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75"/>
  </p:notesMasterIdLst>
  <p:handoutMasterIdLst>
    <p:handoutMasterId r:id="rId76"/>
  </p:handoutMasterIdLst>
  <p:sldIdLst>
    <p:sldId id="264" r:id="rId7"/>
    <p:sldId id="261" r:id="rId8"/>
    <p:sldId id="274" r:id="rId9"/>
    <p:sldId id="322" r:id="rId10"/>
    <p:sldId id="270" r:id="rId11"/>
    <p:sldId id="300" r:id="rId12"/>
    <p:sldId id="277" r:id="rId13"/>
    <p:sldId id="273" r:id="rId14"/>
    <p:sldId id="325" r:id="rId15"/>
    <p:sldId id="332" r:id="rId16"/>
    <p:sldId id="348" r:id="rId17"/>
    <p:sldId id="333" r:id="rId18"/>
    <p:sldId id="336" r:id="rId19"/>
    <p:sldId id="339" r:id="rId20"/>
    <p:sldId id="334" r:id="rId21"/>
    <p:sldId id="349" r:id="rId22"/>
    <p:sldId id="350" r:id="rId23"/>
    <p:sldId id="351" r:id="rId24"/>
    <p:sldId id="352" r:id="rId25"/>
    <p:sldId id="338" r:id="rId26"/>
    <p:sldId id="353" r:id="rId27"/>
    <p:sldId id="340" r:id="rId28"/>
    <p:sldId id="341" r:id="rId29"/>
    <p:sldId id="371" r:id="rId30"/>
    <p:sldId id="296" r:id="rId31"/>
    <p:sldId id="330" r:id="rId32"/>
    <p:sldId id="376" r:id="rId33"/>
    <p:sldId id="335" r:id="rId34"/>
    <p:sldId id="275" r:id="rId35"/>
    <p:sldId id="327" r:id="rId36"/>
    <p:sldId id="266" r:id="rId37"/>
    <p:sldId id="373" r:id="rId38"/>
    <p:sldId id="374" r:id="rId39"/>
    <p:sldId id="375" r:id="rId40"/>
    <p:sldId id="337" r:id="rId41"/>
    <p:sldId id="276" r:id="rId42"/>
    <p:sldId id="302" r:id="rId43"/>
    <p:sldId id="303" r:id="rId44"/>
    <p:sldId id="342" r:id="rId45"/>
    <p:sldId id="354" r:id="rId46"/>
    <p:sldId id="344" r:id="rId47"/>
    <p:sldId id="355" r:id="rId48"/>
    <p:sldId id="345" r:id="rId49"/>
    <p:sldId id="343" r:id="rId50"/>
    <p:sldId id="346" r:id="rId51"/>
    <p:sldId id="347" r:id="rId52"/>
    <p:sldId id="304" r:id="rId53"/>
    <p:sldId id="316" r:id="rId54"/>
    <p:sldId id="317" r:id="rId55"/>
    <p:sldId id="357" r:id="rId56"/>
    <p:sldId id="359" r:id="rId57"/>
    <p:sldId id="360" r:id="rId58"/>
    <p:sldId id="361" r:id="rId59"/>
    <p:sldId id="362" r:id="rId60"/>
    <p:sldId id="363" r:id="rId61"/>
    <p:sldId id="358" r:id="rId62"/>
    <p:sldId id="364" r:id="rId63"/>
    <p:sldId id="365" r:id="rId64"/>
    <p:sldId id="366" r:id="rId65"/>
    <p:sldId id="367" r:id="rId66"/>
    <p:sldId id="368" r:id="rId67"/>
    <p:sldId id="369" r:id="rId68"/>
    <p:sldId id="370" r:id="rId69"/>
    <p:sldId id="318" r:id="rId70"/>
    <p:sldId id="305" r:id="rId71"/>
    <p:sldId id="314" r:id="rId72"/>
    <p:sldId id="278" r:id="rId73"/>
    <p:sldId id="262" r:id="rId7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C35758-56AF-5523-9E32-902450E020E2}" name="Ingibjörg Benediktsdóttir" initials="IB" userId="S::ingibjorg@hac.is::f2a0bb0b-0a74-44e8-b550-ff7c0c716fe7" providerId="AD"/>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D70"/>
    <a:srgbClr val="F2A40D"/>
    <a:srgbClr val="87B5BA"/>
    <a:srgbClr val="FFFFFF"/>
    <a:srgbClr val="F39E5A"/>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86079-C22C-0244-9DBA-D37B6B892E5A}" v="2" dt="2023-04-04T15:18:52.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562" y="86"/>
      </p:cViewPr>
      <p:guideLst>
        <p:guide orient="horz" pos="1393"/>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þrúður Dagsdóttir" userId="84d497f4-3d2f-4dda-95c8-0f78e9fe738c" providerId="ADAL" clId="{63386079-C22C-0244-9DBA-D37B6B892E5A}"/>
    <pc:docChg chg="modSld">
      <pc:chgData name="Arnþrúður Dagsdóttir" userId="84d497f4-3d2f-4dda-95c8-0f78e9fe738c" providerId="ADAL" clId="{63386079-C22C-0244-9DBA-D37B6B892E5A}" dt="2023-04-04T15:18:52.056" v="1" actId="20577"/>
      <pc:docMkLst>
        <pc:docMk/>
      </pc:docMkLst>
      <pc:sldChg chg="modSp mod">
        <pc:chgData name="Arnþrúður Dagsdóttir" userId="84d497f4-3d2f-4dda-95c8-0f78e9fe738c" providerId="ADAL" clId="{63386079-C22C-0244-9DBA-D37B6B892E5A}" dt="2023-04-04T15:18:27.161" v="0" actId="20577"/>
        <pc:sldMkLst>
          <pc:docMk/>
          <pc:sldMk cId="4047725496" sldId="351"/>
        </pc:sldMkLst>
        <pc:spChg chg="mod">
          <ac:chgData name="Arnþrúður Dagsdóttir" userId="84d497f4-3d2f-4dda-95c8-0f78e9fe738c" providerId="ADAL" clId="{63386079-C22C-0244-9DBA-D37B6B892E5A}" dt="2023-04-04T15:18:27.161" v="0" actId="20577"/>
          <ac:spMkLst>
            <pc:docMk/>
            <pc:sldMk cId="4047725496" sldId="351"/>
            <ac:spMk id="2" creationId="{00000000-0000-0000-0000-000000000000}"/>
          </ac:spMkLst>
        </pc:spChg>
      </pc:sldChg>
      <pc:sldChg chg="modSp mod">
        <pc:chgData name="Arnþrúður Dagsdóttir" userId="84d497f4-3d2f-4dda-95c8-0f78e9fe738c" providerId="ADAL" clId="{63386079-C22C-0244-9DBA-D37B6B892E5A}" dt="2023-04-04T15:18:52.056" v="1" actId="20577"/>
        <pc:sldMkLst>
          <pc:docMk/>
          <pc:sldMk cId="142937050" sldId="353"/>
        </pc:sldMkLst>
        <pc:spChg chg="mod">
          <ac:chgData name="Arnþrúður Dagsdóttir" userId="84d497f4-3d2f-4dda-95c8-0f78e9fe738c" providerId="ADAL" clId="{63386079-C22C-0244-9DBA-D37B6B892E5A}" dt="2023-04-04T15:18:52.056" v="1" actId="20577"/>
          <ac:spMkLst>
            <pc:docMk/>
            <pc:sldMk cId="142937050" sldId="353"/>
            <ac:spMk id="3" creationId="{00000000-0000-0000-0000-000000000000}"/>
          </ac:spMkLst>
        </pc:spChg>
      </pc:sldChg>
    </pc:docChg>
  </pc:docChgLst>
  <pc:docChgLst>
    <pc:chgData name="Ingibjörg Benediktsdóttir" userId="S::ingibjorg@hac.is::f2a0bb0b-0a74-44e8-b550-ff7c0c716fe7" providerId="AD" clId="Web-{DE508799-030F-0620-586A-7DB3B8A764D0}"/>
    <pc:docChg chg="modSld">
      <pc:chgData name="Ingibjörg Benediktsdóttir" userId="S::ingibjorg@hac.is::f2a0bb0b-0a74-44e8-b550-ff7c0c716fe7" providerId="AD" clId="Web-{DE508799-030F-0620-586A-7DB3B8A764D0}" dt="2023-02-13T08:59:33.821" v="1797" actId="20577"/>
      <pc:docMkLst>
        <pc:docMk/>
      </pc:docMkLst>
      <pc:sldChg chg="delSp modSp">
        <pc:chgData name="Ingibjörg Benediktsdóttir" userId="S::ingibjorg@hac.is::f2a0bb0b-0a74-44e8-b550-ff7c0c716fe7" providerId="AD" clId="Web-{DE508799-030F-0620-586A-7DB3B8A764D0}" dt="2023-02-10T09:45:41.686" v="350" actId="20577"/>
        <pc:sldMkLst>
          <pc:docMk/>
          <pc:sldMk cId="146227092" sldId="273"/>
        </pc:sldMkLst>
        <pc:spChg chg="mod">
          <ac:chgData name="Ingibjörg Benediktsdóttir" userId="S::ingibjorg@hac.is::f2a0bb0b-0a74-44e8-b550-ff7c0c716fe7" providerId="AD" clId="Web-{DE508799-030F-0620-586A-7DB3B8A764D0}" dt="2023-02-10T09:25:34.631" v="232" actId="20577"/>
          <ac:spMkLst>
            <pc:docMk/>
            <pc:sldMk cId="146227092" sldId="273"/>
            <ac:spMk id="2" creationId="{00000000-0000-0000-0000-000000000000}"/>
          </ac:spMkLst>
        </pc:spChg>
        <pc:spChg chg="mod">
          <ac:chgData name="Ingibjörg Benediktsdóttir" userId="S::ingibjorg@hac.is::f2a0bb0b-0a74-44e8-b550-ff7c0c716fe7" providerId="AD" clId="Web-{DE508799-030F-0620-586A-7DB3B8A764D0}" dt="2023-02-10T09:23:16.486" v="129" actId="20577"/>
          <ac:spMkLst>
            <pc:docMk/>
            <pc:sldMk cId="146227092" sldId="273"/>
            <ac:spMk id="3" creationId="{00000000-0000-0000-0000-000000000000}"/>
          </ac:spMkLst>
        </pc:spChg>
        <pc:spChg chg="mod">
          <ac:chgData name="Ingibjörg Benediktsdóttir" userId="S::ingibjorg@hac.is::f2a0bb0b-0a74-44e8-b550-ff7c0c716fe7" providerId="AD" clId="Web-{DE508799-030F-0620-586A-7DB3B8A764D0}" dt="2023-02-10T09:25:20.928" v="227" actId="20577"/>
          <ac:spMkLst>
            <pc:docMk/>
            <pc:sldMk cId="146227092" sldId="273"/>
            <ac:spMk id="4" creationId="{53263160-F2B7-D9AA-E68A-95E2D4333795}"/>
          </ac:spMkLst>
        </pc:spChg>
        <pc:spChg chg="mod">
          <ac:chgData name="Ingibjörg Benediktsdóttir" userId="S::ingibjorg@hac.is::f2a0bb0b-0a74-44e8-b550-ff7c0c716fe7" providerId="AD" clId="Web-{DE508799-030F-0620-586A-7DB3B8A764D0}" dt="2023-02-10T09:25:28.834" v="230" actId="20577"/>
          <ac:spMkLst>
            <pc:docMk/>
            <pc:sldMk cId="146227092" sldId="273"/>
            <ac:spMk id="12" creationId="{7295B6D4-5AD7-A107-7B0B-20F9055277AD}"/>
          </ac:spMkLst>
        </pc:spChg>
        <pc:spChg chg="del">
          <ac:chgData name="Ingibjörg Benediktsdóttir" userId="S::ingibjorg@hac.is::f2a0bb0b-0a74-44e8-b550-ff7c0c716fe7" providerId="AD" clId="Web-{DE508799-030F-0620-586A-7DB3B8A764D0}" dt="2023-02-10T09:42:24.508" v="337"/>
          <ac:spMkLst>
            <pc:docMk/>
            <pc:sldMk cId="146227092" sldId="273"/>
            <ac:spMk id="25" creationId="{00000000-0000-0000-0000-000000000000}"/>
          </ac:spMkLst>
        </pc:spChg>
        <pc:spChg chg="mod">
          <ac:chgData name="Ingibjörg Benediktsdóttir" userId="S::ingibjorg@hac.is::f2a0bb0b-0a74-44e8-b550-ff7c0c716fe7" providerId="AD" clId="Web-{DE508799-030F-0620-586A-7DB3B8A764D0}" dt="2023-02-10T09:42:32.992" v="338" actId="14100"/>
          <ac:spMkLst>
            <pc:docMk/>
            <pc:sldMk cId="146227092" sldId="273"/>
            <ac:spMk id="26" creationId="{00000000-0000-0000-0000-000000000000}"/>
          </ac:spMkLst>
        </pc:spChg>
        <pc:spChg chg="mod">
          <ac:chgData name="Ingibjörg Benediktsdóttir" userId="S::ingibjorg@hac.is::f2a0bb0b-0a74-44e8-b550-ff7c0c716fe7" providerId="AD" clId="Web-{DE508799-030F-0620-586A-7DB3B8A764D0}" dt="2023-02-10T09:41:51.741" v="332" actId="1076"/>
          <ac:spMkLst>
            <pc:docMk/>
            <pc:sldMk cId="146227092" sldId="273"/>
            <ac:spMk id="29" creationId="{00000000-0000-0000-0000-000000000000}"/>
          </ac:spMkLst>
        </pc:spChg>
        <pc:spChg chg="mod">
          <ac:chgData name="Ingibjörg Benediktsdóttir" userId="S::ingibjorg@hac.is::f2a0bb0b-0a74-44e8-b550-ff7c0c716fe7" providerId="AD" clId="Web-{DE508799-030F-0620-586A-7DB3B8A764D0}" dt="2023-02-10T09:41:59.929" v="333" actId="1076"/>
          <ac:spMkLst>
            <pc:docMk/>
            <pc:sldMk cId="146227092" sldId="273"/>
            <ac:spMk id="33" creationId="{00000000-0000-0000-0000-000000000000}"/>
          </ac:spMkLst>
        </pc:spChg>
        <pc:spChg chg="mod">
          <ac:chgData name="Ingibjörg Benediktsdóttir" userId="S::ingibjorg@hac.is::f2a0bb0b-0a74-44e8-b550-ff7c0c716fe7" providerId="AD" clId="Web-{DE508799-030F-0620-586A-7DB3B8A764D0}" dt="2023-02-10T09:45:41.686" v="350" actId="20577"/>
          <ac:spMkLst>
            <pc:docMk/>
            <pc:sldMk cId="146227092" sldId="273"/>
            <ac:spMk id="35" creationId="{00000000-0000-0000-0000-000000000000}"/>
          </ac:spMkLst>
        </pc:spChg>
        <pc:spChg chg="mod">
          <ac:chgData name="Ingibjörg Benediktsdóttir" userId="S::ingibjorg@hac.is::f2a0bb0b-0a74-44e8-b550-ff7c0c716fe7" providerId="AD" clId="Web-{DE508799-030F-0620-586A-7DB3B8A764D0}" dt="2023-02-10T09:27:18.666" v="307" actId="20577"/>
          <ac:spMkLst>
            <pc:docMk/>
            <pc:sldMk cId="146227092" sldId="273"/>
            <ac:spMk id="37" creationId="{00000000-0000-0000-0000-000000000000}"/>
          </ac:spMkLst>
        </pc:spChg>
        <pc:spChg chg="mod">
          <ac:chgData name="Ingibjörg Benediktsdóttir" userId="S::ingibjorg@hac.is::f2a0bb0b-0a74-44e8-b550-ff7c0c716fe7" providerId="AD" clId="Web-{DE508799-030F-0620-586A-7DB3B8A764D0}" dt="2023-02-10T09:40:54.677" v="318" actId="20577"/>
          <ac:spMkLst>
            <pc:docMk/>
            <pc:sldMk cId="146227092" sldId="273"/>
            <ac:spMk id="38" creationId="{00000000-0000-0000-0000-000000000000}"/>
          </ac:spMkLst>
        </pc:spChg>
      </pc:sldChg>
      <pc:sldChg chg="modSp">
        <pc:chgData name="Ingibjörg Benediktsdóttir" userId="S::ingibjorg@hac.is::f2a0bb0b-0a74-44e8-b550-ff7c0c716fe7" providerId="AD" clId="Web-{DE508799-030F-0620-586A-7DB3B8A764D0}" dt="2023-02-10T09:20:11.465" v="107" actId="20577"/>
        <pc:sldMkLst>
          <pc:docMk/>
          <pc:sldMk cId="2765534558" sldId="277"/>
        </pc:sldMkLst>
        <pc:spChg chg="mod">
          <ac:chgData name="Ingibjörg Benediktsdóttir" userId="S::ingibjorg@hac.is::f2a0bb0b-0a74-44e8-b550-ff7c0c716fe7" providerId="AD" clId="Web-{DE508799-030F-0620-586A-7DB3B8A764D0}" dt="2023-02-10T09:16:45.974" v="19" actId="20577"/>
          <ac:spMkLst>
            <pc:docMk/>
            <pc:sldMk cId="2765534558" sldId="277"/>
            <ac:spMk id="2" creationId="{00000000-0000-0000-0000-000000000000}"/>
          </ac:spMkLst>
        </pc:spChg>
        <pc:spChg chg="mod">
          <ac:chgData name="Ingibjörg Benediktsdóttir" userId="S::ingibjorg@hac.is::f2a0bb0b-0a74-44e8-b550-ff7c0c716fe7" providerId="AD" clId="Web-{DE508799-030F-0620-586A-7DB3B8A764D0}" dt="2023-02-10T09:17:03.271" v="36" actId="20577"/>
          <ac:spMkLst>
            <pc:docMk/>
            <pc:sldMk cId="2765534558" sldId="277"/>
            <ac:spMk id="5" creationId="{0D92EB70-8C95-8F69-57AE-C11318DE48E7}"/>
          </ac:spMkLst>
        </pc:spChg>
        <pc:spChg chg="mod">
          <ac:chgData name="Ingibjörg Benediktsdóttir" userId="S::ingibjorg@hac.is::f2a0bb0b-0a74-44e8-b550-ff7c0c716fe7" providerId="AD" clId="Web-{DE508799-030F-0620-586A-7DB3B8A764D0}" dt="2023-02-10T09:18:52.275" v="105" actId="20577"/>
          <ac:spMkLst>
            <pc:docMk/>
            <pc:sldMk cId="2765534558" sldId="277"/>
            <ac:spMk id="24" creationId="{00000000-0000-0000-0000-000000000000}"/>
          </ac:spMkLst>
        </pc:spChg>
        <pc:spChg chg="mod">
          <ac:chgData name="Ingibjörg Benediktsdóttir" userId="S::ingibjorg@hac.is::f2a0bb0b-0a74-44e8-b550-ff7c0c716fe7" providerId="AD" clId="Web-{DE508799-030F-0620-586A-7DB3B8A764D0}" dt="2023-02-10T09:18:12.398" v="71" actId="20577"/>
          <ac:spMkLst>
            <pc:docMk/>
            <pc:sldMk cId="2765534558" sldId="277"/>
            <ac:spMk id="25" creationId="{00000000-0000-0000-0000-000000000000}"/>
          </ac:spMkLst>
        </pc:spChg>
        <pc:spChg chg="mod">
          <ac:chgData name="Ingibjörg Benediktsdóttir" userId="S::ingibjorg@hac.is::f2a0bb0b-0a74-44e8-b550-ff7c0c716fe7" providerId="AD" clId="Web-{DE508799-030F-0620-586A-7DB3B8A764D0}" dt="2023-02-10T09:20:11.465" v="107" actId="20577"/>
          <ac:spMkLst>
            <pc:docMk/>
            <pc:sldMk cId="2765534558" sldId="277"/>
            <ac:spMk id="27" creationId="{00000000-0000-0000-0000-000000000000}"/>
          </ac:spMkLst>
        </pc:spChg>
        <pc:spChg chg="mod">
          <ac:chgData name="Ingibjörg Benediktsdóttir" userId="S::ingibjorg@hac.is::f2a0bb0b-0a74-44e8-b550-ff7c0c716fe7" providerId="AD" clId="Web-{DE508799-030F-0620-586A-7DB3B8A764D0}" dt="2023-02-10T09:18:26.742" v="101" actId="20577"/>
          <ac:spMkLst>
            <pc:docMk/>
            <pc:sldMk cId="2765534558" sldId="277"/>
            <ac:spMk id="28" creationId="{00000000-0000-0000-0000-000000000000}"/>
          </ac:spMkLst>
        </pc:spChg>
        <pc:grpChg chg="mod">
          <ac:chgData name="Ingibjörg Benediktsdóttir" userId="S::ingibjorg@hac.is::f2a0bb0b-0a74-44e8-b550-ff7c0c716fe7" providerId="AD" clId="Web-{DE508799-030F-0620-586A-7DB3B8A764D0}" dt="2023-02-10T09:17:09.849" v="37" actId="1076"/>
          <ac:grpSpMkLst>
            <pc:docMk/>
            <pc:sldMk cId="2765534558" sldId="277"/>
            <ac:grpSpMk id="23" creationId="{00000000-0000-0000-0000-000000000000}"/>
          </ac:grpSpMkLst>
        </pc:grpChg>
      </pc:sldChg>
      <pc:sldChg chg="modSp">
        <pc:chgData name="Ingibjörg Benediktsdóttir" userId="S::ingibjorg@hac.is::f2a0bb0b-0a74-44e8-b550-ff7c0c716fe7" providerId="AD" clId="Web-{DE508799-030F-0620-586A-7DB3B8A764D0}" dt="2023-02-10T09:16:28.379" v="13" actId="20577"/>
        <pc:sldMkLst>
          <pc:docMk/>
          <pc:sldMk cId="256465507" sldId="300"/>
        </pc:sldMkLst>
        <pc:spChg chg="mod">
          <ac:chgData name="Ingibjörg Benediktsdóttir" userId="S::ingibjorg@hac.is::f2a0bb0b-0a74-44e8-b550-ff7c0c716fe7" providerId="AD" clId="Web-{DE508799-030F-0620-586A-7DB3B8A764D0}" dt="2023-02-10T09:16:28.379" v="13" actId="20577"/>
          <ac:spMkLst>
            <pc:docMk/>
            <pc:sldMk cId="256465507" sldId="300"/>
            <ac:spMk id="4" creationId="{A4EC8DF6-3118-6A03-CDDF-70A85F135774}"/>
          </ac:spMkLst>
        </pc:spChg>
      </pc:sldChg>
      <pc:sldChg chg="modSp">
        <pc:chgData name="Ingibjörg Benediktsdóttir" userId="S::ingibjorg@hac.is::f2a0bb0b-0a74-44e8-b550-ff7c0c716fe7" providerId="AD" clId="Web-{DE508799-030F-0620-586A-7DB3B8A764D0}" dt="2023-02-10T10:02:20.233" v="652" actId="20577"/>
        <pc:sldMkLst>
          <pc:docMk/>
          <pc:sldMk cId="2295083296" sldId="325"/>
        </pc:sldMkLst>
        <pc:spChg chg="mod">
          <ac:chgData name="Ingibjörg Benediktsdóttir" userId="S::ingibjorg@hac.is::f2a0bb0b-0a74-44e8-b550-ff7c0c716fe7" providerId="AD" clId="Web-{DE508799-030F-0620-586A-7DB3B8A764D0}" dt="2023-02-10T09:45:49.999" v="356" actId="20577"/>
          <ac:spMkLst>
            <pc:docMk/>
            <pc:sldMk cId="2295083296" sldId="325"/>
            <ac:spMk id="2" creationId="{00000000-0000-0000-0000-000000000000}"/>
          </ac:spMkLst>
        </pc:spChg>
        <pc:spChg chg="mod">
          <ac:chgData name="Ingibjörg Benediktsdóttir" userId="S::ingibjorg@hac.is::f2a0bb0b-0a74-44e8-b550-ff7c0c716fe7" providerId="AD" clId="Web-{DE508799-030F-0620-586A-7DB3B8A764D0}" dt="2023-02-10T09:48:01.706" v="400" actId="20577"/>
          <ac:spMkLst>
            <pc:docMk/>
            <pc:sldMk cId="2295083296" sldId="325"/>
            <ac:spMk id="27" creationId="{00000000-0000-0000-0000-000000000000}"/>
          </ac:spMkLst>
        </pc:spChg>
        <pc:spChg chg="mod">
          <ac:chgData name="Ingibjörg Benediktsdóttir" userId="S::ingibjorg@hac.is::f2a0bb0b-0a74-44e8-b550-ff7c0c716fe7" providerId="AD" clId="Web-{DE508799-030F-0620-586A-7DB3B8A764D0}" dt="2023-02-10T10:00:23.073" v="520" actId="20577"/>
          <ac:spMkLst>
            <pc:docMk/>
            <pc:sldMk cId="2295083296" sldId="325"/>
            <ac:spMk id="30" creationId="{00000000-0000-0000-0000-000000000000}"/>
          </ac:spMkLst>
        </pc:spChg>
        <pc:spChg chg="mod">
          <ac:chgData name="Ingibjörg Benediktsdóttir" userId="S::ingibjorg@hac.is::f2a0bb0b-0a74-44e8-b550-ff7c0c716fe7" providerId="AD" clId="Web-{DE508799-030F-0620-586A-7DB3B8A764D0}" dt="2023-02-10T09:49:22.365" v="417" actId="20577"/>
          <ac:spMkLst>
            <pc:docMk/>
            <pc:sldMk cId="2295083296" sldId="325"/>
            <ac:spMk id="32" creationId="{00000000-0000-0000-0000-000000000000}"/>
          </ac:spMkLst>
        </pc:spChg>
        <pc:spChg chg="mod">
          <ac:chgData name="Ingibjörg Benediktsdóttir" userId="S::ingibjorg@hac.is::f2a0bb0b-0a74-44e8-b550-ff7c0c716fe7" providerId="AD" clId="Web-{DE508799-030F-0620-586A-7DB3B8A764D0}" dt="2023-02-10T09:48:52.004" v="407" actId="20577"/>
          <ac:spMkLst>
            <pc:docMk/>
            <pc:sldMk cId="2295083296" sldId="325"/>
            <ac:spMk id="33" creationId="{00000000-0000-0000-0000-000000000000}"/>
          </ac:spMkLst>
        </pc:spChg>
        <pc:spChg chg="mod">
          <ac:chgData name="Ingibjörg Benediktsdóttir" userId="S::ingibjorg@hac.is::f2a0bb0b-0a74-44e8-b550-ff7c0c716fe7" providerId="AD" clId="Web-{DE508799-030F-0620-586A-7DB3B8A764D0}" dt="2023-02-10T09:53:14.716" v="467" actId="20577"/>
          <ac:spMkLst>
            <pc:docMk/>
            <pc:sldMk cId="2295083296" sldId="325"/>
            <ac:spMk id="35" creationId="{00000000-0000-0000-0000-000000000000}"/>
          </ac:spMkLst>
        </pc:spChg>
        <pc:spChg chg="mod">
          <ac:chgData name="Ingibjörg Benediktsdóttir" userId="S::ingibjorg@hac.is::f2a0bb0b-0a74-44e8-b550-ff7c0c716fe7" providerId="AD" clId="Web-{DE508799-030F-0620-586A-7DB3B8A764D0}" dt="2023-02-10T09:51:59.292" v="456" actId="20577"/>
          <ac:spMkLst>
            <pc:docMk/>
            <pc:sldMk cId="2295083296" sldId="325"/>
            <ac:spMk id="36" creationId="{00000000-0000-0000-0000-000000000000}"/>
          </ac:spMkLst>
        </pc:spChg>
        <pc:spChg chg="mod">
          <ac:chgData name="Ingibjörg Benediktsdóttir" userId="S::ingibjorg@hac.is::f2a0bb0b-0a74-44e8-b550-ff7c0c716fe7" providerId="AD" clId="Web-{DE508799-030F-0620-586A-7DB3B8A764D0}" dt="2023-02-10T10:02:20.233" v="652" actId="20577"/>
          <ac:spMkLst>
            <pc:docMk/>
            <pc:sldMk cId="2295083296" sldId="325"/>
            <ac:spMk id="41" creationId="{00000000-0000-0000-0000-000000000000}"/>
          </ac:spMkLst>
        </pc:spChg>
        <pc:spChg chg="mod">
          <ac:chgData name="Ingibjörg Benediktsdóttir" userId="S::ingibjorg@hac.is::f2a0bb0b-0a74-44e8-b550-ff7c0c716fe7" providerId="AD" clId="Web-{DE508799-030F-0620-586A-7DB3B8A764D0}" dt="2023-02-10T10:01:25.107" v="581" actId="20577"/>
          <ac:spMkLst>
            <pc:docMk/>
            <pc:sldMk cId="2295083296" sldId="325"/>
            <ac:spMk id="42" creationId="{00000000-0000-0000-0000-000000000000}"/>
          </ac:spMkLst>
        </pc:spChg>
      </pc:sldChg>
      <pc:sldChg chg="delSp modSp">
        <pc:chgData name="Ingibjörg Benediktsdóttir" userId="S::ingibjorg@hac.is::f2a0bb0b-0a74-44e8-b550-ff7c0c716fe7" providerId="AD" clId="Web-{DE508799-030F-0620-586A-7DB3B8A764D0}" dt="2023-02-10T10:08:54.183" v="866" actId="20577"/>
        <pc:sldMkLst>
          <pc:docMk/>
          <pc:sldMk cId="1119937066" sldId="332"/>
        </pc:sldMkLst>
        <pc:spChg chg="mod">
          <ac:chgData name="Ingibjörg Benediktsdóttir" userId="S::ingibjorg@hac.is::f2a0bb0b-0a74-44e8-b550-ff7c0c716fe7" providerId="AD" clId="Web-{DE508799-030F-0620-586A-7DB3B8A764D0}" dt="2023-02-10T10:02:37.968" v="660" actId="20577"/>
          <ac:spMkLst>
            <pc:docMk/>
            <pc:sldMk cId="1119937066" sldId="332"/>
            <ac:spMk id="2" creationId="{00000000-0000-0000-0000-000000000000}"/>
          </ac:spMkLst>
        </pc:spChg>
        <pc:spChg chg="del">
          <ac:chgData name="Ingibjörg Benediktsdóttir" userId="S::ingibjorg@hac.is::f2a0bb0b-0a74-44e8-b550-ff7c0c716fe7" providerId="AD" clId="Web-{DE508799-030F-0620-586A-7DB3B8A764D0}" dt="2023-02-10T10:02:42.437" v="661"/>
          <ac:spMkLst>
            <pc:docMk/>
            <pc:sldMk cId="1119937066" sldId="332"/>
            <ac:spMk id="3" creationId="{00000000-0000-0000-0000-000000000000}"/>
          </ac:spMkLst>
        </pc:spChg>
        <pc:spChg chg="mod">
          <ac:chgData name="Ingibjörg Benediktsdóttir" userId="S::ingibjorg@hac.is::f2a0bb0b-0a74-44e8-b550-ff7c0c716fe7" providerId="AD" clId="Web-{DE508799-030F-0620-586A-7DB3B8A764D0}" dt="2023-02-10T10:06:17.210" v="767" actId="20577"/>
          <ac:spMkLst>
            <pc:docMk/>
            <pc:sldMk cId="1119937066" sldId="332"/>
            <ac:spMk id="5" creationId="{1FF37AA5-556C-D824-1B32-8632E0490324}"/>
          </ac:spMkLst>
        </pc:spChg>
        <pc:spChg chg="mod">
          <ac:chgData name="Ingibjörg Benediktsdóttir" userId="S::ingibjorg@hac.is::f2a0bb0b-0a74-44e8-b550-ff7c0c716fe7" providerId="AD" clId="Web-{DE508799-030F-0620-586A-7DB3B8A764D0}" dt="2023-02-10T10:05:04.785" v="733" actId="20577"/>
          <ac:spMkLst>
            <pc:docMk/>
            <pc:sldMk cId="1119937066" sldId="332"/>
            <ac:spMk id="7" creationId="{68B3A029-7C8F-6BDB-8001-F615344F29AD}"/>
          </ac:spMkLst>
        </pc:spChg>
        <pc:spChg chg="mod">
          <ac:chgData name="Ingibjörg Benediktsdóttir" userId="S::ingibjorg@hac.is::f2a0bb0b-0a74-44e8-b550-ff7c0c716fe7" providerId="AD" clId="Web-{DE508799-030F-0620-586A-7DB3B8A764D0}" dt="2023-02-10T10:04:23.472" v="728" actId="20577"/>
          <ac:spMkLst>
            <pc:docMk/>
            <pc:sldMk cId="1119937066" sldId="332"/>
            <ac:spMk id="24" creationId="{00000000-0000-0000-0000-000000000000}"/>
          </ac:spMkLst>
        </pc:spChg>
        <pc:spChg chg="mod">
          <ac:chgData name="Ingibjörg Benediktsdóttir" userId="S::ingibjorg@hac.is::f2a0bb0b-0a74-44e8-b550-ff7c0c716fe7" providerId="AD" clId="Web-{DE508799-030F-0620-586A-7DB3B8A764D0}" dt="2023-02-10T10:03:52.439" v="673" actId="20577"/>
          <ac:spMkLst>
            <pc:docMk/>
            <pc:sldMk cId="1119937066" sldId="332"/>
            <ac:spMk id="25" creationId="{00000000-0000-0000-0000-000000000000}"/>
          </ac:spMkLst>
        </pc:spChg>
        <pc:spChg chg="mod">
          <ac:chgData name="Ingibjörg Benediktsdóttir" userId="S::ingibjorg@hac.is::f2a0bb0b-0a74-44e8-b550-ff7c0c716fe7" providerId="AD" clId="Web-{DE508799-030F-0620-586A-7DB3B8A764D0}" dt="2023-02-10T10:07:23.180" v="839" actId="20577"/>
          <ac:spMkLst>
            <pc:docMk/>
            <pc:sldMk cId="1119937066" sldId="332"/>
            <ac:spMk id="27" creationId="{00000000-0000-0000-0000-000000000000}"/>
          </ac:spMkLst>
        </pc:spChg>
        <pc:spChg chg="mod">
          <ac:chgData name="Ingibjörg Benediktsdóttir" userId="S::ingibjorg@hac.is::f2a0bb0b-0a74-44e8-b550-ff7c0c716fe7" providerId="AD" clId="Web-{DE508799-030F-0620-586A-7DB3B8A764D0}" dt="2023-02-10T10:06:33.476" v="793" actId="20577"/>
          <ac:spMkLst>
            <pc:docMk/>
            <pc:sldMk cId="1119937066" sldId="332"/>
            <ac:spMk id="28" creationId="{00000000-0000-0000-0000-000000000000}"/>
          </ac:spMkLst>
        </pc:spChg>
        <pc:spChg chg="mod">
          <ac:chgData name="Ingibjörg Benediktsdóttir" userId="S::ingibjorg@hac.is::f2a0bb0b-0a74-44e8-b550-ff7c0c716fe7" providerId="AD" clId="Web-{DE508799-030F-0620-586A-7DB3B8A764D0}" dt="2023-02-10T10:08:54.183" v="866" actId="20577"/>
          <ac:spMkLst>
            <pc:docMk/>
            <pc:sldMk cId="1119937066" sldId="332"/>
            <ac:spMk id="33" creationId="{00000000-0000-0000-0000-000000000000}"/>
          </ac:spMkLst>
        </pc:spChg>
        <pc:spChg chg="mod">
          <ac:chgData name="Ingibjörg Benediktsdóttir" userId="S::ingibjorg@hac.is::f2a0bb0b-0a74-44e8-b550-ff7c0c716fe7" providerId="AD" clId="Web-{DE508799-030F-0620-586A-7DB3B8A764D0}" dt="2023-02-10T10:07:16.852" v="838" actId="20577"/>
          <ac:spMkLst>
            <pc:docMk/>
            <pc:sldMk cId="1119937066" sldId="332"/>
            <ac:spMk id="34" creationId="{00000000-0000-0000-0000-000000000000}"/>
          </ac:spMkLst>
        </pc:spChg>
      </pc:sldChg>
      <pc:sldChg chg="delSp modSp">
        <pc:chgData name="Ingibjörg Benediktsdóttir" userId="S::ingibjorg@hac.is::f2a0bb0b-0a74-44e8-b550-ff7c0c716fe7" providerId="AD" clId="Web-{DE508799-030F-0620-586A-7DB3B8A764D0}" dt="2023-02-10T10:18:53.843" v="1026" actId="1076"/>
        <pc:sldMkLst>
          <pc:docMk/>
          <pc:sldMk cId="347750663" sldId="333"/>
        </pc:sldMkLst>
        <pc:spChg chg="mod">
          <ac:chgData name="Ingibjörg Benediktsdóttir" userId="S::ingibjorg@hac.is::f2a0bb0b-0a74-44e8-b550-ff7c0c716fe7" providerId="AD" clId="Web-{DE508799-030F-0620-586A-7DB3B8A764D0}" dt="2023-02-10T10:16:05.088" v="999" actId="20577"/>
          <ac:spMkLst>
            <pc:docMk/>
            <pc:sldMk cId="347750663" sldId="333"/>
            <ac:spMk id="2" creationId="{00000000-0000-0000-0000-000000000000}"/>
          </ac:spMkLst>
        </pc:spChg>
        <pc:spChg chg="del">
          <ac:chgData name="Ingibjörg Benediktsdóttir" userId="S::ingibjorg@hac.is::f2a0bb0b-0a74-44e8-b550-ff7c0c716fe7" providerId="AD" clId="Web-{DE508799-030F-0620-586A-7DB3B8A764D0}" dt="2023-02-10T10:16:08.260" v="1000"/>
          <ac:spMkLst>
            <pc:docMk/>
            <pc:sldMk cId="347750663" sldId="333"/>
            <ac:spMk id="3" creationId="{6874564A-8199-A03A-B91D-DE0486F2B794}"/>
          </ac:spMkLst>
        </pc:spChg>
        <pc:spChg chg="mod">
          <ac:chgData name="Ingibjörg Benediktsdóttir" userId="S::ingibjorg@hac.is::f2a0bb0b-0a74-44e8-b550-ff7c0c716fe7" providerId="AD" clId="Web-{DE508799-030F-0620-586A-7DB3B8A764D0}" dt="2023-02-10T10:18:48.921" v="1025" actId="20577"/>
          <ac:spMkLst>
            <pc:docMk/>
            <pc:sldMk cId="347750663" sldId="333"/>
            <ac:spMk id="24" creationId="{00000000-0000-0000-0000-000000000000}"/>
          </ac:spMkLst>
        </pc:spChg>
        <pc:spChg chg="mod">
          <ac:chgData name="Ingibjörg Benediktsdóttir" userId="S::ingibjorg@hac.is::f2a0bb0b-0a74-44e8-b550-ff7c0c716fe7" providerId="AD" clId="Web-{DE508799-030F-0620-586A-7DB3B8A764D0}" dt="2023-02-10T10:18:09.482" v="1021" actId="14100"/>
          <ac:spMkLst>
            <pc:docMk/>
            <pc:sldMk cId="347750663" sldId="333"/>
            <ac:spMk id="25" creationId="{00000000-0000-0000-0000-000000000000}"/>
          </ac:spMkLst>
        </pc:spChg>
        <pc:grpChg chg="mod">
          <ac:chgData name="Ingibjörg Benediktsdóttir" userId="S::ingibjorg@hac.is::f2a0bb0b-0a74-44e8-b550-ff7c0c716fe7" providerId="AD" clId="Web-{DE508799-030F-0620-586A-7DB3B8A764D0}" dt="2023-02-10T10:18:53.843" v="1026" actId="1076"/>
          <ac:grpSpMkLst>
            <pc:docMk/>
            <pc:sldMk cId="347750663" sldId="333"/>
            <ac:grpSpMk id="23" creationId="{00000000-0000-0000-0000-000000000000}"/>
          </ac:grpSpMkLst>
        </pc:grpChg>
      </pc:sldChg>
      <pc:sldChg chg="modSp">
        <pc:chgData name="Ingibjörg Benediktsdóttir" userId="S::ingibjorg@hac.is::f2a0bb0b-0a74-44e8-b550-ff7c0c716fe7" providerId="AD" clId="Web-{DE508799-030F-0620-586A-7DB3B8A764D0}" dt="2023-02-13T08:43:00.834" v="1450" actId="20577"/>
        <pc:sldMkLst>
          <pc:docMk/>
          <pc:sldMk cId="470156812" sldId="334"/>
        </pc:sldMkLst>
        <pc:spChg chg="mod">
          <ac:chgData name="Ingibjörg Benediktsdóttir" userId="S::ingibjorg@hac.is::f2a0bb0b-0a74-44e8-b550-ff7c0c716fe7" providerId="AD" clId="Web-{DE508799-030F-0620-586A-7DB3B8A764D0}" dt="2023-02-13T08:36:27.483" v="1400" actId="20577"/>
          <ac:spMkLst>
            <pc:docMk/>
            <pc:sldMk cId="470156812" sldId="334"/>
            <ac:spMk id="2" creationId="{00000000-0000-0000-0000-000000000000}"/>
          </ac:spMkLst>
        </pc:spChg>
        <pc:spChg chg="mod">
          <ac:chgData name="Ingibjörg Benediktsdóttir" userId="S::ingibjorg@hac.is::f2a0bb0b-0a74-44e8-b550-ff7c0c716fe7" providerId="AD" clId="Web-{DE508799-030F-0620-586A-7DB3B8A764D0}" dt="2023-02-13T08:37:09.296" v="1405" actId="20577"/>
          <ac:spMkLst>
            <pc:docMk/>
            <pc:sldMk cId="470156812" sldId="334"/>
            <ac:spMk id="3" creationId="{00000000-0000-0000-0000-000000000000}"/>
          </ac:spMkLst>
        </pc:spChg>
        <pc:spChg chg="mod">
          <ac:chgData name="Ingibjörg Benediktsdóttir" userId="S::ingibjorg@hac.is::f2a0bb0b-0a74-44e8-b550-ff7c0c716fe7" providerId="AD" clId="Web-{DE508799-030F-0620-586A-7DB3B8A764D0}" dt="2023-02-13T08:37:27.422" v="1407" actId="20577"/>
          <ac:spMkLst>
            <pc:docMk/>
            <pc:sldMk cId="470156812" sldId="334"/>
            <ac:spMk id="42" creationId="{8F40A999-CAA3-6C7F-AA03-ABC981896412}"/>
          </ac:spMkLst>
        </pc:spChg>
        <pc:spChg chg="mod">
          <ac:chgData name="Ingibjörg Benediktsdóttir" userId="S::ingibjorg@hac.is::f2a0bb0b-0a74-44e8-b550-ff7c0c716fe7" providerId="AD" clId="Web-{DE508799-030F-0620-586A-7DB3B8A764D0}" dt="2023-02-13T08:41:25.926" v="1432" actId="20577"/>
          <ac:spMkLst>
            <pc:docMk/>
            <pc:sldMk cId="470156812" sldId="334"/>
            <ac:spMk id="44" creationId="{3DA3D3F7-4DA9-5417-FCCB-E1E0CC0611AC}"/>
          </ac:spMkLst>
        </pc:spChg>
        <pc:spChg chg="mod">
          <ac:chgData name="Ingibjörg Benediktsdóttir" userId="S::ingibjorg@hac.is::f2a0bb0b-0a74-44e8-b550-ff7c0c716fe7" providerId="AD" clId="Web-{DE508799-030F-0620-586A-7DB3B8A764D0}" dt="2023-02-13T08:41:53.114" v="1436" actId="20577"/>
          <ac:spMkLst>
            <pc:docMk/>
            <pc:sldMk cId="470156812" sldId="334"/>
            <ac:spMk id="45" creationId="{BDAAA270-4ED2-71AE-8E11-03AF70D62BFB}"/>
          </ac:spMkLst>
        </pc:spChg>
        <pc:spChg chg="mod">
          <ac:chgData name="Ingibjörg Benediktsdóttir" userId="S::ingibjorg@hac.is::f2a0bb0b-0a74-44e8-b550-ff7c0c716fe7" providerId="AD" clId="Web-{DE508799-030F-0620-586A-7DB3B8A764D0}" dt="2023-02-13T08:43:00.834" v="1450" actId="20577"/>
          <ac:spMkLst>
            <pc:docMk/>
            <pc:sldMk cId="470156812" sldId="334"/>
            <ac:spMk id="46" creationId="{795C6585-F80F-965F-1640-D224ECEEB7E1}"/>
          </ac:spMkLst>
        </pc:spChg>
        <pc:spChg chg="mod">
          <ac:chgData name="Ingibjörg Benediktsdóttir" userId="S::ingibjorg@hac.is::f2a0bb0b-0a74-44e8-b550-ff7c0c716fe7" providerId="AD" clId="Web-{DE508799-030F-0620-586A-7DB3B8A764D0}" dt="2023-02-13T08:40:57.301" v="1428" actId="20577"/>
          <ac:spMkLst>
            <pc:docMk/>
            <pc:sldMk cId="470156812" sldId="334"/>
            <ac:spMk id="47" creationId="{9C0D75D9-699F-6F90-B203-460C1ED5ACAD}"/>
          </ac:spMkLst>
        </pc:spChg>
        <pc:spChg chg="mod">
          <ac:chgData name="Ingibjörg Benediktsdóttir" userId="S::ingibjorg@hac.is::f2a0bb0b-0a74-44e8-b550-ff7c0c716fe7" providerId="AD" clId="Web-{DE508799-030F-0620-586A-7DB3B8A764D0}" dt="2023-02-13T08:39:23.361" v="1410" actId="20577"/>
          <ac:spMkLst>
            <pc:docMk/>
            <pc:sldMk cId="470156812" sldId="334"/>
            <ac:spMk id="50" creationId="{3663CE1B-93D3-801E-DF68-60B35F9B5A6B}"/>
          </ac:spMkLst>
        </pc:spChg>
      </pc:sldChg>
      <pc:sldChg chg="delSp modSp">
        <pc:chgData name="Ingibjörg Benediktsdóttir" userId="S::ingibjorg@hac.is::f2a0bb0b-0a74-44e8-b550-ff7c0c716fe7" providerId="AD" clId="Web-{DE508799-030F-0620-586A-7DB3B8A764D0}" dt="2023-02-10T10:26:18.404" v="1189" actId="20577"/>
        <pc:sldMkLst>
          <pc:docMk/>
          <pc:sldMk cId="700513392" sldId="336"/>
        </pc:sldMkLst>
        <pc:spChg chg="mod">
          <ac:chgData name="Ingibjörg Benediktsdóttir" userId="S::ingibjorg@hac.is::f2a0bb0b-0a74-44e8-b550-ff7c0c716fe7" providerId="AD" clId="Web-{DE508799-030F-0620-586A-7DB3B8A764D0}" dt="2023-02-10T10:19:41.235" v="1037" actId="20577"/>
          <ac:spMkLst>
            <pc:docMk/>
            <pc:sldMk cId="700513392" sldId="336"/>
            <ac:spMk id="2" creationId="{00000000-0000-0000-0000-000000000000}"/>
          </ac:spMkLst>
        </pc:spChg>
        <pc:spChg chg="del">
          <ac:chgData name="Ingibjörg Benediktsdóttir" userId="S::ingibjorg@hac.is::f2a0bb0b-0a74-44e8-b550-ff7c0c716fe7" providerId="AD" clId="Web-{DE508799-030F-0620-586A-7DB3B8A764D0}" dt="2023-02-10T10:19:23.828" v="1027"/>
          <ac:spMkLst>
            <pc:docMk/>
            <pc:sldMk cId="700513392" sldId="336"/>
            <ac:spMk id="3" creationId="{9B1F90C7-458F-01A9-6E25-E4762936BFA3}"/>
          </ac:spMkLst>
        </pc:spChg>
        <pc:spChg chg="mod">
          <ac:chgData name="Ingibjörg Benediktsdóttir" userId="S::ingibjorg@hac.is::f2a0bb0b-0a74-44e8-b550-ff7c0c716fe7" providerId="AD" clId="Web-{DE508799-030F-0620-586A-7DB3B8A764D0}" dt="2023-02-10T10:20:29.643" v="1056" actId="20577"/>
          <ac:spMkLst>
            <pc:docMk/>
            <pc:sldMk cId="700513392" sldId="336"/>
            <ac:spMk id="16" creationId="{99687139-08AA-F962-7F27-3A696ED9A8F8}"/>
          </ac:spMkLst>
        </pc:spChg>
        <pc:spChg chg="mod">
          <ac:chgData name="Ingibjörg Benediktsdóttir" userId="S::ingibjorg@hac.is::f2a0bb0b-0a74-44e8-b550-ff7c0c716fe7" providerId="AD" clId="Web-{DE508799-030F-0620-586A-7DB3B8A764D0}" dt="2023-02-10T10:26:18.404" v="1189" actId="20577"/>
          <ac:spMkLst>
            <pc:docMk/>
            <pc:sldMk cId="700513392" sldId="336"/>
            <ac:spMk id="24" creationId="{00000000-0000-0000-0000-000000000000}"/>
          </ac:spMkLst>
        </pc:spChg>
        <pc:spChg chg="mod">
          <ac:chgData name="Ingibjörg Benediktsdóttir" userId="S::ingibjorg@hac.is::f2a0bb0b-0a74-44e8-b550-ff7c0c716fe7" providerId="AD" clId="Web-{DE508799-030F-0620-586A-7DB3B8A764D0}" dt="2023-02-10T10:22:07.349" v="1124" actId="14100"/>
          <ac:spMkLst>
            <pc:docMk/>
            <pc:sldMk cId="700513392" sldId="336"/>
            <ac:spMk id="25" creationId="{00000000-0000-0000-0000-000000000000}"/>
          </ac:spMkLst>
        </pc:spChg>
        <pc:spChg chg="mod">
          <ac:chgData name="Ingibjörg Benediktsdóttir" userId="S::ingibjorg@hac.is::f2a0bb0b-0a74-44e8-b550-ff7c0c716fe7" providerId="AD" clId="Web-{DE508799-030F-0620-586A-7DB3B8A764D0}" dt="2023-02-10T10:20:02.298" v="1054" actId="20577"/>
          <ac:spMkLst>
            <pc:docMk/>
            <pc:sldMk cId="700513392" sldId="336"/>
            <ac:spMk id="28" creationId="{00000000-0000-0000-0000-000000000000}"/>
          </ac:spMkLst>
        </pc:spChg>
        <pc:spChg chg="mod">
          <ac:chgData name="Ingibjörg Benediktsdóttir" userId="S::ingibjorg@hac.is::f2a0bb0b-0a74-44e8-b550-ff7c0c716fe7" providerId="AD" clId="Web-{DE508799-030F-0620-586A-7DB3B8A764D0}" dt="2023-02-10T10:20:44.972" v="1067" actId="20577"/>
          <ac:spMkLst>
            <pc:docMk/>
            <pc:sldMk cId="700513392" sldId="336"/>
            <ac:spMk id="39" creationId="{D8B93289-B1A8-DD3B-2EA7-56F554A5BFD3}"/>
          </ac:spMkLst>
        </pc:spChg>
        <pc:spChg chg="mod">
          <ac:chgData name="Ingibjörg Benediktsdóttir" userId="S::ingibjorg@hac.is::f2a0bb0b-0a74-44e8-b550-ff7c0c716fe7" providerId="AD" clId="Web-{DE508799-030F-0620-586A-7DB3B8A764D0}" dt="2023-02-10T10:20:56.284" v="1076" actId="20577"/>
          <ac:spMkLst>
            <pc:docMk/>
            <pc:sldMk cId="700513392" sldId="336"/>
            <ac:spMk id="40" creationId="{627E89FD-9AB0-1ED0-1D2E-58D17FAB3DFA}"/>
          </ac:spMkLst>
        </pc:spChg>
        <pc:spChg chg="mod">
          <ac:chgData name="Ingibjörg Benediktsdóttir" userId="S::ingibjorg@hac.is::f2a0bb0b-0a74-44e8-b550-ff7c0c716fe7" providerId="AD" clId="Web-{DE508799-030F-0620-586A-7DB3B8A764D0}" dt="2023-02-10T10:21:02.035" v="1078" actId="20577"/>
          <ac:spMkLst>
            <pc:docMk/>
            <pc:sldMk cId="700513392" sldId="336"/>
            <ac:spMk id="41" creationId="{06E10E6E-768B-7870-E019-F2022A7F2DC7}"/>
          </ac:spMkLst>
        </pc:spChg>
      </pc:sldChg>
      <pc:sldChg chg="modSp">
        <pc:chgData name="Ingibjörg Benediktsdóttir" userId="S::ingibjorg@hac.is::f2a0bb0b-0a74-44e8-b550-ff7c0c716fe7" providerId="AD" clId="Web-{DE508799-030F-0620-586A-7DB3B8A764D0}" dt="2023-02-10T11:50:21.146" v="1389" actId="20577"/>
        <pc:sldMkLst>
          <pc:docMk/>
          <pc:sldMk cId="1877870794" sldId="339"/>
        </pc:sldMkLst>
        <pc:spChg chg="mod">
          <ac:chgData name="Ingibjörg Benediktsdóttir" userId="S::ingibjorg@hac.is::f2a0bb0b-0a74-44e8-b550-ff7c0c716fe7" providerId="AD" clId="Web-{DE508799-030F-0620-586A-7DB3B8A764D0}" dt="2023-02-10T11:43:35.792" v="1207" actId="20577"/>
          <ac:spMkLst>
            <pc:docMk/>
            <pc:sldMk cId="1877870794" sldId="339"/>
            <ac:spMk id="2" creationId="{00000000-0000-0000-0000-000000000000}"/>
          </ac:spMkLst>
        </pc:spChg>
        <pc:spChg chg="mod">
          <ac:chgData name="Ingibjörg Benediktsdóttir" userId="S::ingibjorg@hac.is::f2a0bb0b-0a74-44e8-b550-ff7c0c716fe7" providerId="AD" clId="Web-{DE508799-030F-0620-586A-7DB3B8A764D0}" dt="2023-02-10T11:44:51.497" v="1238" actId="20577"/>
          <ac:spMkLst>
            <pc:docMk/>
            <pc:sldMk cId="1877870794" sldId="339"/>
            <ac:spMk id="3" creationId="{00000000-0000-0000-0000-000000000000}"/>
          </ac:spMkLst>
        </pc:spChg>
        <pc:spChg chg="mod">
          <ac:chgData name="Ingibjörg Benediktsdóttir" userId="S::ingibjorg@hac.is::f2a0bb0b-0a74-44e8-b550-ff7c0c716fe7" providerId="AD" clId="Web-{DE508799-030F-0620-586A-7DB3B8A764D0}" dt="2023-02-10T11:46:39.828" v="1262" actId="20577"/>
          <ac:spMkLst>
            <pc:docMk/>
            <pc:sldMk cId="1877870794" sldId="339"/>
            <ac:spMk id="6" creationId="{D1C55168-CC0D-DF2B-B79F-A0DD4A11460A}"/>
          </ac:spMkLst>
        </pc:spChg>
        <pc:spChg chg="mod">
          <ac:chgData name="Ingibjörg Benediktsdóttir" userId="S::ingibjorg@hac.is::f2a0bb0b-0a74-44e8-b550-ff7c0c716fe7" providerId="AD" clId="Web-{DE508799-030F-0620-586A-7DB3B8A764D0}" dt="2023-02-10T11:48:08.346" v="1293" actId="20577"/>
          <ac:spMkLst>
            <pc:docMk/>
            <pc:sldMk cId="1877870794" sldId="339"/>
            <ac:spMk id="8" creationId="{6750D8E5-CE7F-A869-9181-84579B9D4AD2}"/>
          </ac:spMkLst>
        </pc:spChg>
        <pc:spChg chg="mod">
          <ac:chgData name="Ingibjörg Benediktsdóttir" userId="S::ingibjorg@hac.is::f2a0bb0b-0a74-44e8-b550-ff7c0c716fe7" providerId="AD" clId="Web-{DE508799-030F-0620-586A-7DB3B8A764D0}" dt="2023-02-10T11:46:54.204" v="1278" actId="20577"/>
          <ac:spMkLst>
            <pc:docMk/>
            <pc:sldMk cId="1877870794" sldId="339"/>
            <ac:spMk id="9" creationId="{965031A8-F704-2D7A-0592-B9723AF8BCED}"/>
          </ac:spMkLst>
        </pc:spChg>
        <pc:spChg chg="mod">
          <ac:chgData name="Ingibjörg Benediktsdóttir" userId="S::ingibjorg@hac.is::f2a0bb0b-0a74-44e8-b550-ff7c0c716fe7" providerId="AD" clId="Web-{DE508799-030F-0620-586A-7DB3B8A764D0}" dt="2023-02-10T11:50:21.146" v="1389" actId="20577"/>
          <ac:spMkLst>
            <pc:docMk/>
            <pc:sldMk cId="1877870794" sldId="339"/>
            <ac:spMk id="36" creationId="{00000000-0000-0000-0000-000000000000}"/>
          </ac:spMkLst>
        </pc:spChg>
        <pc:spChg chg="mod">
          <ac:chgData name="Ingibjörg Benediktsdóttir" userId="S::ingibjorg@hac.is::f2a0bb0b-0a74-44e8-b550-ff7c0c716fe7" providerId="AD" clId="Web-{DE508799-030F-0620-586A-7DB3B8A764D0}" dt="2023-02-10T11:48:42.519" v="1362" actId="20577"/>
          <ac:spMkLst>
            <pc:docMk/>
            <pc:sldMk cId="1877870794" sldId="339"/>
            <ac:spMk id="37" creationId="{00000000-0000-0000-0000-000000000000}"/>
          </ac:spMkLst>
        </pc:spChg>
      </pc:sldChg>
      <pc:sldChg chg="modSp">
        <pc:chgData name="Ingibjörg Benediktsdóttir" userId="S::ingibjorg@hac.is::f2a0bb0b-0a74-44e8-b550-ff7c0c716fe7" providerId="AD" clId="Web-{DE508799-030F-0620-586A-7DB3B8A764D0}" dt="2023-02-10T10:15:47.821" v="986" actId="20577"/>
        <pc:sldMkLst>
          <pc:docMk/>
          <pc:sldMk cId="1999614940" sldId="348"/>
        </pc:sldMkLst>
        <pc:spChg chg="mod">
          <ac:chgData name="Ingibjörg Benediktsdóttir" userId="S::ingibjorg@hac.is::f2a0bb0b-0a74-44e8-b550-ff7c0c716fe7" providerId="AD" clId="Web-{DE508799-030F-0620-586A-7DB3B8A764D0}" dt="2023-02-10T10:15:47.821" v="986" actId="20577"/>
          <ac:spMkLst>
            <pc:docMk/>
            <pc:sldMk cId="1999614940" sldId="348"/>
            <ac:spMk id="2" creationId="{D2D130D8-B6F3-E1DC-7BD7-2F32BB40D5CF}"/>
          </ac:spMkLst>
        </pc:spChg>
      </pc:sldChg>
      <pc:sldChg chg="delSp modSp">
        <pc:chgData name="Ingibjörg Benediktsdóttir" userId="S::ingibjorg@hac.is::f2a0bb0b-0a74-44e8-b550-ff7c0c716fe7" providerId="AD" clId="Web-{DE508799-030F-0620-586A-7DB3B8A764D0}" dt="2023-02-13T08:47:02.667" v="1494" actId="20577"/>
        <pc:sldMkLst>
          <pc:docMk/>
          <pc:sldMk cId="2549934359" sldId="349"/>
        </pc:sldMkLst>
        <pc:spChg chg="mod">
          <ac:chgData name="Ingibjörg Benediktsdóttir" userId="S::ingibjorg@hac.is::f2a0bb0b-0a74-44e8-b550-ff7c0c716fe7" providerId="AD" clId="Web-{DE508799-030F-0620-586A-7DB3B8A764D0}" dt="2023-02-13T08:44:16.257" v="1458" actId="20577"/>
          <ac:spMkLst>
            <pc:docMk/>
            <pc:sldMk cId="2549934359" sldId="349"/>
            <ac:spMk id="2" creationId="{00000000-0000-0000-0000-000000000000}"/>
          </ac:spMkLst>
        </pc:spChg>
        <pc:spChg chg="del">
          <ac:chgData name="Ingibjörg Benediktsdóttir" userId="S::ingibjorg@hac.is::f2a0bb0b-0a74-44e8-b550-ff7c0c716fe7" providerId="AD" clId="Web-{DE508799-030F-0620-586A-7DB3B8A764D0}" dt="2023-02-13T08:43:54.882" v="1454"/>
          <ac:spMkLst>
            <pc:docMk/>
            <pc:sldMk cId="2549934359" sldId="349"/>
            <ac:spMk id="3" creationId="{BA119629-E01C-D8F3-4D6F-3A1BAE3C611C}"/>
          </ac:spMkLst>
        </pc:spChg>
        <pc:spChg chg="mod">
          <ac:chgData name="Ingibjörg Benediktsdóttir" userId="S::ingibjorg@hac.is::f2a0bb0b-0a74-44e8-b550-ff7c0c716fe7" providerId="AD" clId="Web-{DE508799-030F-0620-586A-7DB3B8A764D0}" dt="2023-02-13T08:45:13.618" v="1474" actId="20577"/>
          <ac:spMkLst>
            <pc:docMk/>
            <pc:sldMk cId="2549934359" sldId="349"/>
            <ac:spMk id="7" creationId="{B032005C-12CB-081A-4839-BAF55C82CEAE}"/>
          </ac:spMkLst>
        </pc:spChg>
        <pc:spChg chg="mod">
          <ac:chgData name="Ingibjörg Benediktsdóttir" userId="S::ingibjorg@hac.is::f2a0bb0b-0a74-44e8-b550-ff7c0c716fe7" providerId="AD" clId="Web-{DE508799-030F-0620-586A-7DB3B8A764D0}" dt="2023-02-13T08:44:38.633" v="1463" actId="20577"/>
          <ac:spMkLst>
            <pc:docMk/>
            <pc:sldMk cId="2549934359" sldId="349"/>
            <ac:spMk id="8" creationId="{55E64507-BB39-79D3-B0CF-465C632BA75B}"/>
          </ac:spMkLst>
        </pc:spChg>
        <pc:spChg chg="mod">
          <ac:chgData name="Ingibjörg Benediktsdóttir" userId="S::ingibjorg@hac.is::f2a0bb0b-0a74-44e8-b550-ff7c0c716fe7" providerId="AD" clId="Web-{DE508799-030F-0620-586A-7DB3B8A764D0}" dt="2023-02-13T08:45:54.369" v="1481" actId="20577"/>
          <ac:spMkLst>
            <pc:docMk/>
            <pc:sldMk cId="2549934359" sldId="349"/>
            <ac:spMk id="11" creationId="{D4FF8DFA-7858-854F-0C29-2981D6589512}"/>
          </ac:spMkLst>
        </pc:spChg>
        <pc:spChg chg="mod">
          <ac:chgData name="Ingibjörg Benediktsdóttir" userId="S::ingibjorg@hac.is::f2a0bb0b-0a74-44e8-b550-ff7c0c716fe7" providerId="AD" clId="Web-{DE508799-030F-0620-586A-7DB3B8A764D0}" dt="2023-02-13T08:47:02.667" v="1494" actId="20577"/>
          <ac:spMkLst>
            <pc:docMk/>
            <pc:sldMk cId="2549934359" sldId="349"/>
            <ac:spMk id="13" creationId="{CCCE3FAB-8A57-406A-912A-419B3B42D899}"/>
          </ac:spMkLst>
        </pc:spChg>
      </pc:sldChg>
      <pc:sldChg chg="delSp modSp">
        <pc:chgData name="Ingibjörg Benediktsdóttir" userId="S::ingibjorg@hac.is::f2a0bb0b-0a74-44e8-b550-ff7c0c716fe7" providerId="AD" clId="Web-{DE508799-030F-0620-586A-7DB3B8A764D0}" dt="2023-02-13T08:50:49.108" v="1571" actId="20577"/>
        <pc:sldMkLst>
          <pc:docMk/>
          <pc:sldMk cId="2124387025" sldId="350"/>
        </pc:sldMkLst>
        <pc:spChg chg="mod">
          <ac:chgData name="Ingibjörg Benediktsdóttir" userId="S::ingibjorg@hac.is::f2a0bb0b-0a74-44e8-b550-ff7c0c716fe7" providerId="AD" clId="Web-{DE508799-030F-0620-586A-7DB3B8A764D0}" dt="2023-02-13T08:47:55.777" v="1525" actId="20577"/>
          <ac:spMkLst>
            <pc:docMk/>
            <pc:sldMk cId="2124387025" sldId="350"/>
            <ac:spMk id="2" creationId="{00000000-0000-0000-0000-000000000000}"/>
          </ac:spMkLst>
        </pc:spChg>
        <pc:spChg chg="del">
          <ac:chgData name="Ingibjörg Benediktsdóttir" userId="S::ingibjorg@hac.is::f2a0bb0b-0a74-44e8-b550-ff7c0c716fe7" providerId="AD" clId="Web-{DE508799-030F-0620-586A-7DB3B8A764D0}" dt="2023-02-13T08:47:48.855" v="1517"/>
          <ac:spMkLst>
            <pc:docMk/>
            <pc:sldMk cId="2124387025" sldId="350"/>
            <ac:spMk id="3" creationId="{A1F8C551-ED27-209E-EC10-5D50120FE39C}"/>
          </ac:spMkLst>
        </pc:spChg>
        <pc:spChg chg="mod">
          <ac:chgData name="Ingibjörg Benediktsdóttir" userId="S::ingibjorg@hac.is::f2a0bb0b-0a74-44e8-b550-ff7c0c716fe7" providerId="AD" clId="Web-{DE508799-030F-0620-586A-7DB3B8A764D0}" dt="2023-02-13T08:50:49.108" v="1571" actId="20577"/>
          <ac:spMkLst>
            <pc:docMk/>
            <pc:sldMk cId="2124387025" sldId="350"/>
            <ac:spMk id="11" creationId="{D4FF8DFA-7858-854F-0C29-2981D6589512}"/>
          </ac:spMkLst>
        </pc:spChg>
        <pc:spChg chg="mod">
          <ac:chgData name="Ingibjörg Benediktsdóttir" userId="S::ingibjorg@hac.is::f2a0bb0b-0a74-44e8-b550-ff7c0c716fe7" providerId="AD" clId="Web-{DE508799-030F-0620-586A-7DB3B8A764D0}" dt="2023-02-13T08:48:20.340" v="1527" actId="20577"/>
          <ac:spMkLst>
            <pc:docMk/>
            <pc:sldMk cId="2124387025" sldId="350"/>
            <ac:spMk id="20" creationId="{24202055-66FB-43C0-F121-87D1506CE32B}"/>
          </ac:spMkLst>
        </pc:spChg>
        <pc:spChg chg="mod">
          <ac:chgData name="Ingibjörg Benediktsdóttir" userId="S::ingibjorg@hac.is::f2a0bb0b-0a74-44e8-b550-ff7c0c716fe7" providerId="AD" clId="Web-{DE508799-030F-0620-586A-7DB3B8A764D0}" dt="2023-02-13T08:48:39.606" v="1530" actId="20577"/>
          <ac:spMkLst>
            <pc:docMk/>
            <pc:sldMk cId="2124387025" sldId="350"/>
            <ac:spMk id="21" creationId="{2EDD4B7E-0C63-5AC9-FE9C-BBF63E8BF2F7}"/>
          </ac:spMkLst>
        </pc:spChg>
        <pc:spChg chg="mod">
          <ac:chgData name="Ingibjörg Benediktsdóttir" userId="S::ingibjorg@hac.is::f2a0bb0b-0a74-44e8-b550-ff7c0c716fe7" providerId="AD" clId="Web-{DE508799-030F-0620-586A-7DB3B8A764D0}" dt="2023-02-13T08:49:04.778" v="1535" actId="20577"/>
          <ac:spMkLst>
            <pc:docMk/>
            <pc:sldMk cId="2124387025" sldId="350"/>
            <ac:spMk id="22" creationId="{E006805D-D6E7-E11E-ACBF-629FDF7B7841}"/>
          </ac:spMkLst>
        </pc:spChg>
        <pc:spChg chg="mod">
          <ac:chgData name="Ingibjörg Benediktsdóttir" userId="S::ingibjorg@hac.is::f2a0bb0b-0a74-44e8-b550-ff7c0c716fe7" providerId="AD" clId="Web-{DE508799-030F-0620-586A-7DB3B8A764D0}" dt="2023-02-13T08:49:44.498" v="1561" actId="20577"/>
          <ac:spMkLst>
            <pc:docMk/>
            <pc:sldMk cId="2124387025" sldId="350"/>
            <ac:spMk id="23" creationId="{5A3AFC37-EA0D-4EDB-BD8D-68947938C69C}"/>
          </ac:spMkLst>
        </pc:spChg>
      </pc:sldChg>
      <pc:sldChg chg="modSp">
        <pc:chgData name="Ingibjörg Benediktsdóttir" userId="S::ingibjorg@hac.is::f2a0bb0b-0a74-44e8-b550-ff7c0c716fe7" providerId="AD" clId="Web-{DE508799-030F-0620-586A-7DB3B8A764D0}" dt="2023-02-13T08:55:55.661" v="1746" actId="20577"/>
        <pc:sldMkLst>
          <pc:docMk/>
          <pc:sldMk cId="4047725496" sldId="351"/>
        </pc:sldMkLst>
        <pc:spChg chg="mod">
          <ac:chgData name="Ingibjörg Benediktsdóttir" userId="S::ingibjorg@hac.is::f2a0bb0b-0a74-44e8-b550-ff7c0c716fe7" providerId="AD" clId="Web-{DE508799-030F-0620-586A-7DB3B8A764D0}" dt="2023-02-13T08:51:11.281" v="1591" actId="20577"/>
          <ac:spMkLst>
            <pc:docMk/>
            <pc:sldMk cId="4047725496" sldId="351"/>
            <ac:spMk id="2" creationId="{00000000-0000-0000-0000-000000000000}"/>
          </ac:spMkLst>
        </pc:spChg>
        <pc:spChg chg="mod">
          <ac:chgData name="Ingibjörg Benediktsdóttir" userId="S::ingibjorg@hac.is::f2a0bb0b-0a74-44e8-b550-ff7c0c716fe7" providerId="AD" clId="Web-{DE508799-030F-0620-586A-7DB3B8A764D0}" dt="2023-02-13T08:51:29.468" v="1595" actId="20577"/>
          <ac:spMkLst>
            <pc:docMk/>
            <pc:sldMk cId="4047725496" sldId="351"/>
            <ac:spMk id="3" creationId="{00000000-0000-0000-0000-000000000000}"/>
          </ac:spMkLst>
        </pc:spChg>
        <pc:spChg chg="mod">
          <ac:chgData name="Ingibjörg Benediktsdóttir" userId="S::ingibjorg@hac.is::f2a0bb0b-0a74-44e8-b550-ff7c0c716fe7" providerId="AD" clId="Web-{DE508799-030F-0620-586A-7DB3B8A764D0}" dt="2023-02-13T08:55:55.661" v="1746" actId="20577"/>
          <ac:spMkLst>
            <pc:docMk/>
            <pc:sldMk cId="4047725496" sldId="351"/>
            <ac:spMk id="6" creationId="{B4E5FBD5-3459-C93A-6B14-13FAE29FDFBC}"/>
          </ac:spMkLst>
        </pc:spChg>
        <pc:spChg chg="mod">
          <ac:chgData name="Ingibjörg Benediktsdóttir" userId="S::ingibjorg@hac.is::f2a0bb0b-0a74-44e8-b550-ff7c0c716fe7" providerId="AD" clId="Web-{DE508799-030F-0620-586A-7DB3B8A764D0}" dt="2023-02-13T08:55:27.910" v="1742" actId="20577"/>
          <ac:spMkLst>
            <pc:docMk/>
            <pc:sldMk cId="4047725496" sldId="351"/>
            <ac:spMk id="20" creationId="{24202055-66FB-43C0-F121-87D1506CE32B}"/>
          </ac:spMkLst>
        </pc:spChg>
      </pc:sldChg>
      <pc:sldChg chg="addSp delSp modSp">
        <pc:chgData name="Ingibjörg Benediktsdóttir" userId="S::ingibjorg@hac.is::f2a0bb0b-0a74-44e8-b550-ff7c0c716fe7" providerId="AD" clId="Web-{DE508799-030F-0620-586A-7DB3B8A764D0}" dt="2023-02-13T08:59:33.821" v="1797" actId="20577"/>
        <pc:sldMkLst>
          <pc:docMk/>
          <pc:sldMk cId="2385143585" sldId="352"/>
        </pc:sldMkLst>
        <pc:spChg chg="add del">
          <ac:chgData name="Ingibjörg Benediktsdóttir" userId="S::ingibjorg@hac.is::f2a0bb0b-0a74-44e8-b550-ff7c0c716fe7" providerId="AD" clId="Web-{DE508799-030F-0620-586A-7DB3B8A764D0}" dt="2023-02-13T08:56:23.661" v="1749"/>
          <ac:spMkLst>
            <pc:docMk/>
            <pc:sldMk cId="2385143585" sldId="352"/>
            <ac:spMk id="2" creationId="{00000000-0000-0000-0000-000000000000}"/>
          </ac:spMkLst>
        </pc:spChg>
        <pc:spChg chg="mod">
          <ac:chgData name="Ingibjörg Benediktsdóttir" userId="S::ingibjorg@hac.is::f2a0bb0b-0a74-44e8-b550-ff7c0c716fe7" providerId="AD" clId="Web-{DE508799-030F-0620-586A-7DB3B8A764D0}" dt="2023-02-13T08:57:21.912" v="1752" actId="20577"/>
          <ac:spMkLst>
            <pc:docMk/>
            <pc:sldMk cId="2385143585" sldId="352"/>
            <ac:spMk id="3" creationId="{00000000-0000-0000-0000-000000000000}"/>
          </ac:spMkLst>
        </pc:spChg>
        <pc:spChg chg="add del mod">
          <ac:chgData name="Ingibjörg Benediktsdóttir" userId="S::ingibjorg@hac.is::f2a0bb0b-0a74-44e8-b550-ff7c0c716fe7" providerId="AD" clId="Web-{DE508799-030F-0620-586A-7DB3B8A764D0}" dt="2023-02-13T08:56:17.708" v="1748"/>
          <ac:spMkLst>
            <pc:docMk/>
            <pc:sldMk cId="2385143585" sldId="352"/>
            <ac:spMk id="10" creationId="{0A3AF010-348C-8238-D920-1D985A330420}"/>
          </ac:spMkLst>
        </pc:spChg>
        <pc:spChg chg="add del mod">
          <ac:chgData name="Ingibjörg Benediktsdóttir" userId="S::ingibjorg@hac.is::f2a0bb0b-0a74-44e8-b550-ff7c0c716fe7" providerId="AD" clId="Web-{DE508799-030F-0620-586A-7DB3B8A764D0}" dt="2023-02-13T08:57:02.162" v="1750"/>
          <ac:spMkLst>
            <pc:docMk/>
            <pc:sldMk cId="2385143585" sldId="352"/>
            <ac:spMk id="12" creationId="{A4894172-A4BF-07BF-22D1-1BB40CD29923}"/>
          </ac:spMkLst>
        </pc:spChg>
        <pc:spChg chg="mod">
          <ac:chgData name="Ingibjörg Benediktsdóttir" userId="S::ingibjorg@hac.is::f2a0bb0b-0a74-44e8-b550-ff7c0c716fe7" providerId="AD" clId="Web-{DE508799-030F-0620-586A-7DB3B8A764D0}" dt="2023-02-13T08:59:33.821" v="1797" actId="20577"/>
          <ac:spMkLst>
            <pc:docMk/>
            <pc:sldMk cId="2385143585" sldId="352"/>
            <ac:spMk id="20" creationId="{24202055-66FB-43C0-F121-87D1506CE32B}"/>
          </ac:spMkLst>
        </pc:spChg>
      </pc:sldChg>
    </pc:docChg>
  </pc:docChgLst>
  <pc:docChgLst>
    <pc:chgData name="Ingibjörg Benediktsdóttir" userId="S::ingibjorg@hac.is::f2a0bb0b-0a74-44e8-b550-ff7c0c716fe7" providerId="AD" clId="Web-{9F95AB6D-9654-3B7D-C8FB-CD30EC2E2D40}"/>
    <pc:docChg chg="modSld">
      <pc:chgData name="Ingibjörg Benediktsdóttir" userId="S::ingibjorg@hac.is::f2a0bb0b-0a74-44e8-b550-ff7c0c716fe7" providerId="AD" clId="Web-{9F95AB6D-9654-3B7D-C8FB-CD30EC2E2D40}" dt="2023-03-06T08:34:54.914" v="8" actId="20577"/>
      <pc:docMkLst>
        <pc:docMk/>
      </pc:docMkLst>
      <pc:sldChg chg="modSp">
        <pc:chgData name="Ingibjörg Benediktsdóttir" userId="S::ingibjorg@hac.is::f2a0bb0b-0a74-44e8-b550-ff7c0c716fe7" providerId="AD" clId="Web-{9F95AB6D-9654-3B7D-C8FB-CD30EC2E2D40}" dt="2023-03-06T08:34:43.289" v="6" actId="20577"/>
        <pc:sldMkLst>
          <pc:docMk/>
          <pc:sldMk cId="1815539416" sldId="274"/>
        </pc:sldMkLst>
        <pc:spChg chg="mod">
          <ac:chgData name="Ingibjörg Benediktsdóttir" userId="S::ingibjorg@hac.is::f2a0bb0b-0a74-44e8-b550-ff7c0c716fe7" providerId="AD" clId="Web-{9F95AB6D-9654-3B7D-C8FB-CD30EC2E2D40}" dt="2023-03-06T08:34:02.335" v="0" actId="14100"/>
          <ac:spMkLst>
            <pc:docMk/>
            <pc:sldMk cId="1815539416" sldId="274"/>
            <ac:spMk id="3" creationId="{00000000-0000-0000-0000-000000000000}"/>
          </ac:spMkLst>
        </pc:spChg>
        <pc:spChg chg="mod">
          <ac:chgData name="Ingibjörg Benediktsdóttir" userId="S::ingibjorg@hac.is::f2a0bb0b-0a74-44e8-b550-ff7c0c716fe7" providerId="AD" clId="Web-{9F95AB6D-9654-3B7D-C8FB-CD30EC2E2D40}" dt="2023-03-06T08:34:43.289" v="6" actId="20577"/>
          <ac:spMkLst>
            <pc:docMk/>
            <pc:sldMk cId="1815539416" sldId="274"/>
            <ac:spMk id="12" creationId="{00000000-0000-0000-0000-000000000000}"/>
          </ac:spMkLst>
        </pc:spChg>
        <pc:spChg chg="mod">
          <ac:chgData name="Ingibjörg Benediktsdóttir" userId="S::ingibjorg@hac.is::f2a0bb0b-0a74-44e8-b550-ff7c0c716fe7" providerId="AD" clId="Web-{9F95AB6D-9654-3B7D-C8FB-CD30EC2E2D40}" dt="2023-03-06T08:34:34.383" v="5" actId="20577"/>
          <ac:spMkLst>
            <pc:docMk/>
            <pc:sldMk cId="1815539416" sldId="274"/>
            <ac:spMk id="14" creationId="{27E42F51-9F58-FC07-8F13-55D47FE5C712}"/>
          </ac:spMkLst>
        </pc:spChg>
      </pc:sldChg>
      <pc:sldChg chg="modSp">
        <pc:chgData name="Ingibjörg Benediktsdóttir" userId="S::ingibjorg@hac.is::f2a0bb0b-0a74-44e8-b550-ff7c0c716fe7" providerId="AD" clId="Web-{9F95AB6D-9654-3B7D-C8FB-CD30EC2E2D40}" dt="2023-03-06T08:34:54.914" v="8" actId="20577"/>
        <pc:sldMkLst>
          <pc:docMk/>
          <pc:sldMk cId="1132059250" sldId="322"/>
        </pc:sldMkLst>
        <pc:spChg chg="mod">
          <ac:chgData name="Ingibjörg Benediktsdóttir" userId="S::ingibjorg@hac.is::f2a0bb0b-0a74-44e8-b550-ff7c0c716fe7" providerId="AD" clId="Web-{9F95AB6D-9654-3B7D-C8FB-CD30EC2E2D40}" dt="2023-03-06T08:34:54.914" v="8" actId="20577"/>
          <ac:spMkLst>
            <pc:docMk/>
            <pc:sldMk cId="1132059250" sldId="322"/>
            <ac:spMk id="22" creationId="{00000000-0000-0000-0000-000000000000}"/>
          </ac:spMkLst>
        </pc:spChg>
      </pc:sldChg>
    </pc:docChg>
  </pc:docChgLst>
  <pc:docChgLst>
    <pc:chgData name="Ingibjörg Benediktsdóttir" userId="S::ingibjorg@hac.is::f2a0bb0b-0a74-44e8-b550-ff7c0c716fe7" providerId="AD" clId="Web-{E7541797-5ED4-81E5-A13C-B9349E208219}"/>
    <pc:docChg chg="modSld">
      <pc:chgData name="Ingibjörg Benediktsdóttir" userId="S::ingibjorg@hac.is::f2a0bb0b-0a74-44e8-b550-ff7c0c716fe7" providerId="AD" clId="Web-{E7541797-5ED4-81E5-A13C-B9349E208219}" dt="2023-02-09T11:35:22.407" v="288" actId="20577"/>
      <pc:docMkLst>
        <pc:docMk/>
      </pc:docMkLst>
      <pc:sldChg chg="modSp">
        <pc:chgData name="Ingibjörg Benediktsdóttir" userId="S::ingibjorg@hac.is::f2a0bb0b-0a74-44e8-b550-ff7c0c716fe7" providerId="AD" clId="Web-{E7541797-5ED4-81E5-A13C-B9349E208219}" dt="2023-02-09T11:10:53.090" v="108" actId="20577"/>
        <pc:sldMkLst>
          <pc:docMk/>
          <pc:sldMk cId="1095055991" sldId="261"/>
        </pc:sldMkLst>
        <pc:spChg chg="mod">
          <ac:chgData name="Ingibjörg Benediktsdóttir" userId="S::ingibjorg@hac.is::f2a0bb0b-0a74-44e8-b550-ff7c0c716fe7" providerId="AD" clId="Web-{E7541797-5ED4-81E5-A13C-B9349E208219}" dt="2023-02-09T11:09:42.634" v="65" actId="20577"/>
          <ac:spMkLst>
            <pc:docMk/>
            <pc:sldMk cId="1095055991" sldId="261"/>
            <ac:spMk id="13" creationId="{2387C46D-9E6A-2127-86FB-A86DE60761AD}"/>
          </ac:spMkLst>
        </pc:spChg>
        <pc:spChg chg="mod">
          <ac:chgData name="Ingibjörg Benediktsdóttir" userId="S::ingibjorg@hac.is::f2a0bb0b-0a74-44e8-b550-ff7c0c716fe7" providerId="AD" clId="Web-{E7541797-5ED4-81E5-A13C-B9349E208219}" dt="2023-02-09T11:04:01.763" v="5" actId="20577"/>
          <ac:spMkLst>
            <pc:docMk/>
            <pc:sldMk cId="1095055991" sldId="261"/>
            <ac:spMk id="30" creationId="{00000000-0000-0000-0000-000000000000}"/>
          </ac:spMkLst>
        </pc:spChg>
        <pc:spChg chg="mod">
          <ac:chgData name="Ingibjörg Benediktsdóttir" userId="S::ingibjorg@hac.is::f2a0bb0b-0a74-44e8-b550-ff7c0c716fe7" providerId="AD" clId="Web-{E7541797-5ED4-81E5-A13C-B9349E208219}" dt="2023-02-09T11:08:29.585" v="14" actId="20577"/>
          <ac:spMkLst>
            <pc:docMk/>
            <pc:sldMk cId="1095055991" sldId="261"/>
            <ac:spMk id="31" creationId="{00000000-0000-0000-0000-000000000000}"/>
          </ac:spMkLst>
        </pc:spChg>
        <pc:spChg chg="mod">
          <ac:chgData name="Ingibjörg Benediktsdóttir" userId="S::ingibjorg@hac.is::f2a0bb0b-0a74-44e8-b550-ff7c0c716fe7" providerId="AD" clId="Web-{E7541797-5ED4-81E5-A13C-B9349E208219}" dt="2023-02-09T11:10:19.573" v="89" actId="20577"/>
          <ac:spMkLst>
            <pc:docMk/>
            <pc:sldMk cId="1095055991" sldId="261"/>
            <ac:spMk id="32" creationId="{E73A8E1F-36FC-FCE6-27EA-99C80FB91F13}"/>
          </ac:spMkLst>
        </pc:spChg>
        <pc:spChg chg="mod">
          <ac:chgData name="Ingibjörg Benediktsdóttir" userId="S::ingibjorg@hac.is::f2a0bb0b-0a74-44e8-b550-ff7c0c716fe7" providerId="AD" clId="Web-{E7541797-5ED4-81E5-A13C-B9349E208219}" dt="2023-02-09T11:10:26.870" v="93" actId="20577"/>
          <ac:spMkLst>
            <pc:docMk/>
            <pc:sldMk cId="1095055991" sldId="261"/>
            <ac:spMk id="33" creationId="{D75E5F89-1C13-E127-A398-4D0F1504DD7D}"/>
          </ac:spMkLst>
        </pc:spChg>
        <pc:spChg chg="mod">
          <ac:chgData name="Ingibjörg Benediktsdóttir" userId="S::ingibjorg@hac.is::f2a0bb0b-0a74-44e8-b550-ff7c0c716fe7" providerId="AD" clId="Web-{E7541797-5ED4-81E5-A13C-B9349E208219}" dt="2023-02-09T11:08:53.148" v="38" actId="20577"/>
          <ac:spMkLst>
            <pc:docMk/>
            <pc:sldMk cId="1095055991" sldId="261"/>
            <ac:spMk id="37" creationId="{00000000-0000-0000-0000-000000000000}"/>
          </ac:spMkLst>
        </pc:spChg>
        <pc:spChg chg="mod">
          <ac:chgData name="Ingibjörg Benediktsdóttir" userId="S::ingibjorg@hac.is::f2a0bb0b-0a74-44e8-b550-ff7c0c716fe7" providerId="AD" clId="Web-{E7541797-5ED4-81E5-A13C-B9349E208219}" dt="2023-02-09T11:09:23.118" v="52" actId="20577"/>
          <ac:spMkLst>
            <pc:docMk/>
            <pc:sldMk cId="1095055991" sldId="261"/>
            <ac:spMk id="38" creationId="{00000000-0000-0000-0000-000000000000}"/>
          </ac:spMkLst>
        </pc:spChg>
        <pc:spChg chg="mod">
          <ac:chgData name="Ingibjörg Benediktsdóttir" userId="S::ingibjorg@hac.is::f2a0bb0b-0a74-44e8-b550-ff7c0c716fe7" providerId="AD" clId="Web-{E7541797-5ED4-81E5-A13C-B9349E208219}" dt="2023-02-09T11:10:53.090" v="108" actId="20577"/>
          <ac:spMkLst>
            <pc:docMk/>
            <pc:sldMk cId="1095055991" sldId="261"/>
            <ac:spMk id="41" creationId="{0B9AF807-2C91-0E0F-0A7D-C3E23C62FF5A}"/>
          </ac:spMkLst>
        </pc:spChg>
      </pc:sldChg>
      <pc:sldChg chg="modSp">
        <pc:chgData name="Ingibjörg Benediktsdóttir" userId="S::ingibjorg@hac.is::f2a0bb0b-0a74-44e8-b550-ff7c0c716fe7" providerId="AD" clId="Web-{E7541797-5ED4-81E5-A13C-B9349E208219}" dt="2023-02-09T11:31:27.101" v="284" actId="20577"/>
        <pc:sldMkLst>
          <pc:docMk/>
          <pc:sldMk cId="1090366767" sldId="270"/>
        </pc:sldMkLst>
        <pc:spChg chg="mod">
          <ac:chgData name="Ingibjörg Benediktsdóttir" userId="S::ingibjorg@hac.is::f2a0bb0b-0a74-44e8-b550-ff7c0c716fe7" providerId="AD" clId="Web-{E7541797-5ED4-81E5-A13C-B9349E208219}" dt="2023-02-09T11:30:03.505" v="271" actId="20577"/>
          <ac:spMkLst>
            <pc:docMk/>
            <pc:sldMk cId="1090366767" sldId="270"/>
            <ac:spMk id="15" creationId="{00000000-0000-0000-0000-000000000000}"/>
          </ac:spMkLst>
        </pc:spChg>
        <pc:spChg chg="mod">
          <ac:chgData name="Ingibjörg Benediktsdóttir" userId="S::ingibjorg@hac.is::f2a0bb0b-0a74-44e8-b550-ff7c0c716fe7" providerId="AD" clId="Web-{E7541797-5ED4-81E5-A13C-B9349E208219}" dt="2023-02-09T11:28:06.173" v="254" actId="20577"/>
          <ac:spMkLst>
            <pc:docMk/>
            <pc:sldMk cId="1090366767" sldId="270"/>
            <ac:spMk id="16" creationId="{00000000-0000-0000-0000-000000000000}"/>
          </ac:spMkLst>
        </pc:spChg>
        <pc:spChg chg="mod">
          <ac:chgData name="Ingibjörg Benediktsdóttir" userId="S::ingibjorg@hac.is::f2a0bb0b-0a74-44e8-b550-ff7c0c716fe7" providerId="AD" clId="Web-{E7541797-5ED4-81E5-A13C-B9349E208219}" dt="2023-02-09T11:30:43.475" v="276" actId="20577"/>
          <ac:spMkLst>
            <pc:docMk/>
            <pc:sldMk cId="1090366767" sldId="270"/>
            <ac:spMk id="21" creationId="{00000000-0000-0000-0000-000000000000}"/>
          </ac:spMkLst>
        </pc:spChg>
        <pc:spChg chg="mod">
          <ac:chgData name="Ingibjörg Benediktsdóttir" userId="S::ingibjorg@hac.is::f2a0bb0b-0a74-44e8-b550-ff7c0c716fe7" providerId="AD" clId="Web-{E7541797-5ED4-81E5-A13C-B9349E208219}" dt="2023-02-09T11:31:27.101" v="284" actId="20577"/>
          <ac:spMkLst>
            <pc:docMk/>
            <pc:sldMk cId="1090366767" sldId="270"/>
            <ac:spMk id="24" creationId="{00000000-0000-0000-0000-000000000000}"/>
          </ac:spMkLst>
        </pc:spChg>
        <pc:spChg chg="mod">
          <ac:chgData name="Ingibjörg Benediktsdóttir" userId="S::ingibjorg@hac.is::f2a0bb0b-0a74-44e8-b550-ff7c0c716fe7" providerId="AD" clId="Web-{E7541797-5ED4-81E5-A13C-B9349E208219}" dt="2023-02-09T11:29:11.081" v="263" actId="20577"/>
          <ac:spMkLst>
            <pc:docMk/>
            <pc:sldMk cId="1090366767" sldId="270"/>
            <ac:spMk id="28" creationId="{00000000-0000-0000-0000-000000000000}"/>
          </ac:spMkLst>
        </pc:spChg>
      </pc:sldChg>
      <pc:sldChg chg="modSp">
        <pc:chgData name="Ingibjörg Benediktsdóttir" userId="S::ingibjorg@hac.is::f2a0bb0b-0a74-44e8-b550-ff7c0c716fe7" providerId="AD" clId="Web-{E7541797-5ED4-81E5-A13C-B9349E208219}" dt="2023-02-09T11:16:55.509" v="199" actId="20577"/>
        <pc:sldMkLst>
          <pc:docMk/>
          <pc:sldMk cId="1815539416" sldId="274"/>
        </pc:sldMkLst>
        <pc:spChg chg="mod">
          <ac:chgData name="Ingibjörg Benediktsdóttir" userId="S::ingibjorg@hac.is::f2a0bb0b-0a74-44e8-b550-ff7c0c716fe7" providerId="AD" clId="Web-{E7541797-5ED4-81E5-A13C-B9349E208219}" dt="2023-02-09T11:11:03.246" v="117" actId="20577"/>
          <ac:spMkLst>
            <pc:docMk/>
            <pc:sldMk cId="1815539416" sldId="274"/>
            <ac:spMk id="2" creationId="{00000000-0000-0000-0000-000000000000}"/>
          </ac:spMkLst>
        </pc:spChg>
        <pc:spChg chg="mod">
          <ac:chgData name="Ingibjörg Benediktsdóttir" userId="S::ingibjorg@hac.is::f2a0bb0b-0a74-44e8-b550-ff7c0c716fe7" providerId="AD" clId="Web-{E7541797-5ED4-81E5-A13C-B9349E208219}" dt="2023-02-09T11:11:29.935" v="119" actId="20577"/>
          <ac:spMkLst>
            <pc:docMk/>
            <pc:sldMk cId="1815539416" sldId="274"/>
            <ac:spMk id="3" creationId="{00000000-0000-0000-0000-000000000000}"/>
          </ac:spMkLst>
        </pc:spChg>
        <pc:spChg chg="mod">
          <ac:chgData name="Ingibjörg Benediktsdóttir" userId="S::ingibjorg@hac.is::f2a0bb0b-0a74-44e8-b550-ff7c0c716fe7" providerId="AD" clId="Web-{E7541797-5ED4-81E5-A13C-B9349E208219}" dt="2023-02-09T11:16:55.509" v="199" actId="20577"/>
          <ac:spMkLst>
            <pc:docMk/>
            <pc:sldMk cId="1815539416" sldId="274"/>
            <ac:spMk id="12" creationId="{00000000-0000-0000-0000-000000000000}"/>
          </ac:spMkLst>
        </pc:spChg>
        <pc:spChg chg="mod">
          <ac:chgData name="Ingibjörg Benediktsdóttir" userId="S::ingibjorg@hac.is::f2a0bb0b-0a74-44e8-b550-ff7c0c716fe7" providerId="AD" clId="Web-{E7541797-5ED4-81E5-A13C-B9349E208219}" dt="2023-02-09T11:13:43.799" v="145" actId="20577"/>
          <ac:spMkLst>
            <pc:docMk/>
            <pc:sldMk cId="1815539416" sldId="274"/>
            <ac:spMk id="14" creationId="{27E42F51-9F58-FC07-8F13-55D47FE5C712}"/>
          </ac:spMkLst>
        </pc:spChg>
      </pc:sldChg>
      <pc:sldChg chg="modSp">
        <pc:chgData name="Ingibjörg Benediktsdóttir" userId="S::ingibjorg@hac.is::f2a0bb0b-0a74-44e8-b550-ff7c0c716fe7" providerId="AD" clId="Web-{E7541797-5ED4-81E5-A13C-B9349E208219}" dt="2023-02-09T11:35:22.407" v="288" actId="20577"/>
        <pc:sldMkLst>
          <pc:docMk/>
          <pc:sldMk cId="256465507" sldId="300"/>
        </pc:sldMkLst>
        <pc:spChg chg="mod">
          <ac:chgData name="Ingibjörg Benediktsdóttir" userId="S::ingibjorg@hac.is::f2a0bb0b-0a74-44e8-b550-ff7c0c716fe7" providerId="AD" clId="Web-{E7541797-5ED4-81E5-A13C-B9349E208219}" dt="2023-02-09T11:35:22.407" v="288" actId="20577"/>
          <ac:spMkLst>
            <pc:docMk/>
            <pc:sldMk cId="256465507" sldId="300"/>
            <ac:spMk id="4" creationId="{A4EC8DF6-3118-6A03-CDDF-70A85F135774}"/>
          </ac:spMkLst>
        </pc:spChg>
      </pc:sldChg>
      <pc:sldChg chg="modSp">
        <pc:chgData name="Ingibjörg Benediktsdóttir" userId="S::ingibjorg@hac.is::f2a0bb0b-0a74-44e8-b550-ff7c0c716fe7" providerId="AD" clId="Web-{E7541797-5ED4-81E5-A13C-B9349E208219}" dt="2023-02-09T11:25:13.057" v="239" actId="20577"/>
        <pc:sldMkLst>
          <pc:docMk/>
          <pc:sldMk cId="1132059250" sldId="322"/>
        </pc:sldMkLst>
        <pc:spChg chg="mod">
          <ac:chgData name="Ingibjörg Benediktsdóttir" userId="S::ingibjorg@hac.is::f2a0bb0b-0a74-44e8-b550-ff7c0c716fe7" providerId="AD" clId="Web-{E7541797-5ED4-81E5-A13C-B9349E208219}" dt="2023-02-09T11:25:13.057" v="239" actId="20577"/>
          <ac:spMkLst>
            <pc:docMk/>
            <pc:sldMk cId="1132059250" sldId="322"/>
            <ac:spMk id="22" creationId="{00000000-0000-0000-0000-000000000000}"/>
          </ac:spMkLst>
        </pc:spChg>
      </pc:sldChg>
    </pc:docChg>
  </pc:docChgLst>
  <pc:docChgLst>
    <pc:chgData name="Ingibjörg Benediktsdóttir" userId="f2a0bb0b-0a74-44e8-b550-ff7c0c716fe7" providerId="ADAL" clId="{436AF416-8405-4188-9CFB-EA4D61238B16}"/>
    <pc:docChg chg="undo custSel modSld">
      <pc:chgData name="Ingibjörg Benediktsdóttir" userId="f2a0bb0b-0a74-44e8-b550-ff7c0c716fe7" providerId="ADAL" clId="{436AF416-8405-4188-9CFB-EA4D61238B16}" dt="2023-03-06T11:11:00.888" v="282" actId="1076"/>
      <pc:docMkLst>
        <pc:docMk/>
      </pc:docMkLst>
      <pc:sldChg chg="modSp mod">
        <pc:chgData name="Ingibjörg Benediktsdóttir" userId="f2a0bb0b-0a74-44e8-b550-ff7c0c716fe7" providerId="ADAL" clId="{436AF416-8405-4188-9CFB-EA4D61238B16}" dt="2023-03-06T09:08:44.971" v="227" actId="20577"/>
        <pc:sldMkLst>
          <pc:docMk/>
          <pc:sldMk cId="61455909" sldId="262"/>
        </pc:sldMkLst>
        <pc:spChg chg="mod">
          <ac:chgData name="Ingibjörg Benediktsdóttir" userId="f2a0bb0b-0a74-44e8-b550-ff7c0c716fe7" providerId="ADAL" clId="{436AF416-8405-4188-9CFB-EA4D61238B16}" dt="2023-03-06T09:08:25.401" v="184" actId="20577"/>
          <ac:spMkLst>
            <pc:docMk/>
            <pc:sldMk cId="61455909" sldId="262"/>
            <ac:spMk id="2" creationId="{00000000-0000-0000-0000-000000000000}"/>
          </ac:spMkLst>
        </pc:spChg>
        <pc:spChg chg="mod">
          <ac:chgData name="Ingibjörg Benediktsdóttir" userId="f2a0bb0b-0a74-44e8-b550-ff7c0c716fe7" providerId="ADAL" clId="{436AF416-8405-4188-9CFB-EA4D61238B16}" dt="2023-03-06T09:08:44.971" v="227" actId="20577"/>
          <ac:spMkLst>
            <pc:docMk/>
            <pc:sldMk cId="61455909" sldId="262"/>
            <ac:spMk id="3" creationId="{00000000-0000-0000-0000-000000000000}"/>
          </ac:spMkLst>
        </pc:spChg>
      </pc:sldChg>
      <pc:sldChg chg="modSp mod">
        <pc:chgData name="Ingibjörg Benediktsdóttir" userId="f2a0bb0b-0a74-44e8-b550-ff7c0c716fe7" providerId="ADAL" clId="{436AF416-8405-4188-9CFB-EA4D61238B16}" dt="2023-03-06T08:40:58.316" v="6" actId="14100"/>
        <pc:sldMkLst>
          <pc:docMk/>
          <pc:sldMk cId="146227092" sldId="273"/>
        </pc:sldMkLst>
        <pc:spChg chg="mod">
          <ac:chgData name="Ingibjörg Benediktsdóttir" userId="f2a0bb0b-0a74-44e8-b550-ff7c0c716fe7" providerId="ADAL" clId="{436AF416-8405-4188-9CFB-EA4D61238B16}" dt="2023-03-06T08:40:58.316" v="6" actId="14100"/>
          <ac:spMkLst>
            <pc:docMk/>
            <pc:sldMk cId="146227092" sldId="273"/>
            <ac:spMk id="35" creationId="{00000000-0000-0000-0000-000000000000}"/>
          </ac:spMkLst>
        </pc:spChg>
      </pc:sldChg>
      <pc:sldChg chg="addSp delSp modSp mod">
        <pc:chgData name="Ingibjörg Benediktsdóttir" userId="f2a0bb0b-0a74-44e8-b550-ff7c0c716fe7" providerId="ADAL" clId="{436AF416-8405-4188-9CFB-EA4D61238B16}" dt="2023-03-06T09:08:12.465" v="173" actId="20577"/>
        <pc:sldMkLst>
          <pc:docMk/>
          <pc:sldMk cId="1837894327" sldId="278"/>
        </pc:sldMkLst>
        <pc:spChg chg="mod">
          <ac:chgData name="Ingibjörg Benediktsdóttir" userId="f2a0bb0b-0a74-44e8-b550-ff7c0c716fe7" providerId="ADAL" clId="{436AF416-8405-4188-9CFB-EA4D61238B16}" dt="2023-03-06T09:05:40.328" v="128" actId="20577"/>
          <ac:spMkLst>
            <pc:docMk/>
            <pc:sldMk cId="1837894327" sldId="278"/>
            <ac:spMk id="2" creationId="{00000000-0000-0000-0000-000000000000}"/>
          </ac:spMkLst>
        </pc:spChg>
        <pc:spChg chg="add del">
          <ac:chgData name="Ingibjörg Benediktsdóttir" userId="f2a0bb0b-0a74-44e8-b550-ff7c0c716fe7" providerId="ADAL" clId="{436AF416-8405-4188-9CFB-EA4D61238B16}" dt="2023-03-06T09:06:46.068" v="133" actId="22"/>
          <ac:spMkLst>
            <pc:docMk/>
            <pc:sldMk cId="1837894327" sldId="278"/>
            <ac:spMk id="6" creationId="{80D60A79-877F-8D5E-87EA-5259DA15513A}"/>
          </ac:spMkLst>
        </pc:spChg>
        <pc:spChg chg="mod">
          <ac:chgData name="Ingibjörg Benediktsdóttir" userId="f2a0bb0b-0a74-44e8-b550-ff7c0c716fe7" providerId="ADAL" clId="{436AF416-8405-4188-9CFB-EA4D61238B16}" dt="2023-03-06T09:05:54.817" v="129"/>
          <ac:spMkLst>
            <pc:docMk/>
            <pc:sldMk cId="1837894327" sldId="278"/>
            <ac:spMk id="26" creationId="{00000000-0000-0000-0000-000000000000}"/>
          </ac:spMkLst>
        </pc:spChg>
        <pc:spChg chg="mod">
          <ac:chgData name="Ingibjörg Benediktsdóttir" userId="f2a0bb0b-0a74-44e8-b550-ff7c0c716fe7" providerId="ADAL" clId="{436AF416-8405-4188-9CFB-EA4D61238B16}" dt="2023-03-06T09:06:19.051" v="131" actId="20577"/>
          <ac:spMkLst>
            <pc:docMk/>
            <pc:sldMk cId="1837894327" sldId="278"/>
            <ac:spMk id="29" creationId="{00000000-0000-0000-0000-000000000000}"/>
          </ac:spMkLst>
        </pc:spChg>
        <pc:spChg chg="mod">
          <ac:chgData name="Ingibjörg Benediktsdóttir" userId="f2a0bb0b-0a74-44e8-b550-ff7c0c716fe7" providerId="ADAL" clId="{436AF416-8405-4188-9CFB-EA4D61238B16}" dt="2023-03-06T09:07:01.177" v="136" actId="20577"/>
          <ac:spMkLst>
            <pc:docMk/>
            <pc:sldMk cId="1837894327" sldId="278"/>
            <ac:spMk id="32" creationId="{00000000-0000-0000-0000-000000000000}"/>
          </ac:spMkLst>
        </pc:spChg>
        <pc:spChg chg="mod">
          <ac:chgData name="Ingibjörg Benediktsdóttir" userId="f2a0bb0b-0a74-44e8-b550-ff7c0c716fe7" providerId="ADAL" clId="{436AF416-8405-4188-9CFB-EA4D61238B16}" dt="2023-03-06T09:08:12.465" v="173" actId="20577"/>
          <ac:spMkLst>
            <pc:docMk/>
            <pc:sldMk cId="1837894327" sldId="278"/>
            <ac:spMk id="35" creationId="{00000000-0000-0000-0000-000000000000}"/>
          </ac:spMkLst>
        </pc:spChg>
      </pc:sldChg>
      <pc:sldChg chg="modSp mod">
        <pc:chgData name="Ingibjörg Benediktsdóttir" userId="f2a0bb0b-0a74-44e8-b550-ff7c0c716fe7" providerId="ADAL" clId="{436AF416-8405-4188-9CFB-EA4D61238B16}" dt="2023-03-06T08:42:53.734" v="14" actId="20577"/>
        <pc:sldMkLst>
          <pc:docMk/>
          <pc:sldMk cId="4104726674" sldId="296"/>
        </pc:sldMkLst>
        <pc:spChg chg="mod">
          <ac:chgData name="Ingibjörg Benediktsdóttir" userId="f2a0bb0b-0a74-44e8-b550-ff7c0c716fe7" providerId="ADAL" clId="{436AF416-8405-4188-9CFB-EA4D61238B16}" dt="2023-03-06T08:42:53.734" v="14" actId="20577"/>
          <ac:spMkLst>
            <pc:docMk/>
            <pc:sldMk cId="4104726674" sldId="296"/>
            <ac:spMk id="22" creationId="{00000000-0000-0000-0000-000000000000}"/>
          </ac:spMkLst>
        </pc:spChg>
      </pc:sldChg>
      <pc:sldChg chg="modSp mod">
        <pc:chgData name="Ingibjörg Benediktsdóttir" userId="f2a0bb0b-0a74-44e8-b550-ff7c0c716fe7" providerId="ADAL" clId="{436AF416-8405-4188-9CFB-EA4D61238B16}" dt="2023-03-06T08:43:45.986" v="16" actId="20577"/>
        <pc:sldMkLst>
          <pc:docMk/>
          <pc:sldMk cId="1184560599" sldId="302"/>
        </pc:sldMkLst>
        <pc:spChg chg="mod">
          <ac:chgData name="Ingibjörg Benediktsdóttir" userId="f2a0bb0b-0a74-44e8-b550-ff7c0c716fe7" providerId="ADAL" clId="{436AF416-8405-4188-9CFB-EA4D61238B16}" dt="2023-03-06T08:43:45.986" v="16" actId="20577"/>
          <ac:spMkLst>
            <pc:docMk/>
            <pc:sldMk cId="1184560599" sldId="302"/>
            <ac:spMk id="20" creationId="{E2898E80-ABB0-ED4E-BAEF-CF41C6CF455C}"/>
          </ac:spMkLst>
        </pc:spChg>
      </pc:sldChg>
      <pc:sldChg chg="modSp mod">
        <pc:chgData name="Ingibjörg Benediktsdóttir" userId="f2a0bb0b-0a74-44e8-b550-ff7c0c716fe7" providerId="ADAL" clId="{436AF416-8405-4188-9CFB-EA4D61238B16}" dt="2023-03-06T10:41:27.792" v="281" actId="20577"/>
        <pc:sldMkLst>
          <pc:docMk/>
          <pc:sldMk cId="2328693671" sldId="303"/>
        </pc:sldMkLst>
        <pc:spChg chg="mod">
          <ac:chgData name="Ingibjörg Benediktsdóttir" userId="f2a0bb0b-0a74-44e8-b550-ff7c0c716fe7" providerId="ADAL" clId="{436AF416-8405-4188-9CFB-EA4D61238B16}" dt="2023-03-06T10:41:27.792" v="281" actId="20577"/>
          <ac:spMkLst>
            <pc:docMk/>
            <pc:sldMk cId="2328693671" sldId="303"/>
            <ac:spMk id="22" creationId="{1A37034C-9C5E-BF37-0D30-C6678F759D63}"/>
          </ac:spMkLst>
        </pc:spChg>
      </pc:sldChg>
      <pc:sldChg chg="modSp mod">
        <pc:chgData name="Ingibjörg Benediktsdóttir" userId="f2a0bb0b-0a74-44e8-b550-ff7c0c716fe7" providerId="ADAL" clId="{436AF416-8405-4188-9CFB-EA4D61238B16}" dt="2023-03-06T08:53:11.648" v="119" actId="113"/>
        <pc:sldMkLst>
          <pc:docMk/>
          <pc:sldMk cId="2522942865" sldId="305"/>
        </pc:sldMkLst>
        <pc:spChg chg="mod">
          <ac:chgData name="Ingibjörg Benediktsdóttir" userId="f2a0bb0b-0a74-44e8-b550-ff7c0c716fe7" providerId="ADAL" clId="{436AF416-8405-4188-9CFB-EA4D61238B16}" dt="2023-03-06T08:50:44.896" v="80" actId="20577"/>
          <ac:spMkLst>
            <pc:docMk/>
            <pc:sldMk cId="2522942865" sldId="305"/>
            <ac:spMk id="2" creationId="{F13D77A5-8B36-BCEA-E61A-90E860E8FA72}"/>
          </ac:spMkLst>
        </pc:spChg>
        <pc:spChg chg="mod">
          <ac:chgData name="Ingibjörg Benediktsdóttir" userId="f2a0bb0b-0a74-44e8-b550-ff7c0c716fe7" providerId="ADAL" clId="{436AF416-8405-4188-9CFB-EA4D61238B16}" dt="2023-03-06T08:51:44.786" v="97" actId="20577"/>
          <ac:spMkLst>
            <pc:docMk/>
            <pc:sldMk cId="2522942865" sldId="305"/>
            <ac:spMk id="7" creationId="{E41B6F15-0A3F-683D-BB85-BD5956CC6F5A}"/>
          </ac:spMkLst>
        </pc:spChg>
        <pc:spChg chg="mod">
          <ac:chgData name="Ingibjörg Benediktsdóttir" userId="f2a0bb0b-0a74-44e8-b550-ff7c0c716fe7" providerId="ADAL" clId="{436AF416-8405-4188-9CFB-EA4D61238B16}" dt="2023-03-06T08:52:26.297" v="105" actId="20577"/>
          <ac:spMkLst>
            <pc:docMk/>
            <pc:sldMk cId="2522942865" sldId="305"/>
            <ac:spMk id="11" creationId="{3F479657-6833-7136-9999-B8955B0376ED}"/>
          </ac:spMkLst>
        </pc:spChg>
        <pc:spChg chg="mod">
          <ac:chgData name="Ingibjörg Benediktsdóttir" userId="f2a0bb0b-0a74-44e8-b550-ff7c0c716fe7" providerId="ADAL" clId="{436AF416-8405-4188-9CFB-EA4D61238B16}" dt="2023-03-06T08:53:11.648" v="119" actId="113"/>
          <ac:spMkLst>
            <pc:docMk/>
            <pc:sldMk cId="2522942865" sldId="305"/>
            <ac:spMk id="12" creationId="{278E756F-B9A0-FB02-0403-7E2448AA2A0F}"/>
          </ac:spMkLst>
        </pc:spChg>
        <pc:spChg chg="mod">
          <ac:chgData name="Ingibjörg Benediktsdóttir" userId="f2a0bb0b-0a74-44e8-b550-ff7c0c716fe7" providerId="ADAL" clId="{436AF416-8405-4188-9CFB-EA4D61238B16}" dt="2023-03-06T08:51:00.419" v="81"/>
          <ac:spMkLst>
            <pc:docMk/>
            <pc:sldMk cId="2522942865" sldId="305"/>
            <ac:spMk id="21" creationId="{62F85CEF-6DCA-06EC-4B44-E841FEA6148D}"/>
          </ac:spMkLst>
        </pc:spChg>
      </pc:sldChg>
      <pc:sldChg chg="modSp mod">
        <pc:chgData name="Ingibjörg Benediktsdóttir" userId="f2a0bb0b-0a74-44e8-b550-ff7c0c716fe7" providerId="ADAL" clId="{436AF416-8405-4188-9CFB-EA4D61238B16}" dt="2023-03-06T08:50:35.989" v="71"/>
        <pc:sldMkLst>
          <pc:docMk/>
          <pc:sldMk cId="3783875306" sldId="318"/>
        </pc:sldMkLst>
        <pc:spChg chg="mod">
          <ac:chgData name="Ingibjörg Benediktsdóttir" userId="f2a0bb0b-0a74-44e8-b550-ff7c0c716fe7" providerId="ADAL" clId="{436AF416-8405-4188-9CFB-EA4D61238B16}" dt="2023-03-06T08:50:10.097" v="69"/>
          <ac:spMkLst>
            <pc:docMk/>
            <pc:sldMk cId="3783875306" sldId="318"/>
            <ac:spMk id="2" creationId="{F13D77A5-8B36-BCEA-E61A-90E860E8FA72}"/>
          </ac:spMkLst>
        </pc:spChg>
        <pc:spChg chg="mod">
          <ac:chgData name="Ingibjörg Benediktsdóttir" userId="f2a0bb0b-0a74-44e8-b550-ff7c0c716fe7" providerId="ADAL" clId="{436AF416-8405-4188-9CFB-EA4D61238B16}" dt="2023-03-06T08:50:35.989" v="71"/>
          <ac:spMkLst>
            <pc:docMk/>
            <pc:sldMk cId="3783875306" sldId="318"/>
            <ac:spMk id="18" creationId="{A53FAEA7-C47A-B133-DF94-DC09E55CAB1F}"/>
          </ac:spMkLst>
        </pc:spChg>
        <pc:spChg chg="mod">
          <ac:chgData name="Ingibjörg Benediktsdóttir" userId="f2a0bb0b-0a74-44e8-b550-ff7c0c716fe7" providerId="ADAL" clId="{436AF416-8405-4188-9CFB-EA4D61238B16}" dt="2023-03-06T08:50:23.660" v="70"/>
          <ac:spMkLst>
            <pc:docMk/>
            <pc:sldMk cId="3783875306" sldId="318"/>
            <ac:spMk id="21" creationId="{62F85CEF-6DCA-06EC-4B44-E841FEA6148D}"/>
          </ac:spMkLst>
        </pc:spChg>
      </pc:sldChg>
      <pc:sldChg chg="modSp mod">
        <pc:chgData name="Ingibjörg Benediktsdóttir" userId="f2a0bb0b-0a74-44e8-b550-ff7c0c716fe7" providerId="ADAL" clId="{436AF416-8405-4188-9CFB-EA4D61238B16}" dt="2023-03-06T08:40:36.339" v="5" actId="20577"/>
        <pc:sldMkLst>
          <pc:docMk/>
          <pc:sldMk cId="1132059250" sldId="322"/>
        </pc:sldMkLst>
        <pc:spChg chg="mod">
          <ac:chgData name="Ingibjörg Benediktsdóttir" userId="f2a0bb0b-0a74-44e8-b550-ff7c0c716fe7" providerId="ADAL" clId="{436AF416-8405-4188-9CFB-EA4D61238B16}" dt="2023-03-06T08:40:36.339" v="5" actId="20577"/>
          <ac:spMkLst>
            <pc:docMk/>
            <pc:sldMk cId="1132059250" sldId="322"/>
            <ac:spMk id="22" creationId="{00000000-0000-0000-0000-000000000000}"/>
          </ac:spMkLst>
        </pc:spChg>
        <pc:grpChg chg="mod">
          <ac:chgData name="Ingibjörg Benediktsdóttir" userId="f2a0bb0b-0a74-44e8-b550-ff7c0c716fe7" providerId="ADAL" clId="{436AF416-8405-4188-9CFB-EA4D61238B16}" dt="2023-03-06T08:37:18.644" v="1" actId="14100"/>
          <ac:grpSpMkLst>
            <pc:docMk/>
            <pc:sldMk cId="1132059250" sldId="322"/>
            <ac:grpSpMk id="21" creationId="{00000000-0000-0000-0000-000000000000}"/>
          </ac:grpSpMkLst>
        </pc:grpChg>
      </pc:sldChg>
      <pc:sldChg chg="modSp mod">
        <pc:chgData name="Ingibjörg Benediktsdóttir" userId="f2a0bb0b-0a74-44e8-b550-ff7c0c716fe7" providerId="ADAL" clId="{436AF416-8405-4188-9CFB-EA4D61238B16}" dt="2023-03-06T10:26:02.413" v="280" actId="20577"/>
        <pc:sldMkLst>
          <pc:docMk/>
          <pc:sldMk cId="3099892528" sldId="330"/>
        </pc:sldMkLst>
        <pc:spChg chg="mod">
          <ac:chgData name="Ingibjörg Benediktsdóttir" userId="f2a0bb0b-0a74-44e8-b550-ff7c0c716fe7" providerId="ADAL" clId="{436AF416-8405-4188-9CFB-EA4D61238B16}" dt="2023-03-06T10:26:02.413" v="280" actId="20577"/>
          <ac:spMkLst>
            <pc:docMk/>
            <pc:sldMk cId="3099892528" sldId="330"/>
            <ac:spMk id="10" creationId="{00000000-0000-0000-0000-000000000000}"/>
          </ac:spMkLst>
        </pc:spChg>
      </pc:sldChg>
      <pc:sldChg chg="modSp mod">
        <pc:chgData name="Ingibjörg Benediktsdóttir" userId="f2a0bb0b-0a74-44e8-b550-ff7c0c716fe7" providerId="ADAL" clId="{436AF416-8405-4188-9CFB-EA4D61238B16}" dt="2023-03-06T09:37:07.334" v="258" actId="20577"/>
        <pc:sldMkLst>
          <pc:docMk/>
          <pc:sldMk cId="1119937066" sldId="332"/>
        </pc:sldMkLst>
        <pc:spChg chg="mod">
          <ac:chgData name="Ingibjörg Benediktsdóttir" userId="f2a0bb0b-0a74-44e8-b550-ff7c0c716fe7" providerId="ADAL" clId="{436AF416-8405-4188-9CFB-EA4D61238B16}" dt="2023-03-06T09:36:07.517" v="228" actId="20577"/>
          <ac:spMkLst>
            <pc:docMk/>
            <pc:sldMk cId="1119937066" sldId="332"/>
            <ac:spMk id="7" creationId="{68B3A029-7C8F-6BDB-8001-F615344F29AD}"/>
          </ac:spMkLst>
        </pc:spChg>
        <pc:spChg chg="mod">
          <ac:chgData name="Ingibjörg Benediktsdóttir" userId="f2a0bb0b-0a74-44e8-b550-ff7c0c716fe7" providerId="ADAL" clId="{436AF416-8405-4188-9CFB-EA4D61238B16}" dt="2023-03-06T09:37:07.334" v="258" actId="20577"/>
          <ac:spMkLst>
            <pc:docMk/>
            <pc:sldMk cId="1119937066" sldId="332"/>
            <ac:spMk id="33" creationId="{00000000-0000-0000-0000-000000000000}"/>
          </ac:spMkLst>
        </pc:spChg>
      </pc:sldChg>
      <pc:sldChg chg="modSp mod">
        <pc:chgData name="Ingibjörg Benediktsdóttir" userId="f2a0bb0b-0a74-44e8-b550-ff7c0c716fe7" providerId="ADAL" clId="{436AF416-8405-4188-9CFB-EA4D61238B16}" dt="2023-03-06T09:39:04.412" v="275" actId="14100"/>
        <pc:sldMkLst>
          <pc:docMk/>
          <pc:sldMk cId="347750663" sldId="333"/>
        </pc:sldMkLst>
        <pc:spChg chg="mod">
          <ac:chgData name="Ingibjörg Benediktsdóttir" userId="f2a0bb0b-0a74-44e8-b550-ff7c0c716fe7" providerId="ADAL" clId="{436AF416-8405-4188-9CFB-EA4D61238B16}" dt="2023-03-06T09:38:46.565" v="274" actId="20577"/>
          <ac:spMkLst>
            <pc:docMk/>
            <pc:sldMk cId="347750663" sldId="333"/>
            <ac:spMk id="2" creationId="{00000000-0000-0000-0000-000000000000}"/>
          </ac:spMkLst>
        </pc:spChg>
        <pc:spChg chg="mod">
          <ac:chgData name="Ingibjörg Benediktsdóttir" userId="f2a0bb0b-0a74-44e8-b550-ff7c0c716fe7" providerId="ADAL" clId="{436AF416-8405-4188-9CFB-EA4D61238B16}" dt="2023-03-06T09:39:04.412" v="275" actId="14100"/>
          <ac:spMkLst>
            <pc:docMk/>
            <pc:sldMk cId="347750663" sldId="333"/>
            <ac:spMk id="25" creationId="{00000000-0000-0000-0000-000000000000}"/>
          </ac:spMkLst>
        </pc:spChg>
      </pc:sldChg>
      <pc:sldChg chg="modSp mod">
        <pc:chgData name="Ingibjörg Benediktsdóttir" userId="f2a0bb0b-0a74-44e8-b550-ff7c0c716fe7" providerId="ADAL" clId="{436AF416-8405-4188-9CFB-EA4D61238B16}" dt="2023-03-06T09:43:24.036" v="278" actId="1076"/>
        <pc:sldMkLst>
          <pc:docMk/>
          <pc:sldMk cId="470156812" sldId="334"/>
        </pc:sldMkLst>
        <pc:spChg chg="mod">
          <ac:chgData name="Ingibjörg Benediktsdóttir" userId="f2a0bb0b-0a74-44e8-b550-ff7c0c716fe7" providerId="ADAL" clId="{436AF416-8405-4188-9CFB-EA4D61238B16}" dt="2023-03-06T09:43:24.036" v="278" actId="1076"/>
          <ac:spMkLst>
            <pc:docMk/>
            <pc:sldMk cId="470156812" sldId="334"/>
            <ac:spMk id="3" creationId="{00000000-0000-0000-0000-000000000000}"/>
          </ac:spMkLst>
        </pc:spChg>
      </pc:sldChg>
      <pc:sldChg chg="modSp mod">
        <pc:chgData name="Ingibjörg Benediktsdóttir" userId="f2a0bb0b-0a74-44e8-b550-ff7c0c716fe7" providerId="ADAL" clId="{436AF416-8405-4188-9CFB-EA4D61238B16}" dt="2023-03-06T09:42:13.391" v="277" actId="1076"/>
        <pc:sldMkLst>
          <pc:docMk/>
          <pc:sldMk cId="1877870794" sldId="339"/>
        </pc:sldMkLst>
        <pc:spChg chg="mod">
          <ac:chgData name="Ingibjörg Benediktsdóttir" userId="f2a0bb0b-0a74-44e8-b550-ff7c0c716fe7" providerId="ADAL" clId="{436AF416-8405-4188-9CFB-EA4D61238B16}" dt="2023-03-06T09:42:12.914" v="276" actId="1076"/>
          <ac:spMkLst>
            <pc:docMk/>
            <pc:sldMk cId="1877870794" sldId="339"/>
            <ac:spMk id="2" creationId="{00000000-0000-0000-0000-000000000000}"/>
          </ac:spMkLst>
        </pc:spChg>
        <pc:spChg chg="mod">
          <ac:chgData name="Ingibjörg Benediktsdóttir" userId="f2a0bb0b-0a74-44e8-b550-ff7c0c716fe7" providerId="ADAL" clId="{436AF416-8405-4188-9CFB-EA4D61238B16}" dt="2023-03-06T09:42:13.391" v="277" actId="1076"/>
          <ac:spMkLst>
            <pc:docMk/>
            <pc:sldMk cId="1877870794" sldId="339"/>
            <ac:spMk id="3" creationId="{00000000-0000-0000-0000-000000000000}"/>
          </ac:spMkLst>
        </pc:spChg>
      </pc:sldChg>
      <pc:sldChg chg="modSp mod">
        <pc:chgData name="Ingibjörg Benediktsdóttir" userId="f2a0bb0b-0a74-44e8-b550-ff7c0c716fe7" providerId="ADAL" clId="{436AF416-8405-4188-9CFB-EA4D61238B16}" dt="2023-03-06T08:42:37.452" v="12" actId="20577"/>
        <pc:sldMkLst>
          <pc:docMk/>
          <pc:sldMk cId="480014431" sldId="341"/>
        </pc:sldMkLst>
        <pc:spChg chg="mod">
          <ac:chgData name="Ingibjörg Benediktsdóttir" userId="f2a0bb0b-0a74-44e8-b550-ff7c0c716fe7" providerId="ADAL" clId="{436AF416-8405-4188-9CFB-EA4D61238B16}" dt="2023-03-06T08:42:37.452" v="12" actId="20577"/>
          <ac:spMkLst>
            <pc:docMk/>
            <pc:sldMk cId="480014431" sldId="341"/>
            <ac:spMk id="4" creationId="{450E3864-C0C3-047A-8DDD-58E6B7CD9441}"/>
          </ac:spMkLst>
        </pc:spChg>
      </pc:sldChg>
      <pc:sldChg chg="modSp mod">
        <pc:chgData name="Ingibjörg Benediktsdóttir" userId="f2a0bb0b-0a74-44e8-b550-ff7c0c716fe7" providerId="ADAL" clId="{436AF416-8405-4188-9CFB-EA4D61238B16}" dt="2023-03-06T08:41:46.195" v="7" actId="20577"/>
        <pc:sldMkLst>
          <pc:docMk/>
          <pc:sldMk cId="2549934359" sldId="349"/>
        </pc:sldMkLst>
        <pc:spChg chg="mod">
          <ac:chgData name="Ingibjörg Benediktsdóttir" userId="f2a0bb0b-0a74-44e8-b550-ff7c0c716fe7" providerId="ADAL" clId="{436AF416-8405-4188-9CFB-EA4D61238B16}" dt="2023-03-06T08:41:46.195" v="7" actId="20577"/>
          <ac:spMkLst>
            <pc:docMk/>
            <pc:sldMk cId="2549934359" sldId="349"/>
            <ac:spMk id="7" creationId="{B032005C-12CB-081A-4839-BAF55C82CEAE}"/>
          </ac:spMkLst>
        </pc:spChg>
      </pc:sldChg>
      <pc:sldChg chg="modSp mod">
        <pc:chgData name="Ingibjörg Benediktsdóttir" userId="f2a0bb0b-0a74-44e8-b550-ff7c0c716fe7" providerId="ADAL" clId="{436AF416-8405-4188-9CFB-EA4D61238B16}" dt="2023-03-06T08:41:52.850" v="8" actId="20577"/>
        <pc:sldMkLst>
          <pc:docMk/>
          <pc:sldMk cId="2124387025" sldId="350"/>
        </pc:sldMkLst>
        <pc:spChg chg="mod">
          <ac:chgData name="Ingibjörg Benediktsdóttir" userId="f2a0bb0b-0a74-44e8-b550-ff7c0c716fe7" providerId="ADAL" clId="{436AF416-8405-4188-9CFB-EA4D61238B16}" dt="2023-03-06T08:41:52.850" v="8" actId="20577"/>
          <ac:spMkLst>
            <pc:docMk/>
            <pc:sldMk cId="2124387025" sldId="350"/>
            <ac:spMk id="11" creationId="{D4FF8DFA-7858-854F-0C29-2981D6589512}"/>
          </ac:spMkLst>
        </pc:spChg>
      </pc:sldChg>
      <pc:sldChg chg="modSp mod">
        <pc:chgData name="Ingibjörg Benediktsdóttir" userId="f2a0bb0b-0a74-44e8-b550-ff7c0c716fe7" providerId="ADAL" clId="{436AF416-8405-4188-9CFB-EA4D61238B16}" dt="2023-03-06T08:42:14.170" v="9" actId="20577"/>
        <pc:sldMkLst>
          <pc:docMk/>
          <pc:sldMk cId="142937050" sldId="353"/>
        </pc:sldMkLst>
        <pc:spChg chg="mod">
          <ac:chgData name="Ingibjörg Benediktsdóttir" userId="f2a0bb0b-0a74-44e8-b550-ff7c0c716fe7" providerId="ADAL" clId="{436AF416-8405-4188-9CFB-EA4D61238B16}" dt="2023-03-06T08:42:14.170" v="9" actId="20577"/>
          <ac:spMkLst>
            <pc:docMk/>
            <pc:sldMk cId="142937050" sldId="353"/>
            <ac:spMk id="16" creationId="{4A4FD87E-DA31-1947-E00E-CF5FC8659A90}"/>
          </ac:spMkLst>
        </pc:spChg>
      </pc:sldChg>
      <pc:sldChg chg="modSp mod">
        <pc:chgData name="Ingibjörg Benediktsdóttir" userId="f2a0bb0b-0a74-44e8-b550-ff7c0c716fe7" providerId="ADAL" clId="{436AF416-8405-4188-9CFB-EA4D61238B16}" dt="2023-03-06T08:44:36.651" v="17" actId="20577"/>
        <pc:sldMkLst>
          <pc:docMk/>
          <pc:sldMk cId="2774846729" sldId="357"/>
        </pc:sldMkLst>
        <pc:spChg chg="mod">
          <ac:chgData name="Ingibjörg Benediktsdóttir" userId="f2a0bb0b-0a74-44e8-b550-ff7c0c716fe7" providerId="ADAL" clId="{436AF416-8405-4188-9CFB-EA4D61238B16}" dt="2023-03-06T08:44:36.651" v="17" actId="20577"/>
          <ac:spMkLst>
            <pc:docMk/>
            <pc:sldMk cId="2774846729" sldId="357"/>
            <ac:spMk id="18" creationId="{A53FAEA7-C47A-B133-DF94-DC09E55CAB1F}"/>
          </ac:spMkLst>
        </pc:spChg>
      </pc:sldChg>
      <pc:sldChg chg="modSp mod">
        <pc:chgData name="Ingibjörg Benediktsdóttir" userId="f2a0bb0b-0a74-44e8-b550-ff7c0c716fe7" providerId="ADAL" clId="{436AF416-8405-4188-9CFB-EA4D61238B16}" dt="2023-03-06T08:45:02.611" v="18" actId="20577"/>
        <pc:sldMkLst>
          <pc:docMk/>
          <pc:sldMk cId="3141086833" sldId="358"/>
        </pc:sldMkLst>
        <pc:spChg chg="mod">
          <ac:chgData name="Ingibjörg Benediktsdóttir" userId="f2a0bb0b-0a74-44e8-b550-ff7c0c716fe7" providerId="ADAL" clId="{436AF416-8405-4188-9CFB-EA4D61238B16}" dt="2023-03-06T08:45:02.611" v="18" actId="20577"/>
          <ac:spMkLst>
            <pc:docMk/>
            <pc:sldMk cId="3141086833" sldId="358"/>
            <ac:spMk id="18" creationId="{A53FAEA7-C47A-B133-DF94-DC09E55CAB1F}"/>
          </ac:spMkLst>
        </pc:spChg>
      </pc:sldChg>
      <pc:sldChg chg="modSp mod">
        <pc:chgData name="Ingibjörg Benediktsdóttir" userId="f2a0bb0b-0a74-44e8-b550-ff7c0c716fe7" providerId="ADAL" clId="{436AF416-8405-4188-9CFB-EA4D61238B16}" dt="2023-03-06T08:45:17.324" v="19" actId="20577"/>
        <pc:sldMkLst>
          <pc:docMk/>
          <pc:sldMk cId="770043009" sldId="365"/>
        </pc:sldMkLst>
        <pc:spChg chg="mod">
          <ac:chgData name="Ingibjörg Benediktsdóttir" userId="f2a0bb0b-0a74-44e8-b550-ff7c0c716fe7" providerId="ADAL" clId="{436AF416-8405-4188-9CFB-EA4D61238B16}" dt="2023-03-06T08:45:17.324" v="19" actId="20577"/>
          <ac:spMkLst>
            <pc:docMk/>
            <pc:sldMk cId="770043009" sldId="365"/>
            <ac:spMk id="18" creationId="{A53FAEA7-C47A-B133-DF94-DC09E55CAB1F}"/>
          </ac:spMkLst>
        </pc:spChg>
      </pc:sldChg>
      <pc:sldChg chg="modSp mod">
        <pc:chgData name="Ingibjörg Benediktsdóttir" userId="f2a0bb0b-0a74-44e8-b550-ff7c0c716fe7" providerId="ADAL" clId="{436AF416-8405-4188-9CFB-EA4D61238B16}" dt="2023-03-06T08:46:31.011" v="22"/>
        <pc:sldMkLst>
          <pc:docMk/>
          <pc:sldMk cId="3092422087" sldId="367"/>
        </pc:sldMkLst>
        <pc:spChg chg="mod">
          <ac:chgData name="Ingibjörg Benediktsdóttir" userId="f2a0bb0b-0a74-44e8-b550-ff7c0c716fe7" providerId="ADAL" clId="{436AF416-8405-4188-9CFB-EA4D61238B16}" dt="2023-03-06T08:46:31.011" v="22"/>
          <ac:spMkLst>
            <pc:docMk/>
            <pc:sldMk cId="3092422087" sldId="367"/>
            <ac:spMk id="2" creationId="{F13D77A5-8B36-BCEA-E61A-90E860E8FA72}"/>
          </ac:spMkLst>
        </pc:spChg>
        <pc:spChg chg="mod">
          <ac:chgData name="Ingibjörg Benediktsdóttir" userId="f2a0bb0b-0a74-44e8-b550-ff7c0c716fe7" providerId="ADAL" clId="{436AF416-8405-4188-9CFB-EA4D61238B16}" dt="2023-03-06T08:46:10.090" v="21" actId="20577"/>
          <ac:spMkLst>
            <pc:docMk/>
            <pc:sldMk cId="3092422087" sldId="367"/>
            <ac:spMk id="18" creationId="{A53FAEA7-C47A-B133-DF94-DC09E55CAB1F}"/>
          </ac:spMkLst>
        </pc:spChg>
      </pc:sldChg>
      <pc:sldChg chg="modSp mod">
        <pc:chgData name="Ingibjörg Benediktsdóttir" userId="f2a0bb0b-0a74-44e8-b550-ff7c0c716fe7" providerId="ADAL" clId="{436AF416-8405-4188-9CFB-EA4D61238B16}" dt="2023-03-06T08:48:06.963" v="27" actId="1076"/>
        <pc:sldMkLst>
          <pc:docMk/>
          <pc:sldMk cId="2994098034" sldId="368"/>
        </pc:sldMkLst>
        <pc:spChg chg="mod">
          <ac:chgData name="Ingibjörg Benediktsdóttir" userId="f2a0bb0b-0a74-44e8-b550-ff7c0c716fe7" providerId="ADAL" clId="{436AF416-8405-4188-9CFB-EA4D61238B16}" dt="2023-03-06T08:46:38.390" v="23"/>
          <ac:spMkLst>
            <pc:docMk/>
            <pc:sldMk cId="2994098034" sldId="368"/>
            <ac:spMk id="2" creationId="{F13D77A5-8B36-BCEA-E61A-90E860E8FA72}"/>
          </ac:spMkLst>
        </pc:spChg>
        <pc:spChg chg="mod">
          <ac:chgData name="Ingibjörg Benediktsdóttir" userId="f2a0bb0b-0a74-44e8-b550-ff7c0c716fe7" providerId="ADAL" clId="{436AF416-8405-4188-9CFB-EA4D61238B16}" dt="2023-03-06T08:47:21.657" v="25"/>
          <ac:spMkLst>
            <pc:docMk/>
            <pc:sldMk cId="2994098034" sldId="368"/>
            <ac:spMk id="18" creationId="{A53FAEA7-C47A-B133-DF94-DC09E55CAB1F}"/>
          </ac:spMkLst>
        </pc:spChg>
        <pc:spChg chg="mod">
          <ac:chgData name="Ingibjörg Benediktsdóttir" userId="f2a0bb0b-0a74-44e8-b550-ff7c0c716fe7" providerId="ADAL" clId="{436AF416-8405-4188-9CFB-EA4D61238B16}" dt="2023-03-06T08:48:06.963" v="27" actId="1076"/>
          <ac:spMkLst>
            <pc:docMk/>
            <pc:sldMk cId="2994098034" sldId="368"/>
            <ac:spMk id="21" creationId="{62F85CEF-6DCA-06EC-4B44-E841FEA6148D}"/>
          </ac:spMkLst>
        </pc:spChg>
      </pc:sldChg>
      <pc:sldChg chg="modSp mod">
        <pc:chgData name="Ingibjörg Benediktsdóttir" userId="f2a0bb0b-0a74-44e8-b550-ff7c0c716fe7" providerId="ADAL" clId="{436AF416-8405-4188-9CFB-EA4D61238B16}" dt="2023-03-06T08:48:56.956" v="63" actId="20577"/>
        <pc:sldMkLst>
          <pc:docMk/>
          <pc:sldMk cId="3208658189" sldId="369"/>
        </pc:sldMkLst>
        <pc:spChg chg="mod">
          <ac:chgData name="Ingibjörg Benediktsdóttir" userId="f2a0bb0b-0a74-44e8-b550-ff7c0c716fe7" providerId="ADAL" clId="{436AF416-8405-4188-9CFB-EA4D61238B16}" dt="2023-03-06T08:48:01.259" v="26"/>
          <ac:spMkLst>
            <pc:docMk/>
            <pc:sldMk cId="3208658189" sldId="369"/>
            <ac:spMk id="2" creationId="{F13D77A5-8B36-BCEA-E61A-90E860E8FA72}"/>
          </ac:spMkLst>
        </pc:spChg>
        <pc:spChg chg="mod">
          <ac:chgData name="Ingibjörg Benediktsdóttir" userId="f2a0bb0b-0a74-44e8-b550-ff7c0c716fe7" providerId="ADAL" clId="{436AF416-8405-4188-9CFB-EA4D61238B16}" dt="2023-03-06T08:48:56.956" v="63" actId="20577"/>
          <ac:spMkLst>
            <pc:docMk/>
            <pc:sldMk cId="3208658189" sldId="369"/>
            <ac:spMk id="18" creationId="{A53FAEA7-C47A-B133-DF94-DC09E55CAB1F}"/>
          </ac:spMkLst>
        </pc:spChg>
        <pc:spChg chg="mod">
          <ac:chgData name="Ingibjörg Benediktsdóttir" userId="f2a0bb0b-0a74-44e8-b550-ff7c0c716fe7" providerId="ADAL" clId="{436AF416-8405-4188-9CFB-EA4D61238B16}" dt="2023-03-06T08:48:15.647" v="28"/>
          <ac:spMkLst>
            <pc:docMk/>
            <pc:sldMk cId="3208658189" sldId="369"/>
            <ac:spMk id="21" creationId="{62F85CEF-6DCA-06EC-4B44-E841FEA6148D}"/>
          </ac:spMkLst>
        </pc:spChg>
      </pc:sldChg>
      <pc:sldChg chg="modSp mod">
        <pc:chgData name="Ingibjörg Benediktsdóttir" userId="f2a0bb0b-0a74-44e8-b550-ff7c0c716fe7" providerId="ADAL" clId="{436AF416-8405-4188-9CFB-EA4D61238B16}" dt="2023-03-06T11:11:00.888" v="282" actId="1076"/>
        <pc:sldMkLst>
          <pc:docMk/>
          <pc:sldMk cId="1690034677" sldId="370"/>
        </pc:sldMkLst>
        <pc:spChg chg="mod">
          <ac:chgData name="Ingibjörg Benediktsdóttir" userId="f2a0bb0b-0a74-44e8-b550-ff7c0c716fe7" providerId="ADAL" clId="{436AF416-8405-4188-9CFB-EA4D61238B16}" dt="2023-03-06T08:49:13.305" v="64"/>
          <ac:spMkLst>
            <pc:docMk/>
            <pc:sldMk cId="1690034677" sldId="370"/>
            <ac:spMk id="2" creationId="{F13D77A5-8B36-BCEA-E61A-90E860E8FA72}"/>
          </ac:spMkLst>
        </pc:spChg>
        <pc:spChg chg="mod">
          <ac:chgData name="Ingibjörg Benediktsdóttir" userId="f2a0bb0b-0a74-44e8-b550-ff7c0c716fe7" providerId="ADAL" clId="{436AF416-8405-4188-9CFB-EA4D61238B16}" dt="2023-03-06T08:49:53.396" v="68"/>
          <ac:spMkLst>
            <pc:docMk/>
            <pc:sldMk cId="1690034677" sldId="370"/>
            <ac:spMk id="18" creationId="{A53FAEA7-C47A-B133-DF94-DC09E55CAB1F}"/>
          </ac:spMkLst>
        </pc:spChg>
        <pc:spChg chg="mod">
          <ac:chgData name="Ingibjörg Benediktsdóttir" userId="f2a0bb0b-0a74-44e8-b550-ff7c0c716fe7" providerId="ADAL" clId="{436AF416-8405-4188-9CFB-EA4D61238B16}" dt="2023-03-06T11:11:00.888" v="282" actId="1076"/>
          <ac:spMkLst>
            <pc:docMk/>
            <pc:sldMk cId="1690034677" sldId="370"/>
            <ac:spMk id="21" creationId="{62F85CEF-6DCA-06EC-4B44-E841FEA6148D}"/>
          </ac:spMkLst>
        </pc:spChg>
      </pc:sldChg>
    </pc:docChg>
  </pc:docChgLst>
  <pc:docChgLst>
    <pc:chgData name="Arnþrúður Dagsdóttir" userId="84d497f4-3d2f-4dda-95c8-0f78e9fe738c" providerId="ADAL" clId="{B818792A-7FFE-B046-AD91-7CA38A5300D4}"/>
    <pc:docChg chg="undo custSel modSld">
      <pc:chgData name="Arnþrúður Dagsdóttir" userId="84d497f4-3d2f-4dda-95c8-0f78e9fe738c" providerId="ADAL" clId="{B818792A-7FFE-B046-AD91-7CA38A5300D4}" dt="2023-03-17T10:06:43.422" v="3474" actId="948"/>
      <pc:docMkLst>
        <pc:docMk/>
      </pc:docMkLst>
      <pc:sldChg chg="modSp mod">
        <pc:chgData name="Arnþrúður Dagsdóttir" userId="84d497f4-3d2f-4dda-95c8-0f78e9fe738c" providerId="ADAL" clId="{B818792A-7FFE-B046-AD91-7CA38A5300D4}" dt="2023-03-17T09:26:07.688" v="2602" actId="20577"/>
        <pc:sldMkLst>
          <pc:docMk/>
          <pc:sldMk cId="1095055991" sldId="261"/>
        </pc:sldMkLst>
        <pc:spChg chg="mod">
          <ac:chgData name="Arnþrúður Dagsdóttir" userId="84d497f4-3d2f-4dda-95c8-0f78e9fe738c" providerId="ADAL" clId="{B818792A-7FFE-B046-AD91-7CA38A5300D4}" dt="2023-03-17T09:26:07.688" v="2602" actId="20577"/>
          <ac:spMkLst>
            <pc:docMk/>
            <pc:sldMk cId="1095055991" sldId="261"/>
            <ac:spMk id="31" creationId="{00000000-0000-0000-0000-000000000000}"/>
          </ac:spMkLst>
        </pc:spChg>
        <pc:spChg chg="mod">
          <ac:chgData name="Arnþrúður Dagsdóttir" userId="84d497f4-3d2f-4dda-95c8-0f78e9fe738c" providerId="ADAL" clId="{B818792A-7FFE-B046-AD91-7CA38A5300D4}" dt="2023-03-08T14:57:16.143" v="50" actId="20577"/>
          <ac:spMkLst>
            <pc:docMk/>
            <pc:sldMk cId="1095055991" sldId="261"/>
            <ac:spMk id="32" creationId="{E73A8E1F-36FC-FCE6-27EA-99C80FB91F13}"/>
          </ac:spMkLst>
        </pc:spChg>
      </pc:sldChg>
      <pc:sldChg chg="addSp delSp modSp mod">
        <pc:chgData name="Arnþrúður Dagsdóttir" userId="84d497f4-3d2f-4dda-95c8-0f78e9fe738c" providerId="ADAL" clId="{B818792A-7FFE-B046-AD91-7CA38A5300D4}" dt="2023-03-17T10:06:43.422" v="3474" actId="948"/>
        <pc:sldMkLst>
          <pc:docMk/>
          <pc:sldMk cId="3101234267" sldId="264"/>
        </pc:sldMkLst>
        <pc:spChg chg="add del mod">
          <ac:chgData name="Arnþrúður Dagsdóttir" userId="84d497f4-3d2f-4dda-95c8-0f78e9fe738c" providerId="ADAL" clId="{B818792A-7FFE-B046-AD91-7CA38A5300D4}" dt="2023-03-08T14:57:04.423" v="49"/>
          <ac:spMkLst>
            <pc:docMk/>
            <pc:sldMk cId="3101234267" sldId="264"/>
            <ac:spMk id="2" creationId="{E975A73C-9D0E-92A2-021D-1E54DAB42C71}"/>
          </ac:spMkLst>
        </pc:spChg>
        <pc:spChg chg="mod">
          <ac:chgData name="Arnþrúður Dagsdóttir" userId="84d497f4-3d2f-4dda-95c8-0f78e9fe738c" providerId="ADAL" clId="{B818792A-7FFE-B046-AD91-7CA38A5300D4}" dt="2023-03-17T10:06:43.422" v="3474" actId="948"/>
          <ac:spMkLst>
            <pc:docMk/>
            <pc:sldMk cId="3101234267" sldId="264"/>
            <ac:spMk id="4" creationId="{240C3274-80DF-B32D-8B33-2D809F2CFD8A}"/>
          </ac:spMkLst>
        </pc:spChg>
        <pc:spChg chg="mod">
          <ac:chgData name="Arnþrúður Dagsdóttir" userId="84d497f4-3d2f-4dda-95c8-0f78e9fe738c" providerId="ADAL" clId="{B818792A-7FFE-B046-AD91-7CA38A5300D4}" dt="2023-03-08T14:56:29.605" v="9" actId="20577"/>
          <ac:spMkLst>
            <pc:docMk/>
            <pc:sldMk cId="3101234267" sldId="264"/>
            <ac:spMk id="5" creationId="{277D8572-C594-402F-2D0C-D9F554C82367}"/>
          </ac:spMkLst>
        </pc:spChg>
      </pc:sldChg>
      <pc:sldChg chg="modSp mod">
        <pc:chgData name="Arnþrúður Dagsdóttir" userId="84d497f4-3d2f-4dda-95c8-0f78e9fe738c" providerId="ADAL" clId="{B818792A-7FFE-B046-AD91-7CA38A5300D4}" dt="2023-03-15T14:09:59.457" v="1930" actId="948"/>
        <pc:sldMkLst>
          <pc:docMk/>
          <pc:sldMk cId="2887594786" sldId="266"/>
        </pc:sldMkLst>
        <pc:spChg chg="mod">
          <ac:chgData name="Arnþrúður Dagsdóttir" userId="84d497f4-3d2f-4dda-95c8-0f78e9fe738c" providerId="ADAL" clId="{B818792A-7FFE-B046-AD91-7CA38A5300D4}" dt="2023-03-15T14:09:59.457" v="1930" actId="948"/>
          <ac:spMkLst>
            <pc:docMk/>
            <pc:sldMk cId="2887594786" sldId="266"/>
            <ac:spMk id="5" creationId="{A3364B39-DBCA-CEC9-65DA-336AE4CF52C1}"/>
          </ac:spMkLst>
        </pc:spChg>
      </pc:sldChg>
      <pc:sldChg chg="modSp mod">
        <pc:chgData name="Arnþrúður Dagsdóttir" userId="84d497f4-3d2f-4dda-95c8-0f78e9fe738c" providerId="ADAL" clId="{B818792A-7FFE-B046-AD91-7CA38A5300D4}" dt="2023-03-17T09:27:10.843" v="2604" actId="14100"/>
        <pc:sldMkLst>
          <pc:docMk/>
          <pc:sldMk cId="1090366767" sldId="270"/>
        </pc:sldMkLst>
        <pc:spChg chg="mod">
          <ac:chgData name="Arnþrúður Dagsdóttir" userId="84d497f4-3d2f-4dda-95c8-0f78e9fe738c" providerId="ADAL" clId="{B818792A-7FFE-B046-AD91-7CA38A5300D4}" dt="2023-03-17T09:27:10.843" v="2604" actId="14100"/>
          <ac:spMkLst>
            <pc:docMk/>
            <pc:sldMk cId="1090366767" sldId="270"/>
            <ac:spMk id="15" creationId="{00000000-0000-0000-0000-000000000000}"/>
          </ac:spMkLst>
        </pc:spChg>
        <pc:spChg chg="mod">
          <ac:chgData name="Arnþrúður Dagsdóttir" userId="84d497f4-3d2f-4dda-95c8-0f78e9fe738c" providerId="ADAL" clId="{B818792A-7FFE-B046-AD91-7CA38A5300D4}" dt="2023-03-08T15:03:38.218" v="240" actId="20577"/>
          <ac:spMkLst>
            <pc:docMk/>
            <pc:sldMk cId="1090366767" sldId="270"/>
            <ac:spMk id="16" creationId="{00000000-0000-0000-0000-000000000000}"/>
          </ac:spMkLst>
        </pc:spChg>
        <pc:spChg chg="mod">
          <ac:chgData name="Arnþrúður Dagsdóttir" userId="84d497f4-3d2f-4dda-95c8-0f78e9fe738c" providerId="ADAL" clId="{B818792A-7FFE-B046-AD91-7CA38A5300D4}" dt="2023-03-08T15:06:27.841" v="266" actId="20577"/>
          <ac:spMkLst>
            <pc:docMk/>
            <pc:sldMk cId="1090366767" sldId="270"/>
            <ac:spMk id="24" creationId="{00000000-0000-0000-0000-000000000000}"/>
          </ac:spMkLst>
        </pc:spChg>
      </pc:sldChg>
      <pc:sldChg chg="modSp mod">
        <pc:chgData name="Arnþrúður Dagsdóttir" userId="84d497f4-3d2f-4dda-95c8-0f78e9fe738c" providerId="ADAL" clId="{B818792A-7FFE-B046-AD91-7CA38A5300D4}" dt="2023-03-08T15:10:26.349" v="300" actId="20577"/>
        <pc:sldMkLst>
          <pc:docMk/>
          <pc:sldMk cId="146227092" sldId="273"/>
        </pc:sldMkLst>
        <pc:spChg chg="mod">
          <ac:chgData name="Arnþrúður Dagsdóttir" userId="84d497f4-3d2f-4dda-95c8-0f78e9fe738c" providerId="ADAL" clId="{B818792A-7FFE-B046-AD91-7CA38A5300D4}" dt="2023-03-08T15:10:26.349" v="300" actId="20577"/>
          <ac:spMkLst>
            <pc:docMk/>
            <pc:sldMk cId="146227092" sldId="273"/>
            <ac:spMk id="4" creationId="{53263160-F2B7-D9AA-E68A-95E2D4333795}"/>
          </ac:spMkLst>
        </pc:spChg>
      </pc:sldChg>
      <pc:sldChg chg="modSp mod">
        <pc:chgData name="Arnþrúður Dagsdóttir" userId="84d497f4-3d2f-4dda-95c8-0f78e9fe738c" providerId="ADAL" clId="{B818792A-7FFE-B046-AD91-7CA38A5300D4}" dt="2023-03-08T15:01:07.223" v="193" actId="14100"/>
        <pc:sldMkLst>
          <pc:docMk/>
          <pc:sldMk cId="1815539416" sldId="274"/>
        </pc:sldMkLst>
        <pc:spChg chg="mod">
          <ac:chgData name="Arnþrúður Dagsdóttir" userId="84d497f4-3d2f-4dda-95c8-0f78e9fe738c" providerId="ADAL" clId="{B818792A-7FFE-B046-AD91-7CA38A5300D4}" dt="2023-03-08T15:01:07.223" v="193" actId="14100"/>
          <ac:spMkLst>
            <pc:docMk/>
            <pc:sldMk cId="1815539416" sldId="274"/>
            <ac:spMk id="12" creationId="{00000000-0000-0000-0000-000000000000}"/>
          </ac:spMkLst>
        </pc:spChg>
        <pc:spChg chg="mod">
          <ac:chgData name="Arnþrúður Dagsdóttir" userId="84d497f4-3d2f-4dda-95c8-0f78e9fe738c" providerId="ADAL" clId="{B818792A-7FFE-B046-AD91-7CA38A5300D4}" dt="2023-03-08T14:59:13.872" v="134" actId="948"/>
          <ac:spMkLst>
            <pc:docMk/>
            <pc:sldMk cId="1815539416" sldId="274"/>
            <ac:spMk id="14" creationId="{27E42F51-9F58-FC07-8F13-55D47FE5C712}"/>
          </ac:spMkLst>
        </pc:spChg>
      </pc:sldChg>
      <pc:sldChg chg="modSp mod">
        <pc:chgData name="Arnþrúður Dagsdóttir" userId="84d497f4-3d2f-4dda-95c8-0f78e9fe738c" providerId="ADAL" clId="{B818792A-7FFE-B046-AD91-7CA38A5300D4}" dt="2023-03-15T14:11:52.357" v="2012" actId="20577"/>
        <pc:sldMkLst>
          <pc:docMk/>
          <pc:sldMk cId="188476510" sldId="276"/>
        </pc:sldMkLst>
        <pc:spChg chg="mod">
          <ac:chgData name="Arnþrúður Dagsdóttir" userId="84d497f4-3d2f-4dda-95c8-0f78e9fe738c" providerId="ADAL" clId="{B818792A-7FFE-B046-AD91-7CA38A5300D4}" dt="2023-03-15T14:11:52.357" v="2012" actId="20577"/>
          <ac:spMkLst>
            <pc:docMk/>
            <pc:sldMk cId="188476510" sldId="276"/>
            <ac:spMk id="3" creationId="{00000000-0000-0000-0000-000000000000}"/>
          </ac:spMkLst>
        </pc:spChg>
      </pc:sldChg>
      <pc:sldChg chg="modSp mod">
        <pc:chgData name="Arnþrúður Dagsdóttir" userId="84d497f4-3d2f-4dda-95c8-0f78e9fe738c" providerId="ADAL" clId="{B818792A-7FFE-B046-AD91-7CA38A5300D4}" dt="2023-03-08T15:09:00.402" v="274" actId="948"/>
        <pc:sldMkLst>
          <pc:docMk/>
          <pc:sldMk cId="2765534558" sldId="277"/>
        </pc:sldMkLst>
        <pc:spChg chg="mod">
          <ac:chgData name="Arnþrúður Dagsdóttir" userId="84d497f4-3d2f-4dda-95c8-0f78e9fe738c" providerId="ADAL" clId="{B818792A-7FFE-B046-AD91-7CA38A5300D4}" dt="2023-03-08T15:09:00.402" v="274" actId="948"/>
          <ac:spMkLst>
            <pc:docMk/>
            <pc:sldMk cId="2765534558" sldId="277"/>
            <ac:spMk id="24" creationId="{00000000-0000-0000-0000-000000000000}"/>
          </ac:spMkLst>
        </pc:spChg>
        <pc:spChg chg="mod">
          <ac:chgData name="Arnþrúður Dagsdóttir" userId="84d497f4-3d2f-4dda-95c8-0f78e9fe738c" providerId="ADAL" clId="{B818792A-7FFE-B046-AD91-7CA38A5300D4}" dt="2023-03-08T15:08:35.846" v="271" actId="20577"/>
          <ac:spMkLst>
            <pc:docMk/>
            <pc:sldMk cId="2765534558" sldId="277"/>
            <ac:spMk id="25" creationId="{00000000-0000-0000-0000-000000000000}"/>
          </ac:spMkLst>
        </pc:spChg>
        <pc:spChg chg="mod">
          <ac:chgData name="Arnþrúður Dagsdóttir" userId="84d497f4-3d2f-4dda-95c8-0f78e9fe738c" providerId="ADAL" clId="{B818792A-7FFE-B046-AD91-7CA38A5300D4}" dt="2023-03-08T15:08:26.183" v="269" actId="20577"/>
          <ac:spMkLst>
            <pc:docMk/>
            <pc:sldMk cId="2765534558" sldId="277"/>
            <ac:spMk id="28" creationId="{00000000-0000-0000-0000-000000000000}"/>
          </ac:spMkLst>
        </pc:spChg>
      </pc:sldChg>
      <pc:sldChg chg="modSp mod">
        <pc:chgData name="Arnþrúður Dagsdóttir" userId="84d497f4-3d2f-4dda-95c8-0f78e9fe738c" providerId="ADAL" clId="{B818792A-7FFE-B046-AD91-7CA38A5300D4}" dt="2023-03-15T14:04:21.744" v="1846" actId="20577"/>
        <pc:sldMkLst>
          <pc:docMk/>
          <pc:sldMk cId="4104726674" sldId="296"/>
        </pc:sldMkLst>
        <pc:spChg chg="mod">
          <ac:chgData name="Arnþrúður Dagsdóttir" userId="84d497f4-3d2f-4dda-95c8-0f78e9fe738c" providerId="ADAL" clId="{B818792A-7FFE-B046-AD91-7CA38A5300D4}" dt="2023-03-15T14:04:21.744" v="1846" actId="20577"/>
          <ac:spMkLst>
            <pc:docMk/>
            <pc:sldMk cId="4104726674" sldId="296"/>
            <ac:spMk id="22" creationId="{00000000-0000-0000-0000-000000000000}"/>
          </ac:spMkLst>
        </pc:spChg>
      </pc:sldChg>
      <pc:sldChg chg="modSp mod delCm">
        <pc:chgData name="Arnþrúður Dagsdóttir" userId="84d497f4-3d2f-4dda-95c8-0f78e9fe738c" providerId="ADAL" clId="{B818792A-7FFE-B046-AD91-7CA38A5300D4}" dt="2023-03-17T09:28:08.817" v="2658" actId="20577"/>
        <pc:sldMkLst>
          <pc:docMk/>
          <pc:sldMk cId="256465507" sldId="300"/>
        </pc:sldMkLst>
        <pc:spChg chg="mod">
          <ac:chgData name="Arnþrúður Dagsdóttir" userId="84d497f4-3d2f-4dda-95c8-0f78e9fe738c" providerId="ADAL" clId="{B818792A-7FFE-B046-AD91-7CA38A5300D4}" dt="2023-03-17T09:28:08.817" v="2658" actId="20577"/>
          <ac:spMkLst>
            <pc:docMk/>
            <pc:sldMk cId="256465507" sldId="300"/>
            <ac:spMk id="4" creationId="{A4EC8DF6-3118-6A03-CDDF-70A85F135774}"/>
          </ac:spMkLst>
        </pc:spChg>
        <pc:extLst>
          <p:ext xmlns:p="http://schemas.openxmlformats.org/presentationml/2006/main" uri="{D6D511B9-2390-475A-947B-AFAB55BFBCF1}">
            <pc226:cmChg xmlns:pc226="http://schemas.microsoft.com/office/powerpoint/2022/06/main/command" chg="del">
              <pc226:chgData name="Arnþrúður Dagsdóttir" userId="84d497f4-3d2f-4dda-95c8-0f78e9fe738c" providerId="ADAL" clId="{B818792A-7FFE-B046-AD91-7CA38A5300D4}" dt="2023-03-08T15:05:46.427" v="252"/>
              <pc2:cmMkLst xmlns:pc2="http://schemas.microsoft.com/office/powerpoint/2019/9/main/command">
                <pc:docMk/>
                <pc:sldMk cId="256465507" sldId="300"/>
                <pc2:cmMk id="{F1F5D84E-D15C-9042-9BF1-16B47C926A77}"/>
              </pc2:cmMkLst>
            </pc226:cmChg>
          </p:ext>
        </pc:extLst>
      </pc:sldChg>
      <pc:sldChg chg="modSp mod">
        <pc:chgData name="Arnþrúður Dagsdóttir" userId="84d497f4-3d2f-4dda-95c8-0f78e9fe738c" providerId="ADAL" clId="{B818792A-7FFE-B046-AD91-7CA38A5300D4}" dt="2023-03-15T14:18:05.657" v="2206" actId="20577"/>
        <pc:sldMkLst>
          <pc:docMk/>
          <pc:sldMk cId="1184560599" sldId="302"/>
        </pc:sldMkLst>
        <pc:spChg chg="mod">
          <ac:chgData name="Arnþrúður Dagsdóttir" userId="84d497f4-3d2f-4dda-95c8-0f78e9fe738c" providerId="ADAL" clId="{B818792A-7FFE-B046-AD91-7CA38A5300D4}" dt="2023-03-15T14:18:05.657" v="2206" actId="20577"/>
          <ac:spMkLst>
            <pc:docMk/>
            <pc:sldMk cId="1184560599" sldId="302"/>
            <ac:spMk id="2" creationId="{F13D77A5-8B36-BCEA-E61A-90E860E8FA72}"/>
          </ac:spMkLst>
        </pc:spChg>
        <pc:spChg chg="mod">
          <ac:chgData name="Arnþrúður Dagsdóttir" userId="84d497f4-3d2f-4dda-95c8-0f78e9fe738c" providerId="ADAL" clId="{B818792A-7FFE-B046-AD91-7CA38A5300D4}" dt="2023-03-15T14:15:45.558" v="2121" actId="14100"/>
          <ac:spMkLst>
            <pc:docMk/>
            <pc:sldMk cId="1184560599" sldId="302"/>
            <ac:spMk id="18" creationId="{A53FAEA7-C47A-B133-DF94-DC09E55CAB1F}"/>
          </ac:spMkLst>
        </pc:spChg>
        <pc:spChg chg="mod">
          <ac:chgData name="Arnþrúður Dagsdóttir" userId="84d497f4-3d2f-4dda-95c8-0f78e9fe738c" providerId="ADAL" clId="{B818792A-7FFE-B046-AD91-7CA38A5300D4}" dt="2023-03-15T14:15:53.459" v="2123" actId="14100"/>
          <ac:spMkLst>
            <pc:docMk/>
            <pc:sldMk cId="1184560599" sldId="302"/>
            <ac:spMk id="20" creationId="{E2898E80-ABB0-ED4E-BAEF-CF41C6CF455C}"/>
          </ac:spMkLst>
        </pc:spChg>
        <pc:spChg chg="mod">
          <ac:chgData name="Arnþrúður Dagsdóttir" userId="84d497f4-3d2f-4dda-95c8-0f78e9fe738c" providerId="ADAL" clId="{B818792A-7FFE-B046-AD91-7CA38A5300D4}" dt="2023-03-15T14:15:38.247" v="2120" actId="113"/>
          <ac:spMkLst>
            <pc:docMk/>
            <pc:sldMk cId="1184560599" sldId="302"/>
            <ac:spMk id="21" creationId="{62F85CEF-6DCA-06EC-4B44-E841FEA6148D}"/>
          </ac:spMkLst>
        </pc:spChg>
        <pc:spChg chg="mod">
          <ac:chgData name="Arnþrúður Dagsdóttir" userId="84d497f4-3d2f-4dda-95c8-0f78e9fe738c" providerId="ADAL" clId="{B818792A-7FFE-B046-AD91-7CA38A5300D4}" dt="2023-03-15T14:15:33.281" v="2119" actId="20577"/>
          <ac:spMkLst>
            <pc:docMk/>
            <pc:sldMk cId="1184560599" sldId="302"/>
            <ac:spMk id="22" creationId="{1A37034C-9C5E-BF37-0D30-C6678F759D63}"/>
          </ac:spMkLst>
        </pc:spChg>
      </pc:sldChg>
      <pc:sldChg chg="modSp mod">
        <pc:chgData name="Arnþrúður Dagsdóttir" userId="84d497f4-3d2f-4dda-95c8-0f78e9fe738c" providerId="ADAL" clId="{B818792A-7FFE-B046-AD91-7CA38A5300D4}" dt="2023-03-15T14:20:25.555" v="2263" actId="122"/>
        <pc:sldMkLst>
          <pc:docMk/>
          <pc:sldMk cId="2328693671" sldId="303"/>
        </pc:sldMkLst>
        <pc:spChg chg="mod">
          <ac:chgData name="Arnþrúður Dagsdóttir" userId="84d497f4-3d2f-4dda-95c8-0f78e9fe738c" providerId="ADAL" clId="{B818792A-7FFE-B046-AD91-7CA38A5300D4}" dt="2023-03-15T14:17:59.150" v="2197" actId="20577"/>
          <ac:spMkLst>
            <pc:docMk/>
            <pc:sldMk cId="2328693671" sldId="303"/>
            <ac:spMk id="2" creationId="{F13D77A5-8B36-BCEA-E61A-90E860E8FA72}"/>
          </ac:spMkLst>
        </pc:spChg>
        <pc:spChg chg="mod">
          <ac:chgData name="Arnþrúður Dagsdóttir" userId="84d497f4-3d2f-4dda-95c8-0f78e9fe738c" providerId="ADAL" clId="{B818792A-7FFE-B046-AD91-7CA38A5300D4}" dt="2023-03-15T14:20:25.555" v="2263" actId="122"/>
          <ac:spMkLst>
            <pc:docMk/>
            <pc:sldMk cId="2328693671" sldId="303"/>
            <ac:spMk id="20" creationId="{E2898E80-ABB0-ED4E-BAEF-CF41C6CF455C}"/>
          </ac:spMkLst>
        </pc:spChg>
      </pc:sldChg>
      <pc:sldChg chg="modSp mod">
        <pc:chgData name="Arnþrúður Dagsdóttir" userId="84d497f4-3d2f-4dda-95c8-0f78e9fe738c" providerId="ADAL" clId="{B818792A-7FFE-B046-AD91-7CA38A5300D4}" dt="2023-03-15T14:28:43.695" v="2513" actId="122"/>
        <pc:sldMkLst>
          <pc:docMk/>
          <pc:sldMk cId="331019055" sldId="304"/>
        </pc:sldMkLst>
        <pc:spChg chg="mod">
          <ac:chgData name="Arnþrúður Dagsdóttir" userId="84d497f4-3d2f-4dda-95c8-0f78e9fe738c" providerId="ADAL" clId="{B818792A-7FFE-B046-AD91-7CA38A5300D4}" dt="2023-03-15T14:20:03.710" v="2248"/>
          <ac:spMkLst>
            <pc:docMk/>
            <pc:sldMk cId="331019055" sldId="304"/>
            <ac:spMk id="2" creationId="{F13D77A5-8B36-BCEA-E61A-90E860E8FA72}"/>
          </ac:spMkLst>
        </pc:spChg>
        <pc:spChg chg="mod">
          <ac:chgData name="Arnþrúður Dagsdóttir" userId="84d497f4-3d2f-4dda-95c8-0f78e9fe738c" providerId="ADAL" clId="{B818792A-7FFE-B046-AD91-7CA38A5300D4}" dt="2023-03-15T14:28:43.695" v="2513" actId="122"/>
          <ac:spMkLst>
            <pc:docMk/>
            <pc:sldMk cId="331019055" sldId="304"/>
            <ac:spMk id="18" creationId="{A53FAEA7-C47A-B133-DF94-DC09E55CAB1F}"/>
          </ac:spMkLst>
        </pc:spChg>
      </pc:sldChg>
      <pc:sldChg chg="modSp mod">
        <pc:chgData name="Arnþrúður Dagsdóttir" userId="84d497f4-3d2f-4dda-95c8-0f78e9fe738c" providerId="ADAL" clId="{B818792A-7FFE-B046-AD91-7CA38A5300D4}" dt="2023-03-17T09:54:00.061" v="3142" actId="20577"/>
        <pc:sldMkLst>
          <pc:docMk/>
          <pc:sldMk cId="2522942865" sldId="305"/>
        </pc:sldMkLst>
        <pc:spChg chg="mod">
          <ac:chgData name="Arnþrúður Dagsdóttir" userId="84d497f4-3d2f-4dda-95c8-0f78e9fe738c" providerId="ADAL" clId="{B818792A-7FFE-B046-AD91-7CA38A5300D4}" dt="2023-03-17T09:53:19.810" v="3117" actId="20577"/>
          <ac:spMkLst>
            <pc:docMk/>
            <pc:sldMk cId="2522942865" sldId="305"/>
            <ac:spMk id="7" creationId="{E41B6F15-0A3F-683D-BB85-BD5956CC6F5A}"/>
          </ac:spMkLst>
        </pc:spChg>
        <pc:spChg chg="mod">
          <ac:chgData name="Arnþrúður Dagsdóttir" userId="84d497f4-3d2f-4dda-95c8-0f78e9fe738c" providerId="ADAL" clId="{B818792A-7FFE-B046-AD91-7CA38A5300D4}" dt="2023-03-17T09:53:29.191" v="3121" actId="20577"/>
          <ac:spMkLst>
            <pc:docMk/>
            <pc:sldMk cId="2522942865" sldId="305"/>
            <ac:spMk id="11" creationId="{3F479657-6833-7136-9999-B8955B0376ED}"/>
          </ac:spMkLst>
        </pc:spChg>
        <pc:spChg chg="mod">
          <ac:chgData name="Arnþrúður Dagsdóttir" userId="84d497f4-3d2f-4dda-95c8-0f78e9fe738c" providerId="ADAL" clId="{B818792A-7FFE-B046-AD91-7CA38A5300D4}" dt="2023-03-17T09:53:36.274" v="3124" actId="113"/>
          <ac:spMkLst>
            <pc:docMk/>
            <pc:sldMk cId="2522942865" sldId="305"/>
            <ac:spMk id="12" creationId="{278E756F-B9A0-FB02-0403-7E2448AA2A0F}"/>
          </ac:spMkLst>
        </pc:spChg>
        <pc:spChg chg="mod">
          <ac:chgData name="Arnþrúður Dagsdóttir" userId="84d497f4-3d2f-4dda-95c8-0f78e9fe738c" providerId="ADAL" clId="{B818792A-7FFE-B046-AD91-7CA38A5300D4}" dt="2023-03-17T09:54:00.061" v="3142" actId="20577"/>
          <ac:spMkLst>
            <pc:docMk/>
            <pc:sldMk cId="2522942865" sldId="305"/>
            <ac:spMk id="21" creationId="{62F85CEF-6DCA-06EC-4B44-E841FEA6148D}"/>
          </ac:spMkLst>
        </pc:spChg>
      </pc:sldChg>
      <pc:sldChg chg="modSp mod">
        <pc:chgData name="Arnþrúður Dagsdóttir" userId="84d497f4-3d2f-4dda-95c8-0f78e9fe738c" providerId="ADAL" clId="{B818792A-7FFE-B046-AD91-7CA38A5300D4}" dt="2023-03-17T09:55:34.861" v="3218"/>
        <pc:sldMkLst>
          <pc:docMk/>
          <pc:sldMk cId="2586379941" sldId="314"/>
        </pc:sldMkLst>
        <pc:spChg chg="mod">
          <ac:chgData name="Arnþrúður Dagsdóttir" userId="84d497f4-3d2f-4dda-95c8-0f78e9fe738c" providerId="ADAL" clId="{B818792A-7FFE-B046-AD91-7CA38A5300D4}" dt="2023-03-17T09:54:24.237" v="3212" actId="20577"/>
          <ac:spMkLst>
            <pc:docMk/>
            <pc:sldMk cId="2586379941" sldId="314"/>
            <ac:spMk id="2" creationId="{F13D77A5-8B36-BCEA-E61A-90E860E8FA72}"/>
          </ac:spMkLst>
        </pc:spChg>
        <pc:spChg chg="mod">
          <ac:chgData name="Arnþrúður Dagsdóttir" userId="84d497f4-3d2f-4dda-95c8-0f78e9fe738c" providerId="ADAL" clId="{B818792A-7FFE-B046-AD91-7CA38A5300D4}" dt="2023-03-17T09:55:16.170" v="3215"/>
          <ac:spMkLst>
            <pc:docMk/>
            <pc:sldMk cId="2586379941" sldId="314"/>
            <ac:spMk id="7" creationId="{E41B6F15-0A3F-683D-BB85-BD5956CC6F5A}"/>
          </ac:spMkLst>
        </pc:spChg>
        <pc:spChg chg="mod">
          <ac:chgData name="Arnþrúður Dagsdóttir" userId="84d497f4-3d2f-4dda-95c8-0f78e9fe738c" providerId="ADAL" clId="{B818792A-7FFE-B046-AD91-7CA38A5300D4}" dt="2023-03-17T09:55:34.861" v="3218"/>
          <ac:spMkLst>
            <pc:docMk/>
            <pc:sldMk cId="2586379941" sldId="314"/>
            <ac:spMk id="11" creationId="{3F479657-6833-7136-9999-B8955B0376ED}"/>
          </ac:spMkLst>
        </pc:spChg>
        <pc:spChg chg="mod">
          <ac:chgData name="Arnþrúður Dagsdóttir" userId="84d497f4-3d2f-4dda-95c8-0f78e9fe738c" providerId="ADAL" clId="{B818792A-7FFE-B046-AD91-7CA38A5300D4}" dt="2023-03-17T09:54:15.971" v="3189" actId="20577"/>
          <ac:spMkLst>
            <pc:docMk/>
            <pc:sldMk cId="2586379941" sldId="314"/>
            <ac:spMk id="21" creationId="{62F85CEF-6DCA-06EC-4B44-E841FEA6148D}"/>
          </ac:spMkLst>
        </pc:spChg>
      </pc:sldChg>
      <pc:sldChg chg="modSp mod">
        <pc:chgData name="Arnþrúður Dagsdóttir" userId="84d497f4-3d2f-4dda-95c8-0f78e9fe738c" providerId="ADAL" clId="{B818792A-7FFE-B046-AD91-7CA38A5300D4}" dt="2023-03-15T14:30:15.251" v="2569" actId="20577"/>
        <pc:sldMkLst>
          <pc:docMk/>
          <pc:sldMk cId="3053332043" sldId="316"/>
        </pc:sldMkLst>
        <pc:spChg chg="mod">
          <ac:chgData name="Arnþrúður Dagsdóttir" userId="84d497f4-3d2f-4dda-95c8-0f78e9fe738c" providerId="ADAL" clId="{B818792A-7FFE-B046-AD91-7CA38A5300D4}" dt="2023-03-15T14:30:15.251" v="2569" actId="20577"/>
          <ac:spMkLst>
            <pc:docMk/>
            <pc:sldMk cId="3053332043" sldId="316"/>
            <ac:spMk id="2" creationId="{F13D77A5-8B36-BCEA-E61A-90E860E8FA72}"/>
          </ac:spMkLst>
        </pc:spChg>
        <pc:spChg chg="mod">
          <ac:chgData name="Arnþrúður Dagsdóttir" userId="84d497f4-3d2f-4dda-95c8-0f78e9fe738c" providerId="ADAL" clId="{B818792A-7FFE-B046-AD91-7CA38A5300D4}" dt="2023-03-15T14:29:36.147" v="2546" actId="20577"/>
          <ac:spMkLst>
            <pc:docMk/>
            <pc:sldMk cId="3053332043" sldId="316"/>
            <ac:spMk id="20" creationId="{E2898E80-ABB0-ED4E-BAEF-CF41C6CF455C}"/>
          </ac:spMkLst>
        </pc:spChg>
        <pc:spChg chg="mod">
          <ac:chgData name="Arnþrúður Dagsdóttir" userId="84d497f4-3d2f-4dda-95c8-0f78e9fe738c" providerId="ADAL" clId="{B818792A-7FFE-B046-AD91-7CA38A5300D4}" dt="2023-03-15T14:29:13.473" v="2521" actId="14100"/>
          <ac:spMkLst>
            <pc:docMk/>
            <pc:sldMk cId="3053332043" sldId="316"/>
            <ac:spMk id="21" creationId="{62F85CEF-6DCA-06EC-4B44-E841FEA6148D}"/>
          </ac:spMkLst>
        </pc:spChg>
      </pc:sldChg>
      <pc:sldChg chg="modSp mod">
        <pc:chgData name="Arnþrúður Dagsdóttir" userId="84d497f4-3d2f-4dda-95c8-0f78e9fe738c" providerId="ADAL" clId="{B818792A-7FFE-B046-AD91-7CA38A5300D4}" dt="2023-03-15T14:31:14.122" v="2588" actId="948"/>
        <pc:sldMkLst>
          <pc:docMk/>
          <pc:sldMk cId="4222295540" sldId="317"/>
        </pc:sldMkLst>
        <pc:spChg chg="mod">
          <ac:chgData name="Arnþrúður Dagsdóttir" userId="84d497f4-3d2f-4dda-95c8-0f78e9fe738c" providerId="ADAL" clId="{B818792A-7FFE-B046-AD91-7CA38A5300D4}" dt="2023-03-15T14:30:23.094" v="2572" actId="1076"/>
          <ac:spMkLst>
            <pc:docMk/>
            <pc:sldMk cId="4222295540" sldId="317"/>
            <ac:spMk id="2" creationId="{F13D77A5-8B36-BCEA-E61A-90E860E8FA72}"/>
          </ac:spMkLst>
        </pc:spChg>
        <pc:spChg chg="mod">
          <ac:chgData name="Arnþrúður Dagsdóttir" userId="84d497f4-3d2f-4dda-95c8-0f78e9fe738c" providerId="ADAL" clId="{B818792A-7FFE-B046-AD91-7CA38A5300D4}" dt="2023-03-15T14:29:45.788" v="2547" actId="122"/>
          <ac:spMkLst>
            <pc:docMk/>
            <pc:sldMk cId="4222295540" sldId="317"/>
            <ac:spMk id="18" creationId="{A53FAEA7-C47A-B133-DF94-DC09E55CAB1F}"/>
          </ac:spMkLst>
        </pc:spChg>
        <pc:spChg chg="mod">
          <ac:chgData name="Arnþrúður Dagsdóttir" userId="84d497f4-3d2f-4dda-95c8-0f78e9fe738c" providerId="ADAL" clId="{B818792A-7FFE-B046-AD91-7CA38A5300D4}" dt="2023-03-15T14:31:14.122" v="2588" actId="948"/>
          <ac:spMkLst>
            <pc:docMk/>
            <pc:sldMk cId="4222295540" sldId="317"/>
            <ac:spMk id="20" creationId="{E2898E80-ABB0-ED4E-BAEF-CF41C6CF455C}"/>
          </ac:spMkLst>
        </pc:spChg>
        <pc:spChg chg="mod">
          <ac:chgData name="Arnþrúður Dagsdóttir" userId="84d497f4-3d2f-4dda-95c8-0f78e9fe738c" providerId="ADAL" clId="{B818792A-7FFE-B046-AD91-7CA38A5300D4}" dt="2023-03-15T14:30:41.459" v="2574" actId="14100"/>
          <ac:spMkLst>
            <pc:docMk/>
            <pc:sldMk cId="4222295540" sldId="317"/>
            <ac:spMk id="22" creationId="{1A37034C-9C5E-BF37-0D30-C6678F759D63}"/>
          </ac:spMkLst>
        </pc:spChg>
      </pc:sldChg>
      <pc:sldChg chg="modSp mod">
        <pc:chgData name="Arnþrúður Dagsdóttir" userId="84d497f4-3d2f-4dda-95c8-0f78e9fe738c" providerId="ADAL" clId="{B818792A-7FFE-B046-AD91-7CA38A5300D4}" dt="2023-03-17T10:05:09.304" v="3439" actId="20577"/>
        <pc:sldMkLst>
          <pc:docMk/>
          <pc:sldMk cId="3783875306" sldId="318"/>
        </pc:sldMkLst>
        <pc:spChg chg="mod">
          <ac:chgData name="Arnþrúður Dagsdóttir" userId="84d497f4-3d2f-4dda-95c8-0f78e9fe738c" providerId="ADAL" clId="{B818792A-7FFE-B046-AD91-7CA38A5300D4}" dt="2023-03-17T09:52:46.644" v="3109" actId="20577"/>
          <ac:spMkLst>
            <pc:docMk/>
            <pc:sldMk cId="3783875306" sldId="318"/>
            <ac:spMk id="2" creationId="{F13D77A5-8B36-BCEA-E61A-90E860E8FA72}"/>
          </ac:spMkLst>
        </pc:spChg>
        <pc:spChg chg="mod">
          <ac:chgData name="Arnþrúður Dagsdóttir" userId="84d497f4-3d2f-4dda-95c8-0f78e9fe738c" providerId="ADAL" clId="{B818792A-7FFE-B046-AD91-7CA38A5300D4}" dt="2023-03-17T10:05:09.304" v="3439" actId="20577"/>
          <ac:spMkLst>
            <pc:docMk/>
            <pc:sldMk cId="3783875306" sldId="318"/>
            <ac:spMk id="18" creationId="{A53FAEA7-C47A-B133-DF94-DC09E55CAB1F}"/>
          </ac:spMkLst>
        </pc:spChg>
      </pc:sldChg>
      <pc:sldChg chg="modSp mod">
        <pc:chgData name="Arnþrúður Dagsdóttir" userId="84d497f4-3d2f-4dda-95c8-0f78e9fe738c" providerId="ADAL" clId="{B818792A-7FFE-B046-AD91-7CA38A5300D4}" dt="2023-03-08T15:03:05.522" v="239" actId="20577"/>
        <pc:sldMkLst>
          <pc:docMk/>
          <pc:sldMk cId="1132059250" sldId="322"/>
        </pc:sldMkLst>
        <pc:spChg chg="mod">
          <ac:chgData name="Arnþrúður Dagsdóttir" userId="84d497f4-3d2f-4dda-95c8-0f78e9fe738c" providerId="ADAL" clId="{B818792A-7FFE-B046-AD91-7CA38A5300D4}" dt="2023-03-08T15:03:05.522" v="239" actId="20577"/>
          <ac:spMkLst>
            <pc:docMk/>
            <pc:sldMk cId="1132059250" sldId="322"/>
            <ac:spMk id="22" creationId="{00000000-0000-0000-0000-000000000000}"/>
          </ac:spMkLst>
        </pc:spChg>
      </pc:sldChg>
      <pc:sldChg chg="modSp mod">
        <pc:chgData name="Arnþrúður Dagsdóttir" userId="84d497f4-3d2f-4dda-95c8-0f78e9fe738c" providerId="ADAL" clId="{B818792A-7FFE-B046-AD91-7CA38A5300D4}" dt="2023-03-17T09:30:11.048" v="2715" actId="14100"/>
        <pc:sldMkLst>
          <pc:docMk/>
          <pc:sldMk cId="2295083296" sldId="325"/>
        </pc:sldMkLst>
        <pc:spChg chg="mod">
          <ac:chgData name="Arnþrúður Dagsdóttir" userId="84d497f4-3d2f-4dda-95c8-0f78e9fe738c" providerId="ADAL" clId="{B818792A-7FFE-B046-AD91-7CA38A5300D4}" dt="2023-03-09T09:19:28.729" v="344" actId="20577"/>
          <ac:spMkLst>
            <pc:docMk/>
            <pc:sldMk cId="2295083296" sldId="325"/>
            <ac:spMk id="30" creationId="{00000000-0000-0000-0000-000000000000}"/>
          </ac:spMkLst>
        </pc:spChg>
        <pc:spChg chg="mod">
          <ac:chgData name="Arnþrúður Dagsdóttir" userId="84d497f4-3d2f-4dda-95c8-0f78e9fe738c" providerId="ADAL" clId="{B818792A-7FFE-B046-AD91-7CA38A5300D4}" dt="2023-03-08T15:11:23.683" v="318" actId="1076"/>
          <ac:spMkLst>
            <pc:docMk/>
            <pc:sldMk cId="2295083296" sldId="325"/>
            <ac:spMk id="32" creationId="{00000000-0000-0000-0000-000000000000}"/>
          </ac:spMkLst>
        </pc:spChg>
        <pc:spChg chg="mod">
          <ac:chgData name="Arnþrúður Dagsdóttir" userId="84d497f4-3d2f-4dda-95c8-0f78e9fe738c" providerId="ADAL" clId="{B818792A-7FFE-B046-AD91-7CA38A5300D4}" dt="2023-03-17T09:29:15.740" v="2693" actId="20577"/>
          <ac:spMkLst>
            <pc:docMk/>
            <pc:sldMk cId="2295083296" sldId="325"/>
            <ac:spMk id="33" creationId="{00000000-0000-0000-0000-000000000000}"/>
          </ac:spMkLst>
        </pc:spChg>
        <pc:spChg chg="mod">
          <ac:chgData name="Arnþrúður Dagsdóttir" userId="84d497f4-3d2f-4dda-95c8-0f78e9fe738c" providerId="ADAL" clId="{B818792A-7FFE-B046-AD91-7CA38A5300D4}" dt="2023-03-09T09:19:11.579" v="342" actId="948"/>
          <ac:spMkLst>
            <pc:docMk/>
            <pc:sldMk cId="2295083296" sldId="325"/>
            <ac:spMk id="35" creationId="{00000000-0000-0000-0000-000000000000}"/>
          </ac:spMkLst>
        </pc:spChg>
        <pc:spChg chg="mod">
          <ac:chgData name="Arnþrúður Dagsdóttir" userId="84d497f4-3d2f-4dda-95c8-0f78e9fe738c" providerId="ADAL" clId="{B818792A-7FFE-B046-AD91-7CA38A5300D4}" dt="2023-03-17T09:30:11.048" v="2715" actId="14100"/>
          <ac:spMkLst>
            <pc:docMk/>
            <pc:sldMk cId="2295083296" sldId="325"/>
            <ac:spMk id="36" creationId="{00000000-0000-0000-0000-000000000000}"/>
          </ac:spMkLst>
        </pc:spChg>
        <pc:spChg chg="mod">
          <ac:chgData name="Arnþrúður Dagsdóttir" userId="84d497f4-3d2f-4dda-95c8-0f78e9fe738c" providerId="ADAL" clId="{B818792A-7FFE-B046-AD91-7CA38A5300D4}" dt="2023-03-09T09:16:06.369" v="320" actId="20577"/>
          <ac:spMkLst>
            <pc:docMk/>
            <pc:sldMk cId="2295083296" sldId="325"/>
            <ac:spMk id="41" creationId="{00000000-0000-0000-0000-000000000000}"/>
          </ac:spMkLst>
        </pc:spChg>
        <pc:spChg chg="mod">
          <ac:chgData name="Arnþrúður Dagsdóttir" userId="84d497f4-3d2f-4dda-95c8-0f78e9fe738c" providerId="ADAL" clId="{B818792A-7FFE-B046-AD91-7CA38A5300D4}" dt="2023-03-09T09:19:38.317" v="346" actId="1076"/>
          <ac:spMkLst>
            <pc:docMk/>
            <pc:sldMk cId="2295083296" sldId="325"/>
            <ac:spMk id="42" creationId="{00000000-0000-0000-0000-000000000000}"/>
          </ac:spMkLst>
        </pc:spChg>
        <pc:grpChg chg="mod">
          <ac:chgData name="Arnþrúður Dagsdóttir" userId="84d497f4-3d2f-4dda-95c8-0f78e9fe738c" providerId="ADAL" clId="{B818792A-7FFE-B046-AD91-7CA38A5300D4}" dt="2023-03-08T15:11:11.603" v="316" actId="1076"/>
          <ac:grpSpMkLst>
            <pc:docMk/>
            <pc:sldMk cId="2295083296" sldId="325"/>
            <ac:grpSpMk id="31" creationId="{00000000-0000-0000-0000-000000000000}"/>
          </ac:grpSpMkLst>
        </pc:grpChg>
      </pc:sldChg>
      <pc:sldChg chg="modSp mod">
        <pc:chgData name="Arnþrúður Dagsdóttir" userId="84d497f4-3d2f-4dda-95c8-0f78e9fe738c" providerId="ADAL" clId="{B818792A-7FFE-B046-AD91-7CA38A5300D4}" dt="2023-03-15T14:09:43.054" v="1929" actId="20577"/>
        <pc:sldMkLst>
          <pc:docMk/>
          <pc:sldMk cId="2239986612" sldId="327"/>
        </pc:sldMkLst>
        <pc:spChg chg="mod">
          <ac:chgData name="Arnþrúður Dagsdóttir" userId="84d497f4-3d2f-4dda-95c8-0f78e9fe738c" providerId="ADAL" clId="{B818792A-7FFE-B046-AD91-7CA38A5300D4}" dt="2023-03-15T14:09:43.054" v="1929" actId="20577"/>
          <ac:spMkLst>
            <pc:docMk/>
            <pc:sldMk cId="2239986612" sldId="327"/>
            <ac:spMk id="30" creationId="{00000000-0000-0000-0000-000000000000}"/>
          </ac:spMkLst>
        </pc:spChg>
        <pc:spChg chg="mod">
          <ac:chgData name="Arnþrúður Dagsdóttir" userId="84d497f4-3d2f-4dda-95c8-0f78e9fe738c" providerId="ADAL" clId="{B818792A-7FFE-B046-AD91-7CA38A5300D4}" dt="2023-03-15T14:09:11.386" v="1927" actId="1076"/>
          <ac:spMkLst>
            <pc:docMk/>
            <pc:sldMk cId="2239986612" sldId="327"/>
            <ac:spMk id="33" creationId="{00000000-0000-0000-0000-000000000000}"/>
          </ac:spMkLst>
        </pc:spChg>
        <pc:spChg chg="mod">
          <ac:chgData name="Arnþrúður Dagsdóttir" userId="84d497f4-3d2f-4dda-95c8-0f78e9fe738c" providerId="ADAL" clId="{B818792A-7FFE-B046-AD91-7CA38A5300D4}" dt="2023-03-15T14:09:21.750" v="1928" actId="1076"/>
          <ac:spMkLst>
            <pc:docMk/>
            <pc:sldMk cId="2239986612" sldId="327"/>
            <ac:spMk id="35" creationId="{00000000-0000-0000-0000-000000000000}"/>
          </ac:spMkLst>
        </pc:spChg>
      </pc:sldChg>
      <pc:sldChg chg="modSp mod">
        <pc:chgData name="Arnþrúður Dagsdóttir" userId="84d497f4-3d2f-4dda-95c8-0f78e9fe738c" providerId="ADAL" clId="{B818792A-7FFE-B046-AD91-7CA38A5300D4}" dt="2023-03-17T09:41:45.256" v="2951" actId="20577"/>
        <pc:sldMkLst>
          <pc:docMk/>
          <pc:sldMk cId="3099892528" sldId="330"/>
        </pc:sldMkLst>
        <pc:spChg chg="mod">
          <ac:chgData name="Arnþrúður Dagsdóttir" userId="84d497f4-3d2f-4dda-95c8-0f78e9fe738c" providerId="ADAL" clId="{B818792A-7FFE-B046-AD91-7CA38A5300D4}" dt="2023-03-17T09:41:45.256" v="2951" actId="20577"/>
          <ac:spMkLst>
            <pc:docMk/>
            <pc:sldMk cId="3099892528" sldId="330"/>
            <ac:spMk id="10" creationId="{00000000-0000-0000-0000-000000000000}"/>
          </ac:spMkLst>
        </pc:spChg>
      </pc:sldChg>
      <pc:sldChg chg="modSp mod">
        <pc:chgData name="Arnþrúður Dagsdóttir" userId="84d497f4-3d2f-4dda-95c8-0f78e9fe738c" providerId="ADAL" clId="{B818792A-7FFE-B046-AD91-7CA38A5300D4}" dt="2023-03-17T09:32:52.914" v="2749" actId="20577"/>
        <pc:sldMkLst>
          <pc:docMk/>
          <pc:sldMk cId="1119937066" sldId="332"/>
        </pc:sldMkLst>
        <pc:spChg chg="mod">
          <ac:chgData name="Arnþrúður Dagsdóttir" userId="84d497f4-3d2f-4dda-95c8-0f78e9fe738c" providerId="ADAL" clId="{B818792A-7FFE-B046-AD91-7CA38A5300D4}" dt="2023-03-09T09:22:51.201" v="402" actId="1076"/>
          <ac:spMkLst>
            <pc:docMk/>
            <pc:sldMk cId="1119937066" sldId="332"/>
            <ac:spMk id="10" creationId="{61A025DA-A996-B21F-F379-AB9B4E4362BF}"/>
          </ac:spMkLst>
        </pc:spChg>
        <pc:spChg chg="mod">
          <ac:chgData name="Arnþrúður Dagsdóttir" userId="84d497f4-3d2f-4dda-95c8-0f78e9fe738c" providerId="ADAL" clId="{B818792A-7FFE-B046-AD91-7CA38A5300D4}" dt="2023-03-09T09:22:45.552" v="401" actId="1076"/>
          <ac:spMkLst>
            <pc:docMk/>
            <pc:sldMk cId="1119937066" sldId="332"/>
            <ac:spMk id="22" creationId="{00000000-0000-0000-0000-000000000000}"/>
          </ac:spMkLst>
        </pc:spChg>
        <pc:spChg chg="mod">
          <ac:chgData name="Arnþrúður Dagsdóttir" userId="84d497f4-3d2f-4dda-95c8-0f78e9fe738c" providerId="ADAL" clId="{B818792A-7FFE-B046-AD91-7CA38A5300D4}" dt="2023-03-09T09:22:13.067" v="400" actId="20577"/>
          <ac:spMkLst>
            <pc:docMk/>
            <pc:sldMk cId="1119937066" sldId="332"/>
            <ac:spMk id="24" creationId="{00000000-0000-0000-0000-000000000000}"/>
          </ac:spMkLst>
        </pc:spChg>
        <pc:spChg chg="mod">
          <ac:chgData name="Arnþrúður Dagsdóttir" userId="84d497f4-3d2f-4dda-95c8-0f78e9fe738c" providerId="ADAL" clId="{B818792A-7FFE-B046-AD91-7CA38A5300D4}" dt="2023-03-17T09:32:52.914" v="2749" actId="20577"/>
          <ac:spMkLst>
            <pc:docMk/>
            <pc:sldMk cId="1119937066" sldId="332"/>
            <ac:spMk id="33" creationId="{00000000-0000-0000-0000-000000000000}"/>
          </ac:spMkLst>
        </pc:spChg>
      </pc:sldChg>
      <pc:sldChg chg="modSp mod">
        <pc:chgData name="Arnþrúður Dagsdóttir" userId="84d497f4-3d2f-4dda-95c8-0f78e9fe738c" providerId="ADAL" clId="{B818792A-7FFE-B046-AD91-7CA38A5300D4}" dt="2023-03-17T09:35:06.372" v="2807" actId="20577"/>
        <pc:sldMkLst>
          <pc:docMk/>
          <pc:sldMk cId="347750663" sldId="333"/>
        </pc:sldMkLst>
        <pc:spChg chg="mod">
          <ac:chgData name="Arnþrúður Dagsdóttir" userId="84d497f4-3d2f-4dda-95c8-0f78e9fe738c" providerId="ADAL" clId="{B818792A-7FFE-B046-AD91-7CA38A5300D4}" dt="2023-03-17T09:35:06.372" v="2807" actId="20577"/>
          <ac:spMkLst>
            <pc:docMk/>
            <pc:sldMk cId="347750663" sldId="333"/>
            <ac:spMk id="24" creationId="{00000000-0000-0000-0000-000000000000}"/>
          </ac:spMkLst>
        </pc:spChg>
        <pc:spChg chg="mod">
          <ac:chgData name="Arnþrúður Dagsdóttir" userId="84d497f4-3d2f-4dda-95c8-0f78e9fe738c" providerId="ADAL" clId="{B818792A-7FFE-B046-AD91-7CA38A5300D4}" dt="2023-03-17T09:34:11.003" v="2790" actId="14100"/>
          <ac:spMkLst>
            <pc:docMk/>
            <pc:sldMk cId="347750663" sldId="333"/>
            <ac:spMk id="25" creationId="{00000000-0000-0000-0000-000000000000}"/>
          </ac:spMkLst>
        </pc:spChg>
      </pc:sldChg>
      <pc:sldChg chg="delSp modSp mod">
        <pc:chgData name="Arnþrúður Dagsdóttir" userId="84d497f4-3d2f-4dda-95c8-0f78e9fe738c" providerId="ADAL" clId="{B818792A-7FFE-B046-AD91-7CA38A5300D4}" dt="2023-03-15T13:42:39.359" v="1480" actId="478"/>
        <pc:sldMkLst>
          <pc:docMk/>
          <pc:sldMk cId="470156812" sldId="334"/>
        </pc:sldMkLst>
        <pc:spChg chg="mod">
          <ac:chgData name="Arnþrúður Dagsdóttir" userId="84d497f4-3d2f-4dda-95c8-0f78e9fe738c" providerId="ADAL" clId="{B818792A-7FFE-B046-AD91-7CA38A5300D4}" dt="2023-03-09T09:51:30.347" v="1176" actId="948"/>
          <ac:spMkLst>
            <pc:docMk/>
            <pc:sldMk cId="470156812" sldId="334"/>
            <ac:spMk id="3" creationId="{00000000-0000-0000-0000-000000000000}"/>
          </ac:spMkLst>
        </pc:spChg>
        <pc:spChg chg="mod">
          <ac:chgData name="Arnþrúður Dagsdóttir" userId="84d497f4-3d2f-4dda-95c8-0f78e9fe738c" providerId="ADAL" clId="{B818792A-7FFE-B046-AD91-7CA38A5300D4}" dt="2023-03-09T09:55:25.672" v="1239" actId="14100"/>
          <ac:spMkLst>
            <pc:docMk/>
            <pc:sldMk cId="470156812" sldId="334"/>
            <ac:spMk id="4" creationId="{DBC9424E-F516-C014-ABBD-B3E450734B03}"/>
          </ac:spMkLst>
        </pc:spChg>
        <pc:spChg chg="mod">
          <ac:chgData name="Arnþrúður Dagsdóttir" userId="84d497f4-3d2f-4dda-95c8-0f78e9fe738c" providerId="ADAL" clId="{B818792A-7FFE-B046-AD91-7CA38A5300D4}" dt="2023-03-09T09:57:51.661" v="1326" actId="20577"/>
          <ac:spMkLst>
            <pc:docMk/>
            <pc:sldMk cId="470156812" sldId="334"/>
            <ac:spMk id="46" creationId="{795C6585-F80F-965F-1640-D224ECEEB7E1}"/>
          </ac:spMkLst>
        </pc:spChg>
        <pc:spChg chg="mod">
          <ac:chgData name="Arnþrúður Dagsdóttir" userId="84d497f4-3d2f-4dda-95c8-0f78e9fe738c" providerId="ADAL" clId="{B818792A-7FFE-B046-AD91-7CA38A5300D4}" dt="2023-03-15T13:42:34.829" v="1479" actId="20577"/>
          <ac:spMkLst>
            <pc:docMk/>
            <pc:sldMk cId="470156812" sldId="334"/>
            <ac:spMk id="47" creationId="{9C0D75D9-699F-6F90-B203-460C1ED5ACAD}"/>
          </ac:spMkLst>
        </pc:spChg>
        <pc:spChg chg="mod">
          <ac:chgData name="Arnþrúður Dagsdóttir" userId="84d497f4-3d2f-4dda-95c8-0f78e9fe738c" providerId="ADAL" clId="{B818792A-7FFE-B046-AD91-7CA38A5300D4}" dt="2023-03-09T10:01:51.583" v="1475" actId="13926"/>
          <ac:spMkLst>
            <pc:docMk/>
            <pc:sldMk cId="470156812" sldId="334"/>
            <ac:spMk id="50" creationId="{3663CE1B-93D3-801E-DF68-60B35F9B5A6B}"/>
          </ac:spMkLst>
        </pc:spChg>
        <pc:grpChg chg="del">
          <ac:chgData name="Arnþrúður Dagsdóttir" userId="84d497f4-3d2f-4dda-95c8-0f78e9fe738c" providerId="ADAL" clId="{B818792A-7FFE-B046-AD91-7CA38A5300D4}" dt="2023-03-15T13:42:39.359" v="1480" actId="478"/>
          <ac:grpSpMkLst>
            <pc:docMk/>
            <pc:sldMk cId="470156812" sldId="334"/>
            <ac:grpSpMk id="35" creationId="{00000000-0000-0000-0000-000000000000}"/>
          </ac:grpSpMkLst>
        </pc:grpChg>
      </pc:sldChg>
      <pc:sldChg chg="modSp mod">
        <pc:chgData name="Arnþrúður Dagsdóttir" userId="84d497f4-3d2f-4dda-95c8-0f78e9fe738c" providerId="ADAL" clId="{B818792A-7FFE-B046-AD91-7CA38A5300D4}" dt="2023-03-15T14:08:20.358" v="1924" actId="20577"/>
        <pc:sldMkLst>
          <pc:docMk/>
          <pc:sldMk cId="1615230915" sldId="335"/>
        </pc:sldMkLst>
        <pc:spChg chg="mod">
          <ac:chgData name="Arnþrúður Dagsdóttir" userId="84d497f4-3d2f-4dda-95c8-0f78e9fe738c" providerId="ADAL" clId="{B818792A-7FFE-B046-AD91-7CA38A5300D4}" dt="2023-03-15T14:08:20.358" v="1924" actId="20577"/>
          <ac:spMkLst>
            <pc:docMk/>
            <pc:sldMk cId="1615230915" sldId="335"/>
            <ac:spMk id="22" creationId="{00000000-0000-0000-0000-000000000000}"/>
          </ac:spMkLst>
        </pc:spChg>
      </pc:sldChg>
      <pc:sldChg chg="modSp mod">
        <pc:chgData name="Arnþrúður Dagsdóttir" userId="84d497f4-3d2f-4dda-95c8-0f78e9fe738c" providerId="ADAL" clId="{B818792A-7FFE-B046-AD91-7CA38A5300D4}" dt="2023-03-09T09:45:12.118" v="1060" actId="20577"/>
        <pc:sldMkLst>
          <pc:docMk/>
          <pc:sldMk cId="700513392" sldId="336"/>
        </pc:sldMkLst>
        <pc:spChg chg="mod">
          <ac:chgData name="Arnþrúður Dagsdóttir" userId="84d497f4-3d2f-4dda-95c8-0f78e9fe738c" providerId="ADAL" clId="{B818792A-7FFE-B046-AD91-7CA38A5300D4}" dt="2023-03-09T09:36:56.244" v="850" actId="20577"/>
          <ac:spMkLst>
            <pc:docMk/>
            <pc:sldMk cId="700513392" sldId="336"/>
            <ac:spMk id="2" creationId="{00000000-0000-0000-0000-000000000000}"/>
          </ac:spMkLst>
        </pc:spChg>
        <pc:spChg chg="mod">
          <ac:chgData name="Arnþrúður Dagsdóttir" userId="84d497f4-3d2f-4dda-95c8-0f78e9fe738c" providerId="ADAL" clId="{B818792A-7FFE-B046-AD91-7CA38A5300D4}" dt="2023-03-09T09:39:34.867" v="863" actId="948"/>
          <ac:spMkLst>
            <pc:docMk/>
            <pc:sldMk cId="700513392" sldId="336"/>
            <ac:spMk id="16" creationId="{99687139-08AA-F962-7F27-3A696ED9A8F8}"/>
          </ac:spMkLst>
        </pc:spChg>
        <pc:spChg chg="mod">
          <ac:chgData name="Arnþrúður Dagsdóttir" userId="84d497f4-3d2f-4dda-95c8-0f78e9fe738c" providerId="ADAL" clId="{B818792A-7FFE-B046-AD91-7CA38A5300D4}" dt="2023-03-09T09:45:12.118" v="1060" actId="20577"/>
          <ac:spMkLst>
            <pc:docMk/>
            <pc:sldMk cId="700513392" sldId="336"/>
            <ac:spMk id="24" creationId="{00000000-0000-0000-0000-000000000000}"/>
          </ac:spMkLst>
        </pc:spChg>
        <pc:spChg chg="mod">
          <ac:chgData name="Arnþrúður Dagsdóttir" userId="84d497f4-3d2f-4dda-95c8-0f78e9fe738c" providerId="ADAL" clId="{B818792A-7FFE-B046-AD91-7CA38A5300D4}" dt="2023-03-09T09:40:28.873" v="889" actId="20577"/>
          <ac:spMkLst>
            <pc:docMk/>
            <pc:sldMk cId="700513392" sldId="336"/>
            <ac:spMk id="25" creationId="{00000000-0000-0000-0000-000000000000}"/>
          </ac:spMkLst>
        </pc:spChg>
        <pc:spChg chg="mod">
          <ac:chgData name="Arnþrúður Dagsdóttir" userId="84d497f4-3d2f-4dda-95c8-0f78e9fe738c" providerId="ADAL" clId="{B818792A-7FFE-B046-AD91-7CA38A5300D4}" dt="2023-03-09T09:40:17.276" v="878" actId="20577"/>
          <ac:spMkLst>
            <pc:docMk/>
            <pc:sldMk cId="700513392" sldId="336"/>
            <ac:spMk id="39" creationId="{D8B93289-B1A8-DD3B-2EA7-56F554A5BFD3}"/>
          </ac:spMkLst>
        </pc:spChg>
      </pc:sldChg>
      <pc:sldChg chg="modSp mod">
        <pc:chgData name="Arnþrúður Dagsdóttir" userId="84d497f4-3d2f-4dda-95c8-0f78e9fe738c" providerId="ADAL" clId="{B818792A-7FFE-B046-AD91-7CA38A5300D4}" dt="2023-03-15T13:54:53.164" v="1700" actId="20577"/>
        <pc:sldMkLst>
          <pc:docMk/>
          <pc:sldMk cId="2312910654" sldId="338"/>
        </pc:sldMkLst>
        <pc:spChg chg="mod">
          <ac:chgData name="Arnþrúður Dagsdóttir" userId="84d497f4-3d2f-4dda-95c8-0f78e9fe738c" providerId="ADAL" clId="{B818792A-7FFE-B046-AD91-7CA38A5300D4}" dt="2023-03-15T13:53:42.755" v="1674" actId="20577"/>
          <ac:spMkLst>
            <pc:docMk/>
            <pc:sldMk cId="2312910654" sldId="338"/>
            <ac:spMk id="2" creationId="{00000000-0000-0000-0000-000000000000}"/>
          </ac:spMkLst>
        </pc:spChg>
        <pc:spChg chg="mod">
          <ac:chgData name="Arnþrúður Dagsdóttir" userId="84d497f4-3d2f-4dda-95c8-0f78e9fe738c" providerId="ADAL" clId="{B818792A-7FFE-B046-AD91-7CA38A5300D4}" dt="2023-03-15T13:54:12.069" v="1695" actId="20577"/>
          <ac:spMkLst>
            <pc:docMk/>
            <pc:sldMk cId="2312910654" sldId="338"/>
            <ac:spMk id="3" creationId="{00000000-0000-0000-0000-000000000000}"/>
          </ac:spMkLst>
        </pc:spChg>
        <pc:spChg chg="mod">
          <ac:chgData name="Arnþrúður Dagsdóttir" userId="84d497f4-3d2f-4dda-95c8-0f78e9fe738c" providerId="ADAL" clId="{B818792A-7FFE-B046-AD91-7CA38A5300D4}" dt="2023-03-15T13:54:25.973" v="1698" actId="20577"/>
          <ac:spMkLst>
            <pc:docMk/>
            <pc:sldMk cId="2312910654" sldId="338"/>
            <ac:spMk id="16" creationId="{4A4FD87E-DA31-1947-E00E-CF5FC8659A90}"/>
          </ac:spMkLst>
        </pc:spChg>
        <pc:spChg chg="mod">
          <ac:chgData name="Arnþrúður Dagsdóttir" userId="84d497f4-3d2f-4dda-95c8-0f78e9fe738c" providerId="ADAL" clId="{B818792A-7FFE-B046-AD91-7CA38A5300D4}" dt="2023-03-15T13:54:53.164" v="1700" actId="20577"/>
          <ac:spMkLst>
            <pc:docMk/>
            <pc:sldMk cId="2312910654" sldId="338"/>
            <ac:spMk id="24" creationId="{00000000-0000-0000-0000-000000000000}"/>
          </ac:spMkLst>
        </pc:spChg>
      </pc:sldChg>
      <pc:sldChg chg="modSp mod">
        <pc:chgData name="Arnþrúður Dagsdóttir" userId="84d497f4-3d2f-4dda-95c8-0f78e9fe738c" providerId="ADAL" clId="{B818792A-7FFE-B046-AD91-7CA38A5300D4}" dt="2023-03-17T09:36:02.313" v="2827" actId="20577"/>
        <pc:sldMkLst>
          <pc:docMk/>
          <pc:sldMk cId="1877870794" sldId="339"/>
        </pc:sldMkLst>
        <pc:spChg chg="mod">
          <ac:chgData name="Arnþrúður Dagsdóttir" userId="84d497f4-3d2f-4dda-95c8-0f78e9fe738c" providerId="ADAL" clId="{B818792A-7FFE-B046-AD91-7CA38A5300D4}" dt="2023-03-09T09:46:02.454" v="1065" actId="20577"/>
          <ac:spMkLst>
            <pc:docMk/>
            <pc:sldMk cId="1877870794" sldId="339"/>
            <ac:spMk id="3" creationId="{00000000-0000-0000-0000-000000000000}"/>
          </ac:spMkLst>
        </pc:spChg>
        <pc:spChg chg="mod">
          <ac:chgData name="Arnþrúður Dagsdóttir" userId="84d497f4-3d2f-4dda-95c8-0f78e9fe738c" providerId="ADAL" clId="{B818792A-7FFE-B046-AD91-7CA38A5300D4}" dt="2023-03-09T09:46:59.723" v="1073" actId="1076"/>
          <ac:spMkLst>
            <pc:docMk/>
            <pc:sldMk cId="1877870794" sldId="339"/>
            <ac:spMk id="6" creationId="{D1C55168-CC0D-DF2B-B79F-A0DD4A11460A}"/>
          </ac:spMkLst>
        </pc:spChg>
        <pc:spChg chg="mod">
          <ac:chgData name="Arnþrúður Dagsdóttir" userId="84d497f4-3d2f-4dda-95c8-0f78e9fe738c" providerId="ADAL" clId="{B818792A-7FFE-B046-AD91-7CA38A5300D4}" dt="2023-03-09T09:51:10.514" v="1175" actId="1076"/>
          <ac:spMkLst>
            <pc:docMk/>
            <pc:sldMk cId="1877870794" sldId="339"/>
            <ac:spMk id="8" creationId="{6750D8E5-CE7F-A869-9181-84579B9D4AD2}"/>
          </ac:spMkLst>
        </pc:spChg>
        <pc:spChg chg="mod">
          <ac:chgData name="Arnþrúður Dagsdóttir" userId="84d497f4-3d2f-4dda-95c8-0f78e9fe738c" providerId="ADAL" clId="{B818792A-7FFE-B046-AD91-7CA38A5300D4}" dt="2023-03-17T09:36:02.313" v="2827" actId="20577"/>
          <ac:spMkLst>
            <pc:docMk/>
            <pc:sldMk cId="1877870794" sldId="339"/>
            <ac:spMk id="36" creationId="{00000000-0000-0000-0000-000000000000}"/>
          </ac:spMkLst>
        </pc:spChg>
        <pc:spChg chg="mod">
          <ac:chgData name="Arnþrúður Dagsdóttir" userId="84d497f4-3d2f-4dda-95c8-0f78e9fe738c" providerId="ADAL" clId="{B818792A-7FFE-B046-AD91-7CA38A5300D4}" dt="2023-03-09T09:49:02.675" v="1129" actId="20577"/>
          <ac:spMkLst>
            <pc:docMk/>
            <pc:sldMk cId="1877870794" sldId="339"/>
            <ac:spMk id="37" creationId="{00000000-0000-0000-0000-000000000000}"/>
          </ac:spMkLst>
        </pc:spChg>
      </pc:sldChg>
      <pc:sldChg chg="modSp mod">
        <pc:chgData name="Arnþrúður Dagsdóttir" userId="84d497f4-3d2f-4dda-95c8-0f78e9fe738c" providerId="ADAL" clId="{B818792A-7FFE-B046-AD91-7CA38A5300D4}" dt="2023-03-15T13:57:20.247" v="1743" actId="20577"/>
        <pc:sldMkLst>
          <pc:docMk/>
          <pc:sldMk cId="86911568" sldId="340"/>
        </pc:sldMkLst>
        <pc:spChg chg="mod">
          <ac:chgData name="Arnþrúður Dagsdóttir" userId="84d497f4-3d2f-4dda-95c8-0f78e9fe738c" providerId="ADAL" clId="{B818792A-7FFE-B046-AD91-7CA38A5300D4}" dt="2023-03-15T13:57:20.247" v="1743" actId="20577"/>
          <ac:spMkLst>
            <pc:docMk/>
            <pc:sldMk cId="86911568" sldId="340"/>
            <ac:spMk id="4" creationId="{450E3864-C0C3-047A-8DDD-58E6B7CD9441}"/>
          </ac:spMkLst>
        </pc:spChg>
      </pc:sldChg>
      <pc:sldChg chg="modSp mod">
        <pc:chgData name="Arnþrúður Dagsdóttir" userId="84d497f4-3d2f-4dda-95c8-0f78e9fe738c" providerId="ADAL" clId="{B818792A-7FFE-B046-AD91-7CA38A5300D4}" dt="2023-03-17T09:40:41.307" v="2920" actId="20577"/>
        <pc:sldMkLst>
          <pc:docMk/>
          <pc:sldMk cId="480014431" sldId="341"/>
        </pc:sldMkLst>
        <pc:spChg chg="mod">
          <ac:chgData name="Arnþrúður Dagsdóttir" userId="84d497f4-3d2f-4dda-95c8-0f78e9fe738c" providerId="ADAL" clId="{B818792A-7FFE-B046-AD91-7CA38A5300D4}" dt="2023-03-15T13:58:38.422" v="1744" actId="1076"/>
          <ac:spMkLst>
            <pc:docMk/>
            <pc:sldMk cId="480014431" sldId="341"/>
            <ac:spMk id="2" creationId="{7DF83B02-5D52-A952-1CD2-ED615B600C33}"/>
          </ac:spMkLst>
        </pc:spChg>
        <pc:spChg chg="mod">
          <ac:chgData name="Arnþrúður Dagsdóttir" userId="84d497f4-3d2f-4dda-95c8-0f78e9fe738c" providerId="ADAL" clId="{B818792A-7FFE-B046-AD91-7CA38A5300D4}" dt="2023-03-17T09:40:41.307" v="2920" actId="20577"/>
          <ac:spMkLst>
            <pc:docMk/>
            <pc:sldMk cId="480014431" sldId="341"/>
            <ac:spMk id="4" creationId="{450E3864-C0C3-047A-8DDD-58E6B7CD9441}"/>
          </ac:spMkLst>
        </pc:spChg>
        <pc:picChg chg="mod">
          <ac:chgData name="Arnþrúður Dagsdóttir" userId="84d497f4-3d2f-4dda-95c8-0f78e9fe738c" providerId="ADAL" clId="{B818792A-7FFE-B046-AD91-7CA38A5300D4}" dt="2023-03-15T13:58:49.256" v="1745" actId="1076"/>
          <ac:picMkLst>
            <pc:docMk/>
            <pc:sldMk cId="480014431" sldId="341"/>
            <ac:picMk id="12" creationId="{EA89E34D-0DC9-ABFB-63B0-74E7CF6DEA21}"/>
          </ac:picMkLst>
        </pc:picChg>
      </pc:sldChg>
      <pc:sldChg chg="modSp mod">
        <pc:chgData name="Arnþrúður Dagsdóttir" userId="84d497f4-3d2f-4dda-95c8-0f78e9fe738c" providerId="ADAL" clId="{B818792A-7FFE-B046-AD91-7CA38A5300D4}" dt="2023-03-15T14:22:24.019" v="2285" actId="20577"/>
        <pc:sldMkLst>
          <pc:docMk/>
          <pc:sldMk cId="476059854" sldId="342"/>
        </pc:sldMkLst>
        <pc:spChg chg="mod">
          <ac:chgData name="Arnþrúður Dagsdóttir" userId="84d497f4-3d2f-4dda-95c8-0f78e9fe738c" providerId="ADAL" clId="{B818792A-7FFE-B046-AD91-7CA38A5300D4}" dt="2023-03-15T14:17:52.755" v="2188" actId="20577"/>
          <ac:spMkLst>
            <pc:docMk/>
            <pc:sldMk cId="476059854" sldId="342"/>
            <ac:spMk id="2" creationId="{F13D77A5-8B36-BCEA-E61A-90E860E8FA72}"/>
          </ac:spMkLst>
        </pc:spChg>
        <pc:spChg chg="mod">
          <ac:chgData name="Arnþrúður Dagsdóttir" userId="84d497f4-3d2f-4dda-95c8-0f78e9fe738c" providerId="ADAL" clId="{B818792A-7FFE-B046-AD91-7CA38A5300D4}" dt="2023-03-15T14:22:24.019" v="2285" actId="20577"/>
          <ac:spMkLst>
            <pc:docMk/>
            <pc:sldMk cId="476059854" sldId="342"/>
            <ac:spMk id="18" creationId="{A53FAEA7-C47A-B133-DF94-DC09E55CAB1F}"/>
          </ac:spMkLst>
        </pc:spChg>
      </pc:sldChg>
      <pc:sldChg chg="modSp mod">
        <pc:chgData name="Arnþrúður Dagsdóttir" userId="84d497f4-3d2f-4dda-95c8-0f78e9fe738c" providerId="ADAL" clId="{B818792A-7FFE-B046-AD91-7CA38A5300D4}" dt="2023-03-15T14:19:34.192" v="2229"/>
        <pc:sldMkLst>
          <pc:docMk/>
          <pc:sldMk cId="3629865114" sldId="343"/>
        </pc:sldMkLst>
        <pc:spChg chg="mod">
          <ac:chgData name="Arnþrúður Dagsdóttir" userId="84d497f4-3d2f-4dda-95c8-0f78e9fe738c" providerId="ADAL" clId="{B818792A-7FFE-B046-AD91-7CA38A5300D4}" dt="2023-03-15T14:19:34.192" v="2229"/>
          <ac:spMkLst>
            <pc:docMk/>
            <pc:sldMk cId="3629865114" sldId="343"/>
            <ac:spMk id="2" creationId="{F13D77A5-8B36-BCEA-E61A-90E860E8FA72}"/>
          </ac:spMkLst>
        </pc:spChg>
      </pc:sldChg>
      <pc:sldChg chg="modSp mod">
        <pc:chgData name="Arnþrúður Dagsdóttir" userId="84d497f4-3d2f-4dda-95c8-0f78e9fe738c" providerId="ADAL" clId="{B818792A-7FFE-B046-AD91-7CA38A5300D4}" dt="2023-03-15T14:25:03.609" v="2402" actId="20577"/>
        <pc:sldMkLst>
          <pc:docMk/>
          <pc:sldMk cId="744402162" sldId="344"/>
        </pc:sldMkLst>
        <pc:spChg chg="mod">
          <ac:chgData name="Arnþrúður Dagsdóttir" userId="84d497f4-3d2f-4dda-95c8-0f78e9fe738c" providerId="ADAL" clId="{B818792A-7FFE-B046-AD91-7CA38A5300D4}" dt="2023-03-15T14:19:10.829" v="2223" actId="20577"/>
          <ac:spMkLst>
            <pc:docMk/>
            <pc:sldMk cId="744402162" sldId="344"/>
            <ac:spMk id="2" creationId="{F13D77A5-8B36-BCEA-E61A-90E860E8FA72}"/>
          </ac:spMkLst>
        </pc:spChg>
        <pc:spChg chg="mod">
          <ac:chgData name="Arnþrúður Dagsdóttir" userId="84d497f4-3d2f-4dda-95c8-0f78e9fe738c" providerId="ADAL" clId="{B818792A-7FFE-B046-AD91-7CA38A5300D4}" dt="2023-03-15T14:25:03.609" v="2402" actId="20577"/>
          <ac:spMkLst>
            <pc:docMk/>
            <pc:sldMk cId="744402162" sldId="344"/>
            <ac:spMk id="18" creationId="{A53FAEA7-C47A-B133-DF94-DC09E55CAB1F}"/>
          </ac:spMkLst>
        </pc:spChg>
      </pc:sldChg>
      <pc:sldChg chg="modSp mod">
        <pc:chgData name="Arnþrúður Dagsdóttir" userId="84d497f4-3d2f-4dda-95c8-0f78e9fe738c" providerId="ADAL" clId="{B818792A-7FFE-B046-AD91-7CA38A5300D4}" dt="2023-03-15T14:19:26.619" v="2227"/>
        <pc:sldMkLst>
          <pc:docMk/>
          <pc:sldMk cId="1478402357" sldId="345"/>
        </pc:sldMkLst>
        <pc:spChg chg="mod">
          <ac:chgData name="Arnþrúður Dagsdóttir" userId="84d497f4-3d2f-4dda-95c8-0f78e9fe738c" providerId="ADAL" clId="{B818792A-7FFE-B046-AD91-7CA38A5300D4}" dt="2023-03-15T14:19:26.619" v="2227"/>
          <ac:spMkLst>
            <pc:docMk/>
            <pc:sldMk cId="1478402357" sldId="345"/>
            <ac:spMk id="2" creationId="{F13D77A5-8B36-BCEA-E61A-90E860E8FA72}"/>
          </ac:spMkLst>
        </pc:spChg>
      </pc:sldChg>
      <pc:sldChg chg="modSp mod">
        <pc:chgData name="Arnþrúður Dagsdóttir" userId="84d497f4-3d2f-4dda-95c8-0f78e9fe738c" providerId="ADAL" clId="{B818792A-7FFE-B046-AD91-7CA38A5300D4}" dt="2023-03-15T14:28:05.196" v="2511" actId="20577"/>
        <pc:sldMkLst>
          <pc:docMk/>
          <pc:sldMk cId="2486154049" sldId="346"/>
        </pc:sldMkLst>
        <pc:spChg chg="mod">
          <ac:chgData name="Arnþrúður Dagsdóttir" userId="84d497f4-3d2f-4dda-95c8-0f78e9fe738c" providerId="ADAL" clId="{B818792A-7FFE-B046-AD91-7CA38A5300D4}" dt="2023-03-15T14:19:50.390" v="2244" actId="20577"/>
          <ac:spMkLst>
            <pc:docMk/>
            <pc:sldMk cId="2486154049" sldId="346"/>
            <ac:spMk id="2" creationId="{F13D77A5-8B36-BCEA-E61A-90E860E8FA72}"/>
          </ac:spMkLst>
        </pc:spChg>
        <pc:spChg chg="mod">
          <ac:chgData name="Arnþrúður Dagsdóttir" userId="84d497f4-3d2f-4dda-95c8-0f78e9fe738c" providerId="ADAL" clId="{B818792A-7FFE-B046-AD91-7CA38A5300D4}" dt="2023-03-15T14:28:05.196" v="2511" actId="20577"/>
          <ac:spMkLst>
            <pc:docMk/>
            <pc:sldMk cId="2486154049" sldId="346"/>
            <ac:spMk id="18" creationId="{A53FAEA7-C47A-B133-DF94-DC09E55CAB1F}"/>
          </ac:spMkLst>
        </pc:spChg>
      </pc:sldChg>
      <pc:sldChg chg="modSp mod">
        <pc:chgData name="Arnþrúður Dagsdóttir" userId="84d497f4-3d2f-4dda-95c8-0f78e9fe738c" providerId="ADAL" clId="{B818792A-7FFE-B046-AD91-7CA38A5300D4}" dt="2023-03-15T14:28:32.619" v="2512" actId="948"/>
        <pc:sldMkLst>
          <pc:docMk/>
          <pc:sldMk cId="998066613" sldId="347"/>
        </pc:sldMkLst>
        <pc:spChg chg="mod">
          <ac:chgData name="Arnþrúður Dagsdóttir" userId="84d497f4-3d2f-4dda-95c8-0f78e9fe738c" providerId="ADAL" clId="{B818792A-7FFE-B046-AD91-7CA38A5300D4}" dt="2023-03-15T14:19:57.397" v="2246"/>
          <ac:spMkLst>
            <pc:docMk/>
            <pc:sldMk cId="998066613" sldId="347"/>
            <ac:spMk id="2" creationId="{F13D77A5-8B36-BCEA-E61A-90E860E8FA72}"/>
          </ac:spMkLst>
        </pc:spChg>
        <pc:spChg chg="mod">
          <ac:chgData name="Arnþrúður Dagsdóttir" userId="84d497f4-3d2f-4dda-95c8-0f78e9fe738c" providerId="ADAL" clId="{B818792A-7FFE-B046-AD91-7CA38A5300D4}" dt="2023-03-15T14:28:32.619" v="2512" actId="948"/>
          <ac:spMkLst>
            <pc:docMk/>
            <pc:sldMk cId="998066613" sldId="347"/>
            <ac:spMk id="18" creationId="{A53FAEA7-C47A-B133-DF94-DC09E55CAB1F}"/>
          </ac:spMkLst>
        </pc:spChg>
      </pc:sldChg>
      <pc:sldChg chg="modSp mod">
        <pc:chgData name="Arnþrúður Dagsdóttir" userId="84d497f4-3d2f-4dda-95c8-0f78e9fe738c" providerId="ADAL" clId="{B818792A-7FFE-B046-AD91-7CA38A5300D4}" dt="2023-03-17T09:33:35.272" v="2756" actId="113"/>
        <pc:sldMkLst>
          <pc:docMk/>
          <pc:sldMk cId="1999614940" sldId="348"/>
        </pc:sldMkLst>
        <pc:spChg chg="mod">
          <ac:chgData name="Arnþrúður Dagsdóttir" userId="84d497f4-3d2f-4dda-95c8-0f78e9fe738c" providerId="ADAL" clId="{B818792A-7FFE-B046-AD91-7CA38A5300D4}" dt="2023-03-17T09:33:35.272" v="2756" actId="113"/>
          <ac:spMkLst>
            <pc:docMk/>
            <pc:sldMk cId="1999614940" sldId="348"/>
            <ac:spMk id="2" creationId="{D2D130D8-B6F3-E1DC-7BD7-2F32BB40D5CF}"/>
          </ac:spMkLst>
        </pc:spChg>
      </pc:sldChg>
      <pc:sldChg chg="delSp modSp mod">
        <pc:chgData name="Arnþrúður Dagsdóttir" userId="84d497f4-3d2f-4dda-95c8-0f78e9fe738c" providerId="ADAL" clId="{B818792A-7FFE-B046-AD91-7CA38A5300D4}" dt="2023-03-15T13:43:12.343" v="1494" actId="20577"/>
        <pc:sldMkLst>
          <pc:docMk/>
          <pc:sldMk cId="2549934359" sldId="349"/>
        </pc:sldMkLst>
        <pc:spChg chg="mod">
          <ac:chgData name="Arnþrúður Dagsdóttir" userId="84d497f4-3d2f-4dda-95c8-0f78e9fe738c" providerId="ADAL" clId="{B818792A-7FFE-B046-AD91-7CA38A5300D4}" dt="2023-03-09T10:01:46.293" v="1474" actId="13926"/>
          <ac:spMkLst>
            <pc:docMk/>
            <pc:sldMk cId="2549934359" sldId="349"/>
            <ac:spMk id="2" creationId="{00000000-0000-0000-0000-000000000000}"/>
          </ac:spMkLst>
        </pc:spChg>
        <pc:spChg chg="mod">
          <ac:chgData name="Arnþrúður Dagsdóttir" userId="84d497f4-3d2f-4dda-95c8-0f78e9fe738c" providerId="ADAL" clId="{B818792A-7FFE-B046-AD91-7CA38A5300D4}" dt="2023-03-15T13:43:00.630" v="1492" actId="20577"/>
          <ac:spMkLst>
            <pc:docMk/>
            <pc:sldMk cId="2549934359" sldId="349"/>
            <ac:spMk id="8" creationId="{55E64507-BB39-79D3-B0CF-465C632BA75B}"/>
          </ac:spMkLst>
        </pc:spChg>
        <pc:spChg chg="mod">
          <ac:chgData name="Arnþrúður Dagsdóttir" userId="84d497f4-3d2f-4dda-95c8-0f78e9fe738c" providerId="ADAL" clId="{B818792A-7FFE-B046-AD91-7CA38A5300D4}" dt="2023-03-15T13:43:12.343" v="1494" actId="20577"/>
          <ac:spMkLst>
            <pc:docMk/>
            <pc:sldMk cId="2549934359" sldId="349"/>
            <ac:spMk id="11" creationId="{D4FF8DFA-7858-854F-0C29-2981D6589512}"/>
          </ac:spMkLst>
        </pc:spChg>
        <pc:spChg chg="mod topLvl">
          <ac:chgData name="Arnþrúður Dagsdóttir" userId="84d497f4-3d2f-4dda-95c8-0f78e9fe738c" providerId="ADAL" clId="{B818792A-7FFE-B046-AD91-7CA38A5300D4}" dt="2023-03-09T10:00:59.248" v="1473" actId="20577"/>
          <ac:spMkLst>
            <pc:docMk/>
            <pc:sldMk cId="2549934359" sldId="349"/>
            <ac:spMk id="13" creationId="{CCCE3FAB-8A57-406A-912A-419B3B42D899}"/>
          </ac:spMkLst>
        </pc:spChg>
        <pc:spChg chg="del topLvl">
          <ac:chgData name="Arnþrúður Dagsdóttir" userId="84d497f4-3d2f-4dda-95c8-0f78e9fe738c" providerId="ADAL" clId="{B818792A-7FFE-B046-AD91-7CA38A5300D4}" dt="2023-03-09T10:00:41.841" v="1419" actId="478"/>
          <ac:spMkLst>
            <pc:docMk/>
            <pc:sldMk cId="2549934359" sldId="349"/>
            <ac:spMk id="14" creationId="{49818C72-DF87-3EA2-EAD4-F3CC3005E98F}"/>
          </ac:spMkLst>
        </pc:spChg>
        <pc:grpChg chg="mod">
          <ac:chgData name="Arnþrúður Dagsdóttir" userId="84d497f4-3d2f-4dda-95c8-0f78e9fe738c" providerId="ADAL" clId="{B818792A-7FFE-B046-AD91-7CA38A5300D4}" dt="2023-03-09T09:59:11.799" v="1374" actId="1076"/>
          <ac:grpSpMkLst>
            <pc:docMk/>
            <pc:sldMk cId="2549934359" sldId="349"/>
            <ac:grpSpMk id="6" creationId="{498156F3-F4D2-73E4-5A45-EFD404893BE3}"/>
          </ac:grpSpMkLst>
        </pc:grpChg>
        <pc:grpChg chg="del">
          <ac:chgData name="Arnþrúður Dagsdóttir" userId="84d497f4-3d2f-4dda-95c8-0f78e9fe738c" providerId="ADAL" clId="{B818792A-7FFE-B046-AD91-7CA38A5300D4}" dt="2023-03-09T10:00:41.841" v="1419" actId="478"/>
          <ac:grpSpMkLst>
            <pc:docMk/>
            <pc:sldMk cId="2549934359" sldId="349"/>
            <ac:grpSpMk id="12" creationId="{F88F777B-3366-71F9-FB51-38F0257B80DB}"/>
          </ac:grpSpMkLst>
        </pc:grpChg>
      </pc:sldChg>
      <pc:sldChg chg="modSp mod">
        <pc:chgData name="Arnþrúður Dagsdóttir" userId="84d497f4-3d2f-4dda-95c8-0f78e9fe738c" providerId="ADAL" clId="{B818792A-7FFE-B046-AD91-7CA38A5300D4}" dt="2023-03-17T09:36:41.224" v="2831" actId="20577"/>
        <pc:sldMkLst>
          <pc:docMk/>
          <pc:sldMk cId="2124387025" sldId="350"/>
        </pc:sldMkLst>
        <pc:spChg chg="mod">
          <ac:chgData name="Arnþrúður Dagsdóttir" userId="84d497f4-3d2f-4dda-95c8-0f78e9fe738c" providerId="ADAL" clId="{B818792A-7FFE-B046-AD91-7CA38A5300D4}" dt="2023-03-17T09:36:41.224" v="2831" actId="20577"/>
          <ac:spMkLst>
            <pc:docMk/>
            <pc:sldMk cId="2124387025" sldId="350"/>
            <ac:spMk id="11" creationId="{D4FF8DFA-7858-854F-0C29-2981D6589512}"/>
          </ac:spMkLst>
        </pc:spChg>
      </pc:sldChg>
      <pc:sldChg chg="delSp modSp mod">
        <pc:chgData name="Arnþrúður Dagsdóttir" userId="84d497f4-3d2f-4dda-95c8-0f78e9fe738c" providerId="ADAL" clId="{B818792A-7FFE-B046-AD91-7CA38A5300D4}" dt="2023-03-15T13:47:12.027" v="1535" actId="478"/>
        <pc:sldMkLst>
          <pc:docMk/>
          <pc:sldMk cId="4047725496" sldId="351"/>
        </pc:sldMkLst>
        <pc:spChg chg="mod">
          <ac:chgData name="Arnþrúður Dagsdóttir" userId="84d497f4-3d2f-4dda-95c8-0f78e9fe738c" providerId="ADAL" clId="{B818792A-7FFE-B046-AD91-7CA38A5300D4}" dt="2023-03-09T10:02:43.468" v="1478"/>
          <ac:spMkLst>
            <pc:docMk/>
            <pc:sldMk cId="4047725496" sldId="351"/>
            <ac:spMk id="2" creationId="{00000000-0000-0000-0000-000000000000}"/>
          </ac:spMkLst>
        </pc:spChg>
        <pc:spChg chg="mod">
          <ac:chgData name="Arnþrúður Dagsdóttir" userId="84d497f4-3d2f-4dda-95c8-0f78e9fe738c" providerId="ADAL" clId="{B818792A-7FFE-B046-AD91-7CA38A5300D4}" dt="2023-03-15T13:44:39.533" v="1507" actId="20577"/>
          <ac:spMkLst>
            <pc:docMk/>
            <pc:sldMk cId="4047725496" sldId="351"/>
            <ac:spMk id="6" creationId="{B4E5FBD5-3459-C93A-6B14-13FAE29FDFBC}"/>
          </ac:spMkLst>
        </pc:spChg>
        <pc:spChg chg="mod">
          <ac:chgData name="Arnþrúður Dagsdóttir" userId="84d497f4-3d2f-4dda-95c8-0f78e9fe738c" providerId="ADAL" clId="{B818792A-7FFE-B046-AD91-7CA38A5300D4}" dt="2023-03-15T13:45:31.221" v="1534" actId="20577"/>
          <ac:spMkLst>
            <pc:docMk/>
            <pc:sldMk cId="4047725496" sldId="351"/>
            <ac:spMk id="20" creationId="{24202055-66FB-43C0-F121-87D1506CE32B}"/>
          </ac:spMkLst>
        </pc:spChg>
        <pc:grpChg chg="del">
          <ac:chgData name="Arnþrúður Dagsdóttir" userId="84d497f4-3d2f-4dda-95c8-0f78e9fe738c" providerId="ADAL" clId="{B818792A-7FFE-B046-AD91-7CA38A5300D4}" dt="2023-03-15T13:47:12.027" v="1535" actId="478"/>
          <ac:grpSpMkLst>
            <pc:docMk/>
            <pc:sldMk cId="4047725496" sldId="351"/>
            <ac:grpSpMk id="35" creationId="{00000000-0000-0000-0000-000000000000}"/>
          </ac:grpSpMkLst>
        </pc:grpChg>
      </pc:sldChg>
      <pc:sldChg chg="modSp mod">
        <pc:chgData name="Arnþrúður Dagsdóttir" userId="84d497f4-3d2f-4dda-95c8-0f78e9fe738c" providerId="ADAL" clId="{B818792A-7FFE-B046-AD91-7CA38A5300D4}" dt="2023-03-17T09:37:53.510" v="2863" actId="20577"/>
        <pc:sldMkLst>
          <pc:docMk/>
          <pc:sldMk cId="2385143585" sldId="352"/>
        </pc:sldMkLst>
        <pc:spChg chg="mod">
          <ac:chgData name="Arnþrúður Dagsdóttir" userId="84d497f4-3d2f-4dda-95c8-0f78e9fe738c" providerId="ADAL" clId="{B818792A-7FFE-B046-AD91-7CA38A5300D4}" dt="2023-03-15T13:47:53.876" v="1539" actId="1076"/>
          <ac:spMkLst>
            <pc:docMk/>
            <pc:sldMk cId="2385143585" sldId="352"/>
            <ac:spMk id="3" creationId="{00000000-0000-0000-0000-000000000000}"/>
          </ac:spMkLst>
        </pc:spChg>
        <pc:spChg chg="mod">
          <ac:chgData name="Arnþrúður Dagsdóttir" userId="84d497f4-3d2f-4dda-95c8-0f78e9fe738c" providerId="ADAL" clId="{B818792A-7FFE-B046-AD91-7CA38A5300D4}" dt="2023-03-15T13:53:30.635" v="1671" actId="14100"/>
          <ac:spMkLst>
            <pc:docMk/>
            <pc:sldMk cId="2385143585" sldId="352"/>
            <ac:spMk id="6" creationId="{B4E5FBD5-3459-C93A-6B14-13FAE29FDFBC}"/>
          </ac:spMkLst>
        </pc:spChg>
        <pc:spChg chg="mod">
          <ac:chgData name="Arnþrúður Dagsdóttir" userId="84d497f4-3d2f-4dda-95c8-0f78e9fe738c" providerId="ADAL" clId="{B818792A-7FFE-B046-AD91-7CA38A5300D4}" dt="2023-03-17T09:37:53.510" v="2863" actId="20577"/>
          <ac:spMkLst>
            <pc:docMk/>
            <pc:sldMk cId="2385143585" sldId="352"/>
            <ac:spMk id="20" creationId="{24202055-66FB-43C0-F121-87D1506CE32B}"/>
          </ac:spMkLst>
        </pc:spChg>
        <pc:picChg chg="mod">
          <ac:chgData name="Arnþrúður Dagsdóttir" userId="84d497f4-3d2f-4dda-95c8-0f78e9fe738c" providerId="ADAL" clId="{B818792A-7FFE-B046-AD91-7CA38A5300D4}" dt="2023-03-15T13:48:21.155" v="1540" actId="1076"/>
          <ac:picMkLst>
            <pc:docMk/>
            <pc:sldMk cId="2385143585" sldId="352"/>
            <ac:picMk id="4" creationId="{A1C6609C-F947-5299-01DF-2131ADDD0E21}"/>
          </ac:picMkLst>
        </pc:picChg>
      </pc:sldChg>
      <pc:sldChg chg="modSp mod">
        <pc:chgData name="Arnþrúður Dagsdóttir" userId="84d497f4-3d2f-4dda-95c8-0f78e9fe738c" providerId="ADAL" clId="{B818792A-7FFE-B046-AD91-7CA38A5300D4}" dt="2023-03-17T09:38:44.182" v="2878" actId="20577"/>
        <pc:sldMkLst>
          <pc:docMk/>
          <pc:sldMk cId="142937050" sldId="353"/>
        </pc:sldMkLst>
        <pc:spChg chg="mod">
          <ac:chgData name="Arnþrúður Dagsdóttir" userId="84d497f4-3d2f-4dda-95c8-0f78e9fe738c" providerId="ADAL" clId="{B818792A-7FFE-B046-AD91-7CA38A5300D4}" dt="2023-03-17T09:38:44.182" v="2878" actId="20577"/>
          <ac:spMkLst>
            <pc:docMk/>
            <pc:sldMk cId="142937050" sldId="353"/>
            <ac:spMk id="3" creationId="{00000000-0000-0000-0000-000000000000}"/>
          </ac:spMkLst>
        </pc:spChg>
        <pc:spChg chg="mod">
          <ac:chgData name="Arnþrúður Dagsdóttir" userId="84d497f4-3d2f-4dda-95c8-0f78e9fe738c" providerId="ADAL" clId="{B818792A-7FFE-B046-AD91-7CA38A5300D4}" dt="2023-03-15T13:56:21.707" v="1740" actId="20577"/>
          <ac:spMkLst>
            <pc:docMk/>
            <pc:sldMk cId="142937050" sldId="353"/>
            <ac:spMk id="16" creationId="{4A4FD87E-DA31-1947-E00E-CF5FC8659A90}"/>
          </ac:spMkLst>
        </pc:spChg>
      </pc:sldChg>
      <pc:sldChg chg="modSp mod">
        <pc:chgData name="Arnþrúður Dagsdóttir" userId="84d497f4-3d2f-4dda-95c8-0f78e9fe738c" providerId="ADAL" clId="{B818792A-7FFE-B046-AD91-7CA38A5300D4}" dt="2023-03-15T14:24:21.046" v="2392" actId="20577"/>
        <pc:sldMkLst>
          <pc:docMk/>
          <pc:sldMk cId="1336174673" sldId="354"/>
        </pc:sldMkLst>
        <pc:spChg chg="mod">
          <ac:chgData name="Arnþrúður Dagsdóttir" userId="84d497f4-3d2f-4dda-95c8-0f78e9fe738c" providerId="ADAL" clId="{B818792A-7FFE-B046-AD91-7CA38A5300D4}" dt="2023-03-15T14:17:45.653" v="2179" actId="20577"/>
          <ac:spMkLst>
            <pc:docMk/>
            <pc:sldMk cId="1336174673" sldId="354"/>
            <ac:spMk id="2" creationId="{F13D77A5-8B36-BCEA-E61A-90E860E8FA72}"/>
          </ac:spMkLst>
        </pc:spChg>
        <pc:spChg chg="mod">
          <ac:chgData name="Arnþrúður Dagsdóttir" userId="84d497f4-3d2f-4dda-95c8-0f78e9fe738c" providerId="ADAL" clId="{B818792A-7FFE-B046-AD91-7CA38A5300D4}" dt="2023-03-15T14:24:21.046" v="2392" actId="20577"/>
          <ac:spMkLst>
            <pc:docMk/>
            <pc:sldMk cId="1336174673" sldId="354"/>
            <ac:spMk id="18" creationId="{A53FAEA7-C47A-B133-DF94-DC09E55CAB1F}"/>
          </ac:spMkLst>
        </pc:spChg>
      </pc:sldChg>
      <pc:sldChg chg="modSp mod">
        <pc:chgData name="Arnþrúður Dagsdóttir" userId="84d497f4-3d2f-4dda-95c8-0f78e9fe738c" providerId="ADAL" clId="{B818792A-7FFE-B046-AD91-7CA38A5300D4}" dt="2023-03-17T09:46:10.188" v="2971" actId="20577"/>
        <pc:sldMkLst>
          <pc:docMk/>
          <pc:sldMk cId="741984639" sldId="355"/>
        </pc:sldMkLst>
        <pc:spChg chg="mod">
          <ac:chgData name="Arnþrúður Dagsdóttir" userId="84d497f4-3d2f-4dda-95c8-0f78e9fe738c" providerId="ADAL" clId="{B818792A-7FFE-B046-AD91-7CA38A5300D4}" dt="2023-03-15T14:19:20.011" v="2225"/>
          <ac:spMkLst>
            <pc:docMk/>
            <pc:sldMk cId="741984639" sldId="355"/>
            <ac:spMk id="2" creationId="{F13D77A5-8B36-BCEA-E61A-90E860E8FA72}"/>
          </ac:spMkLst>
        </pc:spChg>
        <pc:spChg chg="mod">
          <ac:chgData name="Arnþrúður Dagsdóttir" userId="84d497f4-3d2f-4dda-95c8-0f78e9fe738c" providerId="ADAL" clId="{B818792A-7FFE-B046-AD91-7CA38A5300D4}" dt="2023-03-17T09:46:10.188" v="2971" actId="20577"/>
          <ac:spMkLst>
            <pc:docMk/>
            <pc:sldMk cId="741984639" sldId="355"/>
            <ac:spMk id="18" creationId="{A53FAEA7-C47A-B133-DF94-DC09E55CAB1F}"/>
          </ac:spMkLst>
        </pc:spChg>
      </pc:sldChg>
      <pc:sldChg chg="modSp mod">
        <pc:chgData name="Arnþrúður Dagsdóttir" userId="84d497f4-3d2f-4dda-95c8-0f78e9fe738c" providerId="ADAL" clId="{B818792A-7FFE-B046-AD91-7CA38A5300D4}" dt="2023-03-17T09:56:40.968" v="3219" actId="20577"/>
        <pc:sldMkLst>
          <pc:docMk/>
          <pc:sldMk cId="2774846729" sldId="357"/>
        </pc:sldMkLst>
        <pc:spChg chg="mod">
          <ac:chgData name="Arnþrúður Dagsdóttir" userId="84d497f4-3d2f-4dda-95c8-0f78e9fe738c" providerId="ADAL" clId="{B818792A-7FFE-B046-AD91-7CA38A5300D4}" dt="2023-03-17T09:48:39.570" v="3017" actId="20577"/>
          <ac:spMkLst>
            <pc:docMk/>
            <pc:sldMk cId="2774846729" sldId="357"/>
            <ac:spMk id="2" creationId="{F13D77A5-8B36-BCEA-E61A-90E860E8FA72}"/>
          </ac:spMkLst>
        </pc:spChg>
        <pc:spChg chg="mod">
          <ac:chgData name="Arnþrúður Dagsdóttir" userId="84d497f4-3d2f-4dda-95c8-0f78e9fe738c" providerId="ADAL" clId="{B818792A-7FFE-B046-AD91-7CA38A5300D4}" dt="2023-03-17T09:56:40.968" v="3219" actId="20577"/>
          <ac:spMkLst>
            <pc:docMk/>
            <pc:sldMk cId="2774846729" sldId="357"/>
            <ac:spMk id="18" creationId="{A53FAEA7-C47A-B133-DF94-DC09E55CAB1F}"/>
          </ac:spMkLst>
        </pc:spChg>
      </pc:sldChg>
      <pc:sldChg chg="modSp mod">
        <pc:chgData name="Arnþrúður Dagsdóttir" userId="84d497f4-3d2f-4dda-95c8-0f78e9fe738c" providerId="ADAL" clId="{B818792A-7FFE-B046-AD91-7CA38A5300D4}" dt="2023-03-17T10:01:10.029" v="3295" actId="20577"/>
        <pc:sldMkLst>
          <pc:docMk/>
          <pc:sldMk cId="3141086833" sldId="358"/>
        </pc:sldMkLst>
        <pc:spChg chg="mod">
          <ac:chgData name="Arnþrúður Dagsdóttir" userId="84d497f4-3d2f-4dda-95c8-0f78e9fe738c" providerId="ADAL" clId="{B818792A-7FFE-B046-AD91-7CA38A5300D4}" dt="2023-03-17T09:51:04.924" v="3060" actId="20577"/>
          <ac:spMkLst>
            <pc:docMk/>
            <pc:sldMk cId="3141086833" sldId="358"/>
            <ac:spMk id="2" creationId="{F13D77A5-8B36-BCEA-E61A-90E860E8FA72}"/>
          </ac:spMkLst>
        </pc:spChg>
        <pc:spChg chg="mod">
          <ac:chgData name="Arnþrúður Dagsdóttir" userId="84d497f4-3d2f-4dda-95c8-0f78e9fe738c" providerId="ADAL" clId="{B818792A-7FFE-B046-AD91-7CA38A5300D4}" dt="2023-03-17T10:01:10.029" v="3295" actId="20577"/>
          <ac:spMkLst>
            <pc:docMk/>
            <pc:sldMk cId="3141086833" sldId="358"/>
            <ac:spMk id="18" creationId="{A53FAEA7-C47A-B133-DF94-DC09E55CAB1F}"/>
          </ac:spMkLst>
        </pc:spChg>
      </pc:sldChg>
      <pc:sldChg chg="modSp mod">
        <pc:chgData name="Arnþrúður Dagsdóttir" userId="84d497f4-3d2f-4dda-95c8-0f78e9fe738c" providerId="ADAL" clId="{B818792A-7FFE-B046-AD91-7CA38A5300D4}" dt="2023-03-17T09:56:48.233" v="3220" actId="20577"/>
        <pc:sldMkLst>
          <pc:docMk/>
          <pc:sldMk cId="4089223997" sldId="359"/>
        </pc:sldMkLst>
        <pc:spChg chg="mod">
          <ac:chgData name="Arnþrúður Dagsdóttir" userId="84d497f4-3d2f-4dda-95c8-0f78e9fe738c" providerId="ADAL" clId="{B818792A-7FFE-B046-AD91-7CA38A5300D4}" dt="2023-03-17T09:48:59.867" v="3023" actId="255"/>
          <ac:spMkLst>
            <pc:docMk/>
            <pc:sldMk cId="4089223997" sldId="359"/>
            <ac:spMk id="2" creationId="{F13D77A5-8B36-BCEA-E61A-90E860E8FA72}"/>
          </ac:spMkLst>
        </pc:spChg>
        <pc:spChg chg="mod">
          <ac:chgData name="Arnþrúður Dagsdóttir" userId="84d497f4-3d2f-4dda-95c8-0f78e9fe738c" providerId="ADAL" clId="{B818792A-7FFE-B046-AD91-7CA38A5300D4}" dt="2023-03-17T09:56:48.233" v="3220" actId="20577"/>
          <ac:spMkLst>
            <pc:docMk/>
            <pc:sldMk cId="4089223997" sldId="359"/>
            <ac:spMk id="18" creationId="{A53FAEA7-C47A-B133-DF94-DC09E55CAB1F}"/>
          </ac:spMkLst>
        </pc:spChg>
      </pc:sldChg>
      <pc:sldChg chg="modSp mod">
        <pc:chgData name="Arnþrúður Dagsdóttir" userId="84d497f4-3d2f-4dda-95c8-0f78e9fe738c" providerId="ADAL" clId="{B818792A-7FFE-B046-AD91-7CA38A5300D4}" dt="2023-03-17T09:49:51.537" v="3031" actId="20577"/>
        <pc:sldMkLst>
          <pc:docMk/>
          <pc:sldMk cId="3205789853" sldId="360"/>
        </pc:sldMkLst>
        <pc:spChg chg="mod">
          <ac:chgData name="Arnþrúður Dagsdóttir" userId="84d497f4-3d2f-4dda-95c8-0f78e9fe738c" providerId="ADAL" clId="{B818792A-7FFE-B046-AD91-7CA38A5300D4}" dt="2023-03-17T09:49:51.537" v="3031" actId="20577"/>
          <ac:spMkLst>
            <pc:docMk/>
            <pc:sldMk cId="3205789853" sldId="360"/>
            <ac:spMk id="2" creationId="{F13D77A5-8B36-BCEA-E61A-90E860E8FA72}"/>
          </ac:spMkLst>
        </pc:spChg>
      </pc:sldChg>
      <pc:sldChg chg="addSp delSp modSp mod">
        <pc:chgData name="Arnþrúður Dagsdóttir" userId="84d497f4-3d2f-4dda-95c8-0f78e9fe738c" providerId="ADAL" clId="{B818792A-7FFE-B046-AD91-7CA38A5300D4}" dt="2023-03-17T09:58:38.877" v="3233" actId="948"/>
        <pc:sldMkLst>
          <pc:docMk/>
          <pc:sldMk cId="4138046656" sldId="361"/>
        </pc:sldMkLst>
        <pc:spChg chg="mod">
          <ac:chgData name="Arnþrúður Dagsdóttir" userId="84d497f4-3d2f-4dda-95c8-0f78e9fe738c" providerId="ADAL" clId="{B818792A-7FFE-B046-AD91-7CA38A5300D4}" dt="2023-03-17T09:50:27.584" v="3044" actId="20577"/>
          <ac:spMkLst>
            <pc:docMk/>
            <pc:sldMk cId="4138046656" sldId="361"/>
            <ac:spMk id="2" creationId="{F13D77A5-8B36-BCEA-E61A-90E860E8FA72}"/>
          </ac:spMkLst>
        </pc:spChg>
        <pc:spChg chg="add del">
          <ac:chgData name="Arnþrúður Dagsdóttir" userId="84d497f4-3d2f-4dda-95c8-0f78e9fe738c" providerId="ADAL" clId="{B818792A-7FFE-B046-AD91-7CA38A5300D4}" dt="2023-03-17T09:57:28.744" v="3222" actId="22"/>
          <ac:spMkLst>
            <pc:docMk/>
            <pc:sldMk cId="4138046656" sldId="361"/>
            <ac:spMk id="6" creationId="{5FA6DD96-3A00-3FA5-F199-CA909523BF18}"/>
          </ac:spMkLst>
        </pc:spChg>
        <pc:spChg chg="mod">
          <ac:chgData name="Arnþrúður Dagsdóttir" userId="84d497f4-3d2f-4dda-95c8-0f78e9fe738c" providerId="ADAL" clId="{B818792A-7FFE-B046-AD91-7CA38A5300D4}" dt="2023-03-17T09:58:38.877" v="3233" actId="948"/>
          <ac:spMkLst>
            <pc:docMk/>
            <pc:sldMk cId="4138046656" sldId="361"/>
            <ac:spMk id="18" creationId="{A53FAEA7-C47A-B133-DF94-DC09E55CAB1F}"/>
          </ac:spMkLst>
        </pc:spChg>
        <pc:picChg chg="add mod">
          <ac:chgData name="Arnþrúður Dagsdóttir" userId="84d497f4-3d2f-4dda-95c8-0f78e9fe738c" providerId="ADAL" clId="{B818792A-7FFE-B046-AD91-7CA38A5300D4}" dt="2023-03-17T09:57:45.524" v="3225" actId="1076"/>
          <ac:picMkLst>
            <pc:docMk/>
            <pc:sldMk cId="4138046656" sldId="361"/>
            <ac:picMk id="8" creationId="{3B68420F-D9F7-F08D-520E-A200744B422B}"/>
          </ac:picMkLst>
        </pc:picChg>
      </pc:sldChg>
      <pc:sldChg chg="modSp mod">
        <pc:chgData name="Arnþrúður Dagsdóttir" userId="84d497f4-3d2f-4dda-95c8-0f78e9fe738c" providerId="ADAL" clId="{B818792A-7FFE-B046-AD91-7CA38A5300D4}" dt="2023-03-17T09:58:59.793" v="3245" actId="20577"/>
        <pc:sldMkLst>
          <pc:docMk/>
          <pc:sldMk cId="832962218" sldId="362"/>
        </pc:sldMkLst>
        <pc:spChg chg="mod">
          <ac:chgData name="Arnþrúður Dagsdóttir" userId="84d497f4-3d2f-4dda-95c8-0f78e9fe738c" providerId="ADAL" clId="{B818792A-7FFE-B046-AD91-7CA38A5300D4}" dt="2023-03-17T09:50:32.644" v="3046" actId="20577"/>
          <ac:spMkLst>
            <pc:docMk/>
            <pc:sldMk cId="832962218" sldId="362"/>
            <ac:spMk id="2" creationId="{F13D77A5-8B36-BCEA-E61A-90E860E8FA72}"/>
          </ac:spMkLst>
        </pc:spChg>
        <pc:spChg chg="mod">
          <ac:chgData name="Arnþrúður Dagsdóttir" userId="84d497f4-3d2f-4dda-95c8-0f78e9fe738c" providerId="ADAL" clId="{B818792A-7FFE-B046-AD91-7CA38A5300D4}" dt="2023-03-17T09:58:59.793" v="3245" actId="20577"/>
          <ac:spMkLst>
            <pc:docMk/>
            <pc:sldMk cId="832962218" sldId="362"/>
            <ac:spMk id="18" creationId="{A53FAEA7-C47A-B133-DF94-DC09E55CAB1F}"/>
          </ac:spMkLst>
        </pc:spChg>
      </pc:sldChg>
      <pc:sldChg chg="modSp mod">
        <pc:chgData name="Arnþrúður Dagsdóttir" userId="84d497f4-3d2f-4dda-95c8-0f78e9fe738c" providerId="ADAL" clId="{B818792A-7FFE-B046-AD91-7CA38A5300D4}" dt="2023-03-17T09:50:50.276" v="3054" actId="255"/>
        <pc:sldMkLst>
          <pc:docMk/>
          <pc:sldMk cId="4010314221" sldId="363"/>
        </pc:sldMkLst>
        <pc:spChg chg="mod">
          <ac:chgData name="Arnþrúður Dagsdóttir" userId="84d497f4-3d2f-4dda-95c8-0f78e9fe738c" providerId="ADAL" clId="{B818792A-7FFE-B046-AD91-7CA38A5300D4}" dt="2023-03-17T09:50:50.276" v="3054" actId="255"/>
          <ac:spMkLst>
            <pc:docMk/>
            <pc:sldMk cId="4010314221" sldId="363"/>
            <ac:spMk id="2" creationId="{F13D77A5-8B36-BCEA-E61A-90E860E8FA72}"/>
          </ac:spMkLst>
        </pc:spChg>
      </pc:sldChg>
      <pc:sldChg chg="modSp mod">
        <pc:chgData name="Arnþrúður Dagsdóttir" userId="84d497f4-3d2f-4dda-95c8-0f78e9fe738c" providerId="ADAL" clId="{B818792A-7FFE-B046-AD91-7CA38A5300D4}" dt="2023-03-17T10:02:27.008" v="3336" actId="122"/>
        <pc:sldMkLst>
          <pc:docMk/>
          <pc:sldMk cId="1484335613" sldId="364"/>
        </pc:sldMkLst>
        <pc:spChg chg="mod">
          <ac:chgData name="Arnþrúður Dagsdóttir" userId="84d497f4-3d2f-4dda-95c8-0f78e9fe738c" providerId="ADAL" clId="{B818792A-7FFE-B046-AD91-7CA38A5300D4}" dt="2023-03-17T09:51:22.725" v="3067" actId="20577"/>
          <ac:spMkLst>
            <pc:docMk/>
            <pc:sldMk cId="1484335613" sldId="364"/>
            <ac:spMk id="2" creationId="{F13D77A5-8B36-BCEA-E61A-90E860E8FA72}"/>
          </ac:spMkLst>
        </pc:spChg>
        <pc:spChg chg="mod">
          <ac:chgData name="Arnþrúður Dagsdóttir" userId="84d497f4-3d2f-4dda-95c8-0f78e9fe738c" providerId="ADAL" clId="{B818792A-7FFE-B046-AD91-7CA38A5300D4}" dt="2023-03-17T10:02:27.008" v="3336" actId="122"/>
          <ac:spMkLst>
            <pc:docMk/>
            <pc:sldMk cId="1484335613" sldId="364"/>
            <ac:spMk id="18" creationId="{A53FAEA7-C47A-B133-DF94-DC09E55CAB1F}"/>
          </ac:spMkLst>
        </pc:spChg>
      </pc:sldChg>
      <pc:sldChg chg="modSp mod">
        <pc:chgData name="Arnþrúður Dagsdóttir" userId="84d497f4-3d2f-4dda-95c8-0f78e9fe738c" providerId="ADAL" clId="{B818792A-7FFE-B046-AD91-7CA38A5300D4}" dt="2023-03-17T10:03:24.790" v="3381" actId="20577"/>
        <pc:sldMkLst>
          <pc:docMk/>
          <pc:sldMk cId="770043009" sldId="365"/>
        </pc:sldMkLst>
        <pc:spChg chg="mod">
          <ac:chgData name="Arnþrúður Dagsdóttir" userId="84d497f4-3d2f-4dda-95c8-0f78e9fe738c" providerId="ADAL" clId="{B818792A-7FFE-B046-AD91-7CA38A5300D4}" dt="2023-03-17T09:51:33.141" v="3071" actId="20577"/>
          <ac:spMkLst>
            <pc:docMk/>
            <pc:sldMk cId="770043009" sldId="365"/>
            <ac:spMk id="2" creationId="{F13D77A5-8B36-BCEA-E61A-90E860E8FA72}"/>
          </ac:spMkLst>
        </pc:spChg>
        <pc:spChg chg="mod">
          <ac:chgData name="Arnþrúður Dagsdóttir" userId="84d497f4-3d2f-4dda-95c8-0f78e9fe738c" providerId="ADAL" clId="{B818792A-7FFE-B046-AD91-7CA38A5300D4}" dt="2023-03-17T10:03:24.790" v="3381" actId="20577"/>
          <ac:spMkLst>
            <pc:docMk/>
            <pc:sldMk cId="770043009" sldId="365"/>
            <ac:spMk id="18" creationId="{A53FAEA7-C47A-B133-DF94-DC09E55CAB1F}"/>
          </ac:spMkLst>
        </pc:spChg>
      </pc:sldChg>
      <pc:sldChg chg="modSp mod">
        <pc:chgData name="Arnþrúður Dagsdóttir" userId="84d497f4-3d2f-4dda-95c8-0f78e9fe738c" providerId="ADAL" clId="{B818792A-7FFE-B046-AD91-7CA38A5300D4}" dt="2023-03-17T10:03:51.897" v="3396" actId="20577"/>
        <pc:sldMkLst>
          <pc:docMk/>
          <pc:sldMk cId="33738078" sldId="366"/>
        </pc:sldMkLst>
        <pc:spChg chg="mod">
          <ac:chgData name="Arnþrúður Dagsdóttir" userId="84d497f4-3d2f-4dda-95c8-0f78e9fe738c" providerId="ADAL" clId="{B818792A-7FFE-B046-AD91-7CA38A5300D4}" dt="2023-03-17T09:51:48.422" v="3078" actId="255"/>
          <ac:spMkLst>
            <pc:docMk/>
            <pc:sldMk cId="33738078" sldId="366"/>
            <ac:spMk id="2" creationId="{F13D77A5-8B36-BCEA-E61A-90E860E8FA72}"/>
          </ac:spMkLst>
        </pc:spChg>
        <pc:spChg chg="mod">
          <ac:chgData name="Arnþrúður Dagsdóttir" userId="84d497f4-3d2f-4dda-95c8-0f78e9fe738c" providerId="ADAL" clId="{B818792A-7FFE-B046-AD91-7CA38A5300D4}" dt="2023-03-17T10:03:51.897" v="3396" actId="20577"/>
          <ac:spMkLst>
            <pc:docMk/>
            <pc:sldMk cId="33738078" sldId="366"/>
            <ac:spMk id="18" creationId="{A53FAEA7-C47A-B133-DF94-DC09E55CAB1F}"/>
          </ac:spMkLst>
        </pc:spChg>
      </pc:sldChg>
      <pc:sldChg chg="modSp mod">
        <pc:chgData name="Arnþrúður Dagsdóttir" userId="84d497f4-3d2f-4dda-95c8-0f78e9fe738c" providerId="ADAL" clId="{B818792A-7FFE-B046-AD91-7CA38A5300D4}" dt="2023-03-17T09:51:56.738" v="3084" actId="20577"/>
        <pc:sldMkLst>
          <pc:docMk/>
          <pc:sldMk cId="3092422087" sldId="367"/>
        </pc:sldMkLst>
        <pc:spChg chg="mod">
          <ac:chgData name="Arnþrúður Dagsdóttir" userId="84d497f4-3d2f-4dda-95c8-0f78e9fe738c" providerId="ADAL" clId="{B818792A-7FFE-B046-AD91-7CA38A5300D4}" dt="2023-03-17T09:51:56.738" v="3084" actId="20577"/>
          <ac:spMkLst>
            <pc:docMk/>
            <pc:sldMk cId="3092422087" sldId="367"/>
            <ac:spMk id="2" creationId="{F13D77A5-8B36-BCEA-E61A-90E860E8FA72}"/>
          </ac:spMkLst>
        </pc:spChg>
      </pc:sldChg>
      <pc:sldChg chg="modSp mod">
        <pc:chgData name="Arnþrúður Dagsdóttir" userId="84d497f4-3d2f-4dda-95c8-0f78e9fe738c" providerId="ADAL" clId="{B818792A-7FFE-B046-AD91-7CA38A5300D4}" dt="2023-03-17T10:04:20.183" v="3397" actId="20577"/>
        <pc:sldMkLst>
          <pc:docMk/>
          <pc:sldMk cId="2994098034" sldId="368"/>
        </pc:sldMkLst>
        <pc:spChg chg="mod">
          <ac:chgData name="Arnþrúður Dagsdóttir" userId="84d497f4-3d2f-4dda-95c8-0f78e9fe738c" providerId="ADAL" clId="{B818792A-7FFE-B046-AD91-7CA38A5300D4}" dt="2023-03-17T09:52:11.850" v="3090" actId="20577"/>
          <ac:spMkLst>
            <pc:docMk/>
            <pc:sldMk cId="2994098034" sldId="368"/>
            <ac:spMk id="2" creationId="{F13D77A5-8B36-BCEA-E61A-90E860E8FA72}"/>
          </ac:spMkLst>
        </pc:spChg>
        <pc:spChg chg="mod">
          <ac:chgData name="Arnþrúður Dagsdóttir" userId="84d497f4-3d2f-4dda-95c8-0f78e9fe738c" providerId="ADAL" clId="{B818792A-7FFE-B046-AD91-7CA38A5300D4}" dt="2023-03-17T10:04:20.183" v="3397" actId="20577"/>
          <ac:spMkLst>
            <pc:docMk/>
            <pc:sldMk cId="2994098034" sldId="368"/>
            <ac:spMk id="18" creationId="{A53FAEA7-C47A-B133-DF94-DC09E55CAB1F}"/>
          </ac:spMkLst>
        </pc:spChg>
      </pc:sldChg>
      <pc:sldChg chg="modSp mod">
        <pc:chgData name="Arnþrúður Dagsdóttir" userId="84d497f4-3d2f-4dda-95c8-0f78e9fe738c" providerId="ADAL" clId="{B818792A-7FFE-B046-AD91-7CA38A5300D4}" dt="2023-03-17T09:52:25.289" v="3098" actId="20577"/>
        <pc:sldMkLst>
          <pc:docMk/>
          <pc:sldMk cId="3208658189" sldId="369"/>
        </pc:sldMkLst>
        <pc:spChg chg="mod">
          <ac:chgData name="Arnþrúður Dagsdóttir" userId="84d497f4-3d2f-4dda-95c8-0f78e9fe738c" providerId="ADAL" clId="{B818792A-7FFE-B046-AD91-7CA38A5300D4}" dt="2023-03-17T09:52:25.289" v="3098" actId="20577"/>
          <ac:spMkLst>
            <pc:docMk/>
            <pc:sldMk cId="3208658189" sldId="369"/>
            <ac:spMk id="2" creationId="{F13D77A5-8B36-BCEA-E61A-90E860E8FA72}"/>
          </ac:spMkLst>
        </pc:spChg>
      </pc:sldChg>
      <pc:sldChg chg="modSp mod">
        <pc:chgData name="Arnþrúður Dagsdóttir" userId="84d497f4-3d2f-4dda-95c8-0f78e9fe738c" providerId="ADAL" clId="{B818792A-7FFE-B046-AD91-7CA38A5300D4}" dt="2023-03-17T09:52:34.458" v="3104" actId="20577"/>
        <pc:sldMkLst>
          <pc:docMk/>
          <pc:sldMk cId="1690034677" sldId="370"/>
        </pc:sldMkLst>
        <pc:spChg chg="mod">
          <ac:chgData name="Arnþrúður Dagsdóttir" userId="84d497f4-3d2f-4dda-95c8-0f78e9fe738c" providerId="ADAL" clId="{B818792A-7FFE-B046-AD91-7CA38A5300D4}" dt="2023-03-17T09:52:34.458" v="3104" actId="20577"/>
          <ac:spMkLst>
            <pc:docMk/>
            <pc:sldMk cId="1690034677" sldId="370"/>
            <ac:spMk id="2" creationId="{F13D77A5-8B36-BCEA-E61A-90E860E8FA72}"/>
          </ac:spMkLst>
        </pc:spChg>
      </pc:sldChg>
      <pc:sldChg chg="modSp mod">
        <pc:chgData name="Arnþrúður Dagsdóttir" userId="84d497f4-3d2f-4dda-95c8-0f78e9fe738c" providerId="ADAL" clId="{B818792A-7FFE-B046-AD91-7CA38A5300D4}" dt="2023-03-15T14:02:17.181" v="1817" actId="20577"/>
        <pc:sldMkLst>
          <pc:docMk/>
          <pc:sldMk cId="1458652110" sldId="371"/>
        </pc:sldMkLst>
        <pc:spChg chg="mod">
          <ac:chgData name="Arnþrúður Dagsdóttir" userId="84d497f4-3d2f-4dda-95c8-0f78e9fe738c" providerId="ADAL" clId="{B818792A-7FFE-B046-AD91-7CA38A5300D4}" dt="2023-03-15T14:01:23.426" v="1756" actId="1076"/>
          <ac:spMkLst>
            <pc:docMk/>
            <pc:sldMk cId="1458652110" sldId="371"/>
            <ac:spMk id="29" creationId="{00000000-0000-0000-0000-000000000000}"/>
          </ac:spMkLst>
        </pc:spChg>
        <pc:spChg chg="mod">
          <ac:chgData name="Arnþrúður Dagsdóttir" userId="84d497f4-3d2f-4dda-95c8-0f78e9fe738c" providerId="ADAL" clId="{B818792A-7FFE-B046-AD91-7CA38A5300D4}" dt="2023-03-15T14:02:17.181" v="1817" actId="20577"/>
          <ac:spMkLst>
            <pc:docMk/>
            <pc:sldMk cId="1458652110" sldId="371"/>
            <ac:spMk id="36" creationId="{00000000-0000-0000-0000-000000000000}"/>
          </ac:spMkLst>
        </pc:spChg>
      </pc:sldChg>
      <pc:sldChg chg="modSp mod">
        <pc:chgData name="Arnþrúður Dagsdóttir" userId="84d497f4-3d2f-4dda-95c8-0f78e9fe738c" providerId="ADAL" clId="{B818792A-7FFE-B046-AD91-7CA38A5300D4}" dt="2023-03-15T14:10:38.439" v="1931" actId="948"/>
        <pc:sldMkLst>
          <pc:docMk/>
          <pc:sldMk cId="4132976940" sldId="373"/>
        </pc:sldMkLst>
        <pc:spChg chg="mod">
          <ac:chgData name="Arnþrúður Dagsdóttir" userId="84d497f4-3d2f-4dda-95c8-0f78e9fe738c" providerId="ADAL" clId="{B818792A-7FFE-B046-AD91-7CA38A5300D4}" dt="2023-03-15T14:10:38.439" v="1931" actId="948"/>
          <ac:spMkLst>
            <pc:docMk/>
            <pc:sldMk cId="4132976940" sldId="373"/>
            <ac:spMk id="4" creationId="{5B8985BF-B24C-5241-8F7E-D0AA78F573AA}"/>
          </ac:spMkLst>
        </pc:spChg>
      </pc:sldChg>
      <pc:sldChg chg="modSp mod">
        <pc:chgData name="Arnþrúður Dagsdóttir" userId="84d497f4-3d2f-4dda-95c8-0f78e9fe738c" providerId="ADAL" clId="{B818792A-7FFE-B046-AD91-7CA38A5300D4}" dt="2023-03-17T09:43:30.094" v="2970" actId="20577"/>
        <pc:sldMkLst>
          <pc:docMk/>
          <pc:sldMk cId="3979821601" sldId="375"/>
        </pc:sldMkLst>
        <pc:spChg chg="mod">
          <ac:chgData name="Arnþrúður Dagsdóttir" userId="84d497f4-3d2f-4dda-95c8-0f78e9fe738c" providerId="ADAL" clId="{B818792A-7FFE-B046-AD91-7CA38A5300D4}" dt="2023-03-17T09:43:30.094" v="2970" actId="20577"/>
          <ac:spMkLst>
            <pc:docMk/>
            <pc:sldMk cId="3979821601" sldId="375"/>
            <ac:spMk id="22" creationId="{00000000-0000-0000-0000-000000000000}"/>
          </ac:spMkLst>
        </pc:spChg>
      </pc:sldChg>
    </pc:docChg>
  </pc:docChgLst>
  <pc:docChgLst>
    <pc:chgData name="Ingibjörg Benediktsdóttir" userId="S::ingibjorg@hac.is::f2a0bb0b-0a74-44e8-b550-ff7c0c716fe7" providerId="AD" clId="Web-{93C36642-A778-3D1A-76C5-8CE947222D32}"/>
    <pc:docChg chg="modSld">
      <pc:chgData name="Ingibjörg Benediktsdóttir" userId="S::ingibjorg@hac.is::f2a0bb0b-0a74-44e8-b550-ff7c0c716fe7" providerId="AD" clId="Web-{93C36642-A778-3D1A-76C5-8CE947222D32}" dt="2023-02-24T14:43:03.567" v="1300" actId="20577"/>
      <pc:docMkLst>
        <pc:docMk/>
      </pc:docMkLst>
      <pc:sldChg chg="modSp">
        <pc:chgData name="Ingibjörg Benediktsdóttir" userId="S::ingibjorg@hac.is::f2a0bb0b-0a74-44e8-b550-ff7c0c716fe7" providerId="AD" clId="Web-{93C36642-A778-3D1A-76C5-8CE947222D32}" dt="2023-02-24T13:13:14.951" v="748" actId="20577"/>
        <pc:sldMkLst>
          <pc:docMk/>
          <pc:sldMk cId="2887594786" sldId="266"/>
        </pc:sldMkLst>
        <pc:spChg chg="mod">
          <ac:chgData name="Ingibjörg Benediktsdóttir" userId="S::ingibjorg@hac.is::f2a0bb0b-0a74-44e8-b550-ff7c0c716fe7" providerId="AD" clId="Web-{93C36642-A778-3D1A-76C5-8CE947222D32}" dt="2023-02-24T13:13:14.951" v="748" actId="20577"/>
          <ac:spMkLst>
            <pc:docMk/>
            <pc:sldMk cId="2887594786" sldId="266"/>
            <ac:spMk id="5" creationId="{A3364B39-DBCA-CEC9-65DA-336AE4CF52C1}"/>
          </ac:spMkLst>
        </pc:spChg>
        <pc:spChg chg="mod">
          <ac:chgData name="Ingibjörg Benediktsdóttir" userId="S::ingibjorg@hac.is::f2a0bb0b-0a74-44e8-b550-ff7c0c716fe7" providerId="AD" clId="Web-{93C36642-A778-3D1A-76C5-8CE947222D32}" dt="2023-02-24T13:10:28.356" v="684" actId="20577"/>
          <ac:spMkLst>
            <pc:docMk/>
            <pc:sldMk cId="2887594786" sldId="266"/>
            <ac:spMk id="6" creationId="{5C0AD144-99BA-6CA7-9B0F-D09D71432317}"/>
          </ac:spMkLst>
        </pc:spChg>
      </pc:sldChg>
      <pc:sldChg chg="delSp modSp">
        <pc:chgData name="Ingibjörg Benediktsdóttir" userId="S::ingibjorg@hac.is::f2a0bb0b-0a74-44e8-b550-ff7c0c716fe7" providerId="AD" clId="Web-{93C36642-A778-3D1A-76C5-8CE947222D32}" dt="2023-02-24T11:00:49.435" v="557"/>
        <pc:sldMkLst>
          <pc:docMk/>
          <pc:sldMk cId="2276775702" sldId="275"/>
        </pc:sldMkLst>
        <pc:spChg chg="mod">
          <ac:chgData name="Ingibjörg Benediktsdóttir" userId="S::ingibjorg@hac.is::f2a0bb0b-0a74-44e8-b550-ff7c0c716fe7" providerId="AD" clId="Web-{93C36642-A778-3D1A-76C5-8CE947222D32}" dt="2023-02-24T11:00:44.279" v="556" actId="20577"/>
          <ac:spMkLst>
            <pc:docMk/>
            <pc:sldMk cId="2276775702" sldId="275"/>
            <ac:spMk id="3" creationId="{00000000-0000-0000-0000-000000000000}"/>
          </ac:spMkLst>
        </pc:spChg>
        <pc:spChg chg="del">
          <ac:chgData name="Ingibjörg Benediktsdóttir" userId="S::ingibjorg@hac.is::f2a0bb0b-0a74-44e8-b550-ff7c0c716fe7" providerId="AD" clId="Web-{93C36642-A778-3D1A-76C5-8CE947222D32}" dt="2023-02-24T11:00:49.435" v="557"/>
          <ac:spMkLst>
            <pc:docMk/>
            <pc:sldMk cId="2276775702" sldId="275"/>
            <ac:spMk id="41" creationId="{00000000-0000-0000-0000-000000000000}"/>
          </ac:spMkLst>
        </pc:spChg>
      </pc:sldChg>
      <pc:sldChg chg="modSp">
        <pc:chgData name="Ingibjörg Benediktsdóttir" userId="S::ingibjorg@hac.is::f2a0bb0b-0a74-44e8-b550-ff7c0c716fe7" providerId="AD" clId="Web-{93C36642-A778-3D1A-76C5-8CE947222D32}" dt="2023-02-24T13:22:06.409" v="948" actId="20577"/>
        <pc:sldMkLst>
          <pc:docMk/>
          <pc:sldMk cId="188476510" sldId="276"/>
        </pc:sldMkLst>
        <pc:spChg chg="mod">
          <ac:chgData name="Ingibjörg Benediktsdóttir" userId="S::ingibjorg@hac.is::f2a0bb0b-0a74-44e8-b550-ff7c0c716fe7" providerId="AD" clId="Web-{93C36642-A778-3D1A-76C5-8CE947222D32}" dt="2023-02-24T13:20:45.986" v="898" actId="20577"/>
          <ac:spMkLst>
            <pc:docMk/>
            <pc:sldMk cId="188476510" sldId="276"/>
            <ac:spMk id="2" creationId="{00000000-0000-0000-0000-000000000000}"/>
          </ac:spMkLst>
        </pc:spChg>
        <pc:spChg chg="mod">
          <ac:chgData name="Ingibjörg Benediktsdóttir" userId="S::ingibjorg@hac.is::f2a0bb0b-0a74-44e8-b550-ff7c0c716fe7" providerId="AD" clId="Web-{93C36642-A778-3D1A-76C5-8CE947222D32}" dt="2023-02-24T13:21:16.017" v="910" actId="20577"/>
          <ac:spMkLst>
            <pc:docMk/>
            <pc:sldMk cId="188476510" sldId="276"/>
            <ac:spMk id="3" creationId="{00000000-0000-0000-0000-000000000000}"/>
          </ac:spMkLst>
        </pc:spChg>
        <pc:spChg chg="mod">
          <ac:chgData name="Ingibjörg Benediktsdóttir" userId="S::ingibjorg@hac.is::f2a0bb0b-0a74-44e8-b550-ff7c0c716fe7" providerId="AD" clId="Web-{93C36642-A778-3D1A-76C5-8CE947222D32}" dt="2023-02-24T13:21:30.846" v="912" actId="20577"/>
          <ac:spMkLst>
            <pc:docMk/>
            <pc:sldMk cId="188476510" sldId="276"/>
            <ac:spMk id="25" creationId="{00000000-0000-0000-0000-000000000000}"/>
          </ac:spMkLst>
        </pc:spChg>
        <pc:spChg chg="mod">
          <ac:chgData name="Ingibjörg Benediktsdóttir" userId="S::ingibjorg@hac.is::f2a0bb0b-0a74-44e8-b550-ff7c0c716fe7" providerId="AD" clId="Web-{93C36642-A778-3D1A-76C5-8CE947222D32}" dt="2023-02-24T13:22:06.409" v="948" actId="20577"/>
          <ac:spMkLst>
            <pc:docMk/>
            <pc:sldMk cId="188476510" sldId="276"/>
            <ac:spMk id="26" creationId="{00000000-0000-0000-0000-000000000000}"/>
          </ac:spMkLst>
        </pc:spChg>
        <pc:spChg chg="mod">
          <ac:chgData name="Ingibjörg Benediktsdóttir" userId="S::ingibjorg@hac.is::f2a0bb0b-0a74-44e8-b550-ff7c0c716fe7" providerId="AD" clId="Web-{93C36642-A778-3D1A-76C5-8CE947222D32}" dt="2023-02-24T13:21:56.549" v="925" actId="20577"/>
          <ac:spMkLst>
            <pc:docMk/>
            <pc:sldMk cId="188476510" sldId="276"/>
            <ac:spMk id="27" creationId="{00000000-0000-0000-0000-000000000000}"/>
          </ac:spMkLst>
        </pc:spChg>
        <pc:spChg chg="mod">
          <ac:chgData name="Ingibjörg Benediktsdóttir" userId="S::ingibjorg@hac.is::f2a0bb0b-0a74-44e8-b550-ff7c0c716fe7" providerId="AD" clId="Web-{93C36642-A778-3D1A-76C5-8CE947222D32}" dt="2023-02-24T13:21:37.314" v="920" actId="20577"/>
          <ac:spMkLst>
            <pc:docMk/>
            <pc:sldMk cId="188476510" sldId="276"/>
            <ac:spMk id="28" creationId="{00000000-0000-0000-0000-000000000000}"/>
          </ac:spMkLst>
        </pc:spChg>
      </pc:sldChg>
      <pc:sldChg chg="modSp">
        <pc:chgData name="Ingibjörg Benediktsdóttir" userId="S::ingibjorg@hac.is::f2a0bb0b-0a74-44e8-b550-ff7c0c716fe7" providerId="AD" clId="Web-{93C36642-A778-3D1A-76C5-8CE947222D32}" dt="2023-02-24T10:53:19.149" v="377" actId="20577"/>
        <pc:sldMkLst>
          <pc:docMk/>
          <pc:sldMk cId="4104726674" sldId="296"/>
        </pc:sldMkLst>
        <pc:spChg chg="mod">
          <ac:chgData name="Ingibjörg Benediktsdóttir" userId="S::ingibjorg@hac.is::f2a0bb0b-0a74-44e8-b550-ff7c0c716fe7" providerId="AD" clId="Web-{93C36642-A778-3D1A-76C5-8CE947222D32}" dt="2023-02-24T10:53:19.149" v="377" actId="20577"/>
          <ac:spMkLst>
            <pc:docMk/>
            <pc:sldMk cId="4104726674" sldId="296"/>
            <ac:spMk id="22" creationId="{00000000-0000-0000-0000-000000000000}"/>
          </ac:spMkLst>
        </pc:spChg>
        <pc:spChg chg="mod">
          <ac:chgData name="Ingibjörg Benediktsdóttir" userId="S::ingibjorg@hac.is::f2a0bb0b-0a74-44e8-b550-ff7c0c716fe7" providerId="AD" clId="Web-{93C36642-A778-3D1A-76C5-8CE947222D32}" dt="2023-02-24T10:49:57.209" v="324" actId="20577"/>
          <ac:spMkLst>
            <pc:docMk/>
            <pc:sldMk cId="4104726674" sldId="296"/>
            <ac:spMk id="23" creationId="{00000000-0000-0000-0000-000000000000}"/>
          </ac:spMkLst>
        </pc:spChg>
      </pc:sldChg>
      <pc:sldChg chg="modSp">
        <pc:chgData name="Ingibjörg Benediktsdóttir" userId="S::ingibjorg@hac.is::f2a0bb0b-0a74-44e8-b550-ff7c0c716fe7" providerId="AD" clId="Web-{93C36642-A778-3D1A-76C5-8CE947222D32}" dt="2023-02-24T13:23:30.706" v="958" actId="20577"/>
        <pc:sldMkLst>
          <pc:docMk/>
          <pc:sldMk cId="1184560599" sldId="302"/>
        </pc:sldMkLst>
        <pc:spChg chg="mod">
          <ac:chgData name="Ingibjörg Benediktsdóttir" userId="S::ingibjorg@hac.is::f2a0bb0b-0a74-44e8-b550-ff7c0c716fe7" providerId="AD" clId="Web-{93C36642-A778-3D1A-76C5-8CE947222D32}" dt="2023-02-24T13:22:27.049" v="950" actId="20577"/>
          <ac:spMkLst>
            <pc:docMk/>
            <pc:sldMk cId="1184560599" sldId="302"/>
            <ac:spMk id="2" creationId="{F13D77A5-8B36-BCEA-E61A-90E860E8FA72}"/>
          </ac:spMkLst>
        </pc:spChg>
        <pc:spChg chg="mod">
          <ac:chgData name="Ingibjörg Benediktsdóttir" userId="S::ingibjorg@hac.is::f2a0bb0b-0a74-44e8-b550-ff7c0c716fe7" providerId="AD" clId="Web-{93C36642-A778-3D1A-76C5-8CE947222D32}" dt="2023-02-24T13:23:05.956" v="956" actId="20577"/>
          <ac:spMkLst>
            <pc:docMk/>
            <pc:sldMk cId="1184560599" sldId="302"/>
            <ac:spMk id="18" creationId="{A53FAEA7-C47A-B133-DF94-DC09E55CAB1F}"/>
          </ac:spMkLst>
        </pc:spChg>
        <pc:spChg chg="mod">
          <ac:chgData name="Ingibjörg Benediktsdóttir" userId="S::ingibjorg@hac.is::f2a0bb0b-0a74-44e8-b550-ff7c0c716fe7" providerId="AD" clId="Web-{93C36642-A778-3D1A-76C5-8CE947222D32}" dt="2023-02-24T13:23:30.706" v="958" actId="20577"/>
          <ac:spMkLst>
            <pc:docMk/>
            <pc:sldMk cId="1184560599" sldId="302"/>
            <ac:spMk id="20" creationId="{E2898E80-ABB0-ED4E-BAEF-CF41C6CF455C}"/>
          </ac:spMkLst>
        </pc:spChg>
        <pc:spChg chg="mod">
          <ac:chgData name="Ingibjörg Benediktsdóttir" userId="S::ingibjorg@hac.is::f2a0bb0b-0a74-44e8-b550-ff7c0c716fe7" providerId="AD" clId="Web-{93C36642-A778-3D1A-76C5-8CE947222D32}" dt="2023-02-24T13:22:39.471" v="952" actId="20577"/>
          <ac:spMkLst>
            <pc:docMk/>
            <pc:sldMk cId="1184560599" sldId="302"/>
            <ac:spMk id="21" creationId="{62F85CEF-6DCA-06EC-4B44-E841FEA6148D}"/>
          </ac:spMkLst>
        </pc:spChg>
      </pc:sldChg>
      <pc:sldChg chg="modSp">
        <pc:chgData name="Ingibjörg Benediktsdóttir" userId="S::ingibjorg@hac.is::f2a0bb0b-0a74-44e8-b550-ff7c0c716fe7" providerId="AD" clId="Web-{93C36642-A778-3D1A-76C5-8CE947222D32}" dt="2023-02-24T13:24:15.941" v="964" actId="20577"/>
        <pc:sldMkLst>
          <pc:docMk/>
          <pc:sldMk cId="2328693671" sldId="303"/>
        </pc:sldMkLst>
        <pc:spChg chg="mod">
          <ac:chgData name="Ingibjörg Benediktsdóttir" userId="S::ingibjorg@hac.is::f2a0bb0b-0a74-44e8-b550-ff7c0c716fe7" providerId="AD" clId="Web-{93C36642-A778-3D1A-76C5-8CE947222D32}" dt="2023-02-24T13:23:47.300" v="960" actId="20577"/>
          <ac:spMkLst>
            <pc:docMk/>
            <pc:sldMk cId="2328693671" sldId="303"/>
            <ac:spMk id="2" creationId="{F13D77A5-8B36-BCEA-E61A-90E860E8FA72}"/>
          </ac:spMkLst>
        </pc:spChg>
        <pc:spChg chg="mod">
          <ac:chgData name="Ingibjörg Benediktsdóttir" userId="S::ingibjorg@hac.is::f2a0bb0b-0a74-44e8-b550-ff7c0c716fe7" providerId="AD" clId="Web-{93C36642-A778-3D1A-76C5-8CE947222D32}" dt="2023-02-24T13:24:15.941" v="964" actId="20577"/>
          <ac:spMkLst>
            <pc:docMk/>
            <pc:sldMk cId="2328693671" sldId="303"/>
            <ac:spMk id="20" creationId="{E2898E80-ABB0-ED4E-BAEF-CF41C6CF455C}"/>
          </ac:spMkLst>
        </pc:spChg>
        <pc:spChg chg="mod">
          <ac:chgData name="Ingibjörg Benediktsdóttir" userId="S::ingibjorg@hac.is::f2a0bb0b-0a74-44e8-b550-ff7c0c716fe7" providerId="AD" clId="Web-{93C36642-A778-3D1A-76C5-8CE947222D32}" dt="2023-02-24T13:23:59.534" v="962" actId="20577"/>
          <ac:spMkLst>
            <pc:docMk/>
            <pc:sldMk cId="2328693671" sldId="303"/>
            <ac:spMk id="22" creationId="{1A37034C-9C5E-BF37-0D30-C6678F759D63}"/>
          </ac:spMkLst>
        </pc:spChg>
      </pc:sldChg>
      <pc:sldChg chg="modSp">
        <pc:chgData name="Ingibjörg Benediktsdóttir" userId="S::ingibjorg@hac.is::f2a0bb0b-0a74-44e8-b550-ff7c0c716fe7" providerId="AD" clId="Web-{93C36642-A778-3D1A-76C5-8CE947222D32}" dt="2023-02-24T13:58:31.381" v="1112" actId="20577"/>
        <pc:sldMkLst>
          <pc:docMk/>
          <pc:sldMk cId="331019055" sldId="304"/>
        </pc:sldMkLst>
        <pc:spChg chg="mod">
          <ac:chgData name="Ingibjörg Benediktsdóttir" userId="S::ingibjorg@hac.is::f2a0bb0b-0a74-44e8-b550-ff7c0c716fe7" providerId="AD" clId="Web-{93C36642-A778-3D1A-76C5-8CE947222D32}" dt="2023-02-24T13:57:59.083" v="1107" actId="20577"/>
          <ac:spMkLst>
            <pc:docMk/>
            <pc:sldMk cId="331019055" sldId="304"/>
            <ac:spMk id="2" creationId="{F13D77A5-8B36-BCEA-E61A-90E860E8FA72}"/>
          </ac:spMkLst>
        </pc:spChg>
        <pc:spChg chg="mod">
          <ac:chgData name="Ingibjörg Benediktsdóttir" userId="S::ingibjorg@hac.is::f2a0bb0b-0a74-44e8-b550-ff7c0c716fe7" providerId="AD" clId="Web-{93C36642-A778-3D1A-76C5-8CE947222D32}" dt="2023-02-24T13:58:31.381" v="1112" actId="20577"/>
          <ac:spMkLst>
            <pc:docMk/>
            <pc:sldMk cId="331019055" sldId="304"/>
            <ac:spMk id="18" creationId="{A53FAEA7-C47A-B133-DF94-DC09E55CAB1F}"/>
          </ac:spMkLst>
        </pc:spChg>
        <pc:spChg chg="mod">
          <ac:chgData name="Ingibjörg Benediktsdóttir" userId="S::ingibjorg@hac.is::f2a0bb0b-0a74-44e8-b550-ff7c0c716fe7" providerId="AD" clId="Web-{93C36642-A778-3D1A-76C5-8CE947222D32}" dt="2023-02-24T13:58:14.834" v="1109" actId="20577"/>
          <ac:spMkLst>
            <pc:docMk/>
            <pc:sldMk cId="331019055" sldId="304"/>
            <ac:spMk id="21" creationId="{62F85CEF-6DCA-06EC-4B44-E841FEA6148D}"/>
          </ac:spMkLst>
        </pc:spChg>
      </pc:sldChg>
      <pc:sldChg chg="modSp">
        <pc:chgData name="Ingibjörg Benediktsdóttir" userId="S::ingibjorg@hac.is::f2a0bb0b-0a74-44e8-b550-ff7c0c716fe7" providerId="AD" clId="Web-{93C36642-A778-3D1A-76C5-8CE947222D32}" dt="2023-02-24T14:20:11.790" v="1143" actId="20577"/>
        <pc:sldMkLst>
          <pc:docMk/>
          <pc:sldMk cId="3053332043" sldId="316"/>
        </pc:sldMkLst>
        <pc:spChg chg="mod">
          <ac:chgData name="Ingibjörg Benediktsdóttir" userId="S::ingibjorg@hac.is::f2a0bb0b-0a74-44e8-b550-ff7c0c716fe7" providerId="AD" clId="Web-{93C36642-A778-3D1A-76C5-8CE947222D32}" dt="2023-02-24T13:58:47.568" v="1113" actId="20577"/>
          <ac:spMkLst>
            <pc:docMk/>
            <pc:sldMk cId="3053332043" sldId="316"/>
            <ac:spMk id="2" creationId="{F13D77A5-8B36-BCEA-E61A-90E860E8FA72}"/>
          </ac:spMkLst>
        </pc:spChg>
        <pc:spChg chg="mod">
          <ac:chgData name="Ingibjörg Benediktsdóttir" userId="S::ingibjorg@hac.is::f2a0bb0b-0a74-44e8-b550-ff7c0c716fe7" providerId="AD" clId="Web-{93C36642-A778-3D1A-76C5-8CE947222D32}" dt="2023-02-24T14:18:44.509" v="1122" actId="20577"/>
          <ac:spMkLst>
            <pc:docMk/>
            <pc:sldMk cId="3053332043" sldId="316"/>
            <ac:spMk id="18" creationId="{A53FAEA7-C47A-B133-DF94-DC09E55CAB1F}"/>
          </ac:spMkLst>
        </pc:spChg>
        <pc:spChg chg="mod">
          <ac:chgData name="Ingibjörg Benediktsdóttir" userId="S::ingibjorg@hac.is::f2a0bb0b-0a74-44e8-b550-ff7c0c716fe7" providerId="AD" clId="Web-{93C36642-A778-3D1A-76C5-8CE947222D32}" dt="2023-02-24T14:20:11.790" v="1143" actId="20577"/>
          <ac:spMkLst>
            <pc:docMk/>
            <pc:sldMk cId="3053332043" sldId="316"/>
            <ac:spMk id="20" creationId="{E2898E80-ABB0-ED4E-BAEF-CF41C6CF455C}"/>
          </ac:spMkLst>
        </pc:spChg>
        <pc:spChg chg="mod">
          <ac:chgData name="Ingibjörg Benediktsdóttir" userId="S::ingibjorg@hac.is::f2a0bb0b-0a74-44e8-b550-ff7c0c716fe7" providerId="AD" clId="Web-{93C36642-A778-3D1A-76C5-8CE947222D32}" dt="2023-02-24T14:18:11.791" v="1115" actId="20577"/>
          <ac:spMkLst>
            <pc:docMk/>
            <pc:sldMk cId="3053332043" sldId="316"/>
            <ac:spMk id="21" creationId="{62F85CEF-6DCA-06EC-4B44-E841FEA6148D}"/>
          </ac:spMkLst>
        </pc:spChg>
        <pc:spChg chg="mod">
          <ac:chgData name="Ingibjörg Benediktsdóttir" userId="S::ingibjorg@hac.is::f2a0bb0b-0a74-44e8-b550-ff7c0c716fe7" providerId="AD" clId="Web-{93C36642-A778-3D1A-76C5-8CE947222D32}" dt="2023-02-24T14:19:22.775" v="1131" actId="20577"/>
          <ac:spMkLst>
            <pc:docMk/>
            <pc:sldMk cId="3053332043" sldId="316"/>
            <ac:spMk id="22" creationId="{1A37034C-9C5E-BF37-0D30-C6678F759D63}"/>
          </ac:spMkLst>
        </pc:spChg>
      </pc:sldChg>
      <pc:sldChg chg="modSp">
        <pc:chgData name="Ingibjörg Benediktsdóttir" userId="S::ingibjorg@hac.is::f2a0bb0b-0a74-44e8-b550-ff7c0c716fe7" providerId="AD" clId="Web-{93C36642-A778-3D1A-76C5-8CE947222D32}" dt="2023-02-24T14:21:46.024" v="1157" actId="20577"/>
        <pc:sldMkLst>
          <pc:docMk/>
          <pc:sldMk cId="4222295540" sldId="317"/>
        </pc:sldMkLst>
        <pc:spChg chg="mod">
          <ac:chgData name="Ingibjörg Benediktsdóttir" userId="S::ingibjorg@hac.is::f2a0bb0b-0a74-44e8-b550-ff7c0c716fe7" providerId="AD" clId="Web-{93C36642-A778-3D1A-76C5-8CE947222D32}" dt="2023-02-24T14:20:31.337" v="1145" actId="20577"/>
          <ac:spMkLst>
            <pc:docMk/>
            <pc:sldMk cId="4222295540" sldId="317"/>
            <ac:spMk id="2" creationId="{F13D77A5-8B36-BCEA-E61A-90E860E8FA72}"/>
          </ac:spMkLst>
        </pc:spChg>
        <pc:spChg chg="mod">
          <ac:chgData name="Ingibjörg Benediktsdóttir" userId="S::ingibjorg@hac.is::f2a0bb0b-0a74-44e8-b550-ff7c0c716fe7" providerId="AD" clId="Web-{93C36642-A778-3D1A-76C5-8CE947222D32}" dt="2023-02-24T14:21:25.915" v="1154" actId="20577"/>
          <ac:spMkLst>
            <pc:docMk/>
            <pc:sldMk cId="4222295540" sldId="317"/>
            <ac:spMk id="18" creationId="{A53FAEA7-C47A-B133-DF94-DC09E55CAB1F}"/>
          </ac:spMkLst>
        </pc:spChg>
        <pc:spChg chg="mod">
          <ac:chgData name="Ingibjörg Benediktsdóttir" userId="S::ingibjorg@hac.is::f2a0bb0b-0a74-44e8-b550-ff7c0c716fe7" providerId="AD" clId="Web-{93C36642-A778-3D1A-76C5-8CE947222D32}" dt="2023-02-24T14:21:46.024" v="1157" actId="20577"/>
          <ac:spMkLst>
            <pc:docMk/>
            <pc:sldMk cId="4222295540" sldId="317"/>
            <ac:spMk id="20" creationId="{E2898E80-ABB0-ED4E-BAEF-CF41C6CF455C}"/>
          </ac:spMkLst>
        </pc:spChg>
        <pc:spChg chg="mod">
          <ac:chgData name="Ingibjörg Benediktsdóttir" userId="S::ingibjorg@hac.is::f2a0bb0b-0a74-44e8-b550-ff7c0c716fe7" providerId="AD" clId="Web-{93C36642-A778-3D1A-76C5-8CE947222D32}" dt="2023-02-24T14:20:45.353" v="1147" actId="20577"/>
          <ac:spMkLst>
            <pc:docMk/>
            <pc:sldMk cId="4222295540" sldId="317"/>
            <ac:spMk id="21" creationId="{62F85CEF-6DCA-06EC-4B44-E841FEA6148D}"/>
          </ac:spMkLst>
        </pc:spChg>
        <pc:spChg chg="mod">
          <ac:chgData name="Ingibjörg Benediktsdóttir" userId="S::ingibjorg@hac.is::f2a0bb0b-0a74-44e8-b550-ff7c0c716fe7" providerId="AD" clId="Web-{93C36642-A778-3D1A-76C5-8CE947222D32}" dt="2023-02-24T14:21:00.587" v="1149" actId="20577"/>
          <ac:spMkLst>
            <pc:docMk/>
            <pc:sldMk cId="4222295540" sldId="317"/>
            <ac:spMk id="22" creationId="{1A37034C-9C5E-BF37-0D30-C6678F759D63}"/>
          </ac:spMkLst>
        </pc:spChg>
      </pc:sldChg>
      <pc:sldChg chg="modSp">
        <pc:chgData name="Ingibjörg Benediktsdóttir" userId="S::ingibjorg@hac.is::f2a0bb0b-0a74-44e8-b550-ff7c0c716fe7" providerId="AD" clId="Web-{93C36642-A778-3D1A-76C5-8CE947222D32}" dt="2023-02-24T13:10:16.277" v="666" actId="20577"/>
        <pc:sldMkLst>
          <pc:docMk/>
          <pc:sldMk cId="2239986612" sldId="327"/>
        </pc:sldMkLst>
        <pc:spChg chg="mod">
          <ac:chgData name="Ingibjörg Benediktsdóttir" userId="S::ingibjorg@hac.is::f2a0bb0b-0a74-44e8-b550-ff7c0c716fe7" providerId="AD" clId="Web-{93C36642-A778-3D1A-76C5-8CE947222D32}" dt="2023-02-24T13:08:10.432" v="620" actId="20577"/>
          <ac:spMkLst>
            <pc:docMk/>
            <pc:sldMk cId="2239986612" sldId="327"/>
            <ac:spMk id="27" creationId="{00000000-0000-0000-0000-000000000000}"/>
          </ac:spMkLst>
        </pc:spChg>
        <pc:spChg chg="mod">
          <ac:chgData name="Ingibjörg Benediktsdóttir" userId="S::ingibjorg@hac.is::f2a0bb0b-0a74-44e8-b550-ff7c0c716fe7" providerId="AD" clId="Web-{93C36642-A778-3D1A-76C5-8CE947222D32}" dt="2023-02-24T13:09:15.058" v="636" actId="20577"/>
          <ac:spMkLst>
            <pc:docMk/>
            <pc:sldMk cId="2239986612" sldId="327"/>
            <ac:spMk id="28" creationId="{00000000-0000-0000-0000-000000000000}"/>
          </ac:spMkLst>
        </pc:spChg>
        <pc:spChg chg="mod">
          <ac:chgData name="Ingibjörg Benediktsdóttir" userId="S::ingibjorg@hac.is::f2a0bb0b-0a74-44e8-b550-ff7c0c716fe7" providerId="AD" clId="Web-{93C36642-A778-3D1A-76C5-8CE947222D32}" dt="2023-02-24T13:09:48.465" v="660" actId="20577"/>
          <ac:spMkLst>
            <pc:docMk/>
            <pc:sldMk cId="2239986612" sldId="327"/>
            <ac:spMk id="29" creationId="{00000000-0000-0000-0000-000000000000}"/>
          </ac:spMkLst>
        </pc:spChg>
        <pc:spChg chg="mod">
          <ac:chgData name="Ingibjörg Benediktsdóttir" userId="S::ingibjorg@hac.is::f2a0bb0b-0a74-44e8-b550-ff7c0c716fe7" providerId="AD" clId="Web-{93C36642-A778-3D1A-76C5-8CE947222D32}" dt="2023-02-24T11:00:57.560" v="558" actId="20577"/>
          <ac:spMkLst>
            <pc:docMk/>
            <pc:sldMk cId="2239986612" sldId="327"/>
            <ac:spMk id="30" creationId="{00000000-0000-0000-0000-000000000000}"/>
          </ac:spMkLst>
        </pc:spChg>
        <pc:spChg chg="mod">
          <ac:chgData name="Ingibjörg Benediktsdóttir" userId="S::ingibjorg@hac.is::f2a0bb0b-0a74-44e8-b550-ff7c0c716fe7" providerId="AD" clId="Web-{93C36642-A778-3D1A-76C5-8CE947222D32}" dt="2023-02-24T11:02:08.342" v="573" actId="20577"/>
          <ac:spMkLst>
            <pc:docMk/>
            <pc:sldMk cId="2239986612" sldId="327"/>
            <ac:spMk id="31" creationId="{00000000-0000-0000-0000-000000000000}"/>
          </ac:spMkLst>
        </pc:spChg>
        <pc:spChg chg="mod">
          <ac:chgData name="Ingibjörg Benediktsdóttir" userId="S::ingibjorg@hac.is::f2a0bb0b-0a74-44e8-b550-ff7c0c716fe7" providerId="AD" clId="Web-{93C36642-A778-3D1A-76C5-8CE947222D32}" dt="2023-02-24T13:07:50.807" v="607" actId="20577"/>
          <ac:spMkLst>
            <pc:docMk/>
            <pc:sldMk cId="2239986612" sldId="327"/>
            <ac:spMk id="32" creationId="{00000000-0000-0000-0000-000000000000}"/>
          </ac:spMkLst>
        </pc:spChg>
        <pc:spChg chg="mod">
          <ac:chgData name="Ingibjörg Benediktsdóttir" userId="S::ingibjorg@hac.is::f2a0bb0b-0a74-44e8-b550-ff7c0c716fe7" providerId="AD" clId="Web-{93C36642-A778-3D1A-76C5-8CE947222D32}" dt="2023-02-24T13:08:56.761" v="630" actId="14100"/>
          <ac:spMkLst>
            <pc:docMk/>
            <pc:sldMk cId="2239986612" sldId="327"/>
            <ac:spMk id="33" creationId="{00000000-0000-0000-0000-000000000000}"/>
          </ac:spMkLst>
        </pc:spChg>
        <pc:spChg chg="mod">
          <ac:chgData name="Ingibjörg Benediktsdóttir" userId="S::ingibjorg@hac.is::f2a0bb0b-0a74-44e8-b550-ff7c0c716fe7" providerId="AD" clId="Web-{93C36642-A778-3D1A-76C5-8CE947222D32}" dt="2023-02-24T13:09:39.246" v="654" actId="20577"/>
          <ac:spMkLst>
            <pc:docMk/>
            <pc:sldMk cId="2239986612" sldId="327"/>
            <ac:spMk id="35" creationId="{00000000-0000-0000-0000-000000000000}"/>
          </ac:spMkLst>
        </pc:spChg>
        <pc:spChg chg="mod">
          <ac:chgData name="Ingibjörg Benediktsdóttir" userId="S::ingibjorg@hac.is::f2a0bb0b-0a74-44e8-b550-ff7c0c716fe7" providerId="AD" clId="Web-{93C36642-A778-3D1A-76C5-8CE947222D32}" dt="2023-02-24T13:10:16.277" v="666" actId="20577"/>
          <ac:spMkLst>
            <pc:docMk/>
            <pc:sldMk cId="2239986612" sldId="327"/>
            <ac:spMk id="36" creationId="{00000000-0000-0000-0000-000000000000}"/>
          </ac:spMkLst>
        </pc:spChg>
        <pc:spChg chg="mod">
          <ac:chgData name="Ingibjörg Benediktsdóttir" userId="S::ingibjorg@hac.is::f2a0bb0b-0a74-44e8-b550-ff7c0c716fe7" providerId="AD" clId="Web-{93C36642-A778-3D1A-76C5-8CE947222D32}" dt="2023-02-24T11:01:51.998" v="567" actId="20577"/>
          <ac:spMkLst>
            <pc:docMk/>
            <pc:sldMk cId="2239986612" sldId="327"/>
            <ac:spMk id="37" creationId="{00000000-0000-0000-0000-000000000000}"/>
          </ac:spMkLst>
        </pc:spChg>
        <pc:spChg chg="mod">
          <ac:chgData name="Ingibjörg Benediktsdóttir" userId="S::ingibjorg@hac.is::f2a0bb0b-0a74-44e8-b550-ff7c0c716fe7" providerId="AD" clId="Web-{93C36642-A778-3D1A-76C5-8CE947222D32}" dt="2023-02-24T13:07:40.651" v="605" actId="20577"/>
          <ac:spMkLst>
            <pc:docMk/>
            <pc:sldMk cId="2239986612" sldId="327"/>
            <ac:spMk id="38" creationId="{00000000-0000-0000-0000-000000000000}"/>
          </ac:spMkLst>
        </pc:spChg>
        <pc:spChg chg="mod">
          <ac:chgData name="Ingibjörg Benediktsdóttir" userId="S::ingibjorg@hac.is::f2a0bb0b-0a74-44e8-b550-ff7c0c716fe7" providerId="AD" clId="Web-{93C36642-A778-3D1A-76C5-8CE947222D32}" dt="2023-02-24T13:08:01.635" v="618" actId="20577"/>
          <ac:spMkLst>
            <pc:docMk/>
            <pc:sldMk cId="2239986612" sldId="327"/>
            <ac:spMk id="39" creationId="{00000000-0000-0000-0000-000000000000}"/>
          </ac:spMkLst>
        </pc:spChg>
      </pc:sldChg>
      <pc:sldChg chg="modSp delCm">
        <pc:chgData name="Ingibjörg Benediktsdóttir" userId="S::ingibjorg@hac.is::f2a0bb0b-0a74-44e8-b550-ff7c0c716fe7" providerId="AD" clId="Web-{93C36642-A778-3D1A-76C5-8CE947222D32}" dt="2023-02-24T10:58:31.449" v="502" actId="20577"/>
        <pc:sldMkLst>
          <pc:docMk/>
          <pc:sldMk cId="3099892528" sldId="330"/>
        </pc:sldMkLst>
        <pc:spChg chg="mod">
          <ac:chgData name="Ingibjörg Benediktsdóttir" userId="S::ingibjorg@hac.is::f2a0bb0b-0a74-44e8-b550-ff7c0c716fe7" providerId="AD" clId="Web-{93C36642-A778-3D1A-76C5-8CE947222D32}" dt="2023-02-24T10:58:31.449" v="502" actId="20577"/>
          <ac:spMkLst>
            <pc:docMk/>
            <pc:sldMk cId="3099892528" sldId="330"/>
            <ac:spMk id="10" creationId="{00000000-0000-0000-0000-000000000000}"/>
          </ac:spMkLst>
        </pc:spChg>
        <pc:spChg chg="mod">
          <ac:chgData name="Ingibjörg Benediktsdóttir" userId="S::ingibjorg@hac.is::f2a0bb0b-0a74-44e8-b550-ff7c0c716fe7" providerId="AD" clId="Web-{93C36642-A778-3D1A-76C5-8CE947222D32}" dt="2023-02-24T10:53:29.618" v="388" actId="20577"/>
          <ac:spMkLst>
            <pc:docMk/>
            <pc:sldMk cId="3099892528" sldId="330"/>
            <ac:spMk id="11" creationId="{00000000-0000-0000-0000-000000000000}"/>
          </ac:spMkLst>
        </pc:spChg>
        <pc:extLst>
          <p:ext xmlns:p="http://schemas.openxmlformats.org/presentationml/2006/main" uri="{D6D511B9-2390-475A-947B-AFAB55BFBCF1}">
            <pc226:cmChg xmlns:pc226="http://schemas.microsoft.com/office/powerpoint/2022/06/main/command" chg="del">
              <pc226:chgData name="Ingibjörg Benediktsdóttir" userId="S::ingibjorg@hac.is::f2a0bb0b-0a74-44e8-b550-ff7c0c716fe7" providerId="AD" clId="Web-{93C36642-A778-3D1A-76C5-8CE947222D32}" dt="2023-02-24T10:55:21.603" v="425"/>
              <pc2:cmMkLst xmlns:pc2="http://schemas.microsoft.com/office/powerpoint/2019/9/main/command">
                <pc:docMk/>
                <pc:sldMk cId="3099892528" sldId="330"/>
                <pc2:cmMk id="{99B629A1-D794-FE43-9260-D3F03FB03AC8}"/>
              </pc2:cmMkLst>
            </pc226:cmChg>
          </p:ext>
        </pc:extLst>
      </pc:sldChg>
      <pc:sldChg chg="modSp">
        <pc:chgData name="Ingibjörg Benediktsdóttir" userId="S::ingibjorg@hac.is::f2a0bb0b-0a74-44e8-b550-ff7c0c716fe7" providerId="AD" clId="Web-{93C36642-A778-3D1A-76C5-8CE947222D32}" dt="2023-02-24T11:00:13.935" v="542" actId="20577"/>
        <pc:sldMkLst>
          <pc:docMk/>
          <pc:sldMk cId="1615230915" sldId="335"/>
        </pc:sldMkLst>
        <pc:spChg chg="mod">
          <ac:chgData name="Ingibjörg Benediktsdóttir" userId="S::ingibjorg@hac.is::f2a0bb0b-0a74-44e8-b550-ff7c0c716fe7" providerId="AD" clId="Web-{93C36642-A778-3D1A-76C5-8CE947222D32}" dt="2023-02-24T11:00:13.935" v="542" actId="20577"/>
          <ac:spMkLst>
            <pc:docMk/>
            <pc:sldMk cId="1615230915" sldId="335"/>
            <ac:spMk id="22" creationId="{00000000-0000-0000-0000-000000000000}"/>
          </ac:spMkLst>
        </pc:spChg>
        <pc:spChg chg="mod">
          <ac:chgData name="Ingibjörg Benediktsdóttir" userId="S::ingibjorg@hac.is::f2a0bb0b-0a74-44e8-b550-ff7c0c716fe7" providerId="AD" clId="Web-{93C36642-A778-3D1A-76C5-8CE947222D32}" dt="2023-02-24T10:59:09.340" v="512" actId="20577"/>
          <ac:spMkLst>
            <pc:docMk/>
            <pc:sldMk cId="1615230915" sldId="335"/>
            <ac:spMk id="23" creationId="{00000000-0000-0000-0000-000000000000}"/>
          </ac:spMkLst>
        </pc:spChg>
      </pc:sldChg>
      <pc:sldChg chg="delSp modSp">
        <pc:chgData name="Ingibjörg Benediktsdóttir" userId="S::ingibjorg@hac.is::f2a0bb0b-0a74-44e8-b550-ff7c0c716fe7" providerId="AD" clId="Web-{93C36642-A778-3D1A-76C5-8CE947222D32}" dt="2023-02-24T13:20:33.283" v="895" actId="20577"/>
        <pc:sldMkLst>
          <pc:docMk/>
          <pc:sldMk cId="486441714" sldId="337"/>
        </pc:sldMkLst>
        <pc:spChg chg="mod">
          <ac:chgData name="Ingibjörg Benediktsdóttir" userId="S::ingibjorg@hac.is::f2a0bb0b-0a74-44e8-b550-ff7c0c716fe7" providerId="AD" clId="Web-{93C36642-A778-3D1A-76C5-8CE947222D32}" dt="2023-02-24T13:18:38.750" v="837" actId="20577"/>
          <ac:spMkLst>
            <pc:docMk/>
            <pc:sldMk cId="486441714" sldId="337"/>
            <ac:spMk id="2" creationId="{00000000-0000-0000-0000-000000000000}"/>
          </ac:spMkLst>
        </pc:spChg>
        <pc:spChg chg="del">
          <ac:chgData name="Ingibjörg Benediktsdóttir" userId="S::ingibjorg@hac.is::f2a0bb0b-0a74-44e8-b550-ff7c0c716fe7" providerId="AD" clId="Web-{93C36642-A778-3D1A-76C5-8CE947222D32}" dt="2023-02-24T13:18:30.969" v="824"/>
          <ac:spMkLst>
            <pc:docMk/>
            <pc:sldMk cId="486441714" sldId="337"/>
            <ac:spMk id="3" creationId="{00000000-0000-0000-0000-000000000000}"/>
          </ac:spMkLst>
        </pc:spChg>
        <pc:spChg chg="mod">
          <ac:chgData name="Ingibjörg Benediktsdóttir" userId="S::ingibjorg@hac.is::f2a0bb0b-0a74-44e8-b550-ff7c0c716fe7" providerId="AD" clId="Web-{93C36642-A778-3D1A-76C5-8CE947222D32}" dt="2023-02-24T13:19:48.657" v="879" actId="20577"/>
          <ac:spMkLst>
            <pc:docMk/>
            <pc:sldMk cId="486441714" sldId="337"/>
            <ac:spMk id="33" creationId="{00000000-0000-0000-0000-000000000000}"/>
          </ac:spMkLst>
        </pc:spChg>
        <pc:spChg chg="mod">
          <ac:chgData name="Ingibjörg Benediktsdóttir" userId="S::ingibjorg@hac.is::f2a0bb0b-0a74-44e8-b550-ff7c0c716fe7" providerId="AD" clId="Web-{93C36642-A778-3D1A-76C5-8CE947222D32}" dt="2023-02-24T13:20:02.282" v="889" actId="20577"/>
          <ac:spMkLst>
            <pc:docMk/>
            <pc:sldMk cId="486441714" sldId="337"/>
            <ac:spMk id="35" creationId="{00000000-0000-0000-0000-000000000000}"/>
          </ac:spMkLst>
        </pc:spChg>
        <pc:spChg chg="mod">
          <ac:chgData name="Ingibjörg Benediktsdóttir" userId="S::ingibjorg@hac.is::f2a0bb0b-0a74-44e8-b550-ff7c0c716fe7" providerId="AD" clId="Web-{93C36642-A778-3D1A-76C5-8CE947222D32}" dt="2023-02-24T13:20:33.283" v="895" actId="20577"/>
          <ac:spMkLst>
            <pc:docMk/>
            <pc:sldMk cId="486441714" sldId="337"/>
            <ac:spMk id="36" creationId="{00000000-0000-0000-0000-000000000000}"/>
          </ac:spMkLst>
        </pc:spChg>
        <pc:spChg chg="mod">
          <ac:chgData name="Ingibjörg Benediktsdóttir" userId="S::ingibjorg@hac.is::f2a0bb0b-0a74-44e8-b550-ff7c0c716fe7" providerId="AD" clId="Web-{93C36642-A778-3D1A-76C5-8CE947222D32}" dt="2023-02-24T13:19:02.579" v="846" actId="20577"/>
          <ac:spMkLst>
            <pc:docMk/>
            <pc:sldMk cId="486441714" sldId="337"/>
            <ac:spMk id="37" creationId="{00000000-0000-0000-0000-000000000000}"/>
          </ac:spMkLst>
        </pc:spChg>
        <pc:spChg chg="mod">
          <ac:chgData name="Ingibjörg Benediktsdóttir" userId="S::ingibjorg@hac.is::f2a0bb0b-0a74-44e8-b550-ff7c0c716fe7" providerId="AD" clId="Web-{93C36642-A778-3D1A-76C5-8CE947222D32}" dt="2023-02-24T13:19:22.798" v="855" actId="20577"/>
          <ac:spMkLst>
            <pc:docMk/>
            <pc:sldMk cId="486441714" sldId="337"/>
            <ac:spMk id="38" creationId="{00000000-0000-0000-0000-000000000000}"/>
          </ac:spMkLst>
        </pc:spChg>
        <pc:spChg chg="mod">
          <ac:chgData name="Ingibjörg Benediktsdóttir" userId="S::ingibjorg@hac.is::f2a0bb0b-0a74-44e8-b550-ff7c0c716fe7" providerId="AD" clId="Web-{93C36642-A778-3D1A-76C5-8CE947222D32}" dt="2023-02-24T13:19:38.563" v="860" actId="20577"/>
          <ac:spMkLst>
            <pc:docMk/>
            <pc:sldMk cId="486441714" sldId="337"/>
            <ac:spMk id="39" creationId="{00000000-0000-0000-0000-000000000000}"/>
          </ac:spMkLst>
        </pc:spChg>
      </pc:sldChg>
      <pc:sldChg chg="modSp">
        <pc:chgData name="Ingibjörg Benediktsdóttir" userId="S::ingibjorg@hac.is::f2a0bb0b-0a74-44e8-b550-ff7c0c716fe7" providerId="AD" clId="Web-{93C36642-A778-3D1A-76C5-8CE947222D32}" dt="2023-02-24T10:43:31.049" v="162" actId="14100"/>
        <pc:sldMkLst>
          <pc:docMk/>
          <pc:sldMk cId="86911568" sldId="340"/>
        </pc:sldMkLst>
        <pc:spChg chg="mod">
          <ac:chgData name="Ingibjörg Benediktsdóttir" userId="S::ingibjorg@hac.is::f2a0bb0b-0a74-44e8-b550-ff7c0c716fe7" providerId="AD" clId="Web-{93C36642-A778-3D1A-76C5-8CE947222D32}" dt="2023-02-24T10:37:20.279" v="26" actId="20577"/>
          <ac:spMkLst>
            <pc:docMk/>
            <pc:sldMk cId="86911568" sldId="340"/>
            <ac:spMk id="2" creationId="{7DF83B02-5D52-A952-1CD2-ED615B600C33}"/>
          </ac:spMkLst>
        </pc:spChg>
        <pc:spChg chg="mod">
          <ac:chgData name="Ingibjörg Benediktsdóttir" userId="S::ingibjorg@hac.is::f2a0bb0b-0a74-44e8-b550-ff7c0c716fe7" providerId="AD" clId="Web-{93C36642-A778-3D1A-76C5-8CE947222D32}" dt="2023-02-24T10:37:50.076" v="38" actId="20577"/>
          <ac:spMkLst>
            <pc:docMk/>
            <pc:sldMk cId="86911568" sldId="340"/>
            <ac:spMk id="3" creationId="{A0C5860E-44FA-7205-4C18-5A335488373A}"/>
          </ac:spMkLst>
        </pc:spChg>
        <pc:spChg chg="mod">
          <ac:chgData name="Ingibjörg Benediktsdóttir" userId="S::ingibjorg@hac.is::f2a0bb0b-0a74-44e8-b550-ff7c0c716fe7" providerId="AD" clId="Web-{93C36642-A778-3D1A-76C5-8CE947222D32}" dt="2023-02-24T10:43:31.049" v="162" actId="14100"/>
          <ac:spMkLst>
            <pc:docMk/>
            <pc:sldMk cId="86911568" sldId="340"/>
            <ac:spMk id="4" creationId="{450E3864-C0C3-047A-8DDD-58E6B7CD9441}"/>
          </ac:spMkLst>
        </pc:spChg>
      </pc:sldChg>
      <pc:sldChg chg="delSp modSp">
        <pc:chgData name="Ingibjörg Benediktsdóttir" userId="S::ingibjorg@hac.is::f2a0bb0b-0a74-44e8-b550-ff7c0c716fe7" providerId="AD" clId="Web-{93C36642-A778-3D1A-76C5-8CE947222D32}" dt="2023-02-24T10:45:42.222" v="209" actId="20577"/>
        <pc:sldMkLst>
          <pc:docMk/>
          <pc:sldMk cId="480014431" sldId="341"/>
        </pc:sldMkLst>
        <pc:spChg chg="mod">
          <ac:chgData name="Ingibjörg Benediktsdóttir" userId="S::ingibjorg@hac.is::f2a0bb0b-0a74-44e8-b550-ff7c0c716fe7" providerId="AD" clId="Web-{93C36642-A778-3D1A-76C5-8CE947222D32}" dt="2023-02-24T10:43:44.814" v="169" actId="20577"/>
          <ac:spMkLst>
            <pc:docMk/>
            <pc:sldMk cId="480014431" sldId="341"/>
            <ac:spMk id="2" creationId="{7DF83B02-5D52-A952-1CD2-ED615B600C33}"/>
          </ac:spMkLst>
        </pc:spChg>
        <pc:spChg chg="del">
          <ac:chgData name="Ingibjörg Benediktsdóttir" userId="S::ingibjorg@hac.is::f2a0bb0b-0a74-44e8-b550-ff7c0c716fe7" providerId="AD" clId="Web-{93C36642-A778-3D1A-76C5-8CE947222D32}" dt="2023-02-24T10:43:49.814" v="170"/>
          <ac:spMkLst>
            <pc:docMk/>
            <pc:sldMk cId="480014431" sldId="341"/>
            <ac:spMk id="3" creationId="{225218F3-A4EA-980B-7014-3E87E127485F}"/>
          </ac:spMkLst>
        </pc:spChg>
        <pc:spChg chg="mod">
          <ac:chgData name="Ingibjörg Benediktsdóttir" userId="S::ingibjorg@hac.is::f2a0bb0b-0a74-44e8-b550-ff7c0c716fe7" providerId="AD" clId="Web-{93C36642-A778-3D1A-76C5-8CE947222D32}" dt="2023-02-24T10:45:42.222" v="209" actId="20577"/>
          <ac:spMkLst>
            <pc:docMk/>
            <pc:sldMk cId="480014431" sldId="341"/>
            <ac:spMk id="4" creationId="{450E3864-C0C3-047A-8DDD-58E6B7CD9441}"/>
          </ac:spMkLst>
        </pc:spChg>
      </pc:sldChg>
      <pc:sldChg chg="modSp">
        <pc:chgData name="Ingibjörg Benediktsdóttir" userId="S::ingibjorg@hac.is::f2a0bb0b-0a74-44e8-b550-ff7c0c716fe7" providerId="AD" clId="Web-{93C36642-A778-3D1A-76C5-8CE947222D32}" dt="2023-02-24T13:29:05.521" v="980" actId="20577"/>
        <pc:sldMkLst>
          <pc:docMk/>
          <pc:sldMk cId="476059854" sldId="342"/>
        </pc:sldMkLst>
        <pc:spChg chg="mod">
          <ac:chgData name="Ingibjörg Benediktsdóttir" userId="S::ingibjorg@hac.is::f2a0bb0b-0a74-44e8-b550-ff7c0c716fe7" providerId="AD" clId="Web-{93C36642-A778-3D1A-76C5-8CE947222D32}" dt="2023-02-24T13:24:30.160" v="966" actId="20577"/>
          <ac:spMkLst>
            <pc:docMk/>
            <pc:sldMk cId="476059854" sldId="342"/>
            <ac:spMk id="2" creationId="{F13D77A5-8B36-BCEA-E61A-90E860E8FA72}"/>
          </ac:spMkLst>
        </pc:spChg>
        <pc:spChg chg="mod">
          <ac:chgData name="Ingibjörg Benediktsdóttir" userId="S::ingibjorg@hac.is::f2a0bb0b-0a74-44e8-b550-ff7c0c716fe7" providerId="AD" clId="Web-{93C36642-A778-3D1A-76C5-8CE947222D32}" dt="2023-02-24T13:29:05.521" v="980" actId="20577"/>
          <ac:spMkLst>
            <pc:docMk/>
            <pc:sldMk cId="476059854" sldId="342"/>
            <ac:spMk id="18" creationId="{A53FAEA7-C47A-B133-DF94-DC09E55CAB1F}"/>
          </ac:spMkLst>
        </pc:spChg>
        <pc:spChg chg="mod">
          <ac:chgData name="Ingibjörg Benediktsdóttir" userId="S::ingibjorg@hac.is::f2a0bb0b-0a74-44e8-b550-ff7c0c716fe7" providerId="AD" clId="Web-{93C36642-A778-3D1A-76C5-8CE947222D32}" dt="2023-02-24T13:24:40.175" v="968" actId="20577"/>
          <ac:spMkLst>
            <pc:docMk/>
            <pc:sldMk cId="476059854" sldId="342"/>
            <ac:spMk id="21" creationId="{62F85CEF-6DCA-06EC-4B44-E841FEA6148D}"/>
          </ac:spMkLst>
        </pc:spChg>
      </pc:sldChg>
      <pc:sldChg chg="modSp">
        <pc:chgData name="Ingibjörg Benediktsdóttir" userId="S::ingibjorg@hac.is::f2a0bb0b-0a74-44e8-b550-ff7c0c716fe7" providerId="AD" clId="Web-{93C36642-A778-3D1A-76C5-8CE947222D32}" dt="2023-02-24T13:50:44.908" v="1088" actId="20577"/>
        <pc:sldMkLst>
          <pc:docMk/>
          <pc:sldMk cId="3629865114" sldId="343"/>
        </pc:sldMkLst>
        <pc:spChg chg="mod">
          <ac:chgData name="Ingibjörg Benediktsdóttir" userId="S::ingibjorg@hac.is::f2a0bb0b-0a74-44e8-b550-ff7c0c716fe7" providerId="AD" clId="Web-{93C36642-A778-3D1A-76C5-8CE947222D32}" dt="2023-02-24T13:48:11.094" v="1065" actId="20577"/>
          <ac:spMkLst>
            <pc:docMk/>
            <pc:sldMk cId="3629865114" sldId="343"/>
            <ac:spMk id="2" creationId="{F13D77A5-8B36-BCEA-E61A-90E860E8FA72}"/>
          </ac:spMkLst>
        </pc:spChg>
        <pc:spChg chg="mod">
          <ac:chgData name="Ingibjörg Benediktsdóttir" userId="S::ingibjorg@hac.is::f2a0bb0b-0a74-44e8-b550-ff7c0c716fe7" providerId="AD" clId="Web-{93C36642-A778-3D1A-76C5-8CE947222D32}" dt="2023-02-24T13:50:44.908" v="1088" actId="20577"/>
          <ac:spMkLst>
            <pc:docMk/>
            <pc:sldMk cId="3629865114" sldId="343"/>
            <ac:spMk id="18" creationId="{A53FAEA7-C47A-B133-DF94-DC09E55CAB1F}"/>
          </ac:spMkLst>
        </pc:spChg>
        <pc:spChg chg="mod">
          <ac:chgData name="Ingibjörg Benediktsdóttir" userId="S::ingibjorg@hac.is::f2a0bb0b-0a74-44e8-b550-ff7c0c716fe7" providerId="AD" clId="Web-{93C36642-A778-3D1A-76C5-8CE947222D32}" dt="2023-02-24T13:48:23.047" v="1067" actId="20577"/>
          <ac:spMkLst>
            <pc:docMk/>
            <pc:sldMk cId="3629865114" sldId="343"/>
            <ac:spMk id="21" creationId="{62F85CEF-6DCA-06EC-4B44-E841FEA6148D}"/>
          </ac:spMkLst>
        </pc:spChg>
      </pc:sldChg>
      <pc:sldChg chg="modSp delCm">
        <pc:chgData name="Ingibjörg Benediktsdóttir" userId="S::ingibjorg@hac.is::f2a0bb0b-0a74-44e8-b550-ff7c0c716fe7" providerId="AD" clId="Web-{93C36642-A778-3D1A-76C5-8CE947222D32}" dt="2023-02-24T13:33:43.883" v="1019" actId="20577"/>
        <pc:sldMkLst>
          <pc:docMk/>
          <pc:sldMk cId="744402162" sldId="344"/>
        </pc:sldMkLst>
        <pc:spChg chg="mod">
          <ac:chgData name="Ingibjörg Benediktsdóttir" userId="S::ingibjorg@hac.is::f2a0bb0b-0a74-44e8-b550-ff7c0c716fe7" providerId="AD" clId="Web-{93C36642-A778-3D1A-76C5-8CE947222D32}" dt="2023-02-24T13:31:54.023" v="1002" actId="20577"/>
          <ac:spMkLst>
            <pc:docMk/>
            <pc:sldMk cId="744402162" sldId="344"/>
            <ac:spMk id="2" creationId="{F13D77A5-8B36-BCEA-E61A-90E860E8FA72}"/>
          </ac:spMkLst>
        </pc:spChg>
        <pc:spChg chg="mod">
          <ac:chgData name="Ingibjörg Benediktsdóttir" userId="S::ingibjorg@hac.is::f2a0bb0b-0a74-44e8-b550-ff7c0c716fe7" providerId="AD" clId="Web-{93C36642-A778-3D1A-76C5-8CE947222D32}" dt="2023-02-24T13:33:43.883" v="1019" actId="20577"/>
          <ac:spMkLst>
            <pc:docMk/>
            <pc:sldMk cId="744402162" sldId="344"/>
            <ac:spMk id="18" creationId="{A53FAEA7-C47A-B133-DF94-DC09E55CAB1F}"/>
          </ac:spMkLst>
        </pc:spChg>
        <pc:spChg chg="mod">
          <ac:chgData name="Ingibjörg Benediktsdóttir" userId="S::ingibjorg@hac.is::f2a0bb0b-0a74-44e8-b550-ff7c0c716fe7" providerId="AD" clId="Web-{93C36642-A778-3D1A-76C5-8CE947222D32}" dt="2023-02-24T13:32:09.054" v="1004" actId="20577"/>
          <ac:spMkLst>
            <pc:docMk/>
            <pc:sldMk cId="744402162" sldId="344"/>
            <ac:spMk id="21" creationId="{62F85CEF-6DCA-06EC-4B44-E841FEA6148D}"/>
          </ac:spMkLst>
        </pc:spChg>
        <pc:extLst>
          <p:ext xmlns:p="http://schemas.openxmlformats.org/presentationml/2006/main" uri="{D6D511B9-2390-475A-947B-AFAB55BFBCF1}">
            <pc226:cmChg xmlns:pc226="http://schemas.microsoft.com/office/powerpoint/2022/06/main/command" chg="del">
              <pc226:chgData name="Ingibjörg Benediktsdóttir" userId="S::ingibjorg@hac.is::f2a0bb0b-0a74-44e8-b550-ff7c0c716fe7" providerId="AD" clId="Web-{93C36642-A778-3D1A-76C5-8CE947222D32}" dt="2023-02-24T13:31:36.273" v="1000"/>
              <pc2:cmMkLst xmlns:pc2="http://schemas.microsoft.com/office/powerpoint/2019/9/main/command">
                <pc:docMk/>
                <pc:sldMk cId="744402162" sldId="344"/>
                <pc2:cmMk id="{0B923A0E-2666-A646-8852-AB422671E312}"/>
              </pc2:cmMkLst>
            </pc226:cmChg>
          </p:ext>
        </pc:extLst>
      </pc:sldChg>
      <pc:sldChg chg="modSp">
        <pc:chgData name="Ingibjörg Benediktsdóttir" userId="S::ingibjorg@hac.is::f2a0bb0b-0a74-44e8-b550-ff7c0c716fe7" providerId="AD" clId="Web-{93C36642-A778-3D1A-76C5-8CE947222D32}" dt="2023-02-24T13:47:53.016" v="1063" actId="20577"/>
        <pc:sldMkLst>
          <pc:docMk/>
          <pc:sldMk cId="1478402357" sldId="345"/>
        </pc:sldMkLst>
        <pc:spChg chg="mod">
          <ac:chgData name="Ingibjörg Benediktsdóttir" userId="S::ingibjorg@hac.is::f2a0bb0b-0a74-44e8-b550-ff7c0c716fe7" providerId="AD" clId="Web-{93C36642-A778-3D1A-76C5-8CE947222D32}" dt="2023-02-24T13:46:57.750" v="1045" actId="20577"/>
          <ac:spMkLst>
            <pc:docMk/>
            <pc:sldMk cId="1478402357" sldId="345"/>
            <ac:spMk id="2" creationId="{F13D77A5-8B36-BCEA-E61A-90E860E8FA72}"/>
          </ac:spMkLst>
        </pc:spChg>
        <pc:spChg chg="mod">
          <ac:chgData name="Ingibjörg Benediktsdóttir" userId="S::ingibjorg@hac.is::f2a0bb0b-0a74-44e8-b550-ff7c0c716fe7" providerId="AD" clId="Web-{93C36642-A778-3D1A-76C5-8CE947222D32}" dt="2023-02-24T13:47:53.016" v="1063" actId="20577"/>
          <ac:spMkLst>
            <pc:docMk/>
            <pc:sldMk cId="1478402357" sldId="345"/>
            <ac:spMk id="18" creationId="{A53FAEA7-C47A-B133-DF94-DC09E55CAB1F}"/>
          </ac:spMkLst>
        </pc:spChg>
        <pc:spChg chg="mod">
          <ac:chgData name="Ingibjörg Benediktsdóttir" userId="S::ingibjorg@hac.is::f2a0bb0b-0a74-44e8-b550-ff7c0c716fe7" providerId="AD" clId="Web-{93C36642-A778-3D1A-76C5-8CE947222D32}" dt="2023-02-24T13:47:10.953" v="1047" actId="20577"/>
          <ac:spMkLst>
            <pc:docMk/>
            <pc:sldMk cId="1478402357" sldId="345"/>
            <ac:spMk id="21" creationId="{62F85CEF-6DCA-06EC-4B44-E841FEA6148D}"/>
          </ac:spMkLst>
        </pc:spChg>
      </pc:sldChg>
      <pc:sldChg chg="modSp">
        <pc:chgData name="Ingibjörg Benediktsdóttir" userId="S::ingibjorg@hac.is::f2a0bb0b-0a74-44e8-b550-ff7c0c716fe7" providerId="AD" clId="Web-{93C36642-A778-3D1A-76C5-8CE947222D32}" dt="2023-02-24T13:55:56.254" v="1094" actId="20577"/>
        <pc:sldMkLst>
          <pc:docMk/>
          <pc:sldMk cId="2486154049" sldId="346"/>
        </pc:sldMkLst>
        <pc:spChg chg="mod">
          <ac:chgData name="Ingibjörg Benediktsdóttir" userId="S::ingibjorg@hac.is::f2a0bb0b-0a74-44e8-b550-ff7c0c716fe7" providerId="AD" clId="Web-{93C36642-A778-3D1A-76C5-8CE947222D32}" dt="2023-02-24T13:55:56.254" v="1094" actId="20577"/>
          <ac:spMkLst>
            <pc:docMk/>
            <pc:sldMk cId="2486154049" sldId="346"/>
            <ac:spMk id="18" creationId="{A53FAEA7-C47A-B133-DF94-DC09E55CAB1F}"/>
          </ac:spMkLst>
        </pc:spChg>
        <pc:spChg chg="mod">
          <ac:chgData name="Ingibjörg Benediktsdóttir" userId="S::ingibjorg@hac.is::f2a0bb0b-0a74-44e8-b550-ff7c0c716fe7" providerId="AD" clId="Web-{93C36642-A778-3D1A-76C5-8CE947222D32}" dt="2023-02-24T13:55:21.598" v="1090" actId="20577"/>
          <ac:spMkLst>
            <pc:docMk/>
            <pc:sldMk cId="2486154049" sldId="346"/>
            <ac:spMk id="21" creationId="{62F85CEF-6DCA-06EC-4B44-E841FEA6148D}"/>
          </ac:spMkLst>
        </pc:spChg>
      </pc:sldChg>
      <pc:sldChg chg="modSp">
        <pc:chgData name="Ingibjörg Benediktsdóttir" userId="S::ingibjorg@hac.is::f2a0bb0b-0a74-44e8-b550-ff7c0c716fe7" providerId="AD" clId="Web-{93C36642-A778-3D1A-76C5-8CE947222D32}" dt="2023-02-24T13:57:29.661" v="1105" actId="20577"/>
        <pc:sldMkLst>
          <pc:docMk/>
          <pc:sldMk cId="998066613" sldId="347"/>
        </pc:sldMkLst>
        <pc:spChg chg="mod">
          <ac:chgData name="Ingibjörg Benediktsdóttir" userId="S::ingibjorg@hac.is::f2a0bb0b-0a74-44e8-b550-ff7c0c716fe7" providerId="AD" clId="Web-{93C36642-A778-3D1A-76C5-8CE947222D32}" dt="2023-02-24T13:56:20.442" v="1096" actId="20577"/>
          <ac:spMkLst>
            <pc:docMk/>
            <pc:sldMk cId="998066613" sldId="347"/>
            <ac:spMk id="2" creationId="{F13D77A5-8B36-BCEA-E61A-90E860E8FA72}"/>
          </ac:spMkLst>
        </pc:spChg>
        <pc:spChg chg="mod">
          <ac:chgData name="Ingibjörg Benediktsdóttir" userId="S::ingibjorg@hac.is::f2a0bb0b-0a74-44e8-b550-ff7c0c716fe7" providerId="AD" clId="Web-{93C36642-A778-3D1A-76C5-8CE947222D32}" dt="2023-02-24T13:57:29.661" v="1105" actId="20577"/>
          <ac:spMkLst>
            <pc:docMk/>
            <pc:sldMk cId="998066613" sldId="347"/>
            <ac:spMk id="18" creationId="{A53FAEA7-C47A-B133-DF94-DC09E55CAB1F}"/>
          </ac:spMkLst>
        </pc:spChg>
        <pc:spChg chg="mod">
          <ac:chgData name="Ingibjörg Benediktsdóttir" userId="S::ingibjorg@hac.is::f2a0bb0b-0a74-44e8-b550-ff7c0c716fe7" providerId="AD" clId="Web-{93C36642-A778-3D1A-76C5-8CE947222D32}" dt="2023-02-24T13:56:36.536" v="1098" actId="20577"/>
          <ac:spMkLst>
            <pc:docMk/>
            <pc:sldMk cId="998066613" sldId="347"/>
            <ac:spMk id="21" creationId="{62F85CEF-6DCA-06EC-4B44-E841FEA6148D}"/>
          </ac:spMkLst>
        </pc:spChg>
      </pc:sldChg>
      <pc:sldChg chg="modSp">
        <pc:chgData name="Ingibjörg Benediktsdóttir" userId="S::ingibjorg@hac.is::f2a0bb0b-0a74-44e8-b550-ff7c0c716fe7" providerId="AD" clId="Web-{93C36642-A778-3D1A-76C5-8CE947222D32}" dt="2023-02-24T10:33:47.495" v="25" actId="20577"/>
        <pc:sldMkLst>
          <pc:docMk/>
          <pc:sldMk cId="142937050" sldId="353"/>
        </pc:sldMkLst>
        <pc:spChg chg="mod">
          <ac:chgData name="Ingibjörg Benediktsdóttir" userId="S::ingibjorg@hac.is::f2a0bb0b-0a74-44e8-b550-ff7c0c716fe7" providerId="AD" clId="Web-{93C36642-A778-3D1A-76C5-8CE947222D32}" dt="2023-02-24T10:33:25.964" v="14" actId="20577"/>
          <ac:spMkLst>
            <pc:docMk/>
            <pc:sldMk cId="142937050" sldId="353"/>
            <ac:spMk id="2" creationId="{00000000-0000-0000-0000-000000000000}"/>
          </ac:spMkLst>
        </pc:spChg>
        <pc:spChg chg="mod">
          <ac:chgData name="Ingibjörg Benediktsdóttir" userId="S::ingibjorg@hac.is::f2a0bb0b-0a74-44e8-b550-ff7c0c716fe7" providerId="AD" clId="Web-{93C36642-A778-3D1A-76C5-8CE947222D32}" dt="2023-02-24T10:32:40.291" v="5" actId="20577"/>
          <ac:spMkLst>
            <pc:docMk/>
            <pc:sldMk cId="142937050" sldId="353"/>
            <ac:spMk id="3" creationId="{00000000-0000-0000-0000-000000000000}"/>
          </ac:spMkLst>
        </pc:spChg>
        <pc:spChg chg="mod">
          <ac:chgData name="Ingibjörg Benediktsdóttir" userId="S::ingibjorg@hac.is::f2a0bb0b-0a74-44e8-b550-ff7c0c716fe7" providerId="AD" clId="Web-{93C36642-A778-3D1A-76C5-8CE947222D32}" dt="2023-02-24T10:33:47.495" v="25" actId="20577"/>
          <ac:spMkLst>
            <pc:docMk/>
            <pc:sldMk cId="142937050" sldId="353"/>
            <ac:spMk id="16" creationId="{4A4FD87E-DA31-1947-E00E-CF5FC8659A90}"/>
          </ac:spMkLst>
        </pc:spChg>
      </pc:sldChg>
      <pc:sldChg chg="addSp delSp modSp">
        <pc:chgData name="Ingibjörg Benediktsdóttir" userId="S::ingibjorg@hac.is::f2a0bb0b-0a74-44e8-b550-ff7c0c716fe7" providerId="AD" clId="Web-{93C36642-A778-3D1A-76C5-8CE947222D32}" dt="2023-02-24T13:31:30.413" v="999" actId="20577"/>
        <pc:sldMkLst>
          <pc:docMk/>
          <pc:sldMk cId="1336174673" sldId="354"/>
        </pc:sldMkLst>
        <pc:spChg chg="mod">
          <ac:chgData name="Ingibjörg Benediktsdóttir" userId="S::ingibjorg@hac.is::f2a0bb0b-0a74-44e8-b550-ff7c0c716fe7" providerId="AD" clId="Web-{93C36642-A778-3D1A-76C5-8CE947222D32}" dt="2023-02-24T13:29:49.631" v="982" actId="20577"/>
          <ac:spMkLst>
            <pc:docMk/>
            <pc:sldMk cId="1336174673" sldId="354"/>
            <ac:spMk id="2" creationId="{F13D77A5-8B36-BCEA-E61A-90E860E8FA72}"/>
          </ac:spMkLst>
        </pc:spChg>
        <pc:spChg chg="add del mod">
          <ac:chgData name="Ingibjörg Benediktsdóttir" userId="S::ingibjorg@hac.is::f2a0bb0b-0a74-44e8-b550-ff7c0c716fe7" providerId="AD" clId="Web-{93C36642-A778-3D1A-76C5-8CE947222D32}" dt="2023-02-24T13:30:07.350" v="986"/>
          <ac:spMkLst>
            <pc:docMk/>
            <pc:sldMk cId="1336174673" sldId="354"/>
            <ac:spMk id="3" creationId="{4DA72F40-BCA8-B16C-A709-94A7DE4CAF17}"/>
          </ac:spMkLst>
        </pc:spChg>
        <pc:spChg chg="mod">
          <ac:chgData name="Ingibjörg Benediktsdóttir" userId="S::ingibjorg@hac.is::f2a0bb0b-0a74-44e8-b550-ff7c0c716fe7" providerId="AD" clId="Web-{93C36642-A778-3D1A-76C5-8CE947222D32}" dt="2023-02-24T13:31:30.413" v="999" actId="20577"/>
          <ac:spMkLst>
            <pc:docMk/>
            <pc:sldMk cId="1336174673" sldId="354"/>
            <ac:spMk id="18" creationId="{A53FAEA7-C47A-B133-DF94-DC09E55CAB1F}"/>
          </ac:spMkLst>
        </pc:spChg>
        <pc:spChg chg="mod">
          <ac:chgData name="Ingibjörg Benediktsdóttir" userId="S::ingibjorg@hac.is::f2a0bb0b-0a74-44e8-b550-ff7c0c716fe7" providerId="AD" clId="Web-{93C36642-A778-3D1A-76C5-8CE947222D32}" dt="2023-02-24T13:30:19.163" v="988" actId="20577"/>
          <ac:spMkLst>
            <pc:docMk/>
            <pc:sldMk cId="1336174673" sldId="354"/>
            <ac:spMk id="21" creationId="{62F85CEF-6DCA-06EC-4B44-E841FEA6148D}"/>
          </ac:spMkLst>
        </pc:spChg>
      </pc:sldChg>
      <pc:sldChg chg="modSp">
        <pc:chgData name="Ingibjörg Benediktsdóttir" userId="S::ingibjorg@hac.is::f2a0bb0b-0a74-44e8-b550-ff7c0c716fe7" providerId="AD" clId="Web-{93C36642-A778-3D1A-76C5-8CE947222D32}" dt="2023-02-24T13:46:37.984" v="1043" actId="20577"/>
        <pc:sldMkLst>
          <pc:docMk/>
          <pc:sldMk cId="741984639" sldId="355"/>
        </pc:sldMkLst>
        <pc:spChg chg="mod">
          <ac:chgData name="Ingibjörg Benediktsdóttir" userId="S::ingibjorg@hac.is::f2a0bb0b-0a74-44e8-b550-ff7c0c716fe7" providerId="AD" clId="Web-{93C36642-A778-3D1A-76C5-8CE947222D32}" dt="2023-02-24T13:34:05.133" v="1021" actId="20577"/>
          <ac:spMkLst>
            <pc:docMk/>
            <pc:sldMk cId="741984639" sldId="355"/>
            <ac:spMk id="2" creationId="{F13D77A5-8B36-BCEA-E61A-90E860E8FA72}"/>
          </ac:spMkLst>
        </pc:spChg>
        <pc:spChg chg="mod">
          <ac:chgData name="Ingibjörg Benediktsdóttir" userId="S::ingibjorg@hac.is::f2a0bb0b-0a74-44e8-b550-ff7c0c716fe7" providerId="AD" clId="Web-{93C36642-A778-3D1A-76C5-8CE947222D32}" dt="2023-02-24T13:46:37.984" v="1043" actId="20577"/>
          <ac:spMkLst>
            <pc:docMk/>
            <pc:sldMk cId="741984639" sldId="355"/>
            <ac:spMk id="18" creationId="{A53FAEA7-C47A-B133-DF94-DC09E55CAB1F}"/>
          </ac:spMkLst>
        </pc:spChg>
        <pc:spChg chg="mod">
          <ac:chgData name="Ingibjörg Benediktsdóttir" userId="S::ingibjorg@hac.is::f2a0bb0b-0a74-44e8-b550-ff7c0c716fe7" providerId="AD" clId="Web-{93C36642-A778-3D1A-76C5-8CE947222D32}" dt="2023-02-24T13:34:20.118" v="1025" actId="20577"/>
          <ac:spMkLst>
            <pc:docMk/>
            <pc:sldMk cId="741984639" sldId="355"/>
            <ac:spMk id="21" creationId="{62F85CEF-6DCA-06EC-4B44-E841FEA6148D}"/>
          </ac:spMkLst>
        </pc:spChg>
      </pc:sldChg>
      <pc:sldChg chg="modSp">
        <pc:chgData name="Ingibjörg Benediktsdóttir" userId="S::ingibjorg@hac.is::f2a0bb0b-0a74-44e8-b550-ff7c0c716fe7" providerId="AD" clId="Web-{93C36642-A778-3D1A-76C5-8CE947222D32}" dt="2023-02-24T14:25:25.023" v="1176" actId="20577"/>
        <pc:sldMkLst>
          <pc:docMk/>
          <pc:sldMk cId="2774846729" sldId="357"/>
        </pc:sldMkLst>
        <pc:spChg chg="mod">
          <ac:chgData name="Ingibjörg Benediktsdóttir" userId="S::ingibjorg@hac.is::f2a0bb0b-0a74-44e8-b550-ff7c0c716fe7" providerId="AD" clId="Web-{93C36642-A778-3D1A-76C5-8CE947222D32}" dt="2023-02-24T14:22:18.134" v="1159" actId="20577"/>
          <ac:spMkLst>
            <pc:docMk/>
            <pc:sldMk cId="2774846729" sldId="357"/>
            <ac:spMk id="2" creationId="{F13D77A5-8B36-BCEA-E61A-90E860E8FA72}"/>
          </ac:spMkLst>
        </pc:spChg>
        <pc:spChg chg="mod">
          <ac:chgData name="Ingibjörg Benediktsdóttir" userId="S::ingibjorg@hac.is::f2a0bb0b-0a74-44e8-b550-ff7c0c716fe7" providerId="AD" clId="Web-{93C36642-A778-3D1A-76C5-8CE947222D32}" dt="2023-02-24T14:25:25.023" v="1176" actId="20577"/>
          <ac:spMkLst>
            <pc:docMk/>
            <pc:sldMk cId="2774846729" sldId="357"/>
            <ac:spMk id="18" creationId="{A53FAEA7-C47A-B133-DF94-DC09E55CAB1F}"/>
          </ac:spMkLst>
        </pc:spChg>
        <pc:spChg chg="mod">
          <ac:chgData name="Ingibjörg Benediktsdóttir" userId="S::ingibjorg@hac.is::f2a0bb0b-0a74-44e8-b550-ff7c0c716fe7" providerId="AD" clId="Web-{93C36642-A778-3D1A-76C5-8CE947222D32}" dt="2023-02-24T14:23:58.571" v="1161" actId="20577"/>
          <ac:spMkLst>
            <pc:docMk/>
            <pc:sldMk cId="2774846729" sldId="357"/>
            <ac:spMk id="21" creationId="{62F85CEF-6DCA-06EC-4B44-E841FEA6148D}"/>
          </ac:spMkLst>
        </pc:spChg>
      </pc:sldChg>
      <pc:sldChg chg="modSp">
        <pc:chgData name="Ingibjörg Benediktsdóttir" userId="S::ingibjorg@hac.is::f2a0bb0b-0a74-44e8-b550-ff7c0c716fe7" providerId="AD" clId="Web-{93C36642-A778-3D1A-76C5-8CE947222D32}" dt="2023-02-24T14:36:02.678" v="1253" actId="20577"/>
        <pc:sldMkLst>
          <pc:docMk/>
          <pc:sldMk cId="3141086833" sldId="358"/>
        </pc:sldMkLst>
        <pc:spChg chg="mod">
          <ac:chgData name="Ingibjörg Benediktsdóttir" userId="S::ingibjorg@hac.is::f2a0bb0b-0a74-44e8-b550-ff7c0c716fe7" providerId="AD" clId="Web-{93C36642-A778-3D1A-76C5-8CE947222D32}" dt="2023-02-24T14:33:25.491" v="1241" actId="20577"/>
          <ac:spMkLst>
            <pc:docMk/>
            <pc:sldMk cId="3141086833" sldId="358"/>
            <ac:spMk id="2" creationId="{F13D77A5-8B36-BCEA-E61A-90E860E8FA72}"/>
          </ac:spMkLst>
        </pc:spChg>
        <pc:spChg chg="mod">
          <ac:chgData name="Ingibjörg Benediktsdóttir" userId="S::ingibjorg@hac.is::f2a0bb0b-0a74-44e8-b550-ff7c0c716fe7" providerId="AD" clId="Web-{93C36642-A778-3D1A-76C5-8CE947222D32}" dt="2023-02-24T14:36:02.678" v="1253" actId="20577"/>
          <ac:spMkLst>
            <pc:docMk/>
            <pc:sldMk cId="3141086833" sldId="358"/>
            <ac:spMk id="18" creationId="{A53FAEA7-C47A-B133-DF94-DC09E55CAB1F}"/>
          </ac:spMkLst>
        </pc:spChg>
        <pc:spChg chg="mod">
          <ac:chgData name="Ingibjörg Benediktsdóttir" userId="S::ingibjorg@hac.is::f2a0bb0b-0a74-44e8-b550-ff7c0c716fe7" providerId="AD" clId="Web-{93C36642-A778-3D1A-76C5-8CE947222D32}" dt="2023-02-24T14:33:38.412" v="1243" actId="20577"/>
          <ac:spMkLst>
            <pc:docMk/>
            <pc:sldMk cId="3141086833" sldId="358"/>
            <ac:spMk id="21" creationId="{62F85CEF-6DCA-06EC-4B44-E841FEA6148D}"/>
          </ac:spMkLst>
        </pc:spChg>
      </pc:sldChg>
      <pc:sldChg chg="modSp">
        <pc:chgData name="Ingibjörg Benediktsdóttir" userId="S::ingibjorg@hac.is::f2a0bb0b-0a74-44e8-b550-ff7c0c716fe7" providerId="AD" clId="Web-{93C36642-A778-3D1A-76C5-8CE947222D32}" dt="2023-02-24T14:27:11.492" v="1199" actId="20577"/>
        <pc:sldMkLst>
          <pc:docMk/>
          <pc:sldMk cId="4089223997" sldId="359"/>
        </pc:sldMkLst>
        <pc:spChg chg="mod">
          <ac:chgData name="Ingibjörg Benediktsdóttir" userId="S::ingibjorg@hac.is::f2a0bb0b-0a74-44e8-b550-ff7c0c716fe7" providerId="AD" clId="Web-{93C36642-A778-3D1A-76C5-8CE947222D32}" dt="2023-02-24T14:25:43.977" v="1178" actId="20577"/>
          <ac:spMkLst>
            <pc:docMk/>
            <pc:sldMk cId="4089223997" sldId="359"/>
            <ac:spMk id="2" creationId="{F13D77A5-8B36-BCEA-E61A-90E860E8FA72}"/>
          </ac:spMkLst>
        </pc:spChg>
        <pc:spChg chg="mod">
          <ac:chgData name="Ingibjörg Benediktsdóttir" userId="S::ingibjorg@hac.is::f2a0bb0b-0a74-44e8-b550-ff7c0c716fe7" providerId="AD" clId="Web-{93C36642-A778-3D1A-76C5-8CE947222D32}" dt="2023-02-24T14:27:11.492" v="1199" actId="20577"/>
          <ac:spMkLst>
            <pc:docMk/>
            <pc:sldMk cId="4089223997" sldId="359"/>
            <ac:spMk id="18" creationId="{A53FAEA7-C47A-B133-DF94-DC09E55CAB1F}"/>
          </ac:spMkLst>
        </pc:spChg>
        <pc:spChg chg="mod">
          <ac:chgData name="Ingibjörg Benediktsdóttir" userId="S::ingibjorg@hac.is::f2a0bb0b-0a74-44e8-b550-ff7c0c716fe7" providerId="AD" clId="Web-{93C36642-A778-3D1A-76C5-8CE947222D32}" dt="2023-02-24T14:26:01.211" v="1180" actId="20577"/>
          <ac:spMkLst>
            <pc:docMk/>
            <pc:sldMk cId="4089223997" sldId="359"/>
            <ac:spMk id="21" creationId="{62F85CEF-6DCA-06EC-4B44-E841FEA6148D}"/>
          </ac:spMkLst>
        </pc:spChg>
      </pc:sldChg>
      <pc:sldChg chg="modSp">
        <pc:chgData name="Ingibjörg Benediktsdóttir" userId="S::ingibjorg@hac.is::f2a0bb0b-0a74-44e8-b550-ff7c0c716fe7" providerId="AD" clId="Web-{93C36642-A778-3D1A-76C5-8CE947222D32}" dt="2023-02-24T14:28:20.132" v="1208" actId="20577"/>
        <pc:sldMkLst>
          <pc:docMk/>
          <pc:sldMk cId="3205789853" sldId="360"/>
        </pc:sldMkLst>
        <pc:spChg chg="mod">
          <ac:chgData name="Ingibjörg Benediktsdóttir" userId="S::ingibjorg@hac.is::f2a0bb0b-0a74-44e8-b550-ff7c0c716fe7" providerId="AD" clId="Web-{93C36642-A778-3D1A-76C5-8CE947222D32}" dt="2023-02-24T14:27:28.570" v="1201" actId="20577"/>
          <ac:spMkLst>
            <pc:docMk/>
            <pc:sldMk cId="3205789853" sldId="360"/>
            <ac:spMk id="2" creationId="{F13D77A5-8B36-BCEA-E61A-90E860E8FA72}"/>
          </ac:spMkLst>
        </pc:spChg>
        <pc:spChg chg="mod">
          <ac:chgData name="Ingibjörg Benediktsdóttir" userId="S::ingibjorg@hac.is::f2a0bb0b-0a74-44e8-b550-ff7c0c716fe7" providerId="AD" clId="Web-{93C36642-A778-3D1A-76C5-8CE947222D32}" dt="2023-02-24T14:28:20.132" v="1208" actId="20577"/>
          <ac:spMkLst>
            <pc:docMk/>
            <pc:sldMk cId="3205789853" sldId="360"/>
            <ac:spMk id="18" creationId="{A53FAEA7-C47A-B133-DF94-DC09E55CAB1F}"/>
          </ac:spMkLst>
        </pc:spChg>
        <pc:spChg chg="mod">
          <ac:chgData name="Ingibjörg Benediktsdóttir" userId="S::ingibjorg@hac.is::f2a0bb0b-0a74-44e8-b550-ff7c0c716fe7" providerId="AD" clId="Web-{93C36642-A778-3D1A-76C5-8CE947222D32}" dt="2023-02-24T14:27:46.710" v="1204" actId="20577"/>
          <ac:spMkLst>
            <pc:docMk/>
            <pc:sldMk cId="3205789853" sldId="360"/>
            <ac:spMk id="21" creationId="{62F85CEF-6DCA-06EC-4B44-E841FEA6148D}"/>
          </ac:spMkLst>
        </pc:spChg>
      </pc:sldChg>
      <pc:sldChg chg="modSp">
        <pc:chgData name="Ingibjörg Benediktsdóttir" userId="S::ingibjorg@hac.is::f2a0bb0b-0a74-44e8-b550-ff7c0c716fe7" providerId="AD" clId="Web-{93C36642-A778-3D1A-76C5-8CE947222D32}" dt="2023-02-24T14:29:46.148" v="1222" actId="20577"/>
        <pc:sldMkLst>
          <pc:docMk/>
          <pc:sldMk cId="4138046656" sldId="361"/>
        </pc:sldMkLst>
        <pc:spChg chg="mod">
          <ac:chgData name="Ingibjörg Benediktsdóttir" userId="S::ingibjorg@hac.is::f2a0bb0b-0a74-44e8-b550-ff7c0c716fe7" providerId="AD" clId="Web-{93C36642-A778-3D1A-76C5-8CE947222D32}" dt="2023-02-24T14:28:34.492" v="1210" actId="20577"/>
          <ac:spMkLst>
            <pc:docMk/>
            <pc:sldMk cId="4138046656" sldId="361"/>
            <ac:spMk id="2" creationId="{F13D77A5-8B36-BCEA-E61A-90E860E8FA72}"/>
          </ac:spMkLst>
        </pc:spChg>
        <pc:spChg chg="mod">
          <ac:chgData name="Ingibjörg Benediktsdóttir" userId="S::ingibjorg@hac.is::f2a0bb0b-0a74-44e8-b550-ff7c0c716fe7" providerId="AD" clId="Web-{93C36642-A778-3D1A-76C5-8CE947222D32}" dt="2023-02-24T14:29:46.148" v="1222" actId="20577"/>
          <ac:spMkLst>
            <pc:docMk/>
            <pc:sldMk cId="4138046656" sldId="361"/>
            <ac:spMk id="18" creationId="{A53FAEA7-C47A-B133-DF94-DC09E55CAB1F}"/>
          </ac:spMkLst>
        </pc:spChg>
        <pc:spChg chg="mod">
          <ac:chgData name="Ingibjörg Benediktsdóttir" userId="S::ingibjorg@hac.is::f2a0bb0b-0a74-44e8-b550-ff7c0c716fe7" providerId="AD" clId="Web-{93C36642-A778-3D1A-76C5-8CE947222D32}" dt="2023-02-24T14:28:46.273" v="1212" actId="20577"/>
          <ac:spMkLst>
            <pc:docMk/>
            <pc:sldMk cId="4138046656" sldId="361"/>
            <ac:spMk id="21" creationId="{62F85CEF-6DCA-06EC-4B44-E841FEA6148D}"/>
          </ac:spMkLst>
        </pc:spChg>
      </pc:sldChg>
      <pc:sldChg chg="modSp">
        <pc:chgData name="Ingibjörg Benediktsdóttir" userId="S::ingibjorg@hac.is::f2a0bb0b-0a74-44e8-b550-ff7c0c716fe7" providerId="AD" clId="Web-{93C36642-A778-3D1A-76C5-8CE947222D32}" dt="2023-02-24T14:30:38.288" v="1229" actId="20577"/>
        <pc:sldMkLst>
          <pc:docMk/>
          <pc:sldMk cId="832962218" sldId="362"/>
        </pc:sldMkLst>
        <pc:spChg chg="mod">
          <ac:chgData name="Ingibjörg Benediktsdóttir" userId="S::ingibjorg@hac.is::f2a0bb0b-0a74-44e8-b550-ff7c0c716fe7" providerId="AD" clId="Web-{93C36642-A778-3D1A-76C5-8CE947222D32}" dt="2023-02-24T14:30:00.866" v="1224" actId="20577"/>
          <ac:spMkLst>
            <pc:docMk/>
            <pc:sldMk cId="832962218" sldId="362"/>
            <ac:spMk id="2" creationId="{F13D77A5-8B36-BCEA-E61A-90E860E8FA72}"/>
          </ac:spMkLst>
        </pc:spChg>
        <pc:spChg chg="mod">
          <ac:chgData name="Ingibjörg Benediktsdóttir" userId="S::ingibjorg@hac.is::f2a0bb0b-0a74-44e8-b550-ff7c0c716fe7" providerId="AD" clId="Web-{93C36642-A778-3D1A-76C5-8CE947222D32}" dt="2023-02-24T14:30:38.288" v="1229" actId="20577"/>
          <ac:spMkLst>
            <pc:docMk/>
            <pc:sldMk cId="832962218" sldId="362"/>
            <ac:spMk id="18" creationId="{A53FAEA7-C47A-B133-DF94-DC09E55CAB1F}"/>
          </ac:spMkLst>
        </pc:spChg>
        <pc:spChg chg="mod">
          <ac:chgData name="Ingibjörg Benediktsdóttir" userId="S::ingibjorg@hac.is::f2a0bb0b-0a74-44e8-b550-ff7c0c716fe7" providerId="AD" clId="Web-{93C36642-A778-3D1A-76C5-8CE947222D32}" dt="2023-02-24T14:30:14.272" v="1226" actId="20577"/>
          <ac:spMkLst>
            <pc:docMk/>
            <pc:sldMk cId="832962218" sldId="362"/>
            <ac:spMk id="21" creationId="{62F85CEF-6DCA-06EC-4B44-E841FEA6148D}"/>
          </ac:spMkLst>
        </pc:spChg>
      </pc:sldChg>
      <pc:sldChg chg="modSp">
        <pc:chgData name="Ingibjörg Benediktsdóttir" userId="S::ingibjorg@hac.is::f2a0bb0b-0a74-44e8-b550-ff7c0c716fe7" providerId="AD" clId="Web-{93C36642-A778-3D1A-76C5-8CE947222D32}" dt="2023-02-24T14:33:10.256" v="1239" actId="20577"/>
        <pc:sldMkLst>
          <pc:docMk/>
          <pc:sldMk cId="4010314221" sldId="363"/>
        </pc:sldMkLst>
        <pc:spChg chg="mod">
          <ac:chgData name="Ingibjörg Benediktsdóttir" userId="S::ingibjorg@hac.is::f2a0bb0b-0a74-44e8-b550-ff7c0c716fe7" providerId="AD" clId="Web-{93C36642-A778-3D1A-76C5-8CE947222D32}" dt="2023-02-24T14:30:53.522" v="1231" actId="20577"/>
          <ac:spMkLst>
            <pc:docMk/>
            <pc:sldMk cId="4010314221" sldId="363"/>
            <ac:spMk id="2" creationId="{F13D77A5-8B36-BCEA-E61A-90E860E8FA72}"/>
          </ac:spMkLst>
        </pc:spChg>
        <pc:spChg chg="mod">
          <ac:chgData name="Ingibjörg Benediktsdóttir" userId="S::ingibjorg@hac.is::f2a0bb0b-0a74-44e8-b550-ff7c0c716fe7" providerId="AD" clId="Web-{93C36642-A778-3D1A-76C5-8CE947222D32}" dt="2023-02-24T14:33:10.256" v="1239" actId="20577"/>
          <ac:spMkLst>
            <pc:docMk/>
            <pc:sldMk cId="4010314221" sldId="363"/>
            <ac:spMk id="18" creationId="{A53FAEA7-C47A-B133-DF94-DC09E55CAB1F}"/>
          </ac:spMkLst>
        </pc:spChg>
        <pc:spChg chg="mod">
          <ac:chgData name="Ingibjörg Benediktsdóttir" userId="S::ingibjorg@hac.is::f2a0bb0b-0a74-44e8-b550-ff7c0c716fe7" providerId="AD" clId="Web-{93C36642-A778-3D1A-76C5-8CE947222D32}" dt="2023-02-24T14:31:06.444" v="1233" actId="20577"/>
          <ac:spMkLst>
            <pc:docMk/>
            <pc:sldMk cId="4010314221" sldId="363"/>
            <ac:spMk id="21" creationId="{62F85CEF-6DCA-06EC-4B44-E841FEA6148D}"/>
          </ac:spMkLst>
        </pc:spChg>
      </pc:sldChg>
      <pc:sldChg chg="modSp">
        <pc:chgData name="Ingibjörg Benediktsdóttir" userId="S::ingibjorg@hac.is::f2a0bb0b-0a74-44e8-b550-ff7c0c716fe7" providerId="AD" clId="Web-{93C36642-A778-3D1A-76C5-8CE947222D32}" dt="2023-02-24T14:37:21.365" v="1272" actId="20577"/>
        <pc:sldMkLst>
          <pc:docMk/>
          <pc:sldMk cId="1484335613" sldId="364"/>
        </pc:sldMkLst>
        <pc:spChg chg="mod">
          <ac:chgData name="Ingibjörg Benediktsdóttir" userId="S::ingibjorg@hac.is::f2a0bb0b-0a74-44e8-b550-ff7c0c716fe7" providerId="AD" clId="Web-{93C36642-A778-3D1A-76C5-8CE947222D32}" dt="2023-02-24T14:36:21.771" v="1255" actId="20577"/>
          <ac:spMkLst>
            <pc:docMk/>
            <pc:sldMk cId="1484335613" sldId="364"/>
            <ac:spMk id="2" creationId="{F13D77A5-8B36-BCEA-E61A-90E860E8FA72}"/>
          </ac:spMkLst>
        </pc:spChg>
        <pc:spChg chg="mod">
          <ac:chgData name="Ingibjörg Benediktsdóttir" userId="S::ingibjorg@hac.is::f2a0bb0b-0a74-44e8-b550-ff7c0c716fe7" providerId="AD" clId="Web-{93C36642-A778-3D1A-76C5-8CE947222D32}" dt="2023-02-24T14:37:21.365" v="1272" actId="20577"/>
          <ac:spMkLst>
            <pc:docMk/>
            <pc:sldMk cId="1484335613" sldId="364"/>
            <ac:spMk id="18" creationId="{A53FAEA7-C47A-B133-DF94-DC09E55CAB1F}"/>
          </ac:spMkLst>
        </pc:spChg>
        <pc:spChg chg="mod">
          <ac:chgData name="Ingibjörg Benediktsdóttir" userId="S::ingibjorg@hac.is::f2a0bb0b-0a74-44e8-b550-ff7c0c716fe7" providerId="AD" clId="Web-{93C36642-A778-3D1A-76C5-8CE947222D32}" dt="2023-02-24T14:36:39.193" v="1259" actId="20577"/>
          <ac:spMkLst>
            <pc:docMk/>
            <pc:sldMk cId="1484335613" sldId="364"/>
            <ac:spMk id="21" creationId="{62F85CEF-6DCA-06EC-4B44-E841FEA6148D}"/>
          </ac:spMkLst>
        </pc:spChg>
      </pc:sldChg>
      <pc:sldChg chg="addSp delSp modSp">
        <pc:chgData name="Ingibjörg Benediktsdóttir" userId="S::ingibjorg@hac.is::f2a0bb0b-0a74-44e8-b550-ff7c0c716fe7" providerId="AD" clId="Web-{93C36642-A778-3D1A-76C5-8CE947222D32}" dt="2023-02-24T14:38:49.943" v="1288" actId="20577"/>
        <pc:sldMkLst>
          <pc:docMk/>
          <pc:sldMk cId="770043009" sldId="365"/>
        </pc:sldMkLst>
        <pc:spChg chg="mod">
          <ac:chgData name="Ingibjörg Benediktsdóttir" userId="S::ingibjorg@hac.is::f2a0bb0b-0a74-44e8-b550-ff7c0c716fe7" providerId="AD" clId="Web-{93C36642-A778-3D1A-76C5-8CE947222D32}" dt="2023-02-24T14:37:45.865" v="1274" actId="20577"/>
          <ac:spMkLst>
            <pc:docMk/>
            <pc:sldMk cId="770043009" sldId="365"/>
            <ac:spMk id="2" creationId="{F13D77A5-8B36-BCEA-E61A-90E860E8FA72}"/>
          </ac:spMkLst>
        </pc:spChg>
        <pc:spChg chg="add del mod">
          <ac:chgData name="Ingibjörg Benediktsdóttir" userId="S::ingibjorg@hac.is::f2a0bb0b-0a74-44e8-b550-ff7c0c716fe7" providerId="AD" clId="Web-{93C36642-A778-3D1A-76C5-8CE947222D32}" dt="2023-02-24T14:37:57.802" v="1278"/>
          <ac:spMkLst>
            <pc:docMk/>
            <pc:sldMk cId="770043009" sldId="365"/>
            <ac:spMk id="3" creationId="{2B2E6941-AAEC-A443-4CF3-950143994FE7}"/>
          </ac:spMkLst>
        </pc:spChg>
        <pc:spChg chg="mod">
          <ac:chgData name="Ingibjörg Benediktsdóttir" userId="S::ingibjorg@hac.is::f2a0bb0b-0a74-44e8-b550-ff7c0c716fe7" providerId="AD" clId="Web-{93C36642-A778-3D1A-76C5-8CE947222D32}" dt="2023-02-24T14:38:49.943" v="1288" actId="20577"/>
          <ac:spMkLst>
            <pc:docMk/>
            <pc:sldMk cId="770043009" sldId="365"/>
            <ac:spMk id="18" creationId="{A53FAEA7-C47A-B133-DF94-DC09E55CAB1F}"/>
          </ac:spMkLst>
        </pc:spChg>
        <pc:spChg chg="mod">
          <ac:chgData name="Ingibjörg Benediktsdóttir" userId="S::ingibjorg@hac.is::f2a0bb0b-0a74-44e8-b550-ff7c0c716fe7" providerId="AD" clId="Web-{93C36642-A778-3D1A-76C5-8CE947222D32}" dt="2023-02-24T14:38:02.458" v="1280" actId="20577"/>
          <ac:spMkLst>
            <pc:docMk/>
            <pc:sldMk cId="770043009" sldId="365"/>
            <ac:spMk id="21" creationId="{62F85CEF-6DCA-06EC-4B44-E841FEA6148D}"/>
          </ac:spMkLst>
        </pc:spChg>
      </pc:sldChg>
      <pc:sldChg chg="modSp">
        <pc:chgData name="Ingibjörg Benediktsdóttir" userId="S::ingibjorg@hac.is::f2a0bb0b-0a74-44e8-b550-ff7c0c716fe7" providerId="AD" clId="Web-{93C36642-A778-3D1A-76C5-8CE947222D32}" dt="2023-02-24T14:41:48.348" v="1296" actId="20577"/>
        <pc:sldMkLst>
          <pc:docMk/>
          <pc:sldMk cId="33738078" sldId="366"/>
        </pc:sldMkLst>
        <pc:spChg chg="mod">
          <ac:chgData name="Ingibjörg Benediktsdóttir" userId="S::ingibjorg@hac.is::f2a0bb0b-0a74-44e8-b550-ff7c0c716fe7" providerId="AD" clId="Web-{93C36642-A778-3D1A-76C5-8CE947222D32}" dt="2023-02-24T14:39:09.099" v="1290" actId="20577"/>
          <ac:spMkLst>
            <pc:docMk/>
            <pc:sldMk cId="33738078" sldId="366"/>
            <ac:spMk id="2" creationId="{F13D77A5-8B36-BCEA-E61A-90E860E8FA72}"/>
          </ac:spMkLst>
        </pc:spChg>
        <pc:spChg chg="mod">
          <ac:chgData name="Ingibjörg Benediktsdóttir" userId="S::ingibjorg@hac.is::f2a0bb0b-0a74-44e8-b550-ff7c0c716fe7" providerId="AD" clId="Web-{93C36642-A778-3D1A-76C5-8CE947222D32}" dt="2023-02-24T14:41:48.348" v="1296" actId="20577"/>
          <ac:spMkLst>
            <pc:docMk/>
            <pc:sldMk cId="33738078" sldId="366"/>
            <ac:spMk id="18" creationId="{A53FAEA7-C47A-B133-DF94-DC09E55CAB1F}"/>
          </ac:spMkLst>
        </pc:spChg>
        <pc:spChg chg="mod">
          <ac:chgData name="Ingibjörg Benediktsdóttir" userId="S::ingibjorg@hac.is::f2a0bb0b-0a74-44e8-b550-ff7c0c716fe7" providerId="AD" clId="Web-{93C36642-A778-3D1A-76C5-8CE947222D32}" dt="2023-02-24T14:39:23.583" v="1292" actId="20577"/>
          <ac:spMkLst>
            <pc:docMk/>
            <pc:sldMk cId="33738078" sldId="366"/>
            <ac:spMk id="21" creationId="{62F85CEF-6DCA-06EC-4B44-E841FEA6148D}"/>
          </ac:spMkLst>
        </pc:spChg>
      </pc:sldChg>
      <pc:sldChg chg="modSp">
        <pc:chgData name="Ingibjörg Benediktsdóttir" userId="S::ingibjorg@hac.is::f2a0bb0b-0a74-44e8-b550-ff7c0c716fe7" providerId="AD" clId="Web-{93C36642-A778-3D1A-76C5-8CE947222D32}" dt="2023-02-24T14:43:03.567" v="1300" actId="20577"/>
        <pc:sldMkLst>
          <pc:docMk/>
          <pc:sldMk cId="3092422087" sldId="367"/>
        </pc:sldMkLst>
        <pc:spChg chg="mod">
          <ac:chgData name="Ingibjörg Benediktsdóttir" userId="S::ingibjorg@hac.is::f2a0bb0b-0a74-44e8-b550-ff7c0c716fe7" providerId="AD" clId="Web-{93C36642-A778-3D1A-76C5-8CE947222D32}" dt="2023-02-24T14:43:03.567" v="1300" actId="20577"/>
          <ac:spMkLst>
            <pc:docMk/>
            <pc:sldMk cId="3092422087" sldId="367"/>
            <ac:spMk id="18" creationId="{A53FAEA7-C47A-B133-DF94-DC09E55CAB1F}"/>
          </ac:spMkLst>
        </pc:spChg>
        <pc:spChg chg="mod">
          <ac:chgData name="Ingibjörg Benediktsdóttir" userId="S::ingibjorg@hac.is::f2a0bb0b-0a74-44e8-b550-ff7c0c716fe7" providerId="AD" clId="Web-{93C36642-A778-3D1A-76C5-8CE947222D32}" dt="2023-02-24T14:42:49.364" v="1298" actId="20577"/>
          <ac:spMkLst>
            <pc:docMk/>
            <pc:sldMk cId="3092422087" sldId="367"/>
            <ac:spMk id="21" creationId="{62F85CEF-6DCA-06EC-4B44-E841FEA6148D}"/>
          </ac:spMkLst>
        </pc:spChg>
      </pc:sldChg>
      <pc:sldChg chg="modSp">
        <pc:chgData name="Ingibjörg Benediktsdóttir" userId="S::ingibjorg@hac.is::f2a0bb0b-0a74-44e8-b550-ff7c0c716fe7" providerId="AD" clId="Web-{93C36642-A778-3D1A-76C5-8CE947222D32}" dt="2023-02-24T10:49:47.178" v="309" actId="20577"/>
        <pc:sldMkLst>
          <pc:docMk/>
          <pc:sldMk cId="1458652110" sldId="371"/>
        </pc:sldMkLst>
        <pc:spChg chg="mod">
          <ac:chgData name="Ingibjörg Benediktsdóttir" userId="S::ingibjorg@hac.is::f2a0bb0b-0a74-44e8-b550-ff7c0c716fe7" providerId="AD" clId="Web-{93C36642-A778-3D1A-76C5-8CE947222D32}" dt="2023-02-24T10:48:29.755" v="296" actId="20577"/>
          <ac:spMkLst>
            <pc:docMk/>
            <pc:sldMk cId="1458652110" sldId="371"/>
            <ac:spMk id="27" creationId="{00000000-0000-0000-0000-000000000000}"/>
          </ac:spMkLst>
        </pc:spChg>
        <pc:spChg chg="mod">
          <ac:chgData name="Ingibjörg Benediktsdóttir" userId="S::ingibjorg@hac.is::f2a0bb0b-0a74-44e8-b550-ff7c0c716fe7" providerId="AD" clId="Web-{93C36642-A778-3D1A-76C5-8CE947222D32}" dt="2023-02-24T10:49:00.583" v="302" actId="20577"/>
          <ac:spMkLst>
            <pc:docMk/>
            <pc:sldMk cId="1458652110" sldId="371"/>
            <ac:spMk id="28" creationId="{00000000-0000-0000-0000-000000000000}"/>
          </ac:spMkLst>
        </pc:spChg>
        <pc:spChg chg="mod">
          <ac:chgData name="Ingibjörg Benediktsdóttir" userId="S::ingibjorg@hac.is::f2a0bb0b-0a74-44e8-b550-ff7c0c716fe7" providerId="AD" clId="Web-{93C36642-A778-3D1A-76C5-8CE947222D32}" dt="2023-02-24T10:49:31.256" v="307" actId="14100"/>
          <ac:spMkLst>
            <pc:docMk/>
            <pc:sldMk cId="1458652110" sldId="371"/>
            <ac:spMk id="29" creationId="{00000000-0000-0000-0000-000000000000}"/>
          </ac:spMkLst>
        </pc:spChg>
        <pc:spChg chg="mod">
          <ac:chgData name="Ingibjörg Benediktsdóttir" userId="S::ingibjorg@hac.is::f2a0bb0b-0a74-44e8-b550-ff7c0c716fe7" providerId="AD" clId="Web-{93C36642-A778-3D1A-76C5-8CE947222D32}" dt="2023-02-24T10:45:56.472" v="212" actId="20577"/>
          <ac:spMkLst>
            <pc:docMk/>
            <pc:sldMk cId="1458652110" sldId="371"/>
            <ac:spMk id="30" creationId="{00000000-0000-0000-0000-000000000000}"/>
          </ac:spMkLst>
        </pc:spChg>
        <pc:spChg chg="mod">
          <ac:chgData name="Ingibjörg Benediktsdóttir" userId="S::ingibjorg@hac.is::f2a0bb0b-0a74-44e8-b550-ff7c0c716fe7" providerId="AD" clId="Web-{93C36642-A778-3D1A-76C5-8CE947222D32}" dt="2023-02-24T10:47:26.754" v="245" actId="20577"/>
          <ac:spMkLst>
            <pc:docMk/>
            <pc:sldMk cId="1458652110" sldId="371"/>
            <ac:spMk id="31" creationId="{00000000-0000-0000-0000-000000000000}"/>
          </ac:spMkLst>
        </pc:spChg>
        <pc:spChg chg="mod">
          <ac:chgData name="Ingibjörg Benediktsdóttir" userId="S::ingibjorg@hac.is::f2a0bb0b-0a74-44e8-b550-ff7c0c716fe7" providerId="AD" clId="Web-{93C36642-A778-3D1A-76C5-8CE947222D32}" dt="2023-02-24T10:48:04.739" v="279" actId="20577"/>
          <ac:spMkLst>
            <pc:docMk/>
            <pc:sldMk cId="1458652110" sldId="371"/>
            <ac:spMk id="32" creationId="{00000000-0000-0000-0000-000000000000}"/>
          </ac:spMkLst>
        </pc:spChg>
        <pc:spChg chg="mod">
          <ac:chgData name="Ingibjörg Benediktsdóttir" userId="S::ingibjorg@hac.is::f2a0bb0b-0a74-44e8-b550-ff7c0c716fe7" providerId="AD" clId="Web-{93C36642-A778-3D1A-76C5-8CE947222D32}" dt="2023-02-24T10:48:53.068" v="298" actId="20577"/>
          <ac:spMkLst>
            <pc:docMk/>
            <pc:sldMk cId="1458652110" sldId="371"/>
            <ac:spMk id="33" creationId="{00000000-0000-0000-0000-000000000000}"/>
          </ac:spMkLst>
        </pc:spChg>
        <pc:spChg chg="mod">
          <ac:chgData name="Ingibjörg Benediktsdóttir" userId="S::ingibjorg@hac.is::f2a0bb0b-0a74-44e8-b550-ff7c0c716fe7" providerId="AD" clId="Web-{93C36642-A778-3D1A-76C5-8CE947222D32}" dt="2023-02-24T10:49:13.693" v="303" actId="20577"/>
          <ac:spMkLst>
            <pc:docMk/>
            <pc:sldMk cId="1458652110" sldId="371"/>
            <ac:spMk id="35" creationId="{00000000-0000-0000-0000-000000000000}"/>
          </ac:spMkLst>
        </pc:spChg>
        <pc:spChg chg="mod">
          <ac:chgData name="Ingibjörg Benediktsdóttir" userId="S::ingibjorg@hac.is::f2a0bb0b-0a74-44e8-b550-ff7c0c716fe7" providerId="AD" clId="Web-{93C36642-A778-3D1A-76C5-8CE947222D32}" dt="2023-02-24T10:49:47.178" v="309" actId="20577"/>
          <ac:spMkLst>
            <pc:docMk/>
            <pc:sldMk cId="1458652110" sldId="371"/>
            <ac:spMk id="36" creationId="{00000000-0000-0000-0000-000000000000}"/>
          </ac:spMkLst>
        </pc:spChg>
        <pc:spChg chg="mod">
          <ac:chgData name="Ingibjörg Benediktsdóttir" userId="S::ingibjorg@hac.is::f2a0bb0b-0a74-44e8-b550-ff7c0c716fe7" providerId="AD" clId="Web-{93C36642-A778-3D1A-76C5-8CE947222D32}" dt="2023-02-24T10:47:08.661" v="226" actId="20577"/>
          <ac:spMkLst>
            <pc:docMk/>
            <pc:sldMk cId="1458652110" sldId="371"/>
            <ac:spMk id="37" creationId="{00000000-0000-0000-0000-000000000000}"/>
          </ac:spMkLst>
        </pc:spChg>
        <pc:spChg chg="mod">
          <ac:chgData name="Ingibjörg Benediktsdóttir" userId="S::ingibjorg@hac.is::f2a0bb0b-0a74-44e8-b550-ff7c0c716fe7" providerId="AD" clId="Web-{93C36642-A778-3D1A-76C5-8CE947222D32}" dt="2023-02-24T10:47:49.723" v="263" actId="20577"/>
          <ac:spMkLst>
            <pc:docMk/>
            <pc:sldMk cId="1458652110" sldId="371"/>
            <ac:spMk id="38" creationId="{00000000-0000-0000-0000-000000000000}"/>
          </ac:spMkLst>
        </pc:spChg>
        <pc:spChg chg="mod">
          <ac:chgData name="Ingibjörg Benediktsdóttir" userId="S::ingibjorg@hac.is::f2a0bb0b-0a74-44e8-b550-ff7c0c716fe7" providerId="AD" clId="Web-{93C36642-A778-3D1A-76C5-8CE947222D32}" dt="2023-02-24T10:48:22.646" v="294" actId="20577"/>
          <ac:spMkLst>
            <pc:docMk/>
            <pc:sldMk cId="1458652110" sldId="371"/>
            <ac:spMk id="39" creationId="{00000000-0000-0000-0000-000000000000}"/>
          </ac:spMkLst>
        </pc:spChg>
      </pc:sldChg>
      <pc:sldChg chg="modSp">
        <pc:chgData name="Ingibjörg Benediktsdóttir" userId="S::ingibjorg@hac.is::f2a0bb0b-0a74-44e8-b550-ff7c0c716fe7" providerId="AD" clId="Web-{93C36642-A778-3D1A-76C5-8CE947222D32}" dt="2023-02-24T13:17:37.812" v="812" actId="20577"/>
        <pc:sldMkLst>
          <pc:docMk/>
          <pc:sldMk cId="4132976940" sldId="373"/>
        </pc:sldMkLst>
        <pc:spChg chg="mod">
          <ac:chgData name="Ingibjörg Benediktsdóttir" userId="S::ingibjorg@hac.is::f2a0bb0b-0a74-44e8-b550-ff7c0c716fe7" providerId="AD" clId="Web-{93C36642-A778-3D1A-76C5-8CE947222D32}" dt="2023-02-24T13:17:37.812" v="812" actId="20577"/>
          <ac:spMkLst>
            <pc:docMk/>
            <pc:sldMk cId="4132976940" sldId="373"/>
            <ac:spMk id="4" creationId="{5B8985BF-B24C-5241-8F7E-D0AA78F573AA}"/>
          </ac:spMkLst>
        </pc:spChg>
        <pc:spChg chg="mod">
          <ac:chgData name="Ingibjörg Benediktsdóttir" userId="S::ingibjorg@hac.is::f2a0bb0b-0a74-44e8-b550-ff7c0c716fe7" providerId="AD" clId="Web-{93C36642-A778-3D1A-76C5-8CE947222D32}" dt="2023-02-24T13:13:24.154" v="760" actId="20577"/>
          <ac:spMkLst>
            <pc:docMk/>
            <pc:sldMk cId="4132976940" sldId="373"/>
            <ac:spMk id="9" creationId="{8384C8D5-CBE4-0B55-8910-68D68D35C0BC}"/>
          </ac:spMkLst>
        </pc:spChg>
      </pc:sldChg>
      <pc:sldChg chg="modSp">
        <pc:chgData name="Ingibjörg Benediktsdóttir" userId="S::ingibjorg@hac.is::f2a0bb0b-0a74-44e8-b550-ff7c0c716fe7" providerId="AD" clId="Web-{93C36642-A778-3D1A-76C5-8CE947222D32}" dt="2023-02-24T13:18:10.094" v="823" actId="20577"/>
        <pc:sldMkLst>
          <pc:docMk/>
          <pc:sldMk cId="3979821601" sldId="375"/>
        </pc:sldMkLst>
        <pc:spChg chg="mod">
          <ac:chgData name="Ingibjörg Benediktsdóttir" userId="S::ingibjorg@hac.is::f2a0bb0b-0a74-44e8-b550-ff7c0c716fe7" providerId="AD" clId="Web-{93C36642-A778-3D1A-76C5-8CE947222D32}" dt="2023-02-24T13:18:10.094" v="823" actId="20577"/>
          <ac:spMkLst>
            <pc:docMk/>
            <pc:sldMk cId="3979821601" sldId="375"/>
            <ac:spMk id="22" creationId="{00000000-0000-0000-0000-000000000000}"/>
          </ac:spMkLst>
        </pc:spChg>
        <pc:spChg chg="mod">
          <ac:chgData name="Ingibjörg Benediktsdóttir" userId="S::ingibjorg@hac.is::f2a0bb0b-0a74-44e8-b550-ff7c0c716fe7" providerId="AD" clId="Web-{93C36642-A778-3D1A-76C5-8CE947222D32}" dt="2023-02-24T13:17:49.875" v="820" actId="20577"/>
          <ac:spMkLst>
            <pc:docMk/>
            <pc:sldMk cId="3979821601" sldId="375"/>
            <ac:spMk id="23" creationId="{00000000-0000-0000-0000-000000000000}"/>
          </ac:spMkLst>
        </pc:spChg>
      </pc:sldChg>
      <pc:sldChg chg="modSp">
        <pc:chgData name="Ingibjörg Benediktsdóttir" userId="S::ingibjorg@hac.is::f2a0bb0b-0a74-44e8-b550-ff7c0c716fe7" providerId="AD" clId="Web-{93C36642-A778-3D1A-76C5-8CE947222D32}" dt="2023-02-24T10:58:48.590" v="509" actId="20577"/>
        <pc:sldMkLst>
          <pc:docMk/>
          <pc:sldMk cId="927888532" sldId="376"/>
        </pc:sldMkLst>
        <pc:spChg chg="mod">
          <ac:chgData name="Ingibjörg Benediktsdóttir" userId="S::ingibjorg@hac.is::f2a0bb0b-0a74-44e8-b550-ff7c0c716fe7" providerId="AD" clId="Web-{93C36642-A778-3D1A-76C5-8CE947222D32}" dt="2023-02-24T10:58:48.590" v="509" actId="20577"/>
          <ac:spMkLst>
            <pc:docMk/>
            <pc:sldMk cId="927888532" sldId="376"/>
            <ac:spMk id="3" creationId="{250E3E11-5B1E-6163-F13D-EA8B482412FA}"/>
          </ac:spMkLst>
        </pc:spChg>
      </pc:sldChg>
    </pc:docChg>
  </pc:docChgLst>
  <pc:docChgLst>
    <pc:chgData name="Ingibjörg Benediktsdóttir" userId="S::ingibjorg@hac.is::f2a0bb0b-0a74-44e8-b550-ff7c0c716fe7" providerId="AD" clId="Web-{E0F3FF1D-20A0-8EA1-E3B4-AD65CF57EDB2}"/>
    <pc:docChg chg="modSld">
      <pc:chgData name="Ingibjörg Benediktsdóttir" userId="S::ingibjorg@hac.is::f2a0bb0b-0a74-44e8-b550-ff7c0c716fe7" providerId="AD" clId="Web-{E0F3FF1D-20A0-8EA1-E3B4-AD65CF57EDB2}" dt="2023-02-13T14:05:19.903" v="151" actId="20577"/>
      <pc:docMkLst>
        <pc:docMk/>
      </pc:docMkLst>
      <pc:sldChg chg="modSp">
        <pc:chgData name="Ingibjörg Benediktsdóttir" userId="S::ingibjorg@hac.is::f2a0bb0b-0a74-44e8-b550-ff7c0c716fe7" providerId="AD" clId="Web-{E0F3FF1D-20A0-8EA1-E3B4-AD65CF57EDB2}" dt="2023-02-13T14:05:19.903" v="151" actId="20577"/>
        <pc:sldMkLst>
          <pc:docMk/>
          <pc:sldMk cId="2312910654" sldId="338"/>
        </pc:sldMkLst>
        <pc:spChg chg="mod">
          <ac:chgData name="Ingibjörg Benediktsdóttir" userId="S::ingibjorg@hac.is::f2a0bb0b-0a74-44e8-b550-ff7c0c716fe7" providerId="AD" clId="Web-{E0F3FF1D-20A0-8EA1-E3B4-AD65CF57EDB2}" dt="2023-02-13T14:03:19.958" v="101" actId="20577"/>
          <ac:spMkLst>
            <pc:docMk/>
            <pc:sldMk cId="2312910654" sldId="338"/>
            <ac:spMk id="2" creationId="{00000000-0000-0000-0000-000000000000}"/>
          </ac:spMkLst>
        </pc:spChg>
        <pc:spChg chg="mod">
          <ac:chgData name="Ingibjörg Benediktsdóttir" userId="S::ingibjorg@hac.is::f2a0bb0b-0a74-44e8-b550-ff7c0c716fe7" providerId="AD" clId="Web-{E0F3FF1D-20A0-8EA1-E3B4-AD65CF57EDB2}" dt="2023-02-13T14:03:34.631" v="103" actId="20577"/>
          <ac:spMkLst>
            <pc:docMk/>
            <pc:sldMk cId="2312910654" sldId="338"/>
            <ac:spMk id="3" creationId="{00000000-0000-0000-0000-000000000000}"/>
          </ac:spMkLst>
        </pc:spChg>
        <pc:spChg chg="mod">
          <ac:chgData name="Ingibjörg Benediktsdóttir" userId="S::ingibjorg@hac.is::f2a0bb0b-0a74-44e8-b550-ff7c0c716fe7" providerId="AD" clId="Web-{E0F3FF1D-20A0-8EA1-E3B4-AD65CF57EDB2}" dt="2023-02-13T14:03:59.366" v="118" actId="20577"/>
          <ac:spMkLst>
            <pc:docMk/>
            <pc:sldMk cId="2312910654" sldId="338"/>
            <ac:spMk id="16" creationId="{4A4FD87E-DA31-1947-E00E-CF5FC8659A90}"/>
          </ac:spMkLst>
        </pc:spChg>
        <pc:spChg chg="mod">
          <ac:chgData name="Ingibjörg Benediktsdóttir" userId="S::ingibjorg@hac.is::f2a0bb0b-0a74-44e8-b550-ff7c0c716fe7" providerId="AD" clId="Web-{E0F3FF1D-20A0-8EA1-E3B4-AD65CF57EDB2}" dt="2023-02-13T14:05:19.903" v="151" actId="20577"/>
          <ac:spMkLst>
            <pc:docMk/>
            <pc:sldMk cId="2312910654" sldId="338"/>
            <ac:spMk id="24" creationId="{00000000-0000-0000-0000-000000000000}"/>
          </ac:spMkLst>
        </pc:spChg>
        <pc:spChg chg="mod">
          <ac:chgData name="Ingibjörg Benediktsdóttir" userId="S::ingibjorg@hac.is::f2a0bb0b-0a74-44e8-b550-ff7c0c716fe7" providerId="AD" clId="Web-{E0F3FF1D-20A0-8EA1-E3B4-AD65CF57EDB2}" dt="2023-02-13T14:04:30.056" v="137" actId="20577"/>
          <ac:spMkLst>
            <pc:docMk/>
            <pc:sldMk cId="2312910654" sldId="338"/>
            <ac:spMk id="25" creationId="{00000000-0000-0000-0000-000000000000}"/>
          </ac:spMkLst>
        </pc:spChg>
      </pc:sldChg>
      <pc:sldChg chg="addSp delSp modSp">
        <pc:chgData name="Ingibjörg Benediktsdóttir" userId="S::ingibjorg@hac.is::f2a0bb0b-0a74-44e8-b550-ff7c0c716fe7" providerId="AD" clId="Web-{E0F3FF1D-20A0-8EA1-E3B4-AD65CF57EDB2}" dt="2023-02-13T13:56:53.716" v="15" actId="20577"/>
        <pc:sldMkLst>
          <pc:docMk/>
          <pc:sldMk cId="2124387025" sldId="350"/>
        </pc:sldMkLst>
        <pc:spChg chg="add del mod">
          <ac:chgData name="Ingibjörg Benediktsdóttir" userId="S::ingibjorg@hac.is::f2a0bb0b-0a74-44e8-b550-ff7c0c716fe7" providerId="AD" clId="Web-{E0F3FF1D-20A0-8EA1-E3B4-AD65CF57EDB2}" dt="2023-02-13T13:56:53.716" v="15" actId="20577"/>
          <ac:spMkLst>
            <pc:docMk/>
            <pc:sldMk cId="2124387025" sldId="350"/>
            <ac:spMk id="11" creationId="{D4FF8DFA-7858-854F-0C29-2981D6589512}"/>
          </ac:spMkLst>
        </pc:spChg>
      </pc:sldChg>
      <pc:sldChg chg="modSp">
        <pc:chgData name="Ingibjörg Benediktsdóttir" userId="S::ingibjorg@hac.is::f2a0bb0b-0a74-44e8-b550-ff7c0c716fe7" providerId="AD" clId="Web-{E0F3FF1D-20A0-8EA1-E3B4-AD65CF57EDB2}" dt="2023-02-13T13:58:48.442" v="39" actId="20577"/>
        <pc:sldMkLst>
          <pc:docMk/>
          <pc:sldMk cId="4047725496" sldId="351"/>
        </pc:sldMkLst>
        <pc:spChg chg="mod">
          <ac:chgData name="Ingibjörg Benediktsdóttir" userId="S::ingibjorg@hac.is::f2a0bb0b-0a74-44e8-b550-ff7c0c716fe7" providerId="AD" clId="Web-{E0F3FF1D-20A0-8EA1-E3B4-AD65CF57EDB2}" dt="2023-02-13T13:58:48.442" v="39" actId="20577"/>
          <ac:spMkLst>
            <pc:docMk/>
            <pc:sldMk cId="4047725496" sldId="351"/>
            <ac:spMk id="20" creationId="{24202055-66FB-43C0-F121-87D1506CE32B}"/>
          </ac:spMkLst>
        </pc:spChg>
      </pc:sldChg>
      <pc:sldChg chg="modSp">
        <pc:chgData name="Ingibjörg Benediktsdóttir" userId="S::ingibjorg@hac.is::f2a0bb0b-0a74-44e8-b550-ff7c0c716fe7" providerId="AD" clId="Web-{E0F3FF1D-20A0-8EA1-E3B4-AD65CF57EDB2}" dt="2023-02-13T14:02:32.221" v="96" actId="20577"/>
        <pc:sldMkLst>
          <pc:docMk/>
          <pc:sldMk cId="2385143585" sldId="352"/>
        </pc:sldMkLst>
        <pc:spChg chg="mod">
          <ac:chgData name="Ingibjörg Benediktsdóttir" userId="S::ingibjorg@hac.is::f2a0bb0b-0a74-44e8-b550-ff7c0c716fe7" providerId="AD" clId="Web-{E0F3FF1D-20A0-8EA1-E3B4-AD65CF57EDB2}" dt="2023-02-13T14:02:32.221" v="96" actId="20577"/>
          <ac:spMkLst>
            <pc:docMk/>
            <pc:sldMk cId="2385143585" sldId="352"/>
            <ac:spMk id="20" creationId="{24202055-66FB-43C0-F121-87D1506CE32B}"/>
          </ac:spMkLst>
        </pc:spChg>
        <pc:picChg chg="mod">
          <ac:chgData name="Ingibjörg Benediktsdóttir" userId="S::ingibjorg@hac.is::f2a0bb0b-0a74-44e8-b550-ff7c0c716fe7" providerId="AD" clId="Web-{E0F3FF1D-20A0-8EA1-E3B4-AD65CF57EDB2}" dt="2023-02-13T13:59:11.459" v="40" actId="1076"/>
          <ac:picMkLst>
            <pc:docMk/>
            <pc:sldMk cId="2385143585" sldId="352"/>
            <ac:picMk id="4" creationId="{A1C6609C-F947-5299-01DF-2131ADDD0E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73ECD-8E3A-41E8-8741-75888057FC71}" type="datetimeFigureOut">
              <a:rPr lang="en-US" smtClean="0"/>
              <a:t>4/10/2023</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6D15F-7873-46C0-9A65-4AE90812F970}" type="slidenum">
              <a:rPr lang="en-US" smtClean="0"/>
              <a:t>‹Nº›</a:t>
            </a:fld>
            <a:endParaRPr lang="en-US"/>
          </a:p>
        </p:txBody>
      </p:sp>
    </p:spTree>
    <p:extLst>
      <p:ext uri="{BB962C8B-B14F-4D97-AF65-F5344CB8AC3E}">
        <p14:creationId xmlns:p14="http://schemas.microsoft.com/office/powerpoint/2010/main" val="217264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EC8DA-9A11-224D-AA48-62511555BDC0}" type="datetimeFigureOut">
              <a:rPr lang="en-GB" smtClean="0"/>
              <a:t>10/04/2023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33A7C-CCBA-F94D-85F2-EB4F2333BD3D}" type="slidenum">
              <a:rPr lang="en-GB" smtClean="0"/>
              <a:t>‹Nº›</a:t>
            </a:fld>
            <a:endParaRPr lang="en-GB"/>
          </a:p>
        </p:txBody>
      </p:sp>
    </p:spTree>
    <p:extLst>
      <p:ext uri="{BB962C8B-B14F-4D97-AF65-F5344CB8AC3E}">
        <p14:creationId xmlns:p14="http://schemas.microsoft.com/office/powerpoint/2010/main" val="173026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9</a:t>
            </a:fld>
            <a:endParaRPr lang="en-GB"/>
          </a:p>
        </p:txBody>
      </p:sp>
    </p:spTree>
    <p:extLst>
      <p:ext uri="{BB962C8B-B14F-4D97-AF65-F5344CB8AC3E}">
        <p14:creationId xmlns:p14="http://schemas.microsoft.com/office/powerpoint/2010/main" val="58759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26233A7C-CCBA-F94D-85F2-EB4F2333BD3D}" type="slidenum">
              <a:rPr lang="en-GB" smtClean="0"/>
              <a:t>10</a:t>
            </a:fld>
            <a:endParaRPr lang="en-GB"/>
          </a:p>
        </p:txBody>
      </p:sp>
    </p:spTree>
    <p:extLst>
      <p:ext uri="{BB962C8B-B14F-4D97-AF65-F5344CB8AC3E}">
        <p14:creationId xmlns:p14="http://schemas.microsoft.com/office/powerpoint/2010/main" val="281942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11</a:t>
            </a:fld>
            <a:endParaRPr lang="en-GB"/>
          </a:p>
        </p:txBody>
      </p:sp>
    </p:spTree>
    <p:extLst>
      <p:ext uri="{BB962C8B-B14F-4D97-AF65-F5344CB8AC3E}">
        <p14:creationId xmlns:p14="http://schemas.microsoft.com/office/powerpoint/2010/main" val="174792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18</a:t>
            </a:fld>
            <a:endParaRPr lang="en-GB"/>
          </a:p>
        </p:txBody>
      </p:sp>
    </p:spTree>
    <p:extLst>
      <p:ext uri="{BB962C8B-B14F-4D97-AF65-F5344CB8AC3E}">
        <p14:creationId xmlns:p14="http://schemas.microsoft.com/office/powerpoint/2010/main" val="160359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26</a:t>
            </a:fld>
            <a:endParaRPr lang="en-GB"/>
          </a:p>
        </p:txBody>
      </p:sp>
    </p:spTree>
    <p:extLst>
      <p:ext uri="{BB962C8B-B14F-4D97-AF65-F5344CB8AC3E}">
        <p14:creationId xmlns:p14="http://schemas.microsoft.com/office/powerpoint/2010/main" val="352435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26233A7C-CCBA-F94D-85F2-EB4F2333BD3D}" type="slidenum">
              <a:rPr lang="en-GB" smtClean="0"/>
              <a:t>50</a:t>
            </a:fld>
            <a:endParaRPr lang="en-GB"/>
          </a:p>
        </p:txBody>
      </p:sp>
    </p:spTree>
    <p:extLst>
      <p:ext uri="{BB962C8B-B14F-4D97-AF65-F5344CB8AC3E}">
        <p14:creationId xmlns:p14="http://schemas.microsoft.com/office/powerpoint/2010/main" val="301929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233A7C-CCBA-F94D-85F2-EB4F2333BD3D}" type="slidenum">
              <a:rPr lang="en-GB" smtClean="0"/>
              <a:t>67</a:t>
            </a:fld>
            <a:endParaRPr lang="en-GB"/>
          </a:p>
        </p:txBody>
      </p:sp>
    </p:spTree>
    <p:extLst>
      <p:ext uri="{BB962C8B-B14F-4D97-AF65-F5344CB8AC3E}">
        <p14:creationId xmlns:p14="http://schemas.microsoft.com/office/powerpoint/2010/main" val="875570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9512" y="0"/>
            <a:ext cx="4320480" cy="4280401"/>
          </a:xfrm>
          <a:prstGeom prst="rect">
            <a:avLst/>
          </a:prstGeom>
        </p:spPr>
      </p:pic>
      <p:sp>
        <p:nvSpPr>
          <p:cNvPr id="10" name="Text Placeholder 9"/>
          <p:cNvSpPr>
            <a:spLocks noGrp="1"/>
          </p:cNvSpPr>
          <p:nvPr>
            <p:ph type="body" sz="quarter" idx="10" hasCustomPrompt="1"/>
          </p:nvPr>
        </p:nvSpPr>
        <p:spPr>
          <a:xfrm>
            <a:off x="4788024" y="1794902"/>
            <a:ext cx="4355976" cy="1080121"/>
          </a:xfrm>
          <a:prstGeom prst="rect">
            <a:avLst/>
          </a:prstGeom>
        </p:spPr>
        <p:txBody>
          <a:bodyPr anchor="ctr"/>
          <a:lstStyle>
            <a:lvl1pPr marL="0" indent="0" algn="l">
              <a:lnSpc>
                <a:spcPct val="100000"/>
              </a:lnSpc>
              <a:buNone/>
              <a:defRPr b="0" baseline="0">
                <a:solidFill>
                  <a:schemeClr val="tx1"/>
                </a:solidFill>
                <a:latin typeface="+mj-lt"/>
                <a:cs typeface="Arial" pitchFamily="34" charset="0"/>
              </a:defRPr>
            </a:lvl1pPr>
          </a:lstStyle>
          <a:p>
            <a:r>
              <a:rPr lang="en-US" altLang="ko-KR">
                <a:ea typeface="맑은 고딕" pitchFamily="50" charset="-127"/>
              </a:rPr>
              <a:t>TITLE</a:t>
            </a:r>
            <a:endParaRPr lang="en-US" altLang="ko-KR"/>
          </a:p>
        </p:txBody>
      </p:sp>
      <p:sp>
        <p:nvSpPr>
          <p:cNvPr id="11" name="Text Placeholder 9"/>
          <p:cNvSpPr>
            <a:spLocks noGrp="1"/>
          </p:cNvSpPr>
          <p:nvPr>
            <p:ph type="body" sz="quarter" idx="11" hasCustomPrompt="1"/>
          </p:nvPr>
        </p:nvSpPr>
        <p:spPr>
          <a:xfrm>
            <a:off x="4788024" y="2947030"/>
            <a:ext cx="4355828" cy="488816"/>
          </a:xfrm>
          <a:prstGeom prst="rect">
            <a:avLst/>
          </a:prstGeom>
        </p:spPr>
        <p:txBody>
          <a:bodyPr anchor="ctr"/>
          <a:lstStyle>
            <a:lvl1pPr marL="0" indent="0" algn="l">
              <a:buNone/>
              <a:defRPr sz="1400" b="0" baseline="0">
                <a:solidFill>
                  <a:schemeClr val="tx1"/>
                </a:solidFill>
                <a:latin typeface="+mn-lt"/>
                <a:cs typeface="Arial" pitchFamily="34" charset="0"/>
              </a:defRPr>
            </a:lvl1pPr>
          </a:lstStyle>
          <a:p>
            <a:pPr>
              <a:spcBef>
                <a:spcPts val="0"/>
              </a:spcBef>
              <a:defRPr/>
            </a:pPr>
            <a:r>
              <a:rPr lang="en-US" altLang="ko-KR" b="1"/>
              <a:t>INSERT THE TITLE </a:t>
            </a:r>
          </a:p>
          <a:p>
            <a:pPr>
              <a:spcBef>
                <a:spcPts val="0"/>
              </a:spcBef>
              <a:defRPr/>
            </a:pPr>
            <a:r>
              <a:rPr lang="en-US" altLang="ko-KR" b="1"/>
              <a:t>OF YOUR PRESENTATION HERE</a:t>
            </a:r>
            <a:endParaRPr lang="en-US" altLang="ko-KR"/>
          </a:p>
        </p:txBody>
      </p:sp>
      <p:pic>
        <p:nvPicPr>
          <p:cNvPr id="5" name="image2.png"/>
          <p:cNvPicPr/>
          <p:nvPr userDrawn="1"/>
        </p:nvPicPr>
        <p:blipFill>
          <a:blip r:embed="rId3" cstate="email">
            <a:extLst>
              <a:ext uri="{28A0092B-C50C-407E-A947-70E740481C1C}">
                <a14:useLocalDpi xmlns:a14="http://schemas.microsoft.com/office/drawing/2010/main"/>
              </a:ext>
            </a:extLst>
          </a:blip>
          <a:stretch>
            <a:fillRect/>
          </a:stretch>
        </p:blipFill>
        <p:spPr>
          <a:xfrm>
            <a:off x="6516216" y="167272"/>
            <a:ext cx="2160240" cy="1051224"/>
          </a:xfrm>
          <a:prstGeom prst="rect">
            <a:avLst/>
          </a:prstGeom>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5" name="Rectangle 4"/>
          <p:cNvSpPr/>
          <p:nvPr userDrawn="1"/>
        </p:nvSpPr>
        <p:spPr>
          <a:xfrm>
            <a:off x="0" y="1759754"/>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2" name="Rectangle 1"/>
          <p:cNvSpPr/>
          <p:nvPr userDrawn="1"/>
        </p:nvSpPr>
        <p:spPr>
          <a:xfrm>
            <a:off x="4860032" y="0"/>
            <a:ext cx="36000"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5" name="Rectangle 4"/>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ICON SETS LAYOUT</a:t>
            </a:r>
          </a:p>
        </p:txBody>
      </p:sp>
      <p:sp>
        <p:nvSpPr>
          <p:cNvPr id="11" name="Rounded Rectangle 10"/>
          <p:cNvSpPr/>
          <p:nvPr userDrawn="1"/>
        </p:nvSpPr>
        <p:spPr>
          <a:xfrm>
            <a:off x="354008" y="1131589"/>
            <a:ext cx="2849840" cy="3649171"/>
          </a:xfrm>
          <a:prstGeom prst="roundRect">
            <a:avLst>
              <a:gd name="adj" fmla="val 3968"/>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2116108" y="0"/>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a:t>Insert the title of your subtitle Here</a:t>
            </a:r>
          </a:p>
        </p:txBody>
      </p:sp>
      <p:pic>
        <p:nvPicPr>
          <p:cNvPr id="9" name="image2.png"/>
          <p:cNvPicPr/>
          <p:nvPr userDrawn="1"/>
        </p:nvPicPr>
        <p:blipFill>
          <a:blip r:embed="rId2" cstate="email">
            <a:extLst>
              <a:ext uri="{28A0092B-C50C-407E-A947-70E740481C1C}">
                <a14:useLocalDpi xmlns:a14="http://schemas.microsoft.com/office/drawing/2010/main"/>
              </a:ext>
            </a:extLst>
          </a:blip>
          <a:stretch>
            <a:fillRect/>
          </a:stretch>
        </p:blipFill>
        <p:spPr>
          <a:xfrm>
            <a:off x="2566214" y="896186"/>
            <a:ext cx="3678555" cy="183896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2" name="Objeto 1"/>
                      <p:cNvPicPr/>
                      <p:nvPr/>
                    </p:nvPicPr>
                    <p:blipFill>
                      <a:blip r:embed="rId3"/>
                      <a:stretch>
                        <a:fillRect/>
                      </a:stretch>
                    </p:blipFill>
                    <p:spPr>
                      <a:xfrm>
                        <a:off x="2267744" y="555526"/>
                        <a:ext cx="4429125" cy="2552700"/>
                      </a:xfrm>
                      <a:prstGeom prst="rect">
                        <a:avLst/>
                      </a:prstGeom>
                    </p:spPr>
                  </p:pic>
                </p:oleObj>
              </mc:Fallback>
            </mc:AlternateContent>
          </a:graphicData>
        </a:graphic>
      </p:graphicFrame>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 name="Objeto 3"/>
          <p:cNvGraphicFramePr>
            <a:graphicFrameLocks noChangeAspect="1"/>
          </p:cNvGraphicFramePr>
          <p:nvPr userDrawn="1">
            <p:extLst>
              <p:ext uri="{D42A27DB-BD31-4B8C-83A1-F6EECF244321}">
                <p14:modId xmlns:p14="http://schemas.microsoft.com/office/powerpoint/2010/main" val="2779162804"/>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4" name="Objeto 3"/>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4" name="Oval 3"/>
          <p:cNvSpPr/>
          <p:nvPr userDrawn="1"/>
        </p:nvSpPr>
        <p:spPr>
          <a:xfrm>
            <a:off x="4043561" y="2859782"/>
            <a:ext cx="1080120" cy="108012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Objeto 6"/>
          <p:cNvGraphicFramePr>
            <a:graphicFrameLocks noChangeAspect="1"/>
          </p:cNvGraphicFramePr>
          <p:nvPr userDrawn="1">
            <p:extLst>
              <p:ext uri="{D42A27DB-BD31-4B8C-83A1-F6EECF244321}">
                <p14:modId xmlns:p14="http://schemas.microsoft.com/office/powerpoint/2010/main" val="3163372325"/>
              </p:ext>
            </p:extLst>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7" name="Objeto 6"/>
                      <p:cNvPicPr/>
                      <p:nvPr/>
                    </p:nvPicPr>
                    <p:blipFill>
                      <a:blip r:embed="rId3"/>
                      <a:stretch>
                        <a:fillRect/>
                      </a:stretch>
                    </p:blipFill>
                    <p:spPr>
                      <a:xfrm>
                        <a:off x="4218748" y="3077490"/>
                        <a:ext cx="706503" cy="699542"/>
                      </a:xfrm>
                      <a:prstGeom prst="rect">
                        <a:avLst/>
                      </a:prstGeom>
                    </p:spPr>
                  </p:pic>
                </p:oleObj>
              </mc:Fallback>
            </mc:AlternateContent>
          </a:graphicData>
        </a:graphic>
      </p:graphicFrame>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4" name="Rectangle 3"/>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tinkercad.co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video" Target="https://www.youtube.com/embed/hrQ8sFfAnyA?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6.xml"/><Relationship Id="rId1" Type="http://schemas.openxmlformats.org/officeDocument/2006/relationships/video" Target="https://www.youtube.com/embed/8xgbimBhjMc?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meshmixer.com/" TargetMode="External"/><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printables.com/" TargetMode="Externa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3.xml"/><Relationship Id="rId1" Type="http://schemas.openxmlformats.org/officeDocument/2006/relationships/video" Target="https://www.youtube.com/embed/5m9SG9C_lUo?feature=oembed"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solidprofessor.com/tutorials/meshmixer" TargetMode="External"/><Relationship Id="rId2" Type="http://schemas.openxmlformats.org/officeDocument/2006/relationships/hyperlink" Target="https://all3dp.com/2/meshmixer-tutorial-easy-steps-beginners/" TargetMode="Externa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hyperlink" Target="https://www.youtube.com/playlist?list=PLu8TYSQ5jCFjdQBHsLoybhdKXOTmpTRlb"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inkscape.o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3275856" y="2770681"/>
            <a:ext cx="3466438" cy="1080121"/>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hangingPunct="0">
              <a:spcBef>
                <a:spcPts val="0"/>
              </a:spcBef>
            </a:pPr>
            <a:r>
              <a:rPr lang="es-ES">
                <a:solidFill>
                  <a:schemeClr val="tx1"/>
                </a:solidFill>
                <a:ea typeface="+mj-lt"/>
                <a:cs typeface="+mj-lt"/>
              </a:rPr>
              <a:t>2D </a:t>
            </a:r>
            <a:r>
              <a:rPr lang="es-ES" err="1">
                <a:solidFill>
                  <a:schemeClr val="tx1"/>
                </a:solidFill>
                <a:ea typeface="+mj-lt"/>
                <a:cs typeface="+mj-lt"/>
              </a:rPr>
              <a:t>og</a:t>
            </a:r>
            <a:r>
              <a:rPr lang="es-ES">
                <a:solidFill>
                  <a:schemeClr val="tx1"/>
                </a:solidFill>
                <a:ea typeface="+mj-lt"/>
                <a:cs typeface="+mj-lt"/>
              </a:rPr>
              <a:t> 3D </a:t>
            </a:r>
            <a:r>
              <a:rPr lang="es-ES" err="1">
                <a:solidFill>
                  <a:schemeClr val="tx1"/>
                </a:solidFill>
                <a:ea typeface="+mj-lt"/>
                <a:cs typeface="+mj-lt"/>
              </a:rPr>
              <a:t>teikning</a:t>
            </a:r>
            <a:r>
              <a:rPr lang="es-ES">
                <a:solidFill>
                  <a:schemeClr val="tx1"/>
                </a:solidFill>
                <a:ea typeface="+mj-lt"/>
                <a:cs typeface="+mj-lt"/>
              </a:rPr>
              <a:t> </a:t>
            </a:r>
          </a:p>
        </p:txBody>
      </p:sp>
      <p:sp>
        <p:nvSpPr>
          <p:cNvPr id="5" name="Text Placeholder 3">
            <a:extLst>
              <a:ext uri="{FF2B5EF4-FFF2-40B4-BE49-F238E27FC236}">
                <a16:creationId xmlns:a16="http://schemas.microsoft.com/office/drawing/2014/main" id="{277D8572-C594-402F-2D0C-D9F554C82367}"/>
              </a:ext>
            </a:extLst>
          </p:cNvPr>
          <p:cNvSpPr txBox="1">
            <a:spLocks/>
          </p:cNvSpPr>
          <p:nvPr/>
        </p:nvSpPr>
        <p:spPr>
          <a:xfrm>
            <a:off x="2386466" y="3822128"/>
            <a:ext cx="4355828" cy="488816"/>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b="1" err="1">
                <a:solidFill>
                  <a:schemeClr val="tx1"/>
                </a:solidFill>
                <a:cs typeface="Arial"/>
              </a:rPr>
              <a:t>Höfundur</a:t>
            </a:r>
            <a:r>
              <a:rPr lang="en-US" altLang="ko-KR" b="1">
                <a:solidFill>
                  <a:schemeClr val="tx1"/>
                </a:solidFill>
                <a:cs typeface="Arial"/>
              </a:rPr>
              <a:t>: HAC</a:t>
            </a:r>
            <a:endParaRPr lang="en-US" altLang="ko-KR">
              <a:solidFill>
                <a:schemeClr val="tx1"/>
              </a:solidFill>
              <a:cs typeface="Aria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0382" y="4470780"/>
            <a:ext cx="1512168" cy="317245"/>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3059831" y="4310944"/>
            <a:ext cx="4680521" cy="62758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80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Að</a:t>
            </a:r>
            <a:r>
              <a:rPr lang="en-US" altLang="ko-KR" sz="2800">
                <a:cs typeface="Arial"/>
              </a:rPr>
              <a:t> </a:t>
            </a:r>
            <a:r>
              <a:rPr lang="en-US" altLang="ko-KR" sz="2800" err="1">
                <a:cs typeface="Arial"/>
              </a:rPr>
              <a:t>læra</a:t>
            </a:r>
            <a:r>
              <a:rPr lang="en-US" altLang="ko-KR" sz="2800">
                <a:cs typeface="Arial"/>
              </a:rPr>
              <a:t> á Inscape</a:t>
            </a:r>
            <a:endParaRPr lang="ko-KR" altLang="en-US" sz="2800">
              <a:cs typeface="Arial"/>
            </a:endParaRPr>
          </a:p>
        </p:txBody>
      </p:sp>
      <p:sp>
        <p:nvSpPr>
          <p:cNvPr id="6" name="Freeform 5"/>
          <p:cNvSpPr/>
          <p:nvPr/>
        </p:nvSpPr>
        <p:spPr>
          <a:xfrm>
            <a:off x="4406230" y="1431572"/>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solidFill>
                <a:schemeClr val="bg1"/>
              </a:solidFill>
            </a:endParaRPr>
          </a:p>
        </p:txBody>
      </p:sp>
      <p:sp>
        <p:nvSpPr>
          <p:cNvPr id="8" name="Freeform 7"/>
          <p:cNvSpPr/>
          <p:nvPr/>
        </p:nvSpPr>
        <p:spPr>
          <a:xfrm>
            <a:off x="4868600" y="2834144"/>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4" name="Freeform 13"/>
          <p:cNvSpPr/>
          <p:nvPr/>
        </p:nvSpPr>
        <p:spPr>
          <a:xfrm>
            <a:off x="2720005" y="1104910"/>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8" name="Rectangle 9"/>
          <p:cNvSpPr/>
          <p:nvPr/>
        </p:nvSpPr>
        <p:spPr>
          <a:xfrm flipH="1">
            <a:off x="3054078" y="1446017"/>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21"/>
          <p:cNvSpPr>
            <a:spLocks noChangeAspect="1"/>
          </p:cNvSpPr>
          <p:nvPr/>
        </p:nvSpPr>
        <p:spPr>
          <a:xfrm>
            <a:off x="5142396" y="3125106"/>
            <a:ext cx="405329" cy="4087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3" name="Group 22"/>
          <p:cNvGrpSpPr/>
          <p:nvPr/>
        </p:nvGrpSpPr>
        <p:grpSpPr>
          <a:xfrm>
            <a:off x="-11571" y="1292849"/>
            <a:ext cx="2791003" cy="863358"/>
            <a:chOff x="389180" y="3362835"/>
            <a:chExt cx="2474117" cy="863358"/>
          </a:xfrm>
        </p:grpSpPr>
        <p:sp>
          <p:nvSpPr>
            <p:cNvPr id="24" name="TextBox 23"/>
            <p:cNvSpPr txBox="1"/>
            <p:nvPr/>
          </p:nvSpPr>
          <p:spPr>
            <a:xfrm>
              <a:off x="803640" y="3579862"/>
              <a:ext cx="2059657" cy="646331"/>
            </a:xfrm>
            <a:prstGeom prst="rect">
              <a:avLst/>
            </a:prstGeom>
            <a:noFill/>
          </p:spPr>
          <p:txBody>
            <a:bodyPr wrap="square" lIns="91440" tIns="45720" rIns="91440" bIns="45720" rtlCol="0" anchor="t">
              <a:spAutoFit/>
            </a:bodyPr>
            <a:lstStyle/>
            <a:p>
              <a:pPr algn="r"/>
              <a:r>
                <a:rPr lang="en-US" altLang="ko-KR" sz="1200" err="1">
                  <a:solidFill>
                    <a:schemeClr val="tx1">
                      <a:lumMod val="75000"/>
                      <a:lumOff val="25000"/>
                    </a:schemeClr>
                  </a:solidFill>
                  <a:cs typeface="Arial"/>
                </a:rPr>
                <a:t>Það</a:t>
              </a:r>
              <a:r>
                <a:rPr lang="en-US" altLang="ko-KR" sz="1200">
                  <a:solidFill>
                    <a:schemeClr val="tx1">
                      <a:lumMod val="75000"/>
                      <a:lumOff val="25000"/>
                    </a:schemeClr>
                  </a:solidFill>
                  <a:cs typeface="Arial"/>
                </a:rPr>
                <a:t> er </a:t>
              </a:r>
              <a:r>
                <a:rPr lang="en-US" altLang="ko-KR" sz="1200" err="1">
                  <a:solidFill>
                    <a:schemeClr val="tx1">
                      <a:lumMod val="75000"/>
                      <a:lumOff val="25000"/>
                    </a:schemeClr>
                  </a:solidFill>
                  <a:cs typeface="Arial"/>
                </a:rPr>
                <a:t>hægt</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að</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stytta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sér</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leið</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læra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helstu</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flýtilykla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og</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nýta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sér</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þá</a:t>
              </a:r>
              <a:r>
                <a:rPr lang="en-US" altLang="ko-KR" sz="1200">
                  <a:solidFill>
                    <a:schemeClr val="tx1">
                      <a:lumMod val="75000"/>
                      <a:lumOff val="25000"/>
                    </a:schemeClr>
                  </a:solidFill>
                  <a:cs typeface="Arial"/>
                </a:rPr>
                <a:t>.    </a:t>
              </a:r>
              <a:endParaRPr lang="ko-KR" altLang="en-US" sz="1200">
                <a:solidFill>
                  <a:schemeClr val="tx1">
                    <a:lumMod val="75000"/>
                    <a:lumOff val="25000"/>
                  </a:schemeClr>
                </a:solidFill>
                <a:cs typeface="Arial" pitchFamily="34" charset="0"/>
              </a:endParaRPr>
            </a:p>
          </p:txBody>
        </p:sp>
        <p:sp>
          <p:nvSpPr>
            <p:cNvPr id="25" name="TextBox 24"/>
            <p:cNvSpPr txBox="1"/>
            <p:nvPr/>
          </p:nvSpPr>
          <p:spPr>
            <a:xfrm>
              <a:off x="389180" y="3362835"/>
              <a:ext cx="2474117" cy="276999"/>
            </a:xfrm>
            <a:prstGeom prst="rect">
              <a:avLst/>
            </a:prstGeom>
            <a:noFill/>
          </p:spPr>
          <p:txBody>
            <a:bodyPr wrap="square" lIns="91440" tIns="45720" rIns="91440" bIns="45720" rtlCol="0" anchor="t">
              <a:spAutoFit/>
            </a:bodyPr>
            <a:lstStyle/>
            <a:p>
              <a:pPr algn="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Flýtilyklar</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fyrir</a:t>
              </a:r>
              <a:r>
                <a:rPr lang="en-GB" altLang="ko-KR" sz="1200" b="1">
                  <a:solidFill>
                    <a:schemeClr val="tx1">
                      <a:lumMod val="75000"/>
                      <a:lumOff val="25000"/>
                    </a:schemeClr>
                  </a:solidFill>
                  <a:cs typeface="Arial"/>
                </a:rPr>
                <a:t> Inkscape </a:t>
              </a:r>
              <a:endParaRPr lang="ko-KR" altLang="en-US" sz="1200" b="1">
                <a:solidFill>
                  <a:schemeClr val="tx1">
                    <a:lumMod val="75000"/>
                    <a:lumOff val="25000"/>
                  </a:schemeClr>
                </a:solidFill>
                <a:cs typeface="Arial"/>
              </a:endParaRPr>
            </a:p>
          </p:txBody>
        </p:sp>
      </p:grpSp>
      <p:grpSp>
        <p:nvGrpSpPr>
          <p:cNvPr id="26" name="Group 25"/>
          <p:cNvGrpSpPr/>
          <p:nvPr/>
        </p:nvGrpSpPr>
        <p:grpSpPr>
          <a:xfrm>
            <a:off x="5452900" y="1602691"/>
            <a:ext cx="3379382" cy="494026"/>
            <a:chOff x="803640" y="3362835"/>
            <a:chExt cx="2059657" cy="494026"/>
          </a:xfrm>
        </p:grpSpPr>
        <p:sp>
          <p:nvSpPr>
            <p:cNvPr id="27" name="TextBox 26"/>
            <p:cNvSpPr txBox="1"/>
            <p:nvPr/>
          </p:nvSpPr>
          <p:spPr>
            <a:xfrm>
              <a:off x="803640" y="3579862"/>
              <a:ext cx="2059657" cy="276999"/>
            </a:xfrm>
            <a:prstGeom prst="rect">
              <a:avLst/>
            </a:prstGeom>
            <a:noFill/>
          </p:spPr>
          <p:txBody>
            <a:bodyPr wrap="square" lIns="91440" tIns="45720" rIns="91440" bIns="45720" rtlCol="0" anchor="t">
              <a:spAutoFit/>
            </a:bodyPr>
            <a:lstStyle/>
            <a:p>
              <a:r>
                <a:rPr lang="en-GB" altLang="ko-KR" sz="1200" err="1">
                  <a:solidFill>
                    <a:schemeClr val="tx1">
                      <a:lumMod val="75000"/>
                      <a:lumOff val="25000"/>
                    </a:schemeClr>
                  </a:solidFill>
                  <a:cs typeface="Arial"/>
                </a:rPr>
                <a:t>Taktu</a:t>
              </a:r>
              <a:r>
                <a:rPr lang="en-GB" altLang="ko-KR" sz="1200">
                  <a:solidFill>
                    <a:schemeClr val="tx1">
                      <a:lumMod val="75000"/>
                      <a:lumOff val="25000"/>
                    </a:schemeClr>
                  </a:solidFill>
                  <a:cs typeface="Arial"/>
                </a:rPr>
                <a:t> </a:t>
              </a:r>
              <a:r>
                <a:rPr lang="en-GB" altLang="ko-KR" sz="1200" err="1">
                  <a:solidFill>
                    <a:schemeClr val="tx1">
                      <a:lumMod val="75000"/>
                      <a:lumOff val="25000"/>
                    </a:schemeClr>
                  </a:solidFill>
                  <a:cs typeface="Arial"/>
                </a:rPr>
                <a:t>eitt</a:t>
              </a:r>
              <a:r>
                <a:rPr lang="en-GB" altLang="ko-KR" sz="1200">
                  <a:solidFill>
                    <a:schemeClr val="tx1">
                      <a:lumMod val="75000"/>
                      <a:lumOff val="25000"/>
                    </a:schemeClr>
                  </a:solidFill>
                  <a:cs typeface="Arial"/>
                </a:rPr>
                <a:t> </a:t>
              </a:r>
              <a:r>
                <a:rPr lang="en-GB" altLang="ko-KR" sz="1200" err="1">
                  <a:solidFill>
                    <a:schemeClr val="tx1">
                      <a:lumMod val="75000"/>
                      <a:lumOff val="25000"/>
                    </a:schemeClr>
                  </a:solidFill>
                  <a:cs typeface="Arial"/>
                </a:rPr>
                <a:t>skref</a:t>
              </a:r>
              <a:r>
                <a:rPr lang="en-GB" altLang="ko-KR" sz="1200">
                  <a:solidFill>
                    <a:schemeClr val="tx1">
                      <a:lumMod val="75000"/>
                      <a:lumOff val="25000"/>
                    </a:schemeClr>
                  </a:solidFill>
                  <a:cs typeface="Arial"/>
                </a:rPr>
                <a:t> í </a:t>
              </a:r>
              <a:r>
                <a:rPr lang="en-GB" altLang="ko-KR" sz="1200" err="1">
                  <a:solidFill>
                    <a:schemeClr val="tx1">
                      <a:lumMod val="75000"/>
                      <a:lumOff val="25000"/>
                    </a:schemeClr>
                  </a:solidFill>
                  <a:cs typeface="Arial"/>
                </a:rPr>
                <a:t>einu</a:t>
              </a:r>
              <a:endParaRPr lang="en-US" altLang="ko-KR" err="1">
                <a:solidFill>
                  <a:schemeClr val="tx1">
                    <a:lumMod val="75000"/>
                    <a:lumOff val="25000"/>
                  </a:schemeClr>
                </a:solidFill>
              </a:endParaRPr>
            </a:p>
          </p:txBody>
        </p:sp>
        <p:sp>
          <p:nvSpPr>
            <p:cNvPr id="28" name="TextBox 27"/>
            <p:cNvSpPr txBox="1"/>
            <p:nvPr/>
          </p:nvSpPr>
          <p:spPr>
            <a:xfrm>
              <a:off x="803640" y="3362835"/>
              <a:ext cx="2059657" cy="276999"/>
            </a:xfrm>
            <a:prstGeom prst="rect">
              <a:avLst/>
            </a:prstGeom>
            <a:noFill/>
          </p:spPr>
          <p:txBody>
            <a:bodyPr wrap="square" lIns="91440" tIns="45720" rIns="91440" bIns="45720" rtlCol="0" anchor="t">
              <a:spAutoFit/>
            </a:bodyPr>
            <a:lstStyle/>
            <a:p>
              <a:r>
                <a:rPr lang="en-US" altLang="ko-KR" sz="1200" b="1" err="1">
                  <a:solidFill>
                    <a:schemeClr val="tx1">
                      <a:lumMod val="75000"/>
                      <a:lumOff val="25000"/>
                    </a:schemeClr>
                  </a:solidFill>
                  <a:cs typeface="Arial"/>
                </a:rPr>
                <a:t>Þessi</a:t>
              </a:r>
              <a:r>
                <a:rPr lang="en-US" altLang="ko-KR" sz="1200" b="1">
                  <a:solidFill>
                    <a:schemeClr val="tx1">
                      <a:lumMod val="75000"/>
                      <a:lumOff val="25000"/>
                    </a:schemeClr>
                  </a:solidFill>
                  <a:cs typeface="Arial"/>
                </a:rPr>
                <a:t> </a:t>
              </a:r>
              <a:r>
                <a:rPr lang="en-US" altLang="ko-KR" sz="1200" b="1" err="1">
                  <a:solidFill>
                    <a:schemeClr val="tx1">
                      <a:lumMod val="75000"/>
                      <a:lumOff val="25000"/>
                    </a:schemeClr>
                  </a:solidFill>
                  <a:cs typeface="Arial"/>
                </a:rPr>
                <a:t>hugbúnaður</a:t>
              </a:r>
              <a:r>
                <a:rPr lang="en-US" altLang="ko-KR" sz="1200" b="1">
                  <a:solidFill>
                    <a:schemeClr val="tx1">
                      <a:lumMod val="75000"/>
                      <a:lumOff val="25000"/>
                    </a:schemeClr>
                  </a:solidFill>
                  <a:cs typeface="Arial"/>
                </a:rPr>
                <a:t> </a:t>
              </a:r>
              <a:r>
                <a:rPr lang="en-US" altLang="ko-KR" sz="1200" b="1" err="1">
                  <a:solidFill>
                    <a:schemeClr val="tx1">
                      <a:lumMod val="75000"/>
                      <a:lumOff val="25000"/>
                    </a:schemeClr>
                  </a:solidFill>
                  <a:cs typeface="Arial"/>
                </a:rPr>
                <a:t>hefur</a:t>
              </a:r>
              <a:r>
                <a:rPr lang="en-US" altLang="ko-KR" sz="1200" b="1">
                  <a:solidFill>
                    <a:schemeClr val="tx1">
                      <a:lumMod val="75000"/>
                      <a:lumOff val="25000"/>
                    </a:schemeClr>
                  </a:solidFill>
                  <a:cs typeface="Arial"/>
                </a:rPr>
                <a:t> </a:t>
              </a:r>
              <a:r>
                <a:rPr lang="en-US" altLang="ko-KR" sz="1200" b="1" err="1">
                  <a:solidFill>
                    <a:schemeClr val="tx1">
                      <a:lumMod val="75000"/>
                      <a:lumOff val="25000"/>
                    </a:schemeClr>
                  </a:solidFill>
                  <a:cs typeface="Arial"/>
                </a:rPr>
                <a:t>ýmsa</a:t>
              </a:r>
              <a:r>
                <a:rPr lang="en-US" altLang="ko-KR" sz="1200" b="1">
                  <a:solidFill>
                    <a:schemeClr val="tx1">
                      <a:lumMod val="75000"/>
                      <a:lumOff val="25000"/>
                    </a:schemeClr>
                  </a:solidFill>
                  <a:cs typeface="Arial"/>
                </a:rPr>
                <a:t> </a:t>
              </a:r>
              <a:r>
                <a:rPr lang="en-US" altLang="ko-KR" sz="1200" b="1" err="1">
                  <a:solidFill>
                    <a:schemeClr val="tx1">
                      <a:lumMod val="75000"/>
                      <a:lumOff val="25000"/>
                    </a:schemeClr>
                  </a:solidFill>
                  <a:cs typeface="Arial"/>
                </a:rPr>
                <a:t>möguleika</a:t>
              </a:r>
              <a:endParaRPr lang="ko-KR" altLang="en-US" sz="1200" b="1" err="1">
                <a:solidFill>
                  <a:schemeClr val="tx1">
                    <a:lumMod val="75000"/>
                    <a:lumOff val="25000"/>
                  </a:schemeClr>
                </a:solidFill>
                <a:cs typeface="Arial" pitchFamily="34" charset="0"/>
              </a:endParaRPr>
            </a:p>
          </p:txBody>
        </p:sp>
      </p:grpSp>
      <p:grpSp>
        <p:nvGrpSpPr>
          <p:cNvPr id="29" name="Group 28"/>
          <p:cNvGrpSpPr/>
          <p:nvPr/>
        </p:nvGrpSpPr>
        <p:grpSpPr>
          <a:xfrm>
            <a:off x="6368899" y="2047738"/>
            <a:ext cx="2323459" cy="494026"/>
            <a:chOff x="803640" y="3362835"/>
            <a:chExt cx="2059657" cy="494026"/>
          </a:xfrm>
        </p:grpSpPr>
        <p:sp>
          <p:nvSpPr>
            <p:cNvPr id="30" name="TextBox 29"/>
            <p:cNvSpPr txBox="1"/>
            <p:nvPr/>
          </p:nvSpPr>
          <p:spPr>
            <a:xfrm>
              <a:off x="803640" y="3579862"/>
              <a:ext cx="2059657" cy="276999"/>
            </a:xfrm>
            <a:prstGeom prst="rect">
              <a:avLst/>
            </a:prstGeom>
            <a:noFill/>
          </p:spPr>
          <p:txBody>
            <a:bodyPr wrap="square" rtlCol="0">
              <a:spAutoFit/>
            </a:bodyPr>
            <a:lstStyle/>
            <a:p>
              <a:endParaRPr lang="ko-KR" altLang="en-US" sz="1200">
                <a:solidFill>
                  <a:schemeClr val="tx1">
                    <a:lumMod val="75000"/>
                    <a:lumOff val="25000"/>
                  </a:schemeClr>
                </a:solidFill>
                <a:cs typeface="Arial" pitchFamily="34" charset="0"/>
              </a:endParaRPr>
            </a:p>
          </p:txBody>
        </p:sp>
        <p:sp>
          <p:nvSpPr>
            <p:cNvPr id="31" name="TextBox 30"/>
            <p:cNvSpPr txBox="1"/>
            <p:nvPr/>
          </p:nvSpPr>
          <p:spPr>
            <a:xfrm>
              <a:off x="803640" y="3362835"/>
              <a:ext cx="2059657" cy="276999"/>
            </a:xfrm>
            <a:prstGeom prst="rect">
              <a:avLst/>
            </a:prstGeom>
            <a:noFill/>
          </p:spPr>
          <p:txBody>
            <a:bodyPr wrap="square" rtlCol="0">
              <a:spAutoFit/>
            </a:bodyPr>
            <a:lstStyle/>
            <a:p>
              <a:endParaRPr lang="ko-KR" altLang="en-US" sz="1200" b="1">
                <a:solidFill>
                  <a:schemeClr val="tx1">
                    <a:lumMod val="75000"/>
                    <a:lumOff val="25000"/>
                  </a:schemeClr>
                </a:solidFill>
                <a:cs typeface="Arial" pitchFamily="34" charset="0"/>
              </a:endParaRPr>
            </a:p>
          </p:txBody>
        </p:sp>
      </p:grpSp>
      <p:grpSp>
        <p:nvGrpSpPr>
          <p:cNvPr id="32" name="Group 31"/>
          <p:cNvGrpSpPr/>
          <p:nvPr/>
        </p:nvGrpSpPr>
        <p:grpSpPr>
          <a:xfrm>
            <a:off x="5870865" y="3199511"/>
            <a:ext cx="2445551" cy="1181358"/>
            <a:chOff x="793940" y="3044835"/>
            <a:chExt cx="2069357" cy="1181358"/>
          </a:xfrm>
        </p:grpSpPr>
        <p:sp>
          <p:nvSpPr>
            <p:cNvPr id="33" name="TextBox 32"/>
            <p:cNvSpPr txBox="1"/>
            <p:nvPr/>
          </p:nvSpPr>
          <p:spPr>
            <a:xfrm>
              <a:off x="803640" y="3579862"/>
              <a:ext cx="2059657" cy="646331"/>
            </a:xfrm>
            <a:prstGeom prst="rect">
              <a:avLst/>
            </a:prstGeom>
            <a:noFill/>
          </p:spPr>
          <p:txBody>
            <a:bodyPr wrap="square" lIns="91440" tIns="45720" rIns="91440" bIns="45720" rtlCol="0" anchor="t">
              <a:spAutoFit/>
            </a:bodyPr>
            <a:lstStyle/>
            <a:p>
              <a:r>
                <a:rPr lang="en-GB" sz="1200" err="1">
                  <a:ea typeface="+mn-lt"/>
                  <a:cs typeface="+mn-lt"/>
                </a:rPr>
                <a:t>Þú</a:t>
              </a:r>
              <a:r>
                <a:rPr lang="en-GB" sz="1200">
                  <a:ea typeface="+mn-lt"/>
                  <a:cs typeface="+mn-lt"/>
                </a:rPr>
                <a:t> munt </a:t>
              </a:r>
              <a:r>
                <a:rPr lang="en-GB" sz="1200" err="1">
                  <a:ea typeface="+mn-lt"/>
                  <a:cs typeface="+mn-lt"/>
                </a:rPr>
                <a:t>þróa</a:t>
              </a:r>
              <a:r>
                <a:rPr lang="en-GB" sz="1200">
                  <a:ea typeface="+mn-lt"/>
                  <a:cs typeface="+mn-lt"/>
                </a:rPr>
                <a:t> </a:t>
              </a:r>
              <a:r>
                <a:rPr lang="en-GB" sz="1200" err="1">
                  <a:ea typeface="+mn-lt"/>
                  <a:cs typeface="+mn-lt"/>
                </a:rPr>
                <a:t>eigin</a:t>
              </a:r>
              <a:r>
                <a:rPr lang="en-GB" sz="1200">
                  <a:ea typeface="+mn-lt"/>
                  <a:cs typeface="+mn-lt"/>
                </a:rPr>
                <a:t> </a:t>
              </a:r>
              <a:r>
                <a:rPr lang="en-GB" sz="1200" err="1">
                  <a:ea typeface="+mn-lt"/>
                  <a:cs typeface="+mn-lt"/>
                </a:rPr>
                <a:t>venjur</a:t>
              </a:r>
              <a:r>
                <a:rPr lang="en-GB" sz="1200">
                  <a:ea typeface="+mn-lt"/>
                  <a:cs typeface="+mn-lt"/>
                </a:rPr>
                <a:t> </a:t>
              </a:r>
              <a:r>
                <a:rPr lang="en-GB" sz="1200" err="1">
                  <a:ea typeface="+mn-lt"/>
                  <a:cs typeface="+mn-lt"/>
                </a:rPr>
                <a:t>þegar</a:t>
              </a:r>
              <a:r>
                <a:rPr lang="en-GB" sz="1200">
                  <a:ea typeface="+mn-lt"/>
                  <a:cs typeface="+mn-lt"/>
                </a:rPr>
                <a:t> </a:t>
              </a:r>
              <a:r>
                <a:rPr lang="en-GB" sz="1200" err="1">
                  <a:ea typeface="+mn-lt"/>
                  <a:cs typeface="+mn-lt"/>
                </a:rPr>
                <a:t>þú</a:t>
              </a:r>
              <a:r>
                <a:rPr lang="en-GB" sz="1200">
                  <a:ea typeface="+mn-lt"/>
                  <a:cs typeface="+mn-lt"/>
                </a:rPr>
                <a:t> </a:t>
              </a:r>
              <a:r>
                <a:rPr lang="en-GB" sz="1200" err="1">
                  <a:ea typeface="+mn-lt"/>
                  <a:cs typeface="+mn-lt"/>
                </a:rPr>
                <a:t>teiknar</a:t>
              </a:r>
              <a:r>
                <a:rPr lang="en-GB" sz="1200">
                  <a:ea typeface="+mn-lt"/>
                  <a:cs typeface="+mn-lt"/>
                </a:rPr>
                <a:t> </a:t>
              </a:r>
              <a:r>
                <a:rPr lang="en-GB" sz="1200" err="1">
                  <a:ea typeface="+mn-lt"/>
                  <a:cs typeface="+mn-lt"/>
                </a:rPr>
                <a:t>með</a:t>
              </a:r>
              <a:r>
                <a:rPr lang="en-GB" sz="1200">
                  <a:ea typeface="+mn-lt"/>
                  <a:cs typeface="+mn-lt"/>
                </a:rPr>
                <a:t> Inkscape</a:t>
              </a:r>
              <a:r>
                <a:rPr lang="en-GB" sz="1200" b="0" i="0" u="none" strike="noStrike">
                  <a:effectLst/>
                  <a:ea typeface="+mn-lt"/>
                  <a:cs typeface="+mn-lt"/>
                </a:rPr>
                <a:t>.</a:t>
              </a:r>
              <a:r>
                <a:rPr lang="en-GB" sz="1200">
                  <a:ea typeface="+mn-lt"/>
                  <a:cs typeface="+mn-lt"/>
                </a:rPr>
                <a:t> </a:t>
              </a:r>
              <a:endParaRPr lang="en-GB">
                <a:cs typeface="Arial"/>
              </a:endParaRPr>
            </a:p>
            <a:p>
              <a:endParaRPr lang="en-GB" altLang="ko-KR" sz="1200">
                <a:solidFill>
                  <a:schemeClr val="tx1">
                    <a:lumMod val="75000"/>
                    <a:lumOff val="25000"/>
                  </a:schemeClr>
                </a:solidFill>
                <a:latin typeface="Ubuntu"/>
                <a:cs typeface="Arial" pitchFamily="34" charset="0"/>
              </a:endParaRPr>
            </a:p>
          </p:txBody>
        </p:sp>
        <p:sp>
          <p:nvSpPr>
            <p:cNvPr id="34" name="TextBox 33"/>
            <p:cNvSpPr txBox="1"/>
            <p:nvPr/>
          </p:nvSpPr>
          <p:spPr>
            <a:xfrm>
              <a:off x="793940" y="3044835"/>
              <a:ext cx="2059657" cy="461665"/>
            </a:xfrm>
            <a:prstGeom prst="rect">
              <a:avLst/>
            </a:prstGeom>
            <a:noFill/>
          </p:spPr>
          <p:txBody>
            <a:bodyPr wrap="square" lIns="91440" tIns="45720" rIns="91440" bIns="45720" rtlCol="0" anchor="t">
              <a:spAutoFit/>
            </a:bodyPr>
            <a:lstStyle/>
            <a:p>
              <a:r>
                <a:rPr lang="en-GB" altLang="ko-KR" sz="1200" b="1">
                  <a:solidFill>
                    <a:schemeClr val="tx1">
                      <a:lumMod val="75000"/>
                      <a:lumOff val="25000"/>
                    </a:schemeClr>
                  </a:solidFill>
                  <a:cs typeface="Arial"/>
                </a:rPr>
                <a:t>Oft </a:t>
              </a:r>
              <a:r>
                <a:rPr lang="en-GB" altLang="ko-KR" sz="1200" b="1" err="1">
                  <a:solidFill>
                    <a:schemeClr val="tx1">
                      <a:lumMod val="75000"/>
                      <a:lumOff val="25000"/>
                    </a:schemeClr>
                  </a:solidFill>
                  <a:cs typeface="Arial"/>
                </a:rPr>
                <a:t>eru</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fleiri</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en</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ein</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leið</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til</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að</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ná</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sama</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árangri</a:t>
              </a:r>
              <a:endParaRPr lang="en-US" altLang="ko-KR" err="1">
                <a:solidFill>
                  <a:schemeClr val="tx1">
                    <a:lumMod val="75000"/>
                    <a:lumOff val="25000"/>
                  </a:schemeClr>
                </a:solidFill>
              </a:endParaRPr>
            </a:p>
          </p:txBody>
        </p:sp>
      </p:grpSp>
      <p:sp>
        <p:nvSpPr>
          <p:cNvPr id="16" name="Rounded Rectangle 20">
            <a:extLst>
              <a:ext uri="{FF2B5EF4-FFF2-40B4-BE49-F238E27FC236}">
                <a16:creationId xmlns:a16="http://schemas.microsoft.com/office/drawing/2014/main" id="{92A0FE0A-E5E4-9C53-97A7-3D0BCE008F61}"/>
              </a:ext>
            </a:extLst>
          </p:cNvPr>
          <p:cNvSpPr>
            <a:spLocks noChangeAspect="1"/>
          </p:cNvSpPr>
          <p:nvPr/>
        </p:nvSpPr>
        <p:spPr>
          <a:xfrm rot="2160000">
            <a:off x="4734808" y="1746972"/>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nvGrpSpPr>
          <p:cNvPr id="4" name="Group 3">
            <a:extLst>
              <a:ext uri="{FF2B5EF4-FFF2-40B4-BE49-F238E27FC236}">
                <a16:creationId xmlns:a16="http://schemas.microsoft.com/office/drawing/2014/main" id="{DC5F35E9-8397-BC06-D2AB-68AAE5D817C6}"/>
              </a:ext>
            </a:extLst>
          </p:cNvPr>
          <p:cNvGrpSpPr/>
          <p:nvPr/>
        </p:nvGrpSpPr>
        <p:grpSpPr>
          <a:xfrm>
            <a:off x="400789" y="2986688"/>
            <a:ext cx="2791003" cy="870379"/>
            <a:chOff x="551136" y="4765775"/>
            <a:chExt cx="2474117" cy="870379"/>
          </a:xfrm>
        </p:grpSpPr>
        <p:sp>
          <p:nvSpPr>
            <p:cNvPr id="5" name="TextBox 4">
              <a:extLst>
                <a:ext uri="{FF2B5EF4-FFF2-40B4-BE49-F238E27FC236}">
                  <a16:creationId xmlns:a16="http://schemas.microsoft.com/office/drawing/2014/main" id="{1FF37AA5-556C-D824-1B32-8632E0490324}"/>
                </a:ext>
              </a:extLst>
            </p:cNvPr>
            <p:cNvSpPr txBox="1"/>
            <p:nvPr/>
          </p:nvSpPr>
          <p:spPr>
            <a:xfrm>
              <a:off x="912007" y="5174489"/>
              <a:ext cx="2059657" cy="461665"/>
            </a:xfrm>
            <a:prstGeom prst="rect">
              <a:avLst/>
            </a:prstGeom>
            <a:noFill/>
          </p:spPr>
          <p:txBody>
            <a:bodyPr wrap="square" lIns="91440" tIns="45720" rIns="91440" bIns="45720" rtlCol="0" anchor="t">
              <a:spAutoFit/>
            </a:bodyPr>
            <a:lstStyle/>
            <a:p>
              <a:pPr algn="r"/>
              <a:r>
                <a:rPr lang="en-US" altLang="ko-KR" sz="1200" err="1">
                  <a:solidFill>
                    <a:schemeClr val="tx1">
                      <a:lumMod val="75000"/>
                      <a:lumOff val="25000"/>
                    </a:schemeClr>
                  </a:solidFill>
                  <a:cs typeface="Arial"/>
                </a:rPr>
                <a:t>Prófaðu</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þá</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jafnóðum</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og</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skoðaðu</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ýmsar</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leiðir</a:t>
              </a:r>
            </a:p>
          </p:txBody>
        </p:sp>
        <p:sp>
          <p:nvSpPr>
            <p:cNvPr id="7" name="TextBox 6">
              <a:extLst>
                <a:ext uri="{FF2B5EF4-FFF2-40B4-BE49-F238E27FC236}">
                  <a16:creationId xmlns:a16="http://schemas.microsoft.com/office/drawing/2014/main" id="{68B3A029-7C8F-6BDB-8001-F615344F29AD}"/>
                </a:ext>
              </a:extLst>
            </p:cNvPr>
            <p:cNvSpPr txBox="1"/>
            <p:nvPr/>
          </p:nvSpPr>
          <p:spPr>
            <a:xfrm>
              <a:off x="551136" y="4765775"/>
              <a:ext cx="2474117" cy="461665"/>
            </a:xfrm>
            <a:prstGeom prst="rect">
              <a:avLst/>
            </a:prstGeom>
            <a:noFill/>
          </p:spPr>
          <p:txBody>
            <a:bodyPr wrap="square" lIns="91440" tIns="45720" rIns="91440" bIns="45720" rtlCol="0" anchor="t">
              <a:spAutoFit/>
            </a:bodyPr>
            <a:lstStyle/>
            <a:p>
              <a:pPr algn="r"/>
              <a:r>
                <a:rPr lang="en-GB" sz="1200">
                  <a:ea typeface="+mn-lt"/>
                  <a:cs typeface="+mn-lt"/>
                </a:rPr>
                <a:t>Fyrst </a:t>
              </a:r>
              <a:r>
                <a:rPr lang="en-GB" sz="1200" err="1">
                  <a:ea typeface="+mn-lt"/>
                  <a:cs typeface="+mn-lt"/>
                </a:rPr>
                <a:t>fáum</a:t>
              </a:r>
              <a:r>
                <a:rPr lang="en-GB" sz="1200">
                  <a:ea typeface="+mn-lt"/>
                  <a:cs typeface="+mn-lt"/>
                </a:rPr>
                <a:t> </a:t>
              </a:r>
              <a:r>
                <a:rPr lang="en-GB" sz="1200" err="1">
                  <a:ea typeface="+mn-lt"/>
                  <a:cs typeface="+mn-lt"/>
                </a:rPr>
                <a:t>við</a:t>
              </a:r>
              <a:r>
                <a:rPr lang="en-GB" sz="1200">
                  <a:ea typeface="+mn-lt"/>
                  <a:cs typeface="+mn-lt"/>
                </a:rPr>
                <a:t> </a:t>
              </a:r>
              <a:r>
                <a:rPr lang="en-GB" sz="1200" err="1">
                  <a:ea typeface="+mn-lt"/>
                  <a:cs typeface="+mn-lt"/>
                </a:rPr>
                <a:t>yfirlit</a:t>
              </a:r>
              <a:r>
                <a:rPr lang="en-GB" sz="1200">
                  <a:ea typeface="+mn-lt"/>
                  <a:cs typeface="+mn-lt"/>
                </a:rPr>
                <a:t> </a:t>
              </a:r>
              <a:r>
                <a:rPr lang="en-GB" sz="1200" err="1">
                  <a:ea typeface="+mn-lt"/>
                  <a:cs typeface="+mn-lt"/>
                </a:rPr>
                <a:t>yfir</a:t>
              </a:r>
              <a:r>
                <a:rPr lang="en-GB" sz="1200">
                  <a:ea typeface="+mn-lt"/>
                  <a:cs typeface="+mn-lt"/>
                </a:rPr>
                <a:t> </a:t>
              </a:r>
              <a:r>
                <a:rPr lang="en-GB" sz="1200" err="1">
                  <a:ea typeface="+mn-lt"/>
                  <a:cs typeface="+mn-lt"/>
                </a:rPr>
                <a:t>hugbúnaðinn</a:t>
              </a:r>
              <a:r>
                <a:rPr lang="en-GB" sz="1200">
                  <a:ea typeface="+mn-lt"/>
                  <a:cs typeface="+mn-lt"/>
                </a:rPr>
                <a:t> </a:t>
              </a:r>
            </a:p>
            <a:p>
              <a:pPr algn="r"/>
              <a:r>
                <a:rPr lang="en-GB" sz="1200" err="1">
                  <a:ea typeface="+mn-lt"/>
                  <a:cs typeface="+mn-lt"/>
                </a:rPr>
                <a:t>og</a:t>
              </a:r>
              <a:r>
                <a:rPr lang="en-GB" sz="1200">
                  <a:ea typeface="+mn-lt"/>
                  <a:cs typeface="+mn-lt"/>
                </a:rPr>
                <a:t> </a:t>
              </a:r>
              <a:r>
                <a:rPr lang="en-GB" sz="1200" err="1">
                  <a:ea typeface="+mn-lt"/>
                  <a:cs typeface="+mn-lt"/>
                </a:rPr>
                <a:t>helstu</a:t>
              </a:r>
              <a:r>
                <a:rPr lang="en-GB" sz="1200">
                  <a:ea typeface="+mn-lt"/>
                  <a:cs typeface="+mn-lt"/>
                </a:rPr>
                <a:t> </a:t>
              </a:r>
              <a:r>
                <a:rPr lang="en-GB" sz="1200" err="1">
                  <a:ea typeface="+mn-lt"/>
                  <a:cs typeface="+mn-lt"/>
                </a:rPr>
                <a:t>þætti</a:t>
              </a:r>
              <a:r>
                <a:rPr lang="en-GB" sz="1200">
                  <a:ea typeface="+mn-lt"/>
                  <a:cs typeface="+mn-lt"/>
                </a:rPr>
                <a:t> </a:t>
              </a:r>
              <a:r>
                <a:rPr lang="en-GB" sz="1200" err="1">
                  <a:ea typeface="+mn-lt"/>
                  <a:cs typeface="+mn-lt"/>
                </a:rPr>
                <a:t>hans</a:t>
              </a:r>
              <a:r>
                <a:rPr lang="en-GB" sz="1200">
                  <a:ea typeface="+mn-lt"/>
                  <a:cs typeface="+mn-lt"/>
                </a:rPr>
                <a:t>. </a:t>
              </a:r>
              <a:endParaRPr lang="en-US"/>
            </a:p>
          </p:txBody>
        </p:sp>
      </p:grpSp>
      <p:sp>
        <p:nvSpPr>
          <p:cNvPr id="9" name="Freeform 8">
            <a:extLst>
              <a:ext uri="{FF2B5EF4-FFF2-40B4-BE49-F238E27FC236}">
                <a16:creationId xmlns:a16="http://schemas.microsoft.com/office/drawing/2014/main" id="{6DC8B75B-4328-69D1-8A96-BC98FC1CCF3B}"/>
              </a:ext>
            </a:extLst>
          </p:cNvPr>
          <p:cNvSpPr/>
          <p:nvPr/>
        </p:nvSpPr>
        <p:spPr>
          <a:xfrm>
            <a:off x="3131340" y="2722119"/>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solidFill>
                <a:schemeClr val="bg1"/>
              </a:solidFill>
            </a:endParaRPr>
          </a:p>
        </p:txBody>
      </p:sp>
      <p:sp>
        <p:nvSpPr>
          <p:cNvPr id="10" name="Donut 8">
            <a:extLst>
              <a:ext uri="{FF2B5EF4-FFF2-40B4-BE49-F238E27FC236}">
                <a16:creationId xmlns:a16="http://schemas.microsoft.com/office/drawing/2014/main" id="{61A025DA-A996-B21F-F379-AB9B4E4362BF}"/>
              </a:ext>
            </a:extLst>
          </p:cNvPr>
          <p:cNvSpPr/>
          <p:nvPr/>
        </p:nvSpPr>
        <p:spPr>
          <a:xfrm>
            <a:off x="3456034" y="3003352"/>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111993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0278BA-91F9-D2F8-9A16-A5B002975DF0}"/>
              </a:ext>
            </a:extLst>
          </p:cNvPr>
          <p:cNvSpPr/>
          <p:nvPr/>
        </p:nvSpPr>
        <p:spPr>
          <a:xfrm>
            <a:off x="6768616" y="4552940"/>
            <a:ext cx="1140108" cy="432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Graphical user interface, text, application&#10;&#10;Description automatically generated">
            <a:extLst>
              <a:ext uri="{FF2B5EF4-FFF2-40B4-BE49-F238E27FC236}">
                <a16:creationId xmlns:a16="http://schemas.microsoft.com/office/drawing/2014/main" id="{BDEC104D-723A-3F6F-49B8-3F8B636E84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 y="123478"/>
            <a:ext cx="6768753" cy="4896544"/>
          </a:xfrm>
          <a:prstGeom prst="rect">
            <a:avLst/>
          </a:prstGeom>
        </p:spPr>
      </p:pic>
      <p:sp>
        <p:nvSpPr>
          <p:cNvPr id="2" name="TextBox 1">
            <a:extLst>
              <a:ext uri="{FF2B5EF4-FFF2-40B4-BE49-F238E27FC236}">
                <a16:creationId xmlns:a16="http://schemas.microsoft.com/office/drawing/2014/main" id="{D2D130D8-B6F3-E1DC-7BD7-2F32BB40D5CF}"/>
              </a:ext>
            </a:extLst>
          </p:cNvPr>
          <p:cNvSpPr txBox="1"/>
          <p:nvPr/>
        </p:nvSpPr>
        <p:spPr>
          <a:xfrm>
            <a:off x="6876256" y="242586"/>
            <a:ext cx="2111484" cy="4832092"/>
          </a:xfrm>
          <a:prstGeom prst="rect">
            <a:avLst/>
          </a:prstGeom>
          <a:noFill/>
        </p:spPr>
        <p:txBody>
          <a:bodyPr wrap="square" lIns="91440" tIns="45720" rIns="91440" bIns="45720" rtlCol="0" anchor="t">
            <a:spAutoFit/>
          </a:bodyPr>
          <a:lstStyle/>
          <a:p>
            <a:pPr latinLnBrk="0" hangingPunct="0"/>
            <a:r>
              <a:rPr lang="en-GB" sz="1100" b="1" err="1">
                <a:ea typeface="+mn-lt"/>
                <a:cs typeface="+mn-lt"/>
              </a:rPr>
              <a:t>Valmynd</a:t>
            </a:r>
            <a:r>
              <a:rPr lang="en-GB" sz="1100" b="1">
                <a:ea typeface="+mn-lt"/>
                <a:cs typeface="+mn-lt"/>
              </a:rPr>
              <a:t> (Menu bar):</a:t>
            </a:r>
            <a:r>
              <a:rPr lang="en-GB" sz="1100" b="1" i="0" u="none" strike="noStrike">
                <a:effectLst/>
                <a:ea typeface="+mn-lt"/>
                <a:cs typeface="+mn-lt"/>
              </a:rPr>
              <a:t> </a:t>
            </a:r>
            <a:r>
              <a:rPr lang="en-GB" sz="1100" i="0" u="none" strike="noStrike" err="1">
                <a:effectLst/>
                <a:ea typeface="+mn-lt"/>
                <a:cs typeface="+mn-lt"/>
              </a:rPr>
              <a:t>efst</a:t>
            </a:r>
            <a:r>
              <a:rPr lang="en-GB" sz="1100" i="0" u="none" strike="noStrike">
                <a:effectLst/>
                <a:ea typeface="+mn-lt"/>
                <a:cs typeface="+mn-lt"/>
              </a:rPr>
              <a:t> er </a:t>
            </a:r>
            <a:r>
              <a:rPr lang="en-GB" sz="1100" i="0" u="none" strike="noStrike" err="1">
                <a:effectLst/>
                <a:ea typeface="+mn-lt"/>
                <a:cs typeface="+mn-lt"/>
              </a:rPr>
              <a:t>almenn</a:t>
            </a:r>
            <a:r>
              <a:rPr lang="en-GB" sz="1100" i="0" u="none" strike="noStrike">
                <a:effectLst/>
                <a:ea typeface="+mn-lt"/>
                <a:cs typeface="+mn-lt"/>
              </a:rPr>
              <a:t> </a:t>
            </a:r>
            <a:r>
              <a:rPr lang="en-GB" sz="1100" i="0" u="none" strike="noStrike" err="1">
                <a:effectLst/>
                <a:ea typeface="+mn-lt"/>
                <a:cs typeface="+mn-lt"/>
              </a:rPr>
              <a:t>valmynd</a:t>
            </a:r>
            <a:endParaRPr lang="en-GB" sz="1100" i="0" u="none" strike="noStrike">
              <a:effectLst/>
              <a:ea typeface="+mn-lt"/>
              <a:cs typeface="+mn-lt"/>
            </a:endParaRPr>
          </a:p>
          <a:p>
            <a:pPr latinLnBrk="0" hangingPunct="0"/>
            <a:endParaRPr lang="en-GB" sz="1100">
              <a:ea typeface="+mn-lt"/>
              <a:cs typeface="+mn-lt"/>
            </a:endParaRPr>
          </a:p>
          <a:p>
            <a:pPr latinLnBrk="0" hangingPunct="0"/>
            <a:r>
              <a:rPr lang="en-GB" sz="1100" b="1" err="1">
                <a:ea typeface="+mn-lt"/>
                <a:cs typeface="+mn-lt"/>
              </a:rPr>
              <a:t>Skipanaslá</a:t>
            </a:r>
            <a:r>
              <a:rPr lang="en-GB" sz="1100" b="1">
                <a:ea typeface="+mn-lt"/>
                <a:cs typeface="+mn-lt"/>
              </a:rPr>
              <a:t> (Commands bar</a:t>
            </a:r>
            <a:r>
              <a:rPr lang="en-GB" sz="1100">
                <a:ea typeface="+mn-lt"/>
                <a:cs typeface="+mn-lt"/>
              </a:rPr>
              <a:t>):</a:t>
            </a:r>
            <a:r>
              <a:rPr lang="en-GB" sz="1100" b="0" i="0" u="none" strike="noStrike">
                <a:effectLst/>
                <a:ea typeface="+mn-lt"/>
                <a:cs typeface="+mn-lt"/>
              </a:rPr>
              <a:t> </a:t>
            </a:r>
            <a:endParaRPr lang="en-GB" sz="1100">
              <a:ea typeface="+mn-lt"/>
              <a:cs typeface="+mn-lt"/>
            </a:endParaRPr>
          </a:p>
          <a:p>
            <a:pPr latinLnBrk="0" hangingPunct="0"/>
            <a:r>
              <a:rPr lang="en-GB" sz="1100" err="1">
                <a:ea typeface="+mn-lt"/>
                <a:cs typeface="+mn-lt"/>
              </a:rPr>
              <a:t>skjótur</a:t>
            </a:r>
            <a:r>
              <a:rPr lang="en-GB" sz="1100">
                <a:ea typeface="+mn-lt"/>
                <a:cs typeface="+mn-lt"/>
              </a:rPr>
              <a:t> </a:t>
            </a:r>
            <a:r>
              <a:rPr lang="en-GB" sz="1100" err="1">
                <a:ea typeface="+mn-lt"/>
                <a:cs typeface="+mn-lt"/>
              </a:rPr>
              <a:t>aðgangur</a:t>
            </a:r>
            <a:r>
              <a:rPr lang="en-GB" sz="1100">
                <a:ea typeface="+mn-lt"/>
                <a:cs typeface="+mn-lt"/>
              </a:rPr>
              <a:t> </a:t>
            </a:r>
            <a:r>
              <a:rPr lang="en-GB" sz="1100" err="1">
                <a:ea typeface="+mn-lt"/>
                <a:cs typeface="+mn-lt"/>
              </a:rPr>
              <a:t>að</a:t>
            </a:r>
            <a:r>
              <a:rPr lang="en-GB" sz="1100">
                <a:ea typeface="+mn-lt"/>
                <a:cs typeface="+mn-lt"/>
              </a:rPr>
              <a:t> </a:t>
            </a:r>
            <a:r>
              <a:rPr lang="en-GB" sz="1100" err="1">
                <a:ea typeface="+mn-lt"/>
                <a:cs typeface="+mn-lt"/>
              </a:rPr>
              <a:t>algengum</a:t>
            </a:r>
            <a:r>
              <a:rPr lang="en-GB" sz="1100">
                <a:ea typeface="+mn-lt"/>
                <a:cs typeface="+mn-lt"/>
              </a:rPr>
              <a:t> </a:t>
            </a:r>
            <a:r>
              <a:rPr lang="en-GB" sz="1100" err="1">
                <a:ea typeface="+mn-lt"/>
                <a:cs typeface="+mn-lt"/>
              </a:rPr>
              <a:t>skipunum</a:t>
            </a:r>
            <a:r>
              <a:rPr lang="en-GB" sz="1100">
                <a:ea typeface="+mn-lt"/>
                <a:cs typeface="+mn-lt"/>
              </a:rPr>
              <a:t>. </a:t>
            </a:r>
            <a:endParaRPr lang="en-GB"/>
          </a:p>
          <a:p>
            <a:pPr latinLnBrk="0" hangingPunct="0"/>
            <a:endParaRPr lang="en-GB" sz="1100">
              <a:ea typeface="+mn-lt"/>
              <a:cs typeface="+mn-lt"/>
            </a:endParaRPr>
          </a:p>
          <a:p>
            <a:pPr latinLnBrk="0" hangingPunct="0"/>
            <a:r>
              <a:rPr lang="en-GB" sz="1100" b="1" err="1">
                <a:ea typeface="+mn-lt"/>
                <a:cs typeface="+mn-lt"/>
              </a:rPr>
              <a:t>Verkfærakassi</a:t>
            </a:r>
            <a:r>
              <a:rPr lang="en-GB" sz="1100" b="1">
                <a:ea typeface="+mn-lt"/>
                <a:cs typeface="+mn-lt"/>
              </a:rPr>
              <a:t> (Toolbox): </a:t>
            </a:r>
            <a:r>
              <a:rPr lang="en-GB" sz="1100" err="1">
                <a:ea typeface="+mn-lt"/>
                <a:cs typeface="+mn-lt"/>
              </a:rPr>
              <a:t>til</a:t>
            </a:r>
            <a:r>
              <a:rPr lang="en-GB" sz="1100">
                <a:ea typeface="+mn-lt"/>
                <a:cs typeface="+mn-lt"/>
              </a:rPr>
              <a:t> </a:t>
            </a:r>
            <a:endParaRPr lang="en-GB" sz="1100">
              <a:ea typeface="Arial Unicode MS"/>
              <a:cs typeface="+mn-lt"/>
            </a:endParaRPr>
          </a:p>
          <a:p>
            <a:pPr latinLnBrk="0" hangingPunct="0"/>
            <a:r>
              <a:rPr lang="en-GB" sz="1100" err="1">
                <a:ea typeface="+mn-lt"/>
                <a:cs typeface="+mn-lt"/>
              </a:rPr>
              <a:t>vinstri</a:t>
            </a:r>
            <a:r>
              <a:rPr lang="en-GB" sz="1100" b="0" i="0" u="none" strike="noStrike">
                <a:effectLst/>
                <a:ea typeface="+mn-lt"/>
                <a:cs typeface="+mn-lt"/>
              </a:rPr>
              <a:t>, </a:t>
            </a:r>
            <a:r>
              <a:rPr lang="en-GB" sz="1100" err="1">
                <a:ea typeface="+mn-lt"/>
                <a:cs typeface="+mn-lt"/>
              </a:rPr>
              <a:t>aðalverkfærin</a:t>
            </a:r>
            <a:r>
              <a:rPr lang="en-GB" sz="1100">
                <a:ea typeface="+mn-lt"/>
                <a:cs typeface="+mn-lt"/>
              </a:rPr>
              <a:t> </a:t>
            </a:r>
            <a:r>
              <a:rPr lang="en-GB" sz="1100" err="1">
                <a:ea typeface="+mn-lt"/>
                <a:cs typeface="+mn-lt"/>
              </a:rPr>
              <a:t>til</a:t>
            </a:r>
            <a:r>
              <a:rPr lang="en-GB" sz="1100">
                <a:ea typeface="+mn-lt"/>
                <a:cs typeface="+mn-lt"/>
              </a:rPr>
              <a:t> </a:t>
            </a:r>
            <a:r>
              <a:rPr lang="en-GB" sz="1100" err="1">
                <a:ea typeface="+mn-lt"/>
                <a:cs typeface="+mn-lt"/>
              </a:rPr>
              <a:t>að</a:t>
            </a:r>
            <a:r>
              <a:rPr lang="en-GB" sz="1100">
                <a:ea typeface="+mn-lt"/>
                <a:cs typeface="+mn-lt"/>
              </a:rPr>
              <a:t> </a:t>
            </a:r>
            <a:r>
              <a:rPr lang="en-GB" sz="1100" err="1">
                <a:ea typeface="+mn-lt"/>
                <a:cs typeface="+mn-lt"/>
              </a:rPr>
              <a:t>teikna</a:t>
            </a:r>
            <a:r>
              <a:rPr lang="en-GB" sz="1100" b="0" i="0" u="none" strike="noStrike">
                <a:effectLst/>
                <a:ea typeface="+mn-lt"/>
                <a:cs typeface="+mn-lt"/>
              </a:rPr>
              <a:t>. </a:t>
            </a:r>
            <a:r>
              <a:rPr lang="en-GB" sz="1100" err="1">
                <a:ea typeface="+mn-lt"/>
                <a:cs typeface="+mn-lt"/>
              </a:rPr>
              <a:t>Aðeins</a:t>
            </a:r>
            <a:r>
              <a:rPr lang="en-GB" sz="1100">
                <a:ea typeface="+mn-lt"/>
                <a:cs typeface="+mn-lt"/>
              </a:rPr>
              <a:t> er </a:t>
            </a:r>
            <a:r>
              <a:rPr lang="en-GB" sz="1100" err="1">
                <a:ea typeface="+mn-lt"/>
                <a:cs typeface="+mn-lt"/>
              </a:rPr>
              <a:t>hægt</a:t>
            </a:r>
            <a:r>
              <a:rPr lang="en-GB" sz="1100">
                <a:ea typeface="+mn-lt"/>
                <a:cs typeface="+mn-lt"/>
              </a:rPr>
              <a:t> </a:t>
            </a:r>
            <a:r>
              <a:rPr lang="en-GB" sz="1100" err="1">
                <a:ea typeface="+mn-lt"/>
                <a:cs typeface="+mn-lt"/>
              </a:rPr>
              <a:t>að</a:t>
            </a:r>
            <a:r>
              <a:rPr lang="en-GB" sz="1100">
                <a:ea typeface="+mn-lt"/>
                <a:cs typeface="+mn-lt"/>
              </a:rPr>
              <a:t> nota </a:t>
            </a:r>
            <a:r>
              <a:rPr lang="en-GB" sz="1100" err="1">
                <a:ea typeface="+mn-lt"/>
                <a:cs typeface="+mn-lt"/>
              </a:rPr>
              <a:t>eitt</a:t>
            </a:r>
            <a:r>
              <a:rPr lang="en-GB" sz="1100">
                <a:ea typeface="+mn-lt"/>
                <a:cs typeface="+mn-lt"/>
              </a:rPr>
              <a:t> </a:t>
            </a:r>
            <a:r>
              <a:rPr lang="en-GB" sz="1100" err="1">
                <a:ea typeface="+mn-lt"/>
                <a:cs typeface="+mn-lt"/>
              </a:rPr>
              <a:t>verkfæri</a:t>
            </a:r>
            <a:r>
              <a:rPr lang="en-GB" sz="1100">
                <a:ea typeface="+mn-lt"/>
                <a:cs typeface="+mn-lt"/>
              </a:rPr>
              <a:t> í </a:t>
            </a:r>
            <a:r>
              <a:rPr lang="en-GB" sz="1100" err="1">
                <a:ea typeface="+mn-lt"/>
                <a:cs typeface="+mn-lt"/>
              </a:rPr>
              <a:t>einu</a:t>
            </a:r>
            <a:r>
              <a:rPr lang="en-GB" sz="1100" b="0" i="0" u="none" strike="noStrike">
                <a:effectLst/>
                <a:ea typeface="+mn-lt"/>
                <a:cs typeface="+mn-lt"/>
              </a:rPr>
              <a:t>.</a:t>
            </a:r>
            <a:r>
              <a:rPr lang="en-GB" sz="1100">
                <a:ea typeface="+mn-lt"/>
                <a:cs typeface="+mn-lt"/>
              </a:rPr>
              <a:t> </a:t>
            </a:r>
            <a:endParaRPr lang="en-GB" sz="1100">
              <a:cs typeface="Arial"/>
            </a:endParaRPr>
          </a:p>
          <a:p>
            <a:pPr latinLnBrk="0" hangingPunct="0"/>
            <a:endParaRPr lang="en-GB" sz="1100">
              <a:ea typeface="+mn-lt"/>
              <a:cs typeface="+mn-lt"/>
            </a:endParaRPr>
          </a:p>
          <a:p>
            <a:pPr latinLnBrk="0" hangingPunct="0"/>
            <a:r>
              <a:rPr lang="en-GB" sz="1100" b="1">
                <a:ea typeface="+mn-lt"/>
                <a:cs typeface="+mn-lt"/>
              </a:rPr>
              <a:t>Stjórntæki </a:t>
            </a:r>
            <a:r>
              <a:rPr lang="en-GB" sz="1100" b="1" err="1">
                <a:ea typeface="+mn-lt"/>
                <a:cs typeface="+mn-lt"/>
              </a:rPr>
              <a:t>verkfæra</a:t>
            </a:r>
            <a:r>
              <a:rPr lang="en-GB" sz="1100" b="1">
                <a:ea typeface="+mn-lt"/>
                <a:cs typeface="+mn-lt"/>
              </a:rPr>
              <a:t> (Tool </a:t>
            </a:r>
            <a:endParaRPr lang="en-GB" sz="1100" b="1">
              <a:ea typeface="Arial Unicode MS"/>
              <a:cs typeface="+mn-lt"/>
            </a:endParaRPr>
          </a:p>
          <a:p>
            <a:pPr latinLnBrk="0" hangingPunct="0"/>
            <a:r>
              <a:rPr lang="en-GB" sz="1100" b="1">
                <a:ea typeface="+mn-lt"/>
                <a:cs typeface="+mn-lt"/>
              </a:rPr>
              <a:t>controls) </a:t>
            </a:r>
            <a:r>
              <a:rPr lang="en-GB" sz="1100" err="1">
                <a:ea typeface="+mn-lt"/>
                <a:cs typeface="+mn-lt"/>
              </a:rPr>
              <a:t>til</a:t>
            </a:r>
            <a:r>
              <a:rPr lang="en-GB" sz="1100">
                <a:ea typeface="+mn-lt"/>
                <a:cs typeface="+mn-lt"/>
              </a:rPr>
              <a:t> </a:t>
            </a:r>
            <a:r>
              <a:rPr lang="en-GB" sz="1100" err="1">
                <a:ea typeface="+mn-lt"/>
                <a:cs typeface="+mn-lt"/>
              </a:rPr>
              <a:t>að</a:t>
            </a:r>
            <a:r>
              <a:rPr lang="en-GB" sz="1100">
                <a:ea typeface="+mn-lt"/>
                <a:cs typeface="+mn-lt"/>
              </a:rPr>
              <a:t> </a:t>
            </a:r>
            <a:r>
              <a:rPr lang="en-GB" sz="1100" err="1">
                <a:ea typeface="+mn-lt"/>
                <a:cs typeface="+mn-lt"/>
              </a:rPr>
              <a:t>stilla</a:t>
            </a:r>
            <a:r>
              <a:rPr lang="en-GB" sz="1100">
                <a:ea typeface="+mn-lt"/>
                <a:cs typeface="+mn-lt"/>
              </a:rPr>
              <a:t> </a:t>
            </a:r>
            <a:r>
              <a:rPr lang="en-GB" sz="1100" err="1">
                <a:ea typeface="+mn-lt"/>
                <a:cs typeface="+mn-lt"/>
              </a:rPr>
              <a:t>það</a:t>
            </a:r>
            <a:r>
              <a:rPr lang="en-GB" sz="1100">
                <a:ea typeface="+mn-lt"/>
                <a:cs typeface="+mn-lt"/>
              </a:rPr>
              <a:t> </a:t>
            </a:r>
            <a:r>
              <a:rPr lang="en-GB" sz="1100" err="1">
                <a:ea typeface="+mn-lt"/>
                <a:cs typeface="+mn-lt"/>
              </a:rPr>
              <a:t>verkfæri</a:t>
            </a:r>
            <a:r>
              <a:rPr lang="en-GB" sz="1100">
                <a:ea typeface="+mn-lt"/>
                <a:cs typeface="+mn-lt"/>
              </a:rPr>
              <a:t> </a:t>
            </a:r>
            <a:r>
              <a:rPr lang="en-GB" sz="1100" err="1">
                <a:ea typeface="+mn-lt"/>
                <a:cs typeface="+mn-lt"/>
              </a:rPr>
              <a:t>sem</a:t>
            </a:r>
            <a:r>
              <a:rPr lang="en-GB" sz="1100">
                <a:ea typeface="+mn-lt"/>
                <a:cs typeface="+mn-lt"/>
              </a:rPr>
              <a:t> er </a:t>
            </a:r>
            <a:r>
              <a:rPr lang="en-GB" sz="1100" err="1">
                <a:ea typeface="+mn-lt"/>
                <a:cs typeface="+mn-lt"/>
              </a:rPr>
              <a:t>valið</a:t>
            </a:r>
            <a:r>
              <a:rPr lang="en-GB" sz="1100">
                <a:ea typeface="+mn-lt"/>
                <a:cs typeface="+mn-lt"/>
              </a:rPr>
              <a:t> </a:t>
            </a:r>
            <a:r>
              <a:rPr lang="en-GB" sz="1100" err="1">
                <a:ea typeface="+mn-lt"/>
                <a:cs typeface="+mn-lt"/>
              </a:rPr>
              <a:t>í</a:t>
            </a:r>
            <a:r>
              <a:rPr lang="en-GB" sz="1100">
                <a:ea typeface="+mn-lt"/>
                <a:cs typeface="+mn-lt"/>
              </a:rPr>
              <a:t> </a:t>
            </a:r>
            <a:r>
              <a:rPr lang="en-GB" sz="1100" err="1">
                <a:ea typeface="+mn-lt"/>
                <a:cs typeface="+mn-lt"/>
              </a:rPr>
              <a:t>það</a:t>
            </a:r>
            <a:r>
              <a:rPr lang="en-GB" sz="1100">
                <a:ea typeface="+mn-lt"/>
                <a:cs typeface="+mn-lt"/>
              </a:rPr>
              <a:t> </a:t>
            </a:r>
            <a:r>
              <a:rPr lang="en-GB" sz="1100" err="1">
                <a:ea typeface="+mn-lt"/>
                <a:cs typeface="+mn-lt"/>
              </a:rPr>
              <a:t>skiptið</a:t>
            </a:r>
            <a:r>
              <a:rPr lang="en-GB" sz="1100">
                <a:ea typeface="+mn-lt"/>
                <a:cs typeface="+mn-lt"/>
              </a:rPr>
              <a:t>.  </a:t>
            </a:r>
          </a:p>
          <a:p>
            <a:pPr latinLnBrk="0" hangingPunct="0"/>
            <a:endParaRPr lang="en-GB" sz="1100">
              <a:ea typeface="+mn-lt"/>
              <a:cs typeface="+mn-lt"/>
            </a:endParaRPr>
          </a:p>
          <a:p>
            <a:pPr latinLnBrk="0" hangingPunct="0"/>
            <a:r>
              <a:rPr lang="en-GB" sz="1100" b="1" err="1">
                <a:ea typeface="+mn-lt"/>
                <a:cs typeface="+mn-lt"/>
              </a:rPr>
              <a:t>Strigi</a:t>
            </a:r>
            <a:r>
              <a:rPr lang="en-GB" sz="1100" b="1">
                <a:ea typeface="+mn-lt"/>
                <a:cs typeface="+mn-lt"/>
              </a:rPr>
              <a:t> (Canvas):</a:t>
            </a:r>
            <a:r>
              <a:rPr lang="en-GB" sz="1100" b="1" i="0" u="none" strike="noStrike">
                <a:effectLst/>
                <a:ea typeface="+mn-lt"/>
                <a:cs typeface="+mn-lt"/>
              </a:rPr>
              <a:t> </a:t>
            </a:r>
            <a:r>
              <a:rPr lang="en-GB" sz="1100" err="1">
                <a:ea typeface="+mn-lt"/>
                <a:cs typeface="+mn-lt"/>
              </a:rPr>
              <a:t>stórt</a:t>
            </a:r>
            <a:r>
              <a:rPr lang="en-GB" sz="1100">
                <a:ea typeface="+mn-lt"/>
                <a:cs typeface="+mn-lt"/>
              </a:rPr>
              <a:t> </a:t>
            </a:r>
            <a:r>
              <a:rPr lang="en-GB" sz="1100" err="1">
                <a:ea typeface="+mn-lt"/>
                <a:cs typeface="+mn-lt"/>
              </a:rPr>
              <a:t>autt</a:t>
            </a:r>
            <a:r>
              <a:rPr lang="en-GB" sz="1100">
                <a:ea typeface="+mn-lt"/>
                <a:cs typeface="+mn-lt"/>
              </a:rPr>
              <a:t> </a:t>
            </a:r>
            <a:r>
              <a:rPr lang="en-GB" sz="1100" err="1">
                <a:ea typeface="+mn-lt"/>
                <a:cs typeface="+mn-lt"/>
              </a:rPr>
              <a:t>svæði</a:t>
            </a:r>
            <a:r>
              <a:rPr lang="en-GB" sz="1100">
                <a:ea typeface="+mn-lt"/>
                <a:cs typeface="+mn-lt"/>
              </a:rPr>
              <a:t> </a:t>
            </a:r>
            <a:r>
              <a:rPr lang="en-GB" sz="1100" err="1">
                <a:ea typeface="+mn-lt"/>
                <a:cs typeface="+mn-lt"/>
              </a:rPr>
              <a:t>þar</a:t>
            </a:r>
            <a:r>
              <a:rPr lang="en-GB" sz="1100">
                <a:ea typeface="+mn-lt"/>
                <a:cs typeface="+mn-lt"/>
              </a:rPr>
              <a:t> </a:t>
            </a:r>
            <a:r>
              <a:rPr lang="en-GB" sz="1100" err="1">
                <a:ea typeface="+mn-lt"/>
                <a:cs typeface="+mn-lt"/>
              </a:rPr>
              <a:t>sem</a:t>
            </a:r>
            <a:r>
              <a:rPr lang="en-GB" sz="1100">
                <a:ea typeface="+mn-lt"/>
                <a:cs typeface="+mn-lt"/>
              </a:rPr>
              <a:t> </a:t>
            </a:r>
            <a:r>
              <a:rPr lang="en-GB" sz="1100" err="1">
                <a:ea typeface="+mn-lt"/>
                <a:cs typeface="+mn-lt"/>
              </a:rPr>
              <a:t>unnið</a:t>
            </a:r>
            <a:r>
              <a:rPr lang="en-GB" sz="1100">
                <a:ea typeface="+mn-lt"/>
                <a:cs typeface="+mn-lt"/>
              </a:rPr>
              <a:t> er </a:t>
            </a:r>
            <a:r>
              <a:rPr lang="en-GB" sz="1100" err="1">
                <a:ea typeface="+mn-lt"/>
                <a:cs typeface="+mn-lt"/>
              </a:rPr>
              <a:t>með</a:t>
            </a:r>
            <a:r>
              <a:rPr lang="en-GB" sz="1100">
                <a:ea typeface="+mn-lt"/>
                <a:cs typeface="+mn-lt"/>
              </a:rPr>
              <a:t> </a:t>
            </a:r>
            <a:r>
              <a:rPr lang="en-GB" sz="1100" err="1">
                <a:ea typeface="+mn-lt"/>
                <a:cs typeface="+mn-lt"/>
              </a:rPr>
              <a:t>myndina</a:t>
            </a:r>
            <a:r>
              <a:rPr lang="en-GB" sz="1100">
                <a:ea typeface="+mn-lt"/>
                <a:cs typeface="+mn-lt"/>
              </a:rPr>
              <a:t>. </a:t>
            </a:r>
          </a:p>
          <a:p>
            <a:pPr latinLnBrk="0" hangingPunct="0"/>
            <a:endParaRPr lang="en-GB" sz="1100">
              <a:ea typeface="+mn-lt"/>
              <a:cs typeface="+mn-lt"/>
            </a:endParaRPr>
          </a:p>
          <a:p>
            <a:pPr latinLnBrk="0" hangingPunct="0"/>
            <a:r>
              <a:rPr lang="en-GB" sz="1100" b="1" err="1">
                <a:ea typeface="+mn-lt"/>
                <a:cs typeface="+mn-lt"/>
              </a:rPr>
              <a:t>Síða</a:t>
            </a:r>
            <a:r>
              <a:rPr lang="en-GB" sz="1100" b="1">
                <a:ea typeface="+mn-lt"/>
                <a:cs typeface="+mn-lt"/>
              </a:rPr>
              <a:t> (Page area): </a:t>
            </a:r>
            <a:endParaRPr lang="en-GB" sz="1100" b="1">
              <a:ea typeface="Arial Unicode MS"/>
              <a:cs typeface="+mn-lt"/>
            </a:endParaRPr>
          </a:p>
          <a:p>
            <a:pPr latinLnBrk="0" hangingPunct="0"/>
            <a:r>
              <a:rPr lang="en-GB" sz="1100">
                <a:ea typeface="+mn-lt"/>
                <a:cs typeface="+mn-lt"/>
              </a:rPr>
              <a:t>Svart</a:t>
            </a:r>
            <a:r>
              <a:rPr lang="en-GB" sz="1100" b="0" i="0" u="none" strike="noStrike">
                <a:effectLst/>
                <a:ea typeface="+mn-lt"/>
                <a:cs typeface="+mn-lt"/>
              </a:rPr>
              <a:t>/</a:t>
            </a:r>
            <a:r>
              <a:rPr lang="en-GB" sz="1100" err="1">
                <a:ea typeface="+mn-lt"/>
                <a:cs typeface="+mn-lt"/>
              </a:rPr>
              <a:t>hvít</a:t>
            </a:r>
            <a:r>
              <a:rPr lang="en-GB" sz="1100">
                <a:ea typeface="+mn-lt"/>
                <a:cs typeface="+mn-lt"/>
              </a:rPr>
              <a:t> </a:t>
            </a:r>
            <a:r>
              <a:rPr lang="en-GB" sz="1100" err="1">
                <a:ea typeface="+mn-lt"/>
                <a:cs typeface="+mn-lt"/>
              </a:rPr>
              <a:t>útlína</a:t>
            </a:r>
            <a:r>
              <a:rPr lang="en-GB" sz="1100">
                <a:ea typeface="+mn-lt"/>
                <a:cs typeface="+mn-lt"/>
              </a:rPr>
              <a:t> </a:t>
            </a:r>
            <a:r>
              <a:rPr lang="en-GB" sz="1100" err="1">
                <a:ea typeface="+mn-lt"/>
                <a:cs typeface="+mn-lt"/>
              </a:rPr>
              <a:t>sýnir</a:t>
            </a:r>
            <a:r>
              <a:rPr lang="en-GB" sz="1100">
                <a:ea typeface="+mn-lt"/>
                <a:cs typeface="+mn-lt"/>
              </a:rPr>
              <a:t> </a:t>
            </a:r>
            <a:r>
              <a:rPr lang="en-GB" sz="1100" err="1">
                <a:ea typeface="+mn-lt"/>
                <a:cs typeface="+mn-lt"/>
              </a:rPr>
              <a:t>hann</a:t>
            </a:r>
            <a:r>
              <a:rPr lang="en-GB" sz="1100">
                <a:ea typeface="+mn-lt"/>
                <a:cs typeface="+mn-lt"/>
              </a:rPr>
              <a:t>.</a:t>
            </a:r>
            <a:endParaRPr lang="en-GB" sz="1100">
              <a:cs typeface="Arial"/>
            </a:endParaRPr>
          </a:p>
          <a:p>
            <a:pPr latinLnBrk="0" hangingPunct="0"/>
            <a:endParaRPr lang="en-GB" sz="1100">
              <a:ea typeface="+mn-lt"/>
              <a:cs typeface="+mn-lt"/>
            </a:endParaRPr>
          </a:p>
          <a:p>
            <a:pPr latinLnBrk="0" hangingPunct="0"/>
            <a:r>
              <a:rPr lang="en-GB" sz="1100" b="1" err="1">
                <a:ea typeface="+mn-lt"/>
                <a:cs typeface="+mn-lt"/>
              </a:rPr>
              <a:t>Stillisvæði</a:t>
            </a:r>
            <a:r>
              <a:rPr lang="en-GB" sz="1100" b="1">
                <a:ea typeface="+mn-lt"/>
                <a:cs typeface="+mn-lt"/>
              </a:rPr>
              <a:t> (Docking area): </a:t>
            </a:r>
            <a:endParaRPr lang="en-GB" sz="1100" b="1">
              <a:ea typeface="Arial Unicode MS"/>
              <a:cs typeface="+mn-lt"/>
            </a:endParaRPr>
          </a:p>
          <a:p>
            <a:pPr latinLnBrk="0" hangingPunct="0"/>
            <a:r>
              <a:rPr lang="en-GB" sz="1100" err="1">
                <a:ea typeface="+mn-lt"/>
                <a:cs typeface="+mn-lt"/>
              </a:rPr>
              <a:t>Svæði</a:t>
            </a:r>
            <a:r>
              <a:rPr lang="en-GB" sz="1100">
                <a:ea typeface="+mn-lt"/>
                <a:cs typeface="+mn-lt"/>
              </a:rPr>
              <a:t> </a:t>
            </a:r>
            <a:r>
              <a:rPr lang="en-GB" sz="1100" err="1">
                <a:ea typeface="+mn-lt"/>
                <a:cs typeface="+mn-lt"/>
              </a:rPr>
              <a:t>þar</a:t>
            </a:r>
            <a:r>
              <a:rPr lang="en-GB" sz="1100">
                <a:ea typeface="+mn-lt"/>
                <a:cs typeface="+mn-lt"/>
              </a:rPr>
              <a:t> </a:t>
            </a:r>
            <a:r>
              <a:rPr lang="en-GB" sz="1100" err="1">
                <a:ea typeface="+mn-lt"/>
                <a:cs typeface="+mn-lt"/>
              </a:rPr>
              <a:t>sem</a:t>
            </a:r>
            <a:r>
              <a:rPr lang="en-GB" sz="1100">
                <a:ea typeface="+mn-lt"/>
                <a:cs typeface="+mn-lt"/>
              </a:rPr>
              <a:t> </a:t>
            </a:r>
            <a:r>
              <a:rPr lang="en-GB" sz="1100" err="1">
                <a:ea typeface="+mn-lt"/>
                <a:cs typeface="+mn-lt"/>
              </a:rPr>
              <a:t>hægt</a:t>
            </a:r>
            <a:r>
              <a:rPr lang="en-GB" sz="1100">
                <a:ea typeface="+mn-lt"/>
                <a:cs typeface="+mn-lt"/>
              </a:rPr>
              <a:t> er </a:t>
            </a:r>
            <a:r>
              <a:rPr lang="en-GB" sz="1100" err="1">
                <a:ea typeface="+mn-lt"/>
                <a:cs typeface="+mn-lt"/>
              </a:rPr>
              <a:t>að</a:t>
            </a:r>
            <a:r>
              <a:rPr lang="en-GB" sz="1100">
                <a:ea typeface="+mn-lt"/>
                <a:cs typeface="+mn-lt"/>
              </a:rPr>
              <a:t> </a:t>
            </a:r>
            <a:r>
              <a:rPr lang="en-GB" sz="1100" err="1">
                <a:ea typeface="+mn-lt"/>
                <a:cs typeface="+mn-lt"/>
              </a:rPr>
              <a:t>stilla</a:t>
            </a:r>
            <a:r>
              <a:rPr lang="en-GB" sz="1100">
                <a:ea typeface="+mn-lt"/>
                <a:cs typeface="+mn-lt"/>
              </a:rPr>
              <a:t> </a:t>
            </a:r>
            <a:r>
              <a:rPr lang="en-GB" sz="1100" err="1">
                <a:ea typeface="+mn-lt"/>
                <a:cs typeface="+mn-lt"/>
              </a:rPr>
              <a:t>tiltekna</a:t>
            </a:r>
            <a:r>
              <a:rPr lang="en-GB" sz="1100">
                <a:ea typeface="+mn-lt"/>
                <a:cs typeface="+mn-lt"/>
              </a:rPr>
              <a:t> </a:t>
            </a:r>
            <a:r>
              <a:rPr lang="en-GB" sz="1100" err="1">
                <a:ea typeface="+mn-lt"/>
                <a:cs typeface="+mn-lt"/>
              </a:rPr>
              <a:t>virkni</a:t>
            </a:r>
            <a:r>
              <a:rPr lang="en-GB" sz="1100">
                <a:ea typeface="+mn-lt"/>
                <a:cs typeface="+mn-lt"/>
              </a:rPr>
              <a:t>. </a:t>
            </a:r>
            <a:endParaRPr lang="en-GB" sz="1100">
              <a:cs typeface="Arial"/>
            </a:endParaRPr>
          </a:p>
          <a:p>
            <a:pPr latinLnBrk="0" hangingPunct="0"/>
            <a:endParaRPr lang="en-GB" sz="1100">
              <a:solidFill>
                <a:srgbClr val="404040"/>
              </a:solidFill>
              <a:cs typeface="Arial"/>
            </a:endParaRPr>
          </a:p>
        </p:txBody>
      </p:sp>
    </p:spTree>
    <p:extLst>
      <p:ext uri="{BB962C8B-B14F-4D97-AF65-F5344CB8AC3E}">
        <p14:creationId xmlns:p14="http://schemas.microsoft.com/office/powerpoint/2010/main" val="199961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67494"/>
            <a:ext cx="9144000" cy="576064"/>
          </a:xfrm>
        </p:spPr>
        <p:txBody>
          <a:bodyPr lIns="91440" tIns="45720" rIns="91440" bIns="45720" anchor="ctr"/>
          <a:lstStyle/>
          <a:p>
            <a:r>
              <a:rPr lang="en-US" altLang="ko-KR" sz="2800" err="1">
                <a:cs typeface="Arial"/>
              </a:rPr>
              <a:t>Aðferðir</a:t>
            </a:r>
            <a:r>
              <a:rPr lang="en-US" altLang="ko-KR" sz="2800">
                <a:cs typeface="Arial"/>
              </a:rPr>
              <a:t> </a:t>
            </a:r>
            <a:r>
              <a:rPr lang="en-US" altLang="ko-KR" sz="2800" err="1">
                <a:cs typeface="Arial"/>
              </a:rPr>
              <a:t>til</a:t>
            </a:r>
            <a:r>
              <a:rPr lang="en-US" altLang="ko-KR" sz="2800">
                <a:cs typeface="Arial"/>
              </a:rPr>
              <a:t> að </a:t>
            </a:r>
            <a:r>
              <a:rPr lang="en-US" altLang="ko-KR" sz="2800" err="1">
                <a:cs typeface="Arial"/>
              </a:rPr>
              <a:t>teikna</a:t>
            </a:r>
            <a:r>
              <a:rPr lang="en-US" altLang="ko-KR" sz="2800">
                <a:cs typeface="Arial"/>
              </a:rPr>
              <a:t> í Inkscape</a:t>
            </a:r>
            <a:endParaRPr lang="ko-KR" altLang="en-US" sz="2800">
              <a:cs typeface="Arial"/>
            </a:endParaRPr>
          </a:p>
        </p:txBody>
      </p:sp>
      <p:grpSp>
        <p:nvGrpSpPr>
          <p:cNvPr id="23" name="Group 22"/>
          <p:cNvGrpSpPr/>
          <p:nvPr/>
        </p:nvGrpSpPr>
        <p:grpSpPr>
          <a:xfrm>
            <a:off x="1635794" y="1354845"/>
            <a:ext cx="7038317" cy="2016754"/>
            <a:chOff x="792281" y="3362835"/>
            <a:chExt cx="3858897" cy="1667850"/>
          </a:xfrm>
        </p:grpSpPr>
        <p:sp>
          <p:nvSpPr>
            <p:cNvPr id="24" name="TextBox 23"/>
            <p:cNvSpPr txBox="1"/>
            <p:nvPr/>
          </p:nvSpPr>
          <p:spPr>
            <a:xfrm>
              <a:off x="803639" y="3579862"/>
              <a:ext cx="3847539" cy="1450823"/>
            </a:xfrm>
            <a:prstGeom prst="rect">
              <a:avLst/>
            </a:prstGeom>
            <a:noFill/>
          </p:spPr>
          <p:txBody>
            <a:bodyPr wrap="square" lIns="91440" tIns="45720" rIns="91440" bIns="45720" rtlCol="0" anchor="t">
              <a:spAutoFit/>
            </a:bodyPr>
            <a:lstStyle/>
            <a:p>
              <a:pPr latinLnBrk="0" hangingPunct="0"/>
              <a:endParaRPr lang="en-GB" sz="1200">
                <a:ea typeface="+mn-lt"/>
                <a:cs typeface="+mn-lt"/>
              </a:endParaRPr>
            </a:p>
            <a:p>
              <a:pPr latinLnBrk="0" hangingPunct="0"/>
              <a:endParaRPr lang="en-GB" sz="1200">
                <a:ea typeface="+mn-lt"/>
                <a:cs typeface="+mn-lt"/>
              </a:endParaRPr>
            </a:p>
            <a:p>
              <a:pPr marL="171450" indent="-171450" latinLnBrk="0" hangingPunct="0">
                <a:buFont typeface="Arial" panose="020B0604020202020204" pitchFamily="34" charset="0"/>
                <a:buChar char="•"/>
              </a:pPr>
              <a:r>
                <a:rPr lang="en-GB" sz="1200" err="1">
                  <a:ea typeface="+mn-lt"/>
                  <a:cs typeface="+mn-lt"/>
                </a:rPr>
                <a:t>Með</a:t>
              </a:r>
              <a:r>
                <a:rPr lang="en-GB" sz="1200">
                  <a:ea typeface="+mn-lt"/>
                  <a:cs typeface="+mn-lt"/>
                </a:rPr>
                <a:t> </a:t>
              </a:r>
              <a:r>
                <a:rPr lang="en-GB" sz="1200" err="1">
                  <a:ea typeface="+mn-lt"/>
                  <a:cs typeface="+mn-lt"/>
                </a:rPr>
                <a:t>rúmfræðilegum</a:t>
              </a:r>
              <a:r>
                <a:rPr lang="en-GB" sz="1200">
                  <a:ea typeface="+mn-lt"/>
                  <a:cs typeface="+mn-lt"/>
                </a:rPr>
                <a:t> </a:t>
              </a:r>
              <a:r>
                <a:rPr lang="en-GB" sz="1200" err="1">
                  <a:ea typeface="+mn-lt"/>
                  <a:cs typeface="+mn-lt"/>
                </a:rPr>
                <a:t>formum</a:t>
              </a:r>
              <a:r>
                <a:rPr lang="en-GB" sz="1200">
                  <a:ea typeface="+mn-lt"/>
                  <a:cs typeface="+mn-lt"/>
                </a:rPr>
                <a:t> (geometric shape tools).</a:t>
              </a:r>
              <a:endParaRPr lang="en-US" sz="1200">
                <a:ea typeface="Arial Unicode MS"/>
                <a:cs typeface="+mn-lt"/>
              </a:endParaRPr>
            </a:p>
            <a:p>
              <a:pPr marL="171450" indent="-171450" latinLnBrk="0" hangingPunct="0">
                <a:buFont typeface="Arial" panose="020B0604020202020204" pitchFamily="34" charset="0"/>
                <a:buChar char="•"/>
              </a:pPr>
              <a:endParaRPr lang="en-US" sz="1200">
                <a:cs typeface="Arial"/>
              </a:endParaRPr>
            </a:p>
            <a:p>
              <a:pPr marL="171450" indent="-171450" latinLnBrk="0" hangingPunct="0">
                <a:buFont typeface="Arial" panose="020B0604020202020204" pitchFamily="34" charset="0"/>
                <a:buChar char="•"/>
              </a:pPr>
              <a:r>
                <a:rPr lang="en-GB" sz="1200" err="1">
                  <a:ea typeface="+mn-lt"/>
                  <a:cs typeface="+mn-lt"/>
                </a:rPr>
                <a:t>Með</a:t>
              </a:r>
              <a:r>
                <a:rPr lang="en-GB" sz="1200">
                  <a:ea typeface="+mn-lt"/>
                  <a:cs typeface="+mn-lt"/>
                </a:rPr>
                <a:t> </a:t>
              </a:r>
              <a:r>
                <a:rPr lang="en-GB" sz="1200" err="1">
                  <a:ea typeface="+mn-lt"/>
                  <a:cs typeface="+mn-lt"/>
                </a:rPr>
                <a:t>því</a:t>
              </a:r>
              <a:r>
                <a:rPr lang="en-GB" sz="1200">
                  <a:ea typeface="+mn-lt"/>
                  <a:cs typeface="+mn-lt"/>
                </a:rPr>
                <a:t> </a:t>
              </a:r>
              <a:r>
                <a:rPr lang="en-GB" sz="1200" err="1">
                  <a:ea typeface="+mn-lt"/>
                  <a:cs typeface="+mn-lt"/>
                </a:rPr>
                <a:t>að</a:t>
              </a:r>
              <a:r>
                <a:rPr lang="en-GB" sz="1200">
                  <a:ea typeface="+mn-lt"/>
                  <a:cs typeface="+mn-lt"/>
                </a:rPr>
                <a:t> nota </a:t>
              </a:r>
              <a:r>
                <a:rPr lang="en-GB" sz="1200" err="1">
                  <a:ea typeface="+mn-lt"/>
                  <a:cs typeface="+mn-lt"/>
                </a:rPr>
                <a:t>slóðaverkfæri</a:t>
              </a:r>
              <a:r>
                <a:rPr lang="en-GB" sz="1200">
                  <a:ea typeface="+mn-lt"/>
                  <a:cs typeface="+mn-lt"/>
                </a:rPr>
                <a:t> (path tools)</a:t>
              </a:r>
              <a:r>
                <a:rPr lang="en-GB" sz="1200" b="0" i="0" u="none" strike="noStrike">
                  <a:effectLst/>
                  <a:ea typeface="+mn-lt"/>
                  <a:cs typeface="+mn-lt"/>
                </a:rPr>
                <a:t>, </a:t>
              </a:r>
              <a:r>
                <a:rPr lang="en-GB" sz="1200" err="1">
                  <a:ea typeface="+mn-lt"/>
                  <a:cs typeface="+mn-lt"/>
                </a:rPr>
                <a:t>líkt</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blýant</a:t>
              </a:r>
              <a:r>
                <a:rPr lang="en-GB" sz="1200">
                  <a:ea typeface="+mn-lt"/>
                  <a:cs typeface="+mn-lt"/>
                </a:rPr>
                <a:t> á </a:t>
              </a:r>
              <a:r>
                <a:rPr lang="en-GB" sz="1200" err="1">
                  <a:ea typeface="+mn-lt"/>
                  <a:cs typeface="+mn-lt"/>
                </a:rPr>
                <a:t>pappír</a:t>
              </a:r>
              <a:r>
                <a:rPr lang="en-GB" sz="1200">
                  <a:ea typeface="+mn-lt"/>
                  <a:cs typeface="+mn-lt"/>
                </a:rPr>
                <a:t>. </a:t>
              </a:r>
              <a:endParaRPr lang="en-GB" sz="1200">
                <a:cs typeface="Arial"/>
              </a:endParaRPr>
            </a:p>
            <a:p>
              <a:pPr marL="171450" indent="-171450" latinLnBrk="0" hangingPunct="0">
                <a:buFont typeface="Arial" panose="020B0604020202020204" pitchFamily="34" charset="0"/>
                <a:buChar char="•"/>
              </a:pPr>
              <a:endParaRPr lang="en-GB" sz="1200">
                <a:ea typeface="+mn-lt"/>
                <a:cs typeface="+mn-lt"/>
              </a:endParaRPr>
            </a:p>
            <a:p>
              <a:pPr marL="171450" indent="-171450" latinLnBrk="0" hangingPunct="0">
                <a:buFont typeface="Arial" panose="020B0604020202020204" pitchFamily="34" charset="0"/>
                <a:buChar char="•"/>
              </a:pPr>
              <a:r>
                <a:rPr lang="en-GB" sz="1200" err="1">
                  <a:ea typeface="+mn-lt"/>
                  <a:cs typeface="+mn-lt"/>
                </a:rPr>
                <a:t>Með</a:t>
              </a:r>
              <a:r>
                <a:rPr lang="en-GB" sz="1200">
                  <a:ea typeface="+mn-lt"/>
                  <a:cs typeface="+mn-lt"/>
                </a:rPr>
                <a:t> </a:t>
              </a:r>
              <a:r>
                <a:rPr lang="en-GB" sz="1200" err="1">
                  <a:ea typeface="+mn-lt"/>
                  <a:cs typeface="+mn-lt"/>
                </a:rPr>
                <a:t>því</a:t>
              </a:r>
              <a:r>
                <a:rPr lang="en-GB" sz="1200">
                  <a:ea typeface="+mn-lt"/>
                  <a:cs typeface="+mn-lt"/>
                </a:rPr>
                <a:t> </a:t>
              </a:r>
              <a:r>
                <a:rPr lang="en-GB" sz="1200" err="1">
                  <a:ea typeface="+mn-lt"/>
                  <a:cs typeface="+mn-lt"/>
                </a:rPr>
                <a:t>að</a:t>
              </a:r>
              <a:r>
                <a:rPr lang="en-GB" sz="1200">
                  <a:ea typeface="+mn-lt"/>
                  <a:cs typeface="+mn-lt"/>
                </a:rPr>
                <a:t> nota </a:t>
              </a:r>
              <a:r>
                <a:rPr lang="en-GB" sz="1200" err="1">
                  <a:ea typeface="+mn-lt"/>
                  <a:cs typeface="+mn-lt"/>
                </a:rPr>
                <a:t>einn</a:t>
              </a:r>
              <a:r>
                <a:rPr lang="en-GB" sz="1200">
                  <a:ea typeface="+mn-lt"/>
                  <a:cs typeface="+mn-lt"/>
                </a:rPr>
                <a:t> </a:t>
              </a:r>
              <a:r>
                <a:rPr lang="en-GB" sz="1200" err="1">
                  <a:ea typeface="+mn-lt"/>
                  <a:cs typeface="+mn-lt"/>
                </a:rPr>
                <a:t>af</a:t>
              </a:r>
              <a:r>
                <a:rPr lang="en-GB" sz="1200">
                  <a:ea typeface="+mn-lt"/>
                  <a:cs typeface="+mn-lt"/>
                </a:rPr>
                <a:t> </a:t>
              </a:r>
              <a:r>
                <a:rPr lang="en-GB" sz="1200" err="1">
                  <a:ea typeface="+mn-lt"/>
                  <a:cs typeface="+mn-lt"/>
                </a:rPr>
                <a:t>mörgum</a:t>
              </a:r>
              <a:r>
                <a:rPr lang="en-GB" sz="1200">
                  <a:ea typeface="+mn-lt"/>
                  <a:cs typeface="+mn-lt"/>
                </a:rPr>
                <a:t> </a:t>
              </a:r>
              <a:r>
                <a:rPr lang="en-GB" sz="1200" err="1">
                  <a:ea typeface="+mn-lt"/>
                  <a:cs typeface="+mn-lt"/>
                </a:rPr>
                <a:t>möguleikum</a:t>
              </a:r>
              <a:r>
                <a:rPr lang="en-GB" sz="1200">
                  <a:ea typeface="+mn-lt"/>
                  <a:cs typeface="+mn-lt"/>
                </a:rPr>
                <a:t> </a:t>
              </a:r>
              <a:r>
                <a:rPr lang="en-GB" sz="1200" err="1">
                  <a:ea typeface="+mn-lt"/>
                  <a:cs typeface="+mn-lt"/>
                </a:rPr>
                <a:t>sem</a:t>
              </a:r>
              <a:r>
                <a:rPr lang="en-GB" sz="1200">
                  <a:ea typeface="+mn-lt"/>
                  <a:cs typeface="+mn-lt"/>
                </a:rPr>
                <a:t> </a:t>
              </a:r>
              <a:r>
                <a:rPr lang="en-GB" sz="1200" err="1">
                  <a:ea typeface="+mn-lt"/>
                  <a:cs typeface="+mn-lt"/>
                </a:rPr>
                <a:t>gera</a:t>
              </a:r>
              <a:r>
                <a:rPr lang="en-GB" sz="1200">
                  <a:ea typeface="+mn-lt"/>
                  <a:cs typeface="+mn-lt"/>
                </a:rPr>
                <a:t> </a:t>
              </a:r>
              <a:r>
                <a:rPr lang="en-GB" sz="1200" err="1">
                  <a:ea typeface="+mn-lt"/>
                  <a:cs typeface="+mn-lt"/>
                </a:rPr>
                <a:t>þér</a:t>
              </a:r>
              <a:r>
                <a:rPr lang="en-GB" sz="1200">
                  <a:ea typeface="+mn-lt"/>
                  <a:cs typeface="+mn-lt"/>
                </a:rPr>
                <a:t> </a:t>
              </a:r>
              <a:r>
                <a:rPr lang="en-GB" sz="1200" err="1">
                  <a:ea typeface="+mn-lt"/>
                  <a:cs typeface="+mn-lt"/>
                </a:rPr>
                <a:t>kleift</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búa</a:t>
              </a:r>
              <a:r>
                <a:rPr lang="en-GB" sz="1200">
                  <a:ea typeface="+mn-lt"/>
                  <a:cs typeface="+mn-lt"/>
                </a:rPr>
                <a:t> </a:t>
              </a:r>
              <a:r>
                <a:rPr lang="en-GB" sz="1200" err="1">
                  <a:ea typeface="+mn-lt"/>
                  <a:cs typeface="+mn-lt"/>
                </a:rPr>
                <a:t>til</a:t>
              </a:r>
              <a:r>
                <a:rPr lang="en-GB" sz="1200">
                  <a:ea typeface="+mn-lt"/>
                  <a:cs typeface="+mn-lt"/>
                </a:rPr>
                <a:t> </a:t>
              </a:r>
              <a:r>
                <a:rPr lang="en-GB" sz="1200" err="1">
                  <a:ea typeface="+mn-lt"/>
                  <a:cs typeface="+mn-lt"/>
                </a:rPr>
                <a:t>þætti</a:t>
              </a:r>
              <a:r>
                <a:rPr lang="en-GB" sz="1200">
                  <a:ea typeface="+mn-lt"/>
                  <a:cs typeface="+mn-lt"/>
                </a:rPr>
                <a:t> </a:t>
              </a:r>
              <a:r>
                <a:rPr lang="en-GB" sz="1200" err="1">
                  <a:ea typeface="+mn-lt"/>
                  <a:cs typeface="+mn-lt"/>
                </a:rPr>
                <a:t>teikningar</a:t>
              </a:r>
              <a:r>
                <a:rPr lang="en-GB" sz="1200">
                  <a:ea typeface="+mn-lt"/>
                  <a:cs typeface="+mn-lt"/>
                </a:rPr>
                <a:t> </a:t>
              </a:r>
              <a:r>
                <a:rPr lang="en-GB" sz="1200" err="1">
                  <a:ea typeface="+mn-lt"/>
                  <a:cs typeface="+mn-lt"/>
                </a:rPr>
                <a:t>sjálfvirkt</a:t>
              </a:r>
              <a:r>
                <a:rPr lang="en-GB" sz="1200">
                  <a:ea typeface="+mn-lt"/>
                  <a:cs typeface="+mn-lt"/>
                </a:rPr>
                <a:t>. </a:t>
              </a:r>
              <a:r>
                <a:rPr lang="en-GB" sz="1200" err="1">
                  <a:ea typeface="+mn-lt"/>
                  <a:cs typeface="+mn-lt"/>
                </a:rPr>
                <a:t>Þá</a:t>
              </a:r>
              <a:r>
                <a:rPr lang="en-GB" sz="1200">
                  <a:ea typeface="+mn-lt"/>
                  <a:cs typeface="+mn-lt"/>
                </a:rPr>
                <a:t> er </a:t>
              </a:r>
              <a:r>
                <a:rPr lang="en-GB" sz="1200" err="1">
                  <a:ea typeface="+mn-lt"/>
                  <a:cs typeface="+mn-lt"/>
                </a:rPr>
                <a:t>t.d.</a:t>
              </a:r>
              <a:r>
                <a:rPr lang="en-GB" sz="1200">
                  <a:ea typeface="+mn-lt"/>
                  <a:cs typeface="+mn-lt"/>
                </a:rPr>
                <a:t> </a:t>
              </a:r>
              <a:r>
                <a:rPr lang="en-GB" sz="1200" err="1">
                  <a:ea typeface="+mn-lt"/>
                  <a:cs typeface="+mn-lt"/>
                </a:rPr>
                <a:t>byrjað</a:t>
              </a:r>
              <a:r>
                <a:rPr lang="en-GB" sz="1200">
                  <a:ea typeface="+mn-lt"/>
                  <a:cs typeface="+mn-lt"/>
                </a:rPr>
                <a:t> </a:t>
              </a:r>
              <a:r>
                <a:rPr lang="en-GB" sz="1200" err="1">
                  <a:ea typeface="+mn-lt"/>
                  <a:cs typeface="+mn-lt"/>
                </a:rPr>
                <a:t>með</a:t>
              </a:r>
              <a:r>
                <a:rPr lang="en-GB" sz="1200">
                  <a:ea typeface="+mn-lt"/>
                  <a:cs typeface="+mn-lt"/>
                </a:rPr>
                <a:t> </a:t>
              </a:r>
              <a:r>
                <a:rPr lang="en-GB" sz="1200" err="1">
                  <a:ea typeface="+mn-lt"/>
                  <a:cs typeface="+mn-lt"/>
                </a:rPr>
                <a:t>mynd</a:t>
              </a:r>
              <a:r>
                <a:rPr lang="en-GB" sz="1200" b="0" i="0" u="none" strike="noStrike">
                  <a:effectLst/>
                  <a:ea typeface="+mn-lt"/>
                  <a:cs typeface="+mn-lt"/>
                </a:rPr>
                <a:t>, </a:t>
              </a:r>
              <a:r>
                <a:rPr lang="en-GB" sz="1200" err="1">
                  <a:ea typeface="+mn-lt"/>
                  <a:cs typeface="+mn-lt"/>
                </a:rPr>
                <a:t>skannaðri</a:t>
              </a:r>
              <a:r>
                <a:rPr lang="en-GB" sz="1200">
                  <a:ea typeface="+mn-lt"/>
                  <a:cs typeface="+mn-lt"/>
                </a:rPr>
                <a:t> </a:t>
              </a:r>
              <a:r>
                <a:rPr lang="en-GB" sz="1200" err="1">
                  <a:ea typeface="+mn-lt"/>
                  <a:cs typeface="+mn-lt"/>
                </a:rPr>
                <a:t>eða</a:t>
              </a:r>
              <a:r>
                <a:rPr lang="en-GB" sz="1200">
                  <a:ea typeface="+mn-lt"/>
                  <a:cs typeface="+mn-lt"/>
                </a:rPr>
                <a:t> </a:t>
              </a:r>
              <a:r>
                <a:rPr lang="en-GB" sz="1200" err="1">
                  <a:ea typeface="+mn-lt"/>
                  <a:cs typeface="+mn-lt"/>
                </a:rPr>
                <a:t>afritaðri</a:t>
              </a:r>
              <a:r>
                <a:rPr lang="en-GB" sz="1200">
                  <a:ea typeface="+mn-lt"/>
                  <a:cs typeface="+mn-lt"/>
                </a:rPr>
                <a:t> </a:t>
              </a:r>
              <a:r>
                <a:rPr lang="en-GB" sz="1200" err="1">
                  <a:ea typeface="+mn-lt"/>
                  <a:cs typeface="+mn-lt"/>
                </a:rPr>
                <a:t>eða</a:t>
              </a:r>
              <a:r>
                <a:rPr lang="en-GB" sz="1200">
                  <a:ea typeface="+mn-lt"/>
                  <a:cs typeface="+mn-lt"/>
                </a:rPr>
                <a:t> </a:t>
              </a:r>
              <a:r>
                <a:rPr lang="en-GB" sz="1200" err="1">
                  <a:ea typeface="+mn-lt"/>
                  <a:cs typeface="+mn-lt"/>
                </a:rPr>
                <a:t>hvaða</a:t>
              </a:r>
              <a:r>
                <a:rPr lang="en-GB" sz="1200">
                  <a:ea typeface="+mn-lt"/>
                  <a:cs typeface="+mn-lt"/>
                </a:rPr>
                <a:t> </a:t>
              </a:r>
              <a:r>
                <a:rPr lang="en-GB" sz="1200" err="1">
                  <a:ea typeface="+mn-lt"/>
                  <a:cs typeface="+mn-lt"/>
                </a:rPr>
                <a:t>rastaðri</a:t>
              </a:r>
              <a:r>
                <a:rPr lang="en-GB" sz="1200">
                  <a:ea typeface="+mn-lt"/>
                  <a:cs typeface="+mn-lt"/>
                </a:rPr>
                <a:t> </a:t>
              </a:r>
              <a:r>
                <a:rPr lang="en-GB" sz="1200" err="1">
                  <a:ea typeface="+mn-lt"/>
                  <a:cs typeface="+mn-lt"/>
                </a:rPr>
                <a:t>mynd</a:t>
              </a:r>
              <a:r>
                <a:rPr lang="en-GB" sz="1200">
                  <a:ea typeface="+mn-lt"/>
                  <a:cs typeface="+mn-lt"/>
                </a:rPr>
                <a:t> (raster graphic) </a:t>
              </a:r>
              <a:r>
                <a:rPr lang="en-GB" sz="1200" err="1">
                  <a:ea typeface="+mn-lt"/>
                  <a:cs typeface="+mn-lt"/>
                </a:rPr>
                <a:t>með</a:t>
              </a:r>
              <a:r>
                <a:rPr lang="en-GB" sz="1200">
                  <a:ea typeface="+mn-lt"/>
                  <a:cs typeface="+mn-lt"/>
                </a:rPr>
                <a:t> </a:t>
              </a:r>
              <a:r>
                <a:rPr lang="en-GB" sz="1200" err="1">
                  <a:ea typeface="+mn-lt"/>
                  <a:cs typeface="+mn-lt"/>
                </a:rPr>
                <a:t>því</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nýta</a:t>
              </a:r>
              <a:r>
                <a:rPr lang="en-GB" sz="1200">
                  <a:ea typeface="+mn-lt"/>
                  <a:cs typeface="+mn-lt"/>
                </a:rPr>
                <a:t> </a:t>
              </a:r>
              <a:r>
                <a:rPr lang="en-GB" sz="1200" err="1">
                  <a:ea typeface="+mn-lt"/>
                  <a:cs typeface="+mn-lt"/>
                </a:rPr>
                <a:t>sér</a:t>
              </a:r>
              <a:r>
                <a:rPr lang="en-GB" sz="1200">
                  <a:ea typeface="+mn-lt"/>
                  <a:cs typeface="+mn-lt"/>
                </a:rPr>
                <a:t> </a:t>
              </a:r>
              <a:r>
                <a:rPr lang="en-GB" sz="1200" i="1">
                  <a:ea typeface="+mn-lt"/>
                  <a:cs typeface="+mn-lt"/>
                </a:rPr>
                <a:t>tracing engine.</a:t>
              </a:r>
              <a:endParaRPr lang="en-GB" altLang="ko-KR" sz="1200" i="1">
                <a:solidFill>
                  <a:schemeClr val="tx1">
                    <a:lumMod val="75000"/>
                    <a:lumOff val="25000"/>
                  </a:schemeClr>
                </a:solidFill>
                <a:latin typeface="Ubuntu"/>
                <a:cs typeface="Arial" pitchFamily="34" charset="0"/>
              </a:endParaRPr>
            </a:p>
          </p:txBody>
        </p:sp>
        <p:sp>
          <p:nvSpPr>
            <p:cNvPr id="25" name="TextBox 24"/>
            <p:cNvSpPr txBox="1"/>
            <p:nvPr/>
          </p:nvSpPr>
          <p:spPr>
            <a:xfrm>
              <a:off x="792281" y="3362835"/>
              <a:ext cx="3584174" cy="381796"/>
            </a:xfrm>
            <a:prstGeom prst="rect">
              <a:avLst/>
            </a:prstGeom>
            <a:noFill/>
          </p:spPr>
          <p:txBody>
            <a:bodyPr wrap="square" lIns="91440" tIns="45720" rIns="91440" bIns="45720" rtlCol="0" anchor="t">
              <a:spAutoFit/>
            </a:bodyPr>
            <a:lstStyle/>
            <a:p>
              <a:r>
                <a:rPr lang="en-GB" altLang="ko-KR" sz="1200" b="1">
                  <a:solidFill>
                    <a:schemeClr val="tx1">
                      <a:lumMod val="75000"/>
                      <a:lumOff val="25000"/>
                    </a:schemeClr>
                  </a:solidFill>
                  <a:cs typeface="Arial"/>
                </a:rPr>
                <a:t>Inkscape </a:t>
              </a:r>
              <a:r>
                <a:rPr lang="en-GB" sz="1200" err="1">
                  <a:ea typeface="+mn-lt"/>
                  <a:cs typeface="+mn-lt"/>
                </a:rPr>
                <a:t>býður</a:t>
              </a:r>
              <a:r>
                <a:rPr lang="en-GB" sz="1200">
                  <a:ea typeface="+mn-lt"/>
                  <a:cs typeface="+mn-lt"/>
                </a:rPr>
                <a:t> </a:t>
              </a:r>
              <a:r>
                <a:rPr lang="en-GB" sz="1200" err="1">
                  <a:ea typeface="+mn-lt"/>
                  <a:cs typeface="+mn-lt"/>
                </a:rPr>
                <a:t>upp</a:t>
              </a:r>
              <a:r>
                <a:rPr lang="en-GB" sz="1200">
                  <a:ea typeface="+mn-lt"/>
                  <a:cs typeface="+mn-lt"/>
                </a:rPr>
                <a:t> á </a:t>
              </a:r>
              <a:r>
                <a:rPr lang="en-GB" sz="1200" err="1">
                  <a:ea typeface="+mn-lt"/>
                  <a:cs typeface="+mn-lt"/>
                </a:rPr>
                <a:t>ýmsar</a:t>
              </a:r>
              <a:r>
                <a:rPr lang="en-GB" sz="1200">
                  <a:ea typeface="+mn-lt"/>
                  <a:cs typeface="+mn-lt"/>
                </a:rPr>
                <a:t> </a:t>
              </a:r>
              <a:r>
                <a:rPr lang="en-GB" sz="1200" err="1">
                  <a:ea typeface="+mn-lt"/>
                  <a:cs typeface="+mn-lt"/>
                </a:rPr>
                <a:t>leiðir</a:t>
              </a:r>
              <a:r>
                <a:rPr lang="en-GB" sz="1200">
                  <a:ea typeface="+mn-lt"/>
                  <a:cs typeface="+mn-lt"/>
                </a:rPr>
                <a:t> </a:t>
              </a:r>
              <a:r>
                <a:rPr lang="en-GB" sz="1200" err="1">
                  <a:ea typeface="+mn-lt"/>
                  <a:cs typeface="+mn-lt"/>
                </a:rPr>
                <a:t>til</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búa</a:t>
              </a:r>
              <a:r>
                <a:rPr lang="en-GB" sz="1200">
                  <a:ea typeface="+mn-lt"/>
                  <a:cs typeface="+mn-lt"/>
                </a:rPr>
                <a:t> </a:t>
              </a:r>
              <a:r>
                <a:rPr lang="en-GB" sz="1200" err="1">
                  <a:ea typeface="+mn-lt"/>
                  <a:cs typeface="+mn-lt"/>
                </a:rPr>
                <a:t>til</a:t>
              </a:r>
              <a:r>
                <a:rPr lang="en-GB" sz="1200">
                  <a:ea typeface="+mn-lt"/>
                  <a:cs typeface="+mn-lt"/>
                </a:rPr>
                <a:t> </a:t>
              </a:r>
              <a:r>
                <a:rPr lang="en-GB" sz="1200" err="1">
                  <a:ea typeface="+mn-lt"/>
                  <a:cs typeface="+mn-lt"/>
                </a:rPr>
                <a:t>vektorskrár</a:t>
              </a:r>
              <a:r>
                <a:rPr lang="en-GB" sz="1200">
                  <a:ea typeface="+mn-lt"/>
                  <a:cs typeface="+mn-lt"/>
                </a:rPr>
                <a:t> (</a:t>
              </a:r>
              <a:r>
                <a:rPr lang="en-GB" sz="1200" b="0" i="0" u="none" strike="noStrike">
                  <a:solidFill>
                    <a:srgbClr val="000000"/>
                  </a:solidFill>
                  <a:effectLst/>
                  <a:latin typeface="arial" panose="020B0604020202020204" pitchFamily="34" charset="0"/>
                </a:rPr>
                <a:t>vector graphics)</a:t>
              </a:r>
              <a:r>
                <a:rPr lang="en-GB" sz="1200">
                  <a:ea typeface="+mn-lt"/>
                  <a:cs typeface="+mn-lt"/>
                </a:rPr>
                <a:t>, </a:t>
              </a:r>
              <a:r>
                <a:rPr lang="en-GB" sz="1200" err="1">
                  <a:ea typeface="+mn-lt"/>
                  <a:cs typeface="+mn-lt"/>
                </a:rPr>
                <a:t>sem</a:t>
              </a:r>
              <a:r>
                <a:rPr lang="en-GB" sz="1200">
                  <a:ea typeface="+mn-lt"/>
                  <a:cs typeface="+mn-lt"/>
                </a:rPr>
                <a:t> </a:t>
              </a:r>
              <a:r>
                <a:rPr lang="en-GB" sz="1200" err="1">
                  <a:ea typeface="+mn-lt"/>
                  <a:cs typeface="+mn-lt"/>
                </a:rPr>
                <a:t>auðvitað</a:t>
              </a:r>
              <a:r>
                <a:rPr lang="en-GB" sz="1200">
                  <a:ea typeface="+mn-lt"/>
                  <a:cs typeface="+mn-lt"/>
                </a:rPr>
                <a:t> </a:t>
              </a:r>
              <a:r>
                <a:rPr lang="en-GB" sz="1200" err="1">
                  <a:ea typeface="+mn-lt"/>
                  <a:cs typeface="+mn-lt"/>
                </a:rPr>
                <a:t>má</a:t>
              </a:r>
              <a:r>
                <a:rPr lang="en-GB" sz="1200">
                  <a:ea typeface="+mn-lt"/>
                  <a:cs typeface="+mn-lt"/>
                </a:rPr>
                <a:t> </a:t>
              </a:r>
              <a:r>
                <a:rPr lang="en-GB" sz="1200" err="1">
                  <a:ea typeface="+mn-lt"/>
                  <a:cs typeface="+mn-lt"/>
                </a:rPr>
                <a:t>tengja</a:t>
              </a:r>
              <a:r>
                <a:rPr lang="en-GB" sz="1200">
                  <a:ea typeface="+mn-lt"/>
                  <a:cs typeface="+mn-lt"/>
                </a:rPr>
                <a:t> saman: </a:t>
              </a:r>
              <a:endParaRPr lang="ko-KR" altLang="en-US" sz="1200" b="1">
                <a:solidFill>
                  <a:schemeClr val="tx1">
                    <a:lumMod val="75000"/>
                    <a:lumOff val="25000"/>
                  </a:schemeClr>
                </a:solidFill>
                <a:cs typeface="Arial" pitchFamily="34" charset="0"/>
              </a:endParaRPr>
            </a:p>
          </p:txBody>
        </p:sp>
      </p:grpSp>
      <p:pic>
        <p:nvPicPr>
          <p:cNvPr id="5" name="Picture 4" descr="Graphical user interface, application&#10;&#10;Description automatically generated">
            <a:extLst>
              <a:ext uri="{FF2B5EF4-FFF2-40B4-BE49-F238E27FC236}">
                <a16:creationId xmlns:a16="http://schemas.microsoft.com/office/drawing/2014/main" id="{39A81116-ADB1-876D-B47B-184C407B5B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1779" y="699542"/>
            <a:ext cx="469900" cy="3733800"/>
          </a:xfrm>
          <a:prstGeom prst="rect">
            <a:avLst/>
          </a:prstGeom>
        </p:spPr>
      </p:pic>
    </p:spTree>
    <p:extLst>
      <p:ext uri="{BB962C8B-B14F-4D97-AF65-F5344CB8AC3E}">
        <p14:creationId xmlns:p14="http://schemas.microsoft.com/office/powerpoint/2010/main" val="347750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593" y="404522"/>
            <a:ext cx="9144000" cy="576064"/>
          </a:xfrm>
        </p:spPr>
        <p:txBody>
          <a:bodyPr lIns="91440" tIns="45720" rIns="91440" bIns="45720" anchor="ctr"/>
          <a:lstStyle/>
          <a:p>
            <a:r>
              <a:rPr lang="en-GB" altLang="ko-KR" sz="2800">
                <a:cs typeface="Arial"/>
              </a:rPr>
              <a:t>Form</a:t>
            </a:r>
          </a:p>
          <a:p>
            <a:endParaRPr lang="ko-KR" altLang="en-US" sz="2800"/>
          </a:p>
        </p:txBody>
      </p:sp>
      <p:grpSp>
        <p:nvGrpSpPr>
          <p:cNvPr id="23" name="Group 22"/>
          <p:cNvGrpSpPr/>
          <p:nvPr/>
        </p:nvGrpSpPr>
        <p:grpSpPr>
          <a:xfrm>
            <a:off x="5436096" y="868373"/>
            <a:ext cx="2467476" cy="3546108"/>
            <a:chOff x="803640" y="1767985"/>
            <a:chExt cx="2187322" cy="3546108"/>
          </a:xfrm>
        </p:grpSpPr>
        <p:sp>
          <p:nvSpPr>
            <p:cNvPr id="24" name="TextBox 23"/>
            <p:cNvSpPr txBox="1"/>
            <p:nvPr/>
          </p:nvSpPr>
          <p:spPr>
            <a:xfrm>
              <a:off x="931305" y="2344049"/>
              <a:ext cx="2059657" cy="2970044"/>
            </a:xfrm>
            <a:prstGeom prst="rect">
              <a:avLst/>
            </a:prstGeom>
            <a:noFill/>
          </p:spPr>
          <p:txBody>
            <a:bodyPr wrap="square" lIns="91440" tIns="45720" rIns="91440" bIns="45720" rtlCol="0" anchor="t">
              <a:spAutoFit/>
            </a:bodyPr>
            <a:lstStyle/>
            <a:p>
              <a:pPr latinLnBrk="0" hangingPunct="0">
                <a:buFont typeface="Arial" panose="020B0604020202020204" pitchFamily="34" charset="0"/>
                <a:buChar char="•"/>
              </a:pPr>
              <a:r>
                <a:rPr lang="en-GB" sz="1100" err="1">
                  <a:ea typeface="+mn-lt"/>
                  <a:cs typeface="+mn-lt"/>
                </a:rPr>
                <a:t>Byrjaðu</a:t>
              </a:r>
              <a:r>
                <a:rPr lang="en-GB" sz="1100">
                  <a:ea typeface="+mn-lt"/>
                  <a:cs typeface="+mn-lt"/>
                </a:rPr>
                <a:t> á </a:t>
              </a:r>
              <a:r>
                <a:rPr lang="en-GB" sz="1100" err="1">
                  <a:ea typeface="+mn-lt"/>
                  <a:cs typeface="+mn-lt"/>
                </a:rPr>
                <a:t>því</a:t>
              </a:r>
              <a:r>
                <a:rPr lang="en-GB" sz="1100">
                  <a:ea typeface="+mn-lt"/>
                  <a:cs typeface="+mn-lt"/>
                </a:rPr>
                <a:t> </a:t>
              </a:r>
              <a:r>
                <a:rPr lang="en-GB" sz="1100" err="1">
                  <a:ea typeface="+mn-lt"/>
                  <a:cs typeface="+mn-lt"/>
                </a:rPr>
                <a:t>að</a:t>
              </a:r>
              <a:r>
                <a:rPr lang="en-GB" sz="1100">
                  <a:ea typeface="+mn-lt"/>
                  <a:cs typeface="+mn-lt"/>
                </a:rPr>
                <a:t> </a:t>
              </a:r>
              <a:r>
                <a:rPr lang="en-GB" sz="1100" err="1">
                  <a:ea typeface="+mn-lt"/>
                  <a:cs typeface="+mn-lt"/>
                </a:rPr>
                <a:t>velja</a:t>
              </a:r>
              <a:r>
                <a:rPr lang="en-GB" sz="1100">
                  <a:ea typeface="+mn-lt"/>
                  <a:cs typeface="+mn-lt"/>
                </a:rPr>
                <a:t> </a:t>
              </a:r>
              <a:r>
                <a:rPr lang="en-GB" sz="1100" err="1">
                  <a:ea typeface="+mn-lt"/>
                  <a:cs typeface="+mn-lt"/>
                </a:rPr>
                <a:t>verkfærið</a:t>
              </a:r>
              <a:r>
                <a:rPr lang="en-GB" sz="1100">
                  <a:ea typeface="+mn-lt"/>
                  <a:cs typeface="+mn-lt"/>
                </a:rPr>
                <a:t> </a:t>
              </a:r>
              <a:r>
                <a:rPr lang="en-GB" sz="1100" err="1">
                  <a:ea typeface="+mn-lt"/>
                  <a:cs typeface="+mn-lt"/>
                </a:rPr>
                <a:t>í</a:t>
              </a:r>
              <a:r>
                <a:rPr lang="en-GB" sz="1100">
                  <a:ea typeface="+mn-lt"/>
                  <a:cs typeface="+mn-lt"/>
                </a:rPr>
                <a:t> </a:t>
              </a:r>
              <a:r>
                <a:rPr lang="en-GB" sz="1100" err="1">
                  <a:ea typeface="+mn-lt"/>
                  <a:cs typeface="+mn-lt"/>
                </a:rPr>
                <a:t>verkfærakassanum</a:t>
              </a:r>
              <a:r>
                <a:rPr lang="en-GB" sz="1100">
                  <a:ea typeface="+mn-lt"/>
                  <a:cs typeface="+mn-lt"/>
                </a:rPr>
                <a:t> (Toolbox) </a:t>
              </a:r>
              <a:r>
                <a:rPr lang="en-GB" sz="1100" err="1">
                  <a:ea typeface="+mn-lt"/>
                  <a:cs typeface="+mn-lt"/>
                </a:rPr>
                <a:t>með</a:t>
              </a:r>
              <a:r>
                <a:rPr lang="en-GB" sz="1100">
                  <a:ea typeface="+mn-lt"/>
                  <a:cs typeface="+mn-lt"/>
                </a:rPr>
                <a:t> </a:t>
              </a:r>
              <a:r>
                <a:rPr lang="en-GB" sz="1100" err="1">
                  <a:ea typeface="+mn-lt"/>
                  <a:cs typeface="+mn-lt"/>
                </a:rPr>
                <a:t>því</a:t>
              </a:r>
              <a:r>
                <a:rPr lang="en-GB" sz="1100">
                  <a:ea typeface="+mn-lt"/>
                  <a:cs typeface="+mn-lt"/>
                </a:rPr>
                <a:t> </a:t>
              </a:r>
              <a:r>
                <a:rPr lang="en-GB" sz="1100" err="1">
                  <a:ea typeface="+mn-lt"/>
                  <a:cs typeface="+mn-lt"/>
                </a:rPr>
                <a:t>að</a:t>
              </a:r>
              <a:r>
                <a:rPr lang="en-GB" sz="1100">
                  <a:ea typeface="+mn-lt"/>
                  <a:cs typeface="+mn-lt"/>
                </a:rPr>
                <a:t> </a:t>
              </a:r>
              <a:r>
                <a:rPr lang="en-GB" sz="1100" err="1">
                  <a:ea typeface="+mn-lt"/>
                  <a:cs typeface="+mn-lt"/>
                </a:rPr>
                <a:t>smella</a:t>
              </a:r>
              <a:r>
                <a:rPr lang="en-GB" sz="1100">
                  <a:ea typeface="+mn-lt"/>
                  <a:cs typeface="+mn-lt"/>
                </a:rPr>
                <a:t> á </a:t>
              </a:r>
              <a:r>
                <a:rPr lang="en-GB" sz="1100" err="1">
                  <a:ea typeface="+mn-lt"/>
                  <a:cs typeface="+mn-lt"/>
                </a:rPr>
                <a:t>það</a:t>
              </a:r>
              <a:r>
                <a:rPr lang="en-GB" sz="1100">
                  <a:ea typeface="+mn-lt"/>
                  <a:cs typeface="+mn-lt"/>
                </a:rPr>
                <a:t>. </a:t>
              </a:r>
              <a:endParaRPr lang="en-US" sz="1100">
                <a:ea typeface="Arial Unicode MS"/>
                <a:cs typeface="+mn-lt"/>
              </a:endParaRPr>
            </a:p>
            <a:p>
              <a:pPr latinLnBrk="0" hangingPunct="0"/>
              <a:r>
                <a:rPr lang="en-GB" sz="1100">
                  <a:ea typeface="+mn-lt"/>
                  <a:cs typeface="+mn-lt"/>
                </a:rPr>
                <a:t>Haltu </a:t>
              </a:r>
              <a:r>
                <a:rPr lang="en-GB" sz="1100" err="1">
                  <a:ea typeface="+mn-lt"/>
                  <a:cs typeface="+mn-lt"/>
                </a:rPr>
                <a:t>svo</a:t>
              </a:r>
              <a:r>
                <a:rPr lang="en-GB" sz="1100">
                  <a:ea typeface="+mn-lt"/>
                  <a:cs typeface="+mn-lt"/>
                </a:rPr>
                <a:t> </a:t>
              </a:r>
              <a:r>
                <a:rPr lang="en-GB" sz="1100" err="1">
                  <a:ea typeface="+mn-lt"/>
                  <a:cs typeface="+mn-lt"/>
                </a:rPr>
                <a:t>músarhnappnum</a:t>
              </a:r>
              <a:r>
                <a:rPr lang="en-GB" sz="1100">
                  <a:ea typeface="+mn-lt"/>
                  <a:cs typeface="+mn-lt"/>
                </a:rPr>
                <a:t> </a:t>
              </a:r>
              <a:r>
                <a:rPr lang="en-GB" sz="1100" err="1">
                  <a:ea typeface="+mn-lt"/>
                  <a:cs typeface="+mn-lt"/>
                </a:rPr>
                <a:t>inni</a:t>
              </a:r>
              <a:r>
                <a:rPr lang="en-GB" sz="1100">
                  <a:ea typeface="+mn-lt"/>
                  <a:cs typeface="+mn-lt"/>
                </a:rPr>
                <a:t> á </a:t>
              </a:r>
              <a:r>
                <a:rPr lang="en-GB" sz="1100" err="1">
                  <a:ea typeface="+mn-lt"/>
                  <a:cs typeface="+mn-lt"/>
                </a:rPr>
                <a:t>meðan</a:t>
              </a:r>
              <a:r>
                <a:rPr lang="en-GB" sz="1100">
                  <a:ea typeface="+mn-lt"/>
                  <a:cs typeface="+mn-lt"/>
                </a:rPr>
                <a:t> </a:t>
              </a:r>
              <a:r>
                <a:rPr lang="en-GB" sz="1100" err="1">
                  <a:ea typeface="+mn-lt"/>
                  <a:cs typeface="+mn-lt"/>
                </a:rPr>
                <a:t>þú</a:t>
              </a:r>
              <a:r>
                <a:rPr lang="en-GB" sz="1100">
                  <a:ea typeface="+mn-lt"/>
                  <a:cs typeface="+mn-lt"/>
                </a:rPr>
                <a:t> </a:t>
              </a:r>
              <a:r>
                <a:rPr lang="en-GB" sz="1100" err="1">
                  <a:ea typeface="+mn-lt"/>
                  <a:cs typeface="+mn-lt"/>
                </a:rPr>
                <a:t>dregur</a:t>
              </a:r>
              <a:r>
                <a:rPr lang="en-GB" sz="1100">
                  <a:ea typeface="+mn-lt"/>
                  <a:cs typeface="+mn-lt"/>
                </a:rPr>
                <a:t> </a:t>
              </a:r>
              <a:r>
                <a:rPr lang="en-GB" sz="1100" err="1">
                  <a:ea typeface="+mn-lt"/>
                  <a:cs typeface="+mn-lt"/>
                </a:rPr>
                <a:t>músina</a:t>
              </a:r>
              <a:r>
                <a:rPr lang="en-GB" sz="1100">
                  <a:ea typeface="+mn-lt"/>
                  <a:cs typeface="+mn-lt"/>
                </a:rPr>
                <a:t> </a:t>
              </a:r>
              <a:r>
                <a:rPr lang="en-GB" sz="1100" err="1">
                  <a:ea typeface="+mn-lt"/>
                  <a:cs typeface="+mn-lt"/>
                </a:rPr>
                <a:t>á</a:t>
              </a:r>
              <a:r>
                <a:rPr lang="en-GB" sz="1100">
                  <a:ea typeface="+mn-lt"/>
                  <a:cs typeface="+mn-lt"/>
                </a:rPr>
                <a:t> </a:t>
              </a:r>
              <a:r>
                <a:rPr lang="en-GB" sz="1100" err="1">
                  <a:ea typeface="+mn-lt"/>
                  <a:cs typeface="+mn-lt"/>
                </a:rPr>
                <a:t>síðunni</a:t>
              </a:r>
              <a:r>
                <a:rPr lang="en-GB" sz="1100">
                  <a:ea typeface="+mn-lt"/>
                  <a:cs typeface="+mn-lt"/>
                </a:rPr>
                <a:t> (Page area). </a:t>
              </a:r>
              <a:r>
                <a:rPr lang="en-GB" sz="1100" err="1">
                  <a:ea typeface="+mn-lt"/>
                  <a:cs typeface="+mn-lt"/>
                </a:rPr>
                <a:t>Slepptu</a:t>
              </a:r>
              <a:r>
                <a:rPr lang="en-GB" sz="1100">
                  <a:ea typeface="+mn-lt"/>
                  <a:cs typeface="+mn-lt"/>
                </a:rPr>
                <a:t> </a:t>
              </a:r>
              <a:endParaRPr lang="en-US" sz="1100">
                <a:ea typeface="Arial Unicode MS"/>
                <a:cs typeface="+mn-lt"/>
              </a:endParaRPr>
            </a:p>
            <a:p>
              <a:pPr latinLnBrk="0" hangingPunct="0"/>
              <a:r>
                <a:rPr lang="en-GB" sz="1100" err="1">
                  <a:ea typeface="+mn-lt"/>
                  <a:cs typeface="+mn-lt"/>
                </a:rPr>
                <a:t>svo</a:t>
              </a:r>
              <a:r>
                <a:rPr lang="en-GB" sz="1100">
                  <a:ea typeface="+mn-lt"/>
                  <a:cs typeface="+mn-lt"/>
                </a:rPr>
                <a:t> </a:t>
              </a:r>
              <a:r>
                <a:rPr lang="en-GB" sz="1100" err="1">
                  <a:ea typeface="+mn-lt"/>
                  <a:cs typeface="+mn-lt"/>
                </a:rPr>
                <a:t>músarhnappnum</a:t>
              </a:r>
              <a:r>
                <a:rPr lang="en-GB" sz="1100">
                  <a:ea typeface="+mn-lt"/>
                  <a:cs typeface="+mn-lt"/>
                </a:rPr>
                <a:t> </a:t>
              </a:r>
              <a:r>
                <a:rPr lang="en-GB" sz="1100" err="1">
                  <a:ea typeface="+mn-lt"/>
                  <a:cs typeface="+mn-lt"/>
                </a:rPr>
                <a:t>til</a:t>
              </a:r>
              <a:r>
                <a:rPr lang="en-GB" sz="1100">
                  <a:ea typeface="+mn-lt"/>
                  <a:cs typeface="+mn-lt"/>
                </a:rPr>
                <a:t> </a:t>
              </a:r>
              <a:r>
                <a:rPr lang="en-GB" sz="1100" err="1">
                  <a:ea typeface="+mn-lt"/>
                  <a:cs typeface="+mn-lt"/>
                </a:rPr>
                <a:t>að</a:t>
              </a:r>
              <a:r>
                <a:rPr lang="en-GB" sz="1100">
                  <a:ea typeface="+mn-lt"/>
                  <a:cs typeface="+mn-lt"/>
                </a:rPr>
                <a:t> </a:t>
              </a:r>
              <a:r>
                <a:rPr lang="en-GB" sz="1100" err="1">
                  <a:ea typeface="+mn-lt"/>
                  <a:cs typeface="+mn-lt"/>
                </a:rPr>
                <a:t>sýna</a:t>
              </a:r>
              <a:r>
                <a:rPr lang="en-GB" sz="1100">
                  <a:ea typeface="+mn-lt"/>
                  <a:cs typeface="+mn-lt"/>
                </a:rPr>
                <a:t> </a:t>
              </a:r>
              <a:endParaRPr lang="en-US" sz="1100">
                <a:ea typeface="Arial Unicode MS"/>
                <a:cs typeface="+mn-lt"/>
              </a:endParaRPr>
            </a:p>
            <a:p>
              <a:pPr latinLnBrk="0" hangingPunct="0"/>
              <a:r>
                <a:rPr lang="en-GB" sz="1100" err="1">
                  <a:ea typeface="+mn-lt"/>
                  <a:cs typeface="+mn-lt"/>
                </a:rPr>
                <a:t>formið</a:t>
              </a:r>
              <a:r>
                <a:rPr lang="en-GB" sz="1100">
                  <a:ea typeface="+mn-lt"/>
                  <a:cs typeface="+mn-lt"/>
                </a:rPr>
                <a:t>. </a:t>
              </a:r>
              <a:endParaRPr lang="en-US" sz="1100">
                <a:cs typeface="Arial"/>
              </a:endParaRPr>
            </a:p>
            <a:p>
              <a:pPr latinLnBrk="0" hangingPunct="0"/>
              <a:endParaRPr lang="en-GB" sz="1100">
                <a:ea typeface="+mn-lt"/>
                <a:cs typeface="+mn-lt"/>
              </a:endParaRPr>
            </a:p>
            <a:p>
              <a:pPr latinLnBrk="0" hangingPunct="0">
                <a:buFont typeface="Arial" panose="020B0604020202020204" pitchFamily="34" charset="0"/>
                <a:buChar char="•"/>
              </a:pPr>
              <a:r>
                <a:rPr lang="en-GB" sz="1100" err="1">
                  <a:ea typeface="+mn-lt"/>
                  <a:cs typeface="+mn-lt"/>
                </a:rPr>
                <a:t>Þegar</a:t>
              </a:r>
              <a:r>
                <a:rPr lang="en-GB" sz="1100">
                  <a:ea typeface="+mn-lt"/>
                  <a:cs typeface="+mn-lt"/>
                </a:rPr>
                <a:t> </a:t>
              </a:r>
              <a:r>
                <a:rPr lang="en-GB" sz="1100" err="1">
                  <a:ea typeface="+mn-lt"/>
                  <a:cs typeface="+mn-lt"/>
                </a:rPr>
                <a:t>búið</a:t>
              </a:r>
              <a:r>
                <a:rPr lang="en-GB" sz="1100">
                  <a:ea typeface="+mn-lt"/>
                  <a:cs typeface="+mn-lt"/>
                </a:rPr>
                <a:t> er </a:t>
              </a:r>
              <a:r>
                <a:rPr lang="en-GB" sz="1100" err="1">
                  <a:ea typeface="+mn-lt"/>
                  <a:cs typeface="+mn-lt"/>
                </a:rPr>
                <a:t>að</a:t>
              </a:r>
              <a:r>
                <a:rPr lang="en-GB" sz="1100">
                  <a:ea typeface="+mn-lt"/>
                  <a:cs typeface="+mn-lt"/>
                </a:rPr>
                <a:t> </a:t>
              </a:r>
              <a:r>
                <a:rPr lang="en-GB" sz="1100" err="1">
                  <a:ea typeface="+mn-lt"/>
                  <a:cs typeface="+mn-lt"/>
                </a:rPr>
                <a:t>smella</a:t>
              </a:r>
              <a:r>
                <a:rPr lang="en-GB" sz="1100">
                  <a:ea typeface="+mn-lt"/>
                  <a:cs typeface="+mn-lt"/>
                </a:rPr>
                <a:t> á </a:t>
              </a:r>
              <a:r>
                <a:rPr lang="en-GB" sz="1100" err="1">
                  <a:ea typeface="+mn-lt"/>
                  <a:cs typeface="+mn-lt"/>
                </a:rPr>
                <a:t>músarhnappinn</a:t>
              </a:r>
              <a:r>
                <a:rPr lang="en-GB" sz="1100">
                  <a:ea typeface="+mn-lt"/>
                  <a:cs typeface="+mn-lt"/>
                </a:rPr>
                <a:t> </a:t>
              </a:r>
              <a:r>
                <a:rPr lang="en-GB" sz="1100" err="1">
                  <a:ea typeface="+mn-lt"/>
                  <a:cs typeface="+mn-lt"/>
                </a:rPr>
                <a:t>og</a:t>
              </a:r>
              <a:r>
                <a:rPr lang="en-GB" sz="1100">
                  <a:ea typeface="+mn-lt"/>
                  <a:cs typeface="+mn-lt"/>
                </a:rPr>
                <a:t> </a:t>
              </a:r>
              <a:r>
                <a:rPr lang="en-GB" sz="1100" err="1">
                  <a:ea typeface="+mn-lt"/>
                  <a:cs typeface="+mn-lt"/>
                </a:rPr>
                <a:t>formið</a:t>
              </a:r>
              <a:r>
                <a:rPr lang="en-GB" sz="1100">
                  <a:ea typeface="+mn-lt"/>
                  <a:cs typeface="+mn-lt"/>
                </a:rPr>
                <a:t> er </a:t>
              </a:r>
              <a:r>
                <a:rPr lang="en-GB" sz="1100" err="1">
                  <a:ea typeface="+mn-lt"/>
                  <a:cs typeface="+mn-lt"/>
                </a:rPr>
                <a:t>komið</a:t>
              </a:r>
              <a:r>
                <a:rPr lang="en-GB" sz="1100">
                  <a:ea typeface="+mn-lt"/>
                  <a:cs typeface="+mn-lt"/>
                </a:rPr>
                <a:t> </a:t>
              </a:r>
              <a:r>
                <a:rPr lang="en-GB" sz="1100" err="1">
                  <a:ea typeface="+mn-lt"/>
                  <a:cs typeface="+mn-lt"/>
                </a:rPr>
                <a:t>upp</a:t>
              </a:r>
              <a:r>
                <a:rPr lang="en-GB" sz="1100">
                  <a:ea typeface="+mn-lt"/>
                  <a:cs typeface="+mn-lt"/>
                </a:rPr>
                <a:t>, </a:t>
              </a:r>
              <a:r>
                <a:rPr lang="en-GB" sz="1100" err="1">
                  <a:ea typeface="+mn-lt"/>
                  <a:cs typeface="+mn-lt"/>
                </a:rPr>
                <a:t>verða</a:t>
              </a:r>
              <a:r>
                <a:rPr lang="en-GB" sz="1100">
                  <a:ea typeface="+mn-lt"/>
                  <a:cs typeface="+mn-lt"/>
                </a:rPr>
                <a:t> </a:t>
              </a:r>
              <a:r>
                <a:rPr lang="en-GB" sz="1100" err="1">
                  <a:ea typeface="+mn-lt"/>
                  <a:cs typeface="+mn-lt"/>
                </a:rPr>
                <a:t>ýmis</a:t>
              </a:r>
              <a:r>
                <a:rPr lang="en-GB" sz="1100">
                  <a:ea typeface="+mn-lt"/>
                  <a:cs typeface="+mn-lt"/>
                </a:rPr>
                <a:t> </a:t>
              </a:r>
              <a:r>
                <a:rPr lang="en-GB" sz="1100" err="1">
                  <a:ea typeface="+mn-lt"/>
                  <a:cs typeface="+mn-lt"/>
                </a:rPr>
                <a:t>handföng</a:t>
              </a:r>
              <a:r>
                <a:rPr lang="en-GB" sz="1100">
                  <a:ea typeface="+mn-lt"/>
                  <a:cs typeface="+mn-lt"/>
                </a:rPr>
                <a:t> (handles) </a:t>
              </a:r>
              <a:r>
                <a:rPr lang="en-GB" sz="1100" err="1">
                  <a:ea typeface="+mn-lt"/>
                  <a:cs typeface="+mn-lt"/>
                </a:rPr>
                <a:t>sýnileg</a:t>
              </a:r>
              <a:r>
                <a:rPr lang="en-GB" sz="1100">
                  <a:ea typeface="+mn-lt"/>
                  <a:cs typeface="+mn-lt"/>
                </a:rPr>
                <a:t>. </a:t>
              </a:r>
              <a:r>
                <a:rPr lang="en-GB" sz="1100" err="1">
                  <a:ea typeface="+mn-lt"/>
                  <a:cs typeface="+mn-lt"/>
                </a:rPr>
                <a:t>Mörg</a:t>
              </a:r>
              <a:r>
                <a:rPr lang="en-GB" sz="1100">
                  <a:ea typeface="+mn-lt"/>
                  <a:cs typeface="+mn-lt"/>
                </a:rPr>
                <a:t> </a:t>
              </a:r>
              <a:r>
                <a:rPr lang="en-GB" sz="1100" err="1">
                  <a:ea typeface="+mn-lt"/>
                  <a:cs typeface="+mn-lt"/>
                </a:rPr>
                <a:t>verkfæri</a:t>
              </a:r>
              <a:r>
                <a:rPr lang="en-GB" sz="1100">
                  <a:ea typeface="+mn-lt"/>
                  <a:cs typeface="+mn-lt"/>
                </a:rPr>
                <a:t> </a:t>
              </a:r>
              <a:r>
                <a:rPr lang="en-GB" sz="1100" err="1">
                  <a:ea typeface="+mn-lt"/>
                  <a:cs typeface="+mn-lt"/>
                </a:rPr>
                <a:t>í</a:t>
              </a:r>
              <a:r>
                <a:rPr lang="en-GB" sz="1100">
                  <a:ea typeface="+mn-lt"/>
                  <a:cs typeface="+mn-lt"/>
                </a:rPr>
                <a:t> Inkscape </a:t>
              </a:r>
              <a:r>
                <a:rPr lang="en-GB" sz="1100" err="1">
                  <a:ea typeface="+mn-lt"/>
                  <a:cs typeface="+mn-lt"/>
                </a:rPr>
                <a:t>nýta</a:t>
              </a:r>
              <a:r>
                <a:rPr lang="en-GB" sz="1100">
                  <a:ea typeface="+mn-lt"/>
                  <a:cs typeface="+mn-lt"/>
                </a:rPr>
                <a:t> </a:t>
              </a:r>
              <a:r>
                <a:rPr lang="en-GB" sz="1100" err="1">
                  <a:ea typeface="+mn-lt"/>
                  <a:cs typeface="+mn-lt"/>
                </a:rPr>
                <a:t>sér</a:t>
              </a:r>
              <a:r>
                <a:rPr lang="en-GB" sz="1100">
                  <a:ea typeface="+mn-lt"/>
                  <a:cs typeface="+mn-lt"/>
                </a:rPr>
                <a:t> </a:t>
              </a:r>
              <a:r>
                <a:rPr lang="en-GB" sz="1100" err="1">
                  <a:ea typeface="+mn-lt"/>
                  <a:cs typeface="+mn-lt"/>
                </a:rPr>
                <a:t>handföng</a:t>
              </a:r>
              <a:r>
                <a:rPr lang="en-GB" sz="1100">
                  <a:ea typeface="+mn-lt"/>
                  <a:cs typeface="+mn-lt"/>
                </a:rPr>
                <a:t> </a:t>
              </a:r>
              <a:r>
                <a:rPr lang="en-GB" sz="1100" err="1">
                  <a:ea typeface="+mn-lt"/>
                  <a:cs typeface="+mn-lt"/>
                </a:rPr>
                <a:t>í</a:t>
              </a:r>
              <a:r>
                <a:rPr lang="en-GB" sz="1100">
                  <a:ea typeface="+mn-lt"/>
                  <a:cs typeface="+mn-lt"/>
                </a:rPr>
                <a:t> </a:t>
              </a:r>
              <a:r>
                <a:rPr lang="en-GB" sz="1100" err="1">
                  <a:ea typeface="+mn-lt"/>
                  <a:cs typeface="+mn-lt"/>
                </a:rPr>
                <a:t>ólíkum</a:t>
              </a:r>
              <a:r>
                <a:rPr lang="en-GB" sz="1100">
                  <a:ea typeface="+mn-lt"/>
                  <a:cs typeface="+mn-lt"/>
                </a:rPr>
                <a:t> </a:t>
              </a:r>
              <a:r>
                <a:rPr lang="en-GB" sz="1100" err="1">
                  <a:ea typeface="+mn-lt"/>
                  <a:cs typeface="+mn-lt"/>
                </a:rPr>
                <a:t>tilgangi</a:t>
              </a:r>
              <a:r>
                <a:rPr lang="en-GB" sz="1100">
                  <a:ea typeface="+mn-lt"/>
                  <a:cs typeface="+mn-lt"/>
                </a:rPr>
                <a:t>. </a:t>
              </a:r>
              <a:endParaRPr lang="en-GB" altLang="ko-KR" sz="1100">
                <a:ea typeface="+mn-lt"/>
                <a:cs typeface="+mn-lt"/>
              </a:endParaRPr>
            </a:p>
            <a:p>
              <a:pPr latinLnBrk="0" hangingPunct="0"/>
              <a:endParaRPr lang="en-GB" sz="1100">
                <a:cs typeface="Arial"/>
              </a:endParaRPr>
            </a:p>
            <a:p>
              <a:pPr marL="171450" indent="-171450" latinLnBrk="0" hangingPunct="0">
                <a:buFont typeface="Arial" panose="020B0604020202020204" pitchFamily="34" charset="0"/>
                <a:buChar char="•"/>
              </a:pPr>
              <a:endParaRPr lang="en-GB" altLang="ko-KR" sz="1100">
                <a:solidFill>
                  <a:schemeClr val="tx1">
                    <a:lumMod val="75000"/>
                    <a:lumOff val="25000"/>
                  </a:schemeClr>
                </a:solidFill>
                <a:cs typeface="Arial" pitchFamily="34" charset="0"/>
              </a:endParaRPr>
            </a:p>
          </p:txBody>
        </p:sp>
        <p:sp>
          <p:nvSpPr>
            <p:cNvPr id="25" name="TextBox 24"/>
            <p:cNvSpPr txBox="1"/>
            <p:nvPr/>
          </p:nvSpPr>
          <p:spPr>
            <a:xfrm>
              <a:off x="803640" y="1767985"/>
              <a:ext cx="2158508" cy="646331"/>
            </a:xfrm>
            <a:prstGeom prst="rect">
              <a:avLst/>
            </a:prstGeom>
            <a:noFill/>
          </p:spPr>
          <p:txBody>
            <a:bodyPr wrap="square" lIns="91440" tIns="45720" rIns="91440" bIns="45720" rtlCol="0" anchor="t">
              <a:spAutoFit/>
            </a:bodyPr>
            <a:lstStyle/>
            <a:p>
              <a:pPr algn="r"/>
              <a:r>
                <a:rPr lang="en-GB" altLang="ko-KR" sz="1200" b="1">
                  <a:solidFill>
                    <a:schemeClr val="tx1">
                      <a:lumMod val="75000"/>
                      <a:lumOff val="25000"/>
                    </a:schemeClr>
                  </a:solidFill>
                  <a:cs typeface="Arial"/>
                </a:rPr>
                <a:t>Form </a:t>
              </a:r>
              <a:r>
                <a:rPr lang="en-GB" altLang="ko-KR" sz="1200" b="1" err="1">
                  <a:solidFill>
                    <a:schemeClr val="tx1">
                      <a:lumMod val="75000"/>
                      <a:lumOff val="25000"/>
                    </a:schemeClr>
                  </a:solidFill>
                  <a:cs typeface="Arial"/>
                </a:rPr>
                <a:t>verkfærið</a:t>
              </a:r>
              <a:r>
                <a:rPr lang="en-GB" altLang="ko-KR" sz="1200" b="1">
                  <a:solidFill>
                    <a:schemeClr val="tx1">
                      <a:lumMod val="75000"/>
                      <a:lumOff val="25000"/>
                    </a:schemeClr>
                  </a:solidFill>
                  <a:cs typeface="Arial"/>
                </a:rPr>
                <a:t> er </a:t>
              </a:r>
              <a:r>
                <a:rPr lang="en-GB" altLang="ko-KR" sz="1200" b="1" err="1">
                  <a:solidFill>
                    <a:schemeClr val="tx1">
                      <a:lumMod val="75000"/>
                      <a:lumOff val="25000"/>
                    </a:schemeClr>
                  </a:solidFill>
                  <a:cs typeface="Arial"/>
                </a:rPr>
                <a:t>notað</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til</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að</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búa</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til</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rúmfræðileg</a:t>
              </a:r>
              <a:r>
                <a:rPr lang="en-GB" altLang="ko-KR" sz="1200" b="1">
                  <a:solidFill>
                    <a:schemeClr val="tx1">
                      <a:lumMod val="75000"/>
                      <a:lumOff val="25000"/>
                    </a:schemeClr>
                  </a:solidFill>
                  <a:cs typeface="Arial"/>
                </a:rPr>
                <a:t> form :</a:t>
              </a:r>
            </a:p>
            <a:p>
              <a:pPr algn="r"/>
              <a:endParaRPr lang="ko-KR" altLang="en-US" sz="1200" b="1">
                <a:solidFill>
                  <a:schemeClr val="tx1">
                    <a:lumMod val="75000"/>
                    <a:lumOff val="25000"/>
                  </a:schemeClr>
                </a:solidFill>
                <a:cs typeface="Arial" pitchFamily="34" charset="0"/>
              </a:endParaRPr>
            </a:p>
          </p:txBody>
        </p:sp>
      </p:grpSp>
      <p:sp>
        <p:nvSpPr>
          <p:cNvPr id="28" name="TextBox 27"/>
          <p:cNvSpPr txBox="1"/>
          <p:nvPr/>
        </p:nvSpPr>
        <p:spPr>
          <a:xfrm>
            <a:off x="1656651" y="1019170"/>
            <a:ext cx="3379382" cy="461665"/>
          </a:xfrm>
          <a:prstGeom prst="rect">
            <a:avLst/>
          </a:prstGeom>
          <a:noFill/>
        </p:spPr>
        <p:txBody>
          <a:bodyPr wrap="square" lIns="91440" tIns="45720" rIns="91440" bIns="45720" rtlCol="0" anchor="t">
            <a:spAutoFit/>
          </a:bodyPr>
          <a:lstStyle/>
          <a:p>
            <a:r>
              <a:rPr lang="en-GB" sz="1200" b="1" err="1">
                <a:solidFill>
                  <a:srgbClr val="404040"/>
                </a:solidFill>
                <a:latin typeface="Roboto Slab"/>
              </a:rPr>
              <a:t>Ferhyrningar</a:t>
            </a:r>
            <a:r>
              <a:rPr lang="en-GB" sz="1200" b="1">
                <a:solidFill>
                  <a:srgbClr val="404040"/>
                </a:solidFill>
                <a:latin typeface="Roboto Slab"/>
              </a:rPr>
              <a:t> </a:t>
            </a:r>
            <a:r>
              <a:rPr lang="en-GB" sz="1200" b="1" err="1">
                <a:solidFill>
                  <a:srgbClr val="404040"/>
                </a:solidFill>
                <a:latin typeface="Roboto Slab"/>
              </a:rPr>
              <a:t>og</a:t>
            </a:r>
            <a:r>
              <a:rPr lang="en-GB" sz="1200" b="1">
                <a:solidFill>
                  <a:srgbClr val="404040"/>
                </a:solidFill>
                <a:latin typeface="Roboto Slab"/>
              </a:rPr>
              <a:t> </a:t>
            </a:r>
            <a:r>
              <a:rPr lang="en-GB" sz="1200" b="1" err="1">
                <a:solidFill>
                  <a:srgbClr val="404040"/>
                </a:solidFill>
                <a:latin typeface="Roboto Slab"/>
              </a:rPr>
              <a:t>rétthyrningar</a:t>
            </a:r>
            <a:endParaRPr lang="en-GB" sz="1200" b="1" i="0" u="none" strike="noStrike" err="1">
              <a:solidFill>
                <a:srgbClr val="404040"/>
              </a:solidFill>
              <a:effectLst/>
              <a:latin typeface="Roboto Slab"/>
            </a:endParaRPr>
          </a:p>
          <a:p>
            <a:endParaRPr lang="ko-KR" altLang="en-US" sz="1200" b="1">
              <a:solidFill>
                <a:schemeClr val="tx1">
                  <a:lumMod val="75000"/>
                  <a:lumOff val="25000"/>
                </a:schemeClr>
              </a:solidFill>
              <a:cs typeface="Arial"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4DE8C33C-05CC-A315-1A1D-B478CAEE7B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9101"/>
          <a:stretch/>
        </p:blipFill>
        <p:spPr>
          <a:xfrm>
            <a:off x="827584" y="751213"/>
            <a:ext cx="864096" cy="3641074"/>
          </a:xfrm>
          <a:prstGeom prst="rect">
            <a:avLst/>
          </a:prstGeom>
        </p:spPr>
      </p:pic>
      <p:sp>
        <p:nvSpPr>
          <p:cNvPr id="16" name="TextBox 15">
            <a:extLst>
              <a:ext uri="{FF2B5EF4-FFF2-40B4-BE49-F238E27FC236}">
                <a16:creationId xmlns:a16="http://schemas.microsoft.com/office/drawing/2014/main" id="{99687139-08AA-F962-7F27-3A696ED9A8F8}"/>
              </a:ext>
            </a:extLst>
          </p:cNvPr>
          <p:cNvSpPr txBox="1"/>
          <p:nvPr/>
        </p:nvSpPr>
        <p:spPr>
          <a:xfrm>
            <a:off x="1624961" y="1776261"/>
            <a:ext cx="3379382" cy="646331"/>
          </a:xfrm>
          <a:prstGeom prst="rect">
            <a:avLst/>
          </a:prstGeom>
          <a:noFill/>
        </p:spPr>
        <p:txBody>
          <a:bodyPr wrap="square" lIns="91440" tIns="45720" rIns="91440" bIns="45720" rtlCol="0" anchor="t">
            <a:spAutoFit/>
          </a:bodyPr>
          <a:lstStyle/>
          <a:p>
            <a:pPr latinLnBrk="0" hangingPunct="0"/>
            <a:r>
              <a:rPr lang="en-GB" sz="1200" b="1" err="1">
                <a:ea typeface="+mn-lt"/>
                <a:cs typeface="+mn-lt"/>
              </a:rPr>
              <a:t>Hringir</a:t>
            </a:r>
            <a:r>
              <a:rPr lang="en-GB" sz="1200" b="1" i="0" u="none" strike="noStrike">
                <a:effectLst/>
                <a:ea typeface="+mn-lt"/>
                <a:cs typeface="+mn-lt"/>
              </a:rPr>
              <a:t>, </a:t>
            </a:r>
            <a:r>
              <a:rPr lang="en-GB" sz="1200" b="1" err="1">
                <a:ea typeface="+mn-lt"/>
                <a:cs typeface="+mn-lt"/>
              </a:rPr>
              <a:t>sporbaugar</a:t>
            </a:r>
            <a:r>
              <a:rPr lang="en-GB" sz="1200" b="1">
                <a:ea typeface="+mn-lt"/>
                <a:cs typeface="+mn-lt"/>
              </a:rPr>
              <a:t> </a:t>
            </a:r>
            <a:r>
              <a:rPr lang="en-GB" sz="1200" b="1" err="1">
                <a:ea typeface="+mn-lt"/>
                <a:cs typeface="+mn-lt"/>
              </a:rPr>
              <a:t>og</a:t>
            </a:r>
            <a:r>
              <a:rPr lang="en-GB" sz="1200" b="1">
                <a:ea typeface="+mn-lt"/>
                <a:cs typeface="+mn-lt"/>
              </a:rPr>
              <a:t> </a:t>
            </a:r>
            <a:r>
              <a:rPr lang="en-GB" sz="1200" b="1" err="1">
                <a:ea typeface="+mn-lt"/>
                <a:cs typeface="+mn-lt"/>
              </a:rPr>
              <a:t>bogar</a:t>
            </a:r>
            <a:r>
              <a:rPr lang="en-GB" sz="1200" b="1">
                <a:ea typeface="+mn-lt"/>
                <a:cs typeface="+mn-lt"/>
              </a:rPr>
              <a:t> (</a:t>
            </a:r>
            <a:r>
              <a:rPr lang="en-GB" sz="1200" b="1" i="0" u="none" strike="noStrike">
                <a:solidFill>
                  <a:srgbClr val="404040"/>
                </a:solidFill>
                <a:effectLst/>
                <a:latin typeface="Roboto Slab"/>
              </a:rPr>
              <a:t>Circles, Ellipses and Arcs)</a:t>
            </a:r>
          </a:p>
          <a:p>
            <a:pPr latinLnBrk="0" hangingPunct="0"/>
            <a:r>
              <a:rPr lang="en-GB" sz="1200" b="1">
                <a:ea typeface="+mn-lt"/>
                <a:cs typeface="+mn-lt"/>
              </a:rPr>
              <a:t> </a:t>
            </a:r>
            <a:endParaRPr lang="en-US" b="1"/>
          </a:p>
        </p:txBody>
      </p:sp>
      <p:sp>
        <p:nvSpPr>
          <p:cNvPr id="39" name="TextBox 38">
            <a:extLst>
              <a:ext uri="{FF2B5EF4-FFF2-40B4-BE49-F238E27FC236}">
                <a16:creationId xmlns:a16="http://schemas.microsoft.com/office/drawing/2014/main" id="{D8B93289-B1A8-DD3B-2EA7-56F554A5BFD3}"/>
              </a:ext>
            </a:extLst>
          </p:cNvPr>
          <p:cNvSpPr txBox="1"/>
          <p:nvPr/>
        </p:nvSpPr>
        <p:spPr>
          <a:xfrm>
            <a:off x="1599980" y="2449067"/>
            <a:ext cx="3379382" cy="646331"/>
          </a:xfrm>
          <a:prstGeom prst="rect">
            <a:avLst/>
          </a:prstGeom>
          <a:noFill/>
        </p:spPr>
        <p:txBody>
          <a:bodyPr wrap="square" lIns="91440" tIns="45720" rIns="91440" bIns="45720" rtlCol="0" anchor="t">
            <a:spAutoFit/>
          </a:bodyPr>
          <a:lstStyle/>
          <a:p>
            <a:r>
              <a:rPr lang="en-GB" sz="1200" b="1" err="1">
                <a:solidFill>
                  <a:srgbClr val="404040"/>
                </a:solidFill>
                <a:latin typeface="Roboto Slab"/>
              </a:rPr>
              <a:t>Stjörnur</a:t>
            </a:r>
            <a:r>
              <a:rPr lang="en-GB" sz="1200" b="1">
                <a:solidFill>
                  <a:srgbClr val="404040"/>
                </a:solidFill>
                <a:latin typeface="Roboto Slab"/>
              </a:rPr>
              <a:t> </a:t>
            </a:r>
            <a:r>
              <a:rPr lang="en-GB" sz="1200" b="1" err="1">
                <a:solidFill>
                  <a:srgbClr val="404040"/>
                </a:solidFill>
                <a:latin typeface="Roboto Slab"/>
              </a:rPr>
              <a:t>og</a:t>
            </a:r>
            <a:r>
              <a:rPr lang="en-GB" sz="1200" b="1">
                <a:solidFill>
                  <a:srgbClr val="404040"/>
                </a:solidFill>
                <a:latin typeface="Roboto Slab"/>
              </a:rPr>
              <a:t> </a:t>
            </a:r>
            <a:r>
              <a:rPr lang="en-GB" sz="1200" b="1" err="1">
                <a:solidFill>
                  <a:srgbClr val="404040"/>
                </a:solidFill>
                <a:latin typeface="Roboto Slab"/>
              </a:rPr>
              <a:t>marghyrningar</a:t>
            </a:r>
            <a:endParaRPr lang="en-GB" sz="1200" b="1">
              <a:solidFill>
                <a:srgbClr val="404040"/>
              </a:solidFill>
              <a:latin typeface="Roboto Slab"/>
            </a:endParaRPr>
          </a:p>
          <a:p>
            <a:endParaRPr lang="en-GB" sz="1200" b="1" i="0" u="none" strike="noStrike" err="1">
              <a:solidFill>
                <a:srgbClr val="404040"/>
              </a:solidFill>
              <a:effectLst/>
              <a:latin typeface="Roboto Slab"/>
            </a:endParaRPr>
          </a:p>
          <a:p>
            <a:endParaRPr lang="ko-KR" altLang="en-US" sz="1200" b="1">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627E89FD-9AB0-1ED0-1D2E-58D17FAB3DFA}"/>
              </a:ext>
            </a:extLst>
          </p:cNvPr>
          <p:cNvSpPr txBox="1"/>
          <p:nvPr/>
        </p:nvSpPr>
        <p:spPr>
          <a:xfrm>
            <a:off x="1599980" y="3125201"/>
            <a:ext cx="3379382" cy="461665"/>
          </a:xfrm>
          <a:prstGeom prst="rect">
            <a:avLst/>
          </a:prstGeom>
          <a:noFill/>
        </p:spPr>
        <p:txBody>
          <a:bodyPr wrap="square" lIns="91440" tIns="45720" rIns="91440" bIns="45720" rtlCol="0" anchor="t">
            <a:spAutoFit/>
          </a:bodyPr>
          <a:lstStyle/>
          <a:p>
            <a:r>
              <a:rPr lang="en-GB" sz="1200" b="1" err="1">
                <a:solidFill>
                  <a:srgbClr val="404040"/>
                </a:solidFill>
                <a:latin typeface="Roboto Slab"/>
              </a:rPr>
              <a:t>Þrívddar-kassar</a:t>
            </a:r>
            <a:endParaRPr lang="en-GB" sz="1200" b="1" i="0" u="none" strike="noStrike" err="1">
              <a:solidFill>
                <a:srgbClr val="404040"/>
              </a:solidFill>
              <a:effectLst/>
              <a:latin typeface="Roboto Slab"/>
              <a:cs typeface="Roboto Slab"/>
            </a:endParaRPr>
          </a:p>
          <a:p>
            <a:endParaRPr lang="ko-KR" altLang="en-US" sz="1200" b="1">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id="{06E10E6E-768B-7870-E019-F2022A7F2DC7}"/>
              </a:ext>
            </a:extLst>
          </p:cNvPr>
          <p:cNvSpPr txBox="1"/>
          <p:nvPr/>
        </p:nvSpPr>
        <p:spPr>
          <a:xfrm>
            <a:off x="1624961" y="3884509"/>
            <a:ext cx="3379382" cy="461665"/>
          </a:xfrm>
          <a:prstGeom prst="rect">
            <a:avLst/>
          </a:prstGeom>
          <a:noFill/>
        </p:spPr>
        <p:txBody>
          <a:bodyPr wrap="square" lIns="91440" tIns="45720" rIns="91440" bIns="45720" rtlCol="0" anchor="t">
            <a:spAutoFit/>
          </a:bodyPr>
          <a:lstStyle/>
          <a:p>
            <a:r>
              <a:rPr lang="en-GB" sz="1200" b="1" err="1">
                <a:solidFill>
                  <a:srgbClr val="404040"/>
                </a:solidFill>
                <a:latin typeface="Roboto Slab"/>
              </a:rPr>
              <a:t>Spíralar</a:t>
            </a:r>
            <a:endParaRPr lang="en-GB" sz="1200" b="1" i="0" u="none" strike="noStrike" err="1">
              <a:solidFill>
                <a:srgbClr val="404040"/>
              </a:solidFill>
              <a:effectLst/>
              <a:latin typeface="Roboto Slab"/>
            </a:endParaRPr>
          </a:p>
          <a:p>
            <a:endParaRPr lang="ko-KR" altLang="en-US" sz="1200" b="1">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70051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837" y="546722"/>
            <a:ext cx="9144000" cy="576064"/>
          </a:xfrm>
        </p:spPr>
        <p:txBody>
          <a:bodyPr lIns="91440" tIns="45720" rIns="91440" bIns="45720" anchor="ctr"/>
          <a:lstStyle/>
          <a:p>
            <a:r>
              <a:rPr lang="en-GB" altLang="ko-KR" sz="2800" err="1">
                <a:cs typeface="Arial"/>
              </a:rPr>
              <a:t>Fríhendis</a:t>
            </a:r>
            <a:r>
              <a:rPr lang="en-GB" altLang="ko-KR" sz="2800">
                <a:cs typeface="Arial"/>
              </a:rPr>
              <a:t> </a:t>
            </a:r>
            <a:r>
              <a:rPr lang="en-GB" altLang="ko-KR" sz="2800" err="1">
                <a:cs typeface="Arial"/>
              </a:rPr>
              <a:t>teikning</a:t>
            </a:r>
            <a:endParaRPr lang="en-GB" altLang="ko-KR" sz="2800" err="1"/>
          </a:p>
          <a:p>
            <a:endParaRPr lang="ko-KR" altLang="en-US" sz="2800"/>
          </a:p>
        </p:txBody>
      </p:sp>
      <p:sp>
        <p:nvSpPr>
          <p:cNvPr id="3" name="Text Placeholder 2"/>
          <p:cNvSpPr>
            <a:spLocks noGrp="1"/>
          </p:cNvSpPr>
          <p:nvPr>
            <p:ph type="body" sz="quarter" idx="11"/>
          </p:nvPr>
        </p:nvSpPr>
        <p:spPr>
          <a:xfrm>
            <a:off x="218863" y="894662"/>
            <a:ext cx="9144000" cy="288032"/>
          </a:xfrm>
        </p:spPr>
        <p:txBody>
          <a:bodyPr lIns="91440" tIns="45720" rIns="91440" bIns="45720" anchor="ctr"/>
          <a:lstStyle/>
          <a:p>
            <a:r>
              <a:rPr lang="en-US" altLang="ko-KR" sz="1800" err="1">
                <a:cs typeface="Arial"/>
              </a:rPr>
              <a:t>Blýantur</a:t>
            </a:r>
            <a:r>
              <a:rPr lang="en-US" altLang="ko-KR" sz="1800">
                <a:cs typeface="Arial"/>
              </a:rPr>
              <a:t>, penni </a:t>
            </a:r>
            <a:r>
              <a:rPr lang="en-US" altLang="ko-KR" sz="1800" err="1">
                <a:cs typeface="Arial"/>
              </a:rPr>
              <a:t>og</a:t>
            </a:r>
            <a:r>
              <a:rPr lang="en-US" altLang="ko-KR" sz="1800">
                <a:cs typeface="Arial"/>
              </a:rPr>
              <a:t> </a:t>
            </a:r>
            <a:r>
              <a:rPr lang="en-US" altLang="ko-KR" sz="1800" err="1">
                <a:cs typeface="Arial"/>
              </a:rPr>
              <a:t>verkfæri</a:t>
            </a:r>
            <a:r>
              <a:rPr lang="en-US" altLang="ko-KR" sz="1800">
                <a:cs typeface="Arial"/>
              </a:rPr>
              <a:t> </a:t>
            </a:r>
            <a:r>
              <a:rPr lang="en-US" altLang="ko-KR" sz="1800" err="1">
                <a:cs typeface="Arial"/>
              </a:rPr>
              <a:t>til</a:t>
            </a:r>
            <a:r>
              <a:rPr lang="en-US" altLang="ko-KR" sz="1800">
                <a:cs typeface="Arial"/>
              </a:rPr>
              <a:t> </a:t>
            </a:r>
            <a:r>
              <a:rPr lang="en-US" altLang="ko-KR" sz="1800" err="1">
                <a:cs typeface="Arial"/>
              </a:rPr>
              <a:t>að</a:t>
            </a:r>
            <a:r>
              <a:rPr lang="en-US" altLang="ko-KR" sz="1800">
                <a:cs typeface="Arial"/>
              </a:rPr>
              <a:t> </a:t>
            </a:r>
            <a:r>
              <a:rPr lang="en-US" altLang="ko-KR" sz="1800" err="1">
                <a:cs typeface="Arial"/>
              </a:rPr>
              <a:t>vinna</a:t>
            </a:r>
            <a:r>
              <a:rPr lang="en-US" altLang="ko-KR" sz="1800">
                <a:cs typeface="Arial"/>
              </a:rPr>
              <a:t> </a:t>
            </a:r>
            <a:r>
              <a:rPr lang="en-US" altLang="ko-KR" sz="1800" err="1">
                <a:cs typeface="Arial"/>
              </a:rPr>
              <a:t>grafík</a:t>
            </a:r>
            <a:endParaRPr lang="en-US" altLang="ko-KR" sz="1800">
              <a:cs typeface="Arial"/>
            </a:endParaRPr>
          </a:p>
        </p:txBody>
      </p:sp>
      <p:grpSp>
        <p:nvGrpSpPr>
          <p:cNvPr id="35" name="Group 34"/>
          <p:cNvGrpSpPr/>
          <p:nvPr/>
        </p:nvGrpSpPr>
        <p:grpSpPr>
          <a:xfrm>
            <a:off x="4716016" y="1495757"/>
            <a:ext cx="3198686" cy="2494425"/>
            <a:chOff x="803640" y="3362835"/>
            <a:chExt cx="2059657" cy="2494425"/>
          </a:xfrm>
        </p:grpSpPr>
        <p:sp>
          <p:nvSpPr>
            <p:cNvPr id="36" name="TextBox 35"/>
            <p:cNvSpPr txBox="1"/>
            <p:nvPr/>
          </p:nvSpPr>
          <p:spPr>
            <a:xfrm>
              <a:off x="803640" y="3918268"/>
              <a:ext cx="2059657" cy="1938992"/>
            </a:xfrm>
            <a:prstGeom prst="rect">
              <a:avLst/>
            </a:prstGeom>
            <a:noFill/>
          </p:spPr>
          <p:txBody>
            <a:bodyPr wrap="square" lIns="91440" tIns="45720" rIns="91440" bIns="45720" rtlCol="0" anchor="t">
              <a:spAutoFit/>
            </a:bodyPr>
            <a:lstStyle/>
            <a:p>
              <a:pPr algn="r" latinLnBrk="0" hangingPunct="0"/>
              <a:r>
                <a:rPr lang="en-US" sz="1200" err="1">
                  <a:ea typeface="+mn-lt"/>
                  <a:cs typeface="+mn-lt"/>
                </a:rPr>
                <a:t>Með</a:t>
              </a:r>
              <a:r>
                <a:rPr lang="en-US" sz="1200">
                  <a:ea typeface="+mn-lt"/>
                  <a:cs typeface="+mn-lt"/>
                </a:rPr>
                <a:t> </a:t>
              </a:r>
              <a:r>
                <a:rPr lang="en-GB" sz="1200" err="1">
                  <a:ea typeface="+mn-lt"/>
                  <a:cs typeface="Arial"/>
                </a:rPr>
                <a:t>f</a:t>
              </a:r>
              <a:r>
                <a:rPr lang="en-GB" altLang="ko-KR" sz="1200" err="1">
                  <a:cs typeface="Arial"/>
                </a:rPr>
                <a:t>ríhendis</a:t>
              </a:r>
              <a:r>
                <a:rPr lang="en-US" sz="1200">
                  <a:ea typeface="+mn-lt"/>
                  <a:cs typeface="+mn-lt"/>
                </a:rPr>
                <a:t>  </a:t>
              </a:r>
              <a:r>
                <a:rPr lang="en-US" sz="1200" err="1">
                  <a:ea typeface="+mn-lt"/>
                  <a:cs typeface="+mn-lt"/>
                </a:rPr>
                <a:t>teikningu</a:t>
              </a:r>
              <a:r>
                <a:rPr lang="en-US" sz="1200">
                  <a:ea typeface="+mn-lt"/>
                  <a:cs typeface="+mn-lt"/>
                </a:rPr>
                <a:t> er </a:t>
              </a:r>
              <a:r>
                <a:rPr lang="en-US" sz="1200" err="1">
                  <a:ea typeface="+mn-lt"/>
                  <a:cs typeface="+mn-lt"/>
                </a:rPr>
                <a:t>hægt</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teikna</a:t>
              </a:r>
              <a:r>
                <a:rPr lang="en-US" sz="1200">
                  <a:ea typeface="+mn-lt"/>
                  <a:cs typeface="+mn-lt"/>
                </a:rPr>
                <a:t> </a:t>
              </a:r>
              <a:r>
                <a:rPr lang="en-US" sz="1200" err="1">
                  <a:ea typeface="+mn-lt"/>
                  <a:cs typeface="+mn-lt"/>
                </a:rPr>
                <a:t>beint</a:t>
              </a:r>
              <a:r>
                <a:rPr lang="en-US" sz="1200">
                  <a:ea typeface="+mn-lt"/>
                  <a:cs typeface="+mn-lt"/>
                </a:rPr>
                <a:t> á </a:t>
              </a:r>
              <a:r>
                <a:rPr lang="en-US" sz="1200" err="1">
                  <a:ea typeface="+mn-lt"/>
                  <a:cs typeface="+mn-lt"/>
                </a:rPr>
                <a:t>strigann</a:t>
              </a:r>
              <a:r>
                <a:rPr lang="en-US" sz="1200">
                  <a:ea typeface="+mn-lt"/>
                  <a:cs typeface="+mn-lt"/>
                </a:rPr>
                <a:t> í Inkscape. </a:t>
              </a:r>
              <a:endParaRPr lang="en-US">
                <a:ea typeface="+mn-lt"/>
                <a:cs typeface="+mn-lt"/>
              </a:endParaRPr>
            </a:p>
            <a:p>
              <a:pPr algn="r" latinLnBrk="0" hangingPunct="0"/>
              <a:r>
                <a:rPr lang="en-US" sz="1200">
                  <a:ea typeface="+mn-lt"/>
                  <a:cs typeface="+mn-lt"/>
                </a:rPr>
                <a:t>Þú getur </a:t>
              </a:r>
              <a:r>
                <a:rPr lang="en-US" sz="1200" err="1">
                  <a:ea typeface="+mn-lt"/>
                  <a:cs typeface="+mn-lt"/>
                </a:rPr>
                <a:t>valið</a:t>
              </a:r>
              <a:r>
                <a:rPr lang="en-US" sz="1200">
                  <a:ea typeface="+mn-lt"/>
                  <a:cs typeface="+mn-lt"/>
                </a:rPr>
                <a:t> </a:t>
              </a:r>
              <a:r>
                <a:rPr lang="en-US" sz="1200" err="1">
                  <a:ea typeface="+mn-lt"/>
                  <a:cs typeface="+mn-lt"/>
                </a:rPr>
                <a:t>bestu</a:t>
              </a:r>
              <a:r>
                <a:rPr lang="en-US" sz="1200">
                  <a:ea typeface="+mn-lt"/>
                  <a:cs typeface="+mn-lt"/>
                </a:rPr>
                <a:t> </a:t>
              </a:r>
              <a:r>
                <a:rPr lang="en-US" sz="1200" err="1">
                  <a:ea typeface="+mn-lt"/>
                  <a:cs typeface="+mn-lt"/>
                </a:rPr>
                <a:t>aðferðina</a:t>
              </a:r>
              <a:r>
                <a:rPr lang="en-US" sz="1200">
                  <a:ea typeface="+mn-lt"/>
                  <a:cs typeface="+mn-lt"/>
                </a:rPr>
                <a:t> </a:t>
              </a:r>
              <a:r>
                <a:rPr lang="en-US" sz="1200" err="1">
                  <a:ea typeface="+mn-lt"/>
                  <a:cs typeface="+mn-lt"/>
                </a:rPr>
                <a:t>til</a:t>
              </a:r>
              <a:r>
                <a:rPr lang="en-US" sz="1200">
                  <a:ea typeface="+mn-lt"/>
                  <a:cs typeface="+mn-lt"/>
                </a:rPr>
                <a:t> að </a:t>
              </a:r>
              <a:r>
                <a:rPr lang="en-US" sz="1200" err="1">
                  <a:ea typeface="+mn-lt"/>
                  <a:cs typeface="+mn-lt"/>
                </a:rPr>
                <a:t>teikna</a:t>
              </a:r>
              <a:r>
                <a:rPr lang="en-US" sz="1200">
                  <a:ea typeface="+mn-lt"/>
                  <a:cs typeface="+mn-lt"/>
                </a:rPr>
                <a:t> eftir því hvað þú vilt og hvernig þú vilt </a:t>
              </a:r>
              <a:r>
                <a:rPr lang="en-US" sz="1200" err="1">
                  <a:ea typeface="+mn-lt"/>
                  <a:cs typeface="+mn-lt"/>
                </a:rPr>
                <a:t>teikna</a:t>
              </a:r>
              <a:r>
                <a:rPr lang="en-US" sz="1200">
                  <a:ea typeface="+mn-lt"/>
                  <a:cs typeface="+mn-lt"/>
                </a:rPr>
                <a:t>. </a:t>
              </a:r>
              <a:endParaRPr lang="en-US">
                <a:ea typeface="+mn-lt"/>
                <a:cs typeface="+mn-lt"/>
              </a:endParaRPr>
            </a:p>
            <a:p>
              <a:pPr algn="r" latinLnBrk="0" hangingPunct="0"/>
              <a:r>
                <a:rPr lang="en-US" sz="1200" err="1">
                  <a:ea typeface="+mn-lt"/>
                  <a:cs typeface="+mn-lt"/>
                </a:rPr>
                <a:t>Þessi</a:t>
              </a:r>
              <a:r>
                <a:rPr lang="en-US" sz="1200">
                  <a:ea typeface="+mn-lt"/>
                  <a:cs typeface="+mn-lt"/>
                </a:rPr>
                <a:t> </a:t>
              </a:r>
              <a:r>
                <a:rPr lang="en-US" sz="1200" err="1">
                  <a:ea typeface="+mn-lt"/>
                  <a:cs typeface="+mn-lt"/>
                </a:rPr>
                <a:t>verkfæri</a:t>
              </a:r>
              <a:r>
                <a:rPr lang="en-US" sz="1200">
                  <a:ea typeface="+mn-lt"/>
                  <a:cs typeface="+mn-lt"/>
                </a:rPr>
                <a:t> </a:t>
              </a:r>
              <a:r>
                <a:rPr lang="en-US" sz="1200" err="1">
                  <a:ea typeface="+mn-lt"/>
                  <a:cs typeface="+mn-lt"/>
                </a:rPr>
                <a:t>byggjast</a:t>
              </a:r>
              <a:r>
                <a:rPr lang="en-US" sz="1200">
                  <a:ea typeface="+mn-lt"/>
                  <a:cs typeface="+mn-lt"/>
                </a:rPr>
                <a:t> ekki á </a:t>
              </a:r>
              <a:endParaRPr lang="en-US">
                <a:ea typeface="Arial Unicode MS"/>
                <a:cs typeface="+mn-lt"/>
              </a:endParaRPr>
            </a:p>
            <a:p>
              <a:pPr algn="r" latinLnBrk="0" hangingPunct="0"/>
              <a:r>
                <a:rPr lang="en-US" sz="1200" err="1">
                  <a:ea typeface="+mn-lt"/>
                  <a:cs typeface="+mn-lt"/>
                </a:rPr>
                <a:t>rúmfræðilegum</a:t>
              </a:r>
              <a:r>
                <a:rPr lang="en-US" sz="1200">
                  <a:ea typeface="+mn-lt"/>
                  <a:cs typeface="+mn-lt"/>
                </a:rPr>
                <a:t> </a:t>
              </a:r>
              <a:r>
                <a:rPr lang="en-US" sz="1200" err="1">
                  <a:ea typeface="+mn-lt"/>
                  <a:cs typeface="+mn-lt"/>
                </a:rPr>
                <a:t>formum</a:t>
              </a:r>
              <a:r>
                <a:rPr lang="en-US" sz="1200">
                  <a:ea typeface="+mn-lt"/>
                  <a:cs typeface="+mn-lt"/>
                </a:rPr>
                <a:t>. </a:t>
              </a:r>
              <a:r>
                <a:rPr lang="en-US" sz="1200" err="1">
                  <a:ea typeface="+mn-lt"/>
                  <a:cs typeface="+mn-lt"/>
                </a:rPr>
                <a:t>Þú</a:t>
              </a:r>
              <a:r>
                <a:rPr lang="en-US" sz="1200">
                  <a:ea typeface="+mn-lt"/>
                  <a:cs typeface="+mn-lt"/>
                </a:rPr>
                <a:t> </a:t>
              </a:r>
              <a:r>
                <a:rPr lang="en-US" sz="1200" err="1">
                  <a:ea typeface="+mn-lt"/>
                  <a:cs typeface="+mn-lt"/>
                </a:rPr>
                <a:t>getur</a:t>
              </a:r>
              <a:r>
                <a:rPr lang="en-US" sz="1200">
                  <a:ea typeface="+mn-lt"/>
                  <a:cs typeface="+mn-lt"/>
                </a:rPr>
                <a:t> </a:t>
              </a:r>
              <a:r>
                <a:rPr lang="en-US" sz="1200" err="1">
                  <a:ea typeface="+mn-lt"/>
                  <a:cs typeface="+mn-lt"/>
                </a:rPr>
                <a:t>teiknað</a:t>
              </a:r>
              <a:r>
                <a:rPr lang="en-US" sz="1200">
                  <a:ea typeface="+mn-lt"/>
                  <a:cs typeface="+mn-lt"/>
                </a:rPr>
                <a:t> </a:t>
              </a:r>
              <a:r>
                <a:rPr lang="en-US" sz="1200" err="1">
                  <a:ea typeface="+mn-lt"/>
                  <a:cs typeface="+mn-lt"/>
                </a:rPr>
                <a:t>nákvæmlega</a:t>
              </a:r>
              <a:r>
                <a:rPr lang="en-US" sz="1200">
                  <a:ea typeface="+mn-lt"/>
                  <a:cs typeface="+mn-lt"/>
                </a:rPr>
                <a:t> </a:t>
              </a:r>
              <a:r>
                <a:rPr lang="en-US" sz="1200" err="1">
                  <a:ea typeface="+mn-lt"/>
                  <a:cs typeface="+mn-lt"/>
                </a:rPr>
                <a:t>þá</a:t>
              </a:r>
              <a:r>
                <a:rPr lang="en-US" sz="1200">
                  <a:ea typeface="+mn-lt"/>
                  <a:cs typeface="+mn-lt"/>
                </a:rPr>
                <a:t> </a:t>
              </a:r>
              <a:r>
                <a:rPr lang="en-US" sz="1200" err="1">
                  <a:ea typeface="+mn-lt"/>
                  <a:cs typeface="+mn-lt"/>
                </a:rPr>
                <a:t>lögun</a:t>
              </a:r>
              <a:r>
                <a:rPr lang="en-US" sz="1200">
                  <a:ea typeface="+mn-lt"/>
                  <a:cs typeface="+mn-lt"/>
                </a:rPr>
                <a:t> </a:t>
              </a:r>
              <a:r>
                <a:rPr lang="en-US" sz="1200" err="1">
                  <a:ea typeface="+mn-lt"/>
                  <a:cs typeface="+mn-lt"/>
                </a:rPr>
                <a:t>sem</a:t>
              </a:r>
              <a:r>
                <a:rPr lang="en-US" sz="1200">
                  <a:ea typeface="+mn-lt"/>
                  <a:cs typeface="+mn-lt"/>
                </a:rPr>
                <a:t> </a:t>
              </a:r>
              <a:r>
                <a:rPr lang="en-US" sz="1200" err="1">
                  <a:ea typeface="+mn-lt"/>
                  <a:cs typeface="+mn-lt"/>
                </a:rPr>
                <a:t>þú</a:t>
              </a:r>
              <a:r>
                <a:rPr lang="en-US" sz="1200">
                  <a:ea typeface="+mn-lt"/>
                  <a:cs typeface="+mn-lt"/>
                </a:rPr>
                <a:t> </a:t>
              </a:r>
              <a:r>
                <a:rPr lang="en-US" sz="1200" err="1">
                  <a:ea typeface="+mn-lt"/>
                  <a:cs typeface="+mn-lt"/>
                </a:rPr>
                <a:t>þarft</a:t>
              </a:r>
              <a:r>
                <a:rPr lang="en-US" sz="1200">
                  <a:ea typeface="+mn-lt"/>
                  <a:cs typeface="+mn-lt"/>
                </a:rPr>
                <a:t>. Og </a:t>
              </a:r>
              <a:endParaRPr lang="en-US">
                <a:ea typeface="Arial Unicode MS"/>
                <a:cs typeface="+mn-lt"/>
              </a:endParaRPr>
            </a:p>
            <a:p>
              <a:pPr algn="r" latinLnBrk="0" hangingPunct="0"/>
              <a:r>
                <a:rPr lang="en-US" sz="1200" err="1">
                  <a:ea typeface="+mn-lt"/>
                  <a:cs typeface="+mn-lt"/>
                </a:rPr>
                <a:t>auðvitað</a:t>
              </a:r>
              <a:r>
                <a:rPr lang="en-US" sz="1200">
                  <a:ea typeface="+mn-lt"/>
                  <a:cs typeface="+mn-lt"/>
                </a:rPr>
                <a:t> </a:t>
              </a:r>
              <a:r>
                <a:rPr lang="en-US" sz="1200" err="1">
                  <a:ea typeface="+mn-lt"/>
                  <a:cs typeface="+mn-lt"/>
                </a:rPr>
                <a:t>geturðu</a:t>
              </a:r>
              <a:r>
                <a:rPr lang="en-US" sz="1200">
                  <a:ea typeface="+mn-lt"/>
                  <a:cs typeface="+mn-lt"/>
                </a:rPr>
                <a:t> </a:t>
              </a:r>
              <a:r>
                <a:rPr lang="en-US" sz="1200" err="1">
                  <a:ea typeface="+mn-lt"/>
                  <a:cs typeface="+mn-lt"/>
                </a:rPr>
                <a:t>alltaf</a:t>
              </a:r>
              <a:r>
                <a:rPr lang="en-US" sz="1200">
                  <a:ea typeface="+mn-lt"/>
                  <a:cs typeface="+mn-lt"/>
                </a:rPr>
                <a:t> </a:t>
              </a:r>
              <a:r>
                <a:rPr lang="en-US" sz="1200" err="1">
                  <a:ea typeface="+mn-lt"/>
                  <a:cs typeface="+mn-lt"/>
                </a:rPr>
                <a:t>breytt</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bætt</a:t>
              </a:r>
              <a:r>
                <a:rPr lang="en-US" sz="1200">
                  <a:ea typeface="+mn-lt"/>
                  <a:cs typeface="+mn-lt"/>
                </a:rPr>
                <a:t> </a:t>
              </a:r>
              <a:r>
                <a:rPr lang="en-US" sz="1200" err="1">
                  <a:ea typeface="+mn-lt"/>
                  <a:cs typeface="+mn-lt"/>
                </a:rPr>
                <a:t>teikninguna</a:t>
              </a:r>
              <a:r>
                <a:rPr lang="en-US" sz="1200">
                  <a:ea typeface="+mn-lt"/>
                  <a:cs typeface="+mn-lt"/>
                </a:rPr>
                <a:t>.</a:t>
              </a:r>
              <a:endParaRPr lang="en-US" altLang="ko-KR"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461665"/>
            </a:xfrm>
            <a:prstGeom prst="rect">
              <a:avLst/>
            </a:prstGeom>
            <a:noFill/>
          </p:spPr>
          <p:txBody>
            <a:bodyPr wrap="square" lIns="91440" tIns="45720" rIns="91440" bIns="45720" rtlCol="0" anchor="t">
              <a:spAutoFit/>
            </a:bodyPr>
            <a:lstStyle/>
            <a:p>
              <a:pPr algn="r"/>
              <a:r>
                <a:rPr lang="en-GB" altLang="ko-KR" sz="1200" b="1" err="1">
                  <a:solidFill>
                    <a:schemeClr val="tx1">
                      <a:lumMod val="75000"/>
                      <a:lumOff val="25000"/>
                    </a:schemeClr>
                  </a:solidFill>
                  <a:cs typeface="Arial"/>
                </a:rPr>
                <a:t>Með</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æfingunni</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verður</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þú</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betri</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og</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betri</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og</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nærð</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þeim</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árangri</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sem</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þú</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vilt</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ná</a:t>
              </a:r>
              <a:r>
                <a:rPr lang="en-GB" altLang="ko-KR" sz="1200" b="1">
                  <a:solidFill>
                    <a:schemeClr val="tx1">
                      <a:lumMod val="75000"/>
                      <a:lumOff val="25000"/>
                    </a:schemeClr>
                  </a:solidFill>
                  <a:cs typeface="Arial"/>
                </a:rPr>
                <a:t>. </a:t>
              </a:r>
              <a:endParaRPr lang="en-US" altLang="ko-KR">
                <a:solidFill>
                  <a:schemeClr val="tx1">
                    <a:lumMod val="75000"/>
                    <a:lumOff val="25000"/>
                  </a:schemeClr>
                </a:solidFill>
              </a:endParaRPr>
            </a:p>
          </p:txBody>
        </p:sp>
      </p:grpSp>
      <p:pic>
        <p:nvPicPr>
          <p:cNvPr id="4" name="Picture 3" descr="Graphical user interface, application&#10;&#10;Description automatically generated">
            <a:extLst>
              <a:ext uri="{FF2B5EF4-FFF2-40B4-BE49-F238E27FC236}">
                <a16:creationId xmlns:a16="http://schemas.microsoft.com/office/drawing/2014/main" id="{EDBDA551-BB84-83C5-253E-F813E97796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30"/>
          <a:stretch/>
        </p:blipFill>
        <p:spPr>
          <a:xfrm>
            <a:off x="610690" y="1485321"/>
            <a:ext cx="490718" cy="1279102"/>
          </a:xfrm>
          <a:prstGeom prst="rect">
            <a:avLst/>
          </a:prstGeom>
        </p:spPr>
      </p:pic>
      <p:sp>
        <p:nvSpPr>
          <p:cNvPr id="6" name="TextBox 5">
            <a:extLst>
              <a:ext uri="{FF2B5EF4-FFF2-40B4-BE49-F238E27FC236}">
                <a16:creationId xmlns:a16="http://schemas.microsoft.com/office/drawing/2014/main" id="{D1C55168-CC0D-DF2B-B79F-A0DD4A11460A}"/>
              </a:ext>
            </a:extLst>
          </p:cNvPr>
          <p:cNvSpPr txBox="1"/>
          <p:nvPr/>
        </p:nvSpPr>
        <p:spPr>
          <a:xfrm>
            <a:off x="1124999" y="1505015"/>
            <a:ext cx="2664296" cy="461665"/>
          </a:xfrm>
          <a:prstGeom prst="rect">
            <a:avLst/>
          </a:prstGeom>
          <a:noFill/>
        </p:spPr>
        <p:txBody>
          <a:bodyPr wrap="square" lIns="91440" tIns="45720" rIns="91440" bIns="45720" rtlCol="0" anchor="t">
            <a:spAutoFit/>
          </a:bodyPr>
          <a:lstStyle/>
          <a:p>
            <a:r>
              <a:rPr lang="en-GB" sz="1200" b="1"/>
              <a:t>Bezier </a:t>
            </a:r>
            <a:r>
              <a:rPr lang="en-GB" sz="1200" b="1" err="1"/>
              <a:t>sveigja</a:t>
            </a:r>
            <a:r>
              <a:rPr lang="en-GB" sz="1200" b="1"/>
              <a:t> (Bezier curves) </a:t>
            </a:r>
            <a:r>
              <a:rPr lang="en-GB" sz="1200" b="1" err="1"/>
              <a:t>og</a:t>
            </a:r>
            <a:r>
              <a:rPr lang="en-GB" sz="1200" b="1"/>
              <a:t> </a:t>
            </a:r>
            <a:r>
              <a:rPr lang="en-GB" sz="1200" b="1" err="1"/>
              <a:t>beinar</a:t>
            </a:r>
            <a:r>
              <a:rPr lang="en-GB" sz="1200" b="1"/>
              <a:t> </a:t>
            </a:r>
            <a:r>
              <a:rPr lang="en-GB" sz="1200" b="1" err="1"/>
              <a:t>línur</a:t>
            </a:r>
            <a:endParaRPr lang="en-GB" sz="1200" b="1">
              <a:cs typeface="Arial"/>
            </a:endParaRPr>
          </a:p>
        </p:txBody>
      </p:sp>
      <p:sp>
        <p:nvSpPr>
          <p:cNvPr id="8" name="TextBox 7">
            <a:extLst>
              <a:ext uri="{FF2B5EF4-FFF2-40B4-BE49-F238E27FC236}">
                <a16:creationId xmlns:a16="http://schemas.microsoft.com/office/drawing/2014/main" id="{6750D8E5-CE7F-A869-9181-84579B9D4AD2}"/>
              </a:ext>
            </a:extLst>
          </p:cNvPr>
          <p:cNvSpPr txBox="1"/>
          <p:nvPr/>
        </p:nvSpPr>
        <p:spPr>
          <a:xfrm>
            <a:off x="1124999" y="2374355"/>
            <a:ext cx="2664296" cy="646331"/>
          </a:xfrm>
          <a:prstGeom prst="rect">
            <a:avLst/>
          </a:prstGeom>
          <a:noFill/>
        </p:spPr>
        <p:txBody>
          <a:bodyPr wrap="square" lIns="91440" tIns="45720" rIns="91440" bIns="45720" rtlCol="0" anchor="t">
            <a:spAutoFit/>
          </a:bodyPr>
          <a:lstStyle/>
          <a:p>
            <a:pPr latinLnBrk="0" hangingPunct="0"/>
            <a:r>
              <a:rPr lang="en-GB" sz="1200" b="1" i="0" u="none" strike="noStrike" err="1">
                <a:solidFill>
                  <a:srgbClr val="404040"/>
                </a:solidFill>
                <a:effectLst/>
                <a:latin typeface="Roboto Slab"/>
              </a:rPr>
              <a:t>Skrautskrift</a:t>
            </a:r>
            <a:r>
              <a:rPr lang="en-GB" sz="1200" b="1" i="0" u="none" strike="noStrike">
                <a:solidFill>
                  <a:srgbClr val="404040"/>
                </a:solidFill>
                <a:effectLst/>
                <a:latin typeface="Roboto Slab"/>
              </a:rPr>
              <a:t> (Calligraphy) </a:t>
            </a:r>
            <a:r>
              <a:rPr lang="en-GB" sz="1200" b="1" err="1">
                <a:solidFill>
                  <a:srgbClr val="404040"/>
                </a:solidFill>
                <a:latin typeface="Roboto Slab"/>
              </a:rPr>
              <a:t>eða</a:t>
            </a:r>
            <a:r>
              <a:rPr lang="en-GB" sz="1200" b="1">
                <a:solidFill>
                  <a:srgbClr val="404040"/>
                </a:solidFill>
                <a:latin typeface="Roboto Slab"/>
              </a:rPr>
              <a:t> </a:t>
            </a:r>
            <a:r>
              <a:rPr lang="en-GB" sz="1200" b="1" err="1">
                <a:solidFill>
                  <a:srgbClr val="404040"/>
                </a:solidFill>
                <a:latin typeface="Roboto Slab"/>
              </a:rPr>
              <a:t>pensilstrokur</a:t>
            </a:r>
            <a:endParaRPr lang="en-GB" sz="1200" b="1" i="0" u="none" strike="noStrike">
              <a:solidFill>
                <a:srgbClr val="404040"/>
              </a:solidFill>
              <a:effectLst/>
              <a:latin typeface="Roboto Slab"/>
            </a:endParaRPr>
          </a:p>
          <a:p>
            <a:pPr latinLnBrk="0" hangingPunct="0"/>
            <a:endParaRPr lang="en-GB" sz="1200" b="1"/>
          </a:p>
        </p:txBody>
      </p:sp>
      <p:sp>
        <p:nvSpPr>
          <p:cNvPr id="9" name="TextBox 8">
            <a:extLst>
              <a:ext uri="{FF2B5EF4-FFF2-40B4-BE49-F238E27FC236}">
                <a16:creationId xmlns:a16="http://schemas.microsoft.com/office/drawing/2014/main" id="{965031A8-F704-2D7A-0592-B9723AF8BCED}"/>
              </a:ext>
            </a:extLst>
          </p:cNvPr>
          <p:cNvSpPr txBox="1"/>
          <p:nvPr/>
        </p:nvSpPr>
        <p:spPr>
          <a:xfrm>
            <a:off x="1101408" y="1986373"/>
            <a:ext cx="2664296" cy="276999"/>
          </a:xfrm>
          <a:prstGeom prst="rect">
            <a:avLst/>
          </a:prstGeom>
          <a:noFill/>
        </p:spPr>
        <p:txBody>
          <a:bodyPr wrap="square" lIns="91440" tIns="45720" rIns="91440" bIns="45720" rtlCol="0" anchor="t">
            <a:spAutoFit/>
          </a:bodyPr>
          <a:lstStyle/>
          <a:p>
            <a:r>
              <a:rPr lang="en-GB" sz="1200" b="1" err="1"/>
              <a:t>Handfrjáls</a:t>
            </a:r>
            <a:r>
              <a:rPr lang="en-GB" sz="1200" b="1"/>
              <a:t> </a:t>
            </a:r>
            <a:r>
              <a:rPr lang="en-GB" sz="1200" b="1" err="1"/>
              <a:t>teikning</a:t>
            </a:r>
            <a:endParaRPr lang="en-GB" sz="1200" b="1" err="1">
              <a:cs typeface="Arial"/>
            </a:endParaRPr>
          </a:p>
        </p:txBody>
      </p:sp>
    </p:spTree>
    <p:extLst>
      <p:ext uri="{BB962C8B-B14F-4D97-AF65-F5344CB8AC3E}">
        <p14:creationId xmlns:p14="http://schemas.microsoft.com/office/powerpoint/2010/main" val="187787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C9424E-F516-C014-ABBD-B3E450734B03}"/>
              </a:ext>
            </a:extLst>
          </p:cNvPr>
          <p:cNvSpPr/>
          <p:nvPr/>
        </p:nvSpPr>
        <p:spPr>
          <a:xfrm>
            <a:off x="4935146" y="3000621"/>
            <a:ext cx="4208854" cy="14476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p:txBody>
          <a:bodyPr lIns="91440" tIns="45720" rIns="91440" bIns="45720" anchor="ctr"/>
          <a:lstStyle/>
          <a:p>
            <a:r>
              <a:rPr lang="is-IS" altLang="ko-KR" sz="2800">
                <a:cs typeface="Arial"/>
              </a:rPr>
              <a:t>Valverkfærið</a:t>
            </a:r>
            <a:endParaRPr lang="is-IS" altLang="ko-KR" sz="2800"/>
          </a:p>
        </p:txBody>
      </p:sp>
      <p:sp>
        <p:nvSpPr>
          <p:cNvPr id="3" name="Text Placeholder 2"/>
          <p:cNvSpPr>
            <a:spLocks noGrp="1"/>
          </p:cNvSpPr>
          <p:nvPr>
            <p:ph type="body" sz="quarter" idx="11"/>
          </p:nvPr>
        </p:nvSpPr>
        <p:spPr>
          <a:xfrm>
            <a:off x="1480821" y="759523"/>
            <a:ext cx="6477248" cy="288032"/>
          </a:xfrm>
        </p:spPr>
        <p:txBody>
          <a:bodyPr lIns="91440" tIns="45720" rIns="91440" bIns="45720" anchor="ctr"/>
          <a:lstStyle/>
          <a:p>
            <a:pPr latinLnBrk="0" hangingPunct="0"/>
            <a:r>
              <a:rPr lang="en-US" sz="1800" err="1">
                <a:ea typeface="+mn-lt"/>
                <a:cs typeface="+mn-lt"/>
              </a:rPr>
              <a:t>Breytingar</a:t>
            </a:r>
            <a:r>
              <a:rPr lang="en-US" sz="1800">
                <a:ea typeface="+mn-lt"/>
                <a:cs typeface="+mn-lt"/>
              </a:rPr>
              <a:t> (</a:t>
            </a:r>
            <a:r>
              <a:rPr lang="en-US" sz="1800" err="1">
                <a:ea typeface="+mn-lt"/>
                <a:cs typeface="+mn-lt"/>
              </a:rPr>
              <a:t>eins</a:t>
            </a:r>
            <a:r>
              <a:rPr lang="en-US" sz="1800">
                <a:ea typeface="+mn-lt"/>
                <a:cs typeface="+mn-lt"/>
              </a:rPr>
              <a:t> </a:t>
            </a:r>
            <a:r>
              <a:rPr lang="en-US" sz="1800" err="1">
                <a:ea typeface="+mn-lt"/>
                <a:cs typeface="+mn-lt"/>
              </a:rPr>
              <a:t>og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hreyfa</a:t>
            </a:r>
            <a:r>
              <a:rPr lang="en-US" sz="1800">
                <a:ea typeface="+mn-lt"/>
                <a:cs typeface="+mn-lt"/>
              </a:rPr>
              <a:t>, </a:t>
            </a:r>
            <a:r>
              <a:rPr lang="en-US" sz="1800" err="1">
                <a:ea typeface="+mn-lt"/>
                <a:cs typeface="+mn-lt"/>
              </a:rPr>
              <a:t>kvarða</a:t>
            </a:r>
            <a:r>
              <a:rPr lang="en-US" sz="1800">
                <a:ea typeface="+mn-lt"/>
                <a:cs typeface="+mn-lt"/>
              </a:rPr>
              <a:t>, </a:t>
            </a:r>
            <a:r>
              <a:rPr lang="en-US" sz="1800" err="1">
                <a:ea typeface="+mn-lt"/>
                <a:cs typeface="+mn-lt"/>
              </a:rPr>
              <a:t>snúa</a:t>
            </a:r>
            <a:r>
              <a:rPr lang="en-US" sz="1800">
                <a:ea typeface="+mn-lt"/>
                <a:cs typeface="+mn-lt"/>
              </a:rPr>
              <a:t>) </a:t>
            </a:r>
            <a:r>
              <a:rPr lang="en-US" sz="1800" err="1">
                <a:ea typeface="+mn-lt"/>
                <a:cs typeface="+mn-lt"/>
              </a:rPr>
              <a:t>eru</a:t>
            </a:r>
            <a:r>
              <a:rPr lang="en-US" sz="1800">
                <a:ea typeface="+mn-lt"/>
                <a:cs typeface="+mn-lt"/>
              </a:rPr>
              <a:t> </a:t>
            </a:r>
            <a:r>
              <a:rPr lang="en-US" sz="1800" err="1">
                <a:ea typeface="+mn-lt"/>
                <a:cs typeface="+mn-lt"/>
              </a:rPr>
              <a:t>auðveldar</a:t>
            </a:r>
            <a:r>
              <a:rPr lang="en-US" sz="1800">
                <a:ea typeface="+mn-lt"/>
                <a:cs typeface="+mn-lt"/>
              </a:rPr>
              <a:t> </a:t>
            </a:r>
            <a:r>
              <a:rPr lang="en-US" sz="1800" err="1">
                <a:ea typeface="+mn-lt"/>
                <a:cs typeface="+mn-lt"/>
              </a:rPr>
              <a:t>þökk</a:t>
            </a:r>
            <a:r>
              <a:rPr lang="en-US" sz="1800">
                <a:ea typeface="+mn-lt"/>
                <a:cs typeface="+mn-lt"/>
              </a:rPr>
              <a:t> </a:t>
            </a:r>
            <a:r>
              <a:rPr lang="en-US" sz="1800" err="1">
                <a:ea typeface="+mn-lt"/>
                <a:cs typeface="+mn-lt"/>
              </a:rPr>
              <a:t>sé</a:t>
            </a:r>
            <a:r>
              <a:rPr lang="en-US" sz="1800">
                <a:ea typeface="+mn-lt"/>
                <a:cs typeface="+mn-lt"/>
              </a:rPr>
              <a:t> </a:t>
            </a:r>
            <a:r>
              <a:rPr lang="en-US" sz="1800" err="1">
                <a:ea typeface="+mn-lt"/>
                <a:cs typeface="+mn-lt"/>
              </a:rPr>
              <a:t>tvíhliða</a:t>
            </a:r>
            <a:r>
              <a:rPr lang="en-US" sz="1800">
                <a:ea typeface="+mn-lt"/>
                <a:cs typeface="+mn-lt"/>
              </a:rPr>
              <a:t> </a:t>
            </a:r>
            <a:r>
              <a:rPr lang="en-US" sz="1800" err="1">
                <a:ea typeface="+mn-lt"/>
                <a:cs typeface="+mn-lt"/>
              </a:rPr>
              <a:t>örvum</a:t>
            </a:r>
            <a:r>
              <a:rPr lang="en-US" sz="1800">
                <a:ea typeface="+mn-lt"/>
                <a:cs typeface="+mn-lt"/>
              </a:rPr>
              <a:t>.</a:t>
            </a:r>
            <a:endParaRPr lang="en-US">
              <a:ea typeface="+mn-lt"/>
              <a:cs typeface="+mn-lt"/>
            </a:endParaRPr>
          </a:p>
        </p:txBody>
      </p:sp>
      <p:pic>
        <p:nvPicPr>
          <p:cNvPr id="5" name="Picture 4" descr="Graphical user interface, application&#10;&#10;Description automatically generated">
            <a:extLst>
              <a:ext uri="{FF2B5EF4-FFF2-40B4-BE49-F238E27FC236}">
                <a16:creationId xmlns:a16="http://schemas.microsoft.com/office/drawing/2014/main" id="{91C66ADB-29CC-D234-295A-29F8853319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3339" y="1355498"/>
            <a:ext cx="482600" cy="469900"/>
          </a:xfrm>
          <a:prstGeom prst="rect">
            <a:avLst/>
          </a:prstGeom>
        </p:spPr>
      </p:pic>
      <p:pic>
        <p:nvPicPr>
          <p:cNvPr id="39" name="Picture 38" descr="Shape, rectangle, square&#10;&#10;Description automatically generated">
            <a:extLst>
              <a:ext uri="{FF2B5EF4-FFF2-40B4-BE49-F238E27FC236}">
                <a16:creationId xmlns:a16="http://schemas.microsoft.com/office/drawing/2014/main" id="{8593C70F-FE72-1F92-8D65-9FB98684B3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1385967"/>
            <a:ext cx="930454" cy="897224"/>
          </a:xfrm>
          <a:prstGeom prst="rect">
            <a:avLst/>
          </a:prstGeom>
        </p:spPr>
      </p:pic>
      <p:pic>
        <p:nvPicPr>
          <p:cNvPr id="41" name="Picture 40" descr="Chart&#10;&#10;Description automatically generated">
            <a:extLst>
              <a:ext uri="{FF2B5EF4-FFF2-40B4-BE49-F238E27FC236}">
                <a16:creationId xmlns:a16="http://schemas.microsoft.com/office/drawing/2014/main" id="{5C170447-78D6-59B4-E58A-E69E6F289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25877" y="1404716"/>
            <a:ext cx="993586" cy="946476"/>
          </a:xfrm>
          <a:prstGeom prst="rect">
            <a:avLst/>
          </a:prstGeom>
        </p:spPr>
      </p:pic>
      <p:sp>
        <p:nvSpPr>
          <p:cNvPr id="42" name="TextBox 41">
            <a:extLst>
              <a:ext uri="{FF2B5EF4-FFF2-40B4-BE49-F238E27FC236}">
                <a16:creationId xmlns:a16="http://schemas.microsoft.com/office/drawing/2014/main" id="{8F40A999-CAA3-6C7F-AA03-ABC981896412}"/>
              </a:ext>
            </a:extLst>
          </p:cNvPr>
          <p:cNvSpPr txBox="1"/>
          <p:nvPr/>
        </p:nvSpPr>
        <p:spPr>
          <a:xfrm>
            <a:off x="1113040" y="1511364"/>
            <a:ext cx="2179184" cy="276999"/>
          </a:xfrm>
          <a:prstGeom prst="rect">
            <a:avLst/>
          </a:prstGeom>
          <a:noFill/>
        </p:spPr>
        <p:txBody>
          <a:bodyPr wrap="square" lIns="91440" tIns="45720" rIns="91440" bIns="45720" rtlCol="0" anchor="t">
            <a:spAutoFit/>
          </a:bodyPr>
          <a:lstStyle>
            <a:defPPr>
              <a:defRPr lang="ko-KR"/>
            </a:defPPr>
          </a:lstStyle>
          <a:p>
            <a:r>
              <a:rPr lang="en-GB" sz="1200">
                <a:ea typeface="+mn-lt"/>
                <a:cs typeface="+mn-lt"/>
              </a:rPr>
              <a:t>Veldu </a:t>
            </a:r>
            <a:r>
              <a:rPr lang="en-GB" sz="1200" err="1">
                <a:ea typeface="+mn-lt"/>
                <a:cs typeface="+mn-lt"/>
              </a:rPr>
              <a:t>og</a:t>
            </a:r>
            <a:r>
              <a:rPr lang="en-GB" sz="1200">
                <a:ea typeface="+mn-lt"/>
                <a:cs typeface="+mn-lt"/>
              </a:rPr>
              <a:t> </a:t>
            </a:r>
            <a:r>
              <a:rPr lang="en-GB" sz="1200" err="1">
                <a:ea typeface="+mn-lt"/>
                <a:cs typeface="+mn-lt"/>
              </a:rPr>
              <a:t>umbreyttu</a:t>
            </a:r>
            <a:r>
              <a:rPr lang="en-GB" sz="1200">
                <a:ea typeface="+mn-lt"/>
                <a:cs typeface="+mn-lt"/>
              </a:rPr>
              <a:t> </a:t>
            </a:r>
            <a:r>
              <a:rPr lang="en-GB" sz="1200" err="1">
                <a:ea typeface="+mn-lt"/>
                <a:cs typeface="+mn-lt"/>
              </a:rPr>
              <a:t>hlutum</a:t>
            </a:r>
            <a:endParaRPr lang="en-US" err="1"/>
          </a:p>
        </p:txBody>
      </p:sp>
      <p:sp>
        <p:nvSpPr>
          <p:cNvPr id="44" name="TextBox 43">
            <a:extLst>
              <a:ext uri="{FF2B5EF4-FFF2-40B4-BE49-F238E27FC236}">
                <a16:creationId xmlns:a16="http://schemas.microsoft.com/office/drawing/2014/main" id="{3DA3D3F7-4DA9-5417-FCCB-E1E0CC0611AC}"/>
              </a:ext>
            </a:extLst>
          </p:cNvPr>
          <p:cNvSpPr txBox="1"/>
          <p:nvPr/>
        </p:nvSpPr>
        <p:spPr>
          <a:xfrm>
            <a:off x="4935146" y="2289264"/>
            <a:ext cx="1385482" cy="646331"/>
          </a:xfrm>
          <a:prstGeom prst="rect">
            <a:avLst/>
          </a:prstGeom>
          <a:noFill/>
        </p:spPr>
        <p:txBody>
          <a:bodyPr wrap="square" lIns="91440" tIns="45720" rIns="91440" bIns="45720" rtlCol="0" anchor="t">
            <a:spAutoFit/>
          </a:bodyPr>
          <a:lstStyle/>
          <a:p>
            <a:pPr algn="ctr"/>
            <a:r>
              <a:rPr lang="is-IS" sz="1200">
                <a:ea typeface="+mn-lt"/>
                <a:cs typeface="+mn-lt"/>
              </a:rPr>
              <a:t>Smelltu einu sinni til að skala og </a:t>
            </a:r>
            <a:endParaRPr lang="en-US" altLang="ko-KR">
              <a:ea typeface="Arial Unicode MS"/>
              <a:cs typeface="+mn-lt"/>
            </a:endParaRPr>
          </a:p>
          <a:p>
            <a:pPr algn="ctr"/>
            <a:r>
              <a:rPr lang="is-IS" sz="1200">
                <a:ea typeface="+mn-lt"/>
                <a:cs typeface="+mn-lt"/>
              </a:rPr>
              <a:t>skakka</a:t>
            </a:r>
            <a:endParaRPr lang="en-US" altLang="ko-KR">
              <a:cs typeface="Arial"/>
            </a:endParaRPr>
          </a:p>
        </p:txBody>
      </p:sp>
      <p:sp>
        <p:nvSpPr>
          <p:cNvPr id="45" name="TextBox 44">
            <a:extLst>
              <a:ext uri="{FF2B5EF4-FFF2-40B4-BE49-F238E27FC236}">
                <a16:creationId xmlns:a16="http://schemas.microsoft.com/office/drawing/2014/main" id="{BDAAA270-4ED2-71AE-8E11-03AF70D62BFB}"/>
              </a:ext>
            </a:extLst>
          </p:cNvPr>
          <p:cNvSpPr txBox="1"/>
          <p:nvPr/>
        </p:nvSpPr>
        <p:spPr>
          <a:xfrm>
            <a:off x="6424917" y="2364550"/>
            <a:ext cx="1533152" cy="461665"/>
          </a:xfrm>
          <a:prstGeom prst="rect">
            <a:avLst/>
          </a:prstGeom>
          <a:noFill/>
        </p:spPr>
        <p:txBody>
          <a:bodyPr wrap="square" lIns="91440" tIns="45720" rIns="91440" bIns="45720" rtlCol="0" anchor="t">
            <a:spAutoFit/>
          </a:bodyPr>
          <a:lstStyle/>
          <a:p>
            <a:r>
              <a:rPr lang="en-GB" sz="1200" err="1">
                <a:ea typeface="+mn-lt"/>
                <a:cs typeface="+mn-lt"/>
              </a:rPr>
              <a:t>Smelltu</a:t>
            </a:r>
            <a:r>
              <a:rPr lang="en-GB" sz="1200">
                <a:ea typeface="+mn-lt"/>
                <a:cs typeface="+mn-lt"/>
              </a:rPr>
              <a:t> </a:t>
            </a:r>
            <a:r>
              <a:rPr lang="en-GB" sz="1200" err="1">
                <a:ea typeface="+mn-lt"/>
                <a:cs typeface="+mn-lt"/>
              </a:rPr>
              <a:t>tvisvar</a:t>
            </a:r>
            <a:r>
              <a:rPr lang="en-GB" sz="1200">
                <a:ea typeface="+mn-lt"/>
                <a:cs typeface="+mn-lt"/>
              </a:rPr>
              <a:t> </a:t>
            </a:r>
            <a:r>
              <a:rPr lang="en-GB" sz="1200" err="1">
                <a:ea typeface="+mn-lt"/>
                <a:cs typeface="+mn-lt"/>
              </a:rPr>
              <a:t>til</a:t>
            </a:r>
            <a:r>
              <a:rPr lang="en-GB" sz="1200">
                <a:ea typeface="+mn-lt"/>
                <a:cs typeface="+mn-lt"/>
              </a:rPr>
              <a:t> </a:t>
            </a:r>
            <a:endParaRPr lang="en-US" err="1">
              <a:ea typeface="Arial Unicode MS"/>
              <a:cs typeface="+mn-lt"/>
            </a:endParaRPr>
          </a:p>
          <a:p>
            <a:r>
              <a:rPr lang="en-GB" sz="1200" err="1">
                <a:ea typeface="+mn-lt"/>
                <a:cs typeface="+mn-lt"/>
              </a:rPr>
              <a:t>að</a:t>
            </a:r>
            <a:r>
              <a:rPr lang="en-GB" sz="1200">
                <a:ea typeface="+mn-lt"/>
                <a:cs typeface="+mn-lt"/>
              </a:rPr>
              <a:t> </a:t>
            </a:r>
            <a:r>
              <a:rPr lang="en-GB" sz="1200" err="1">
                <a:ea typeface="+mn-lt"/>
                <a:cs typeface="+mn-lt"/>
              </a:rPr>
              <a:t>snúa</a:t>
            </a:r>
            <a:endParaRPr lang="en-US">
              <a:cs typeface="Arial"/>
            </a:endParaRPr>
          </a:p>
        </p:txBody>
      </p:sp>
      <p:sp>
        <p:nvSpPr>
          <p:cNvPr id="46" name="TextBox 45">
            <a:extLst>
              <a:ext uri="{FF2B5EF4-FFF2-40B4-BE49-F238E27FC236}">
                <a16:creationId xmlns:a16="http://schemas.microsoft.com/office/drawing/2014/main" id="{795C6585-F80F-965F-1640-D224ECEEB7E1}"/>
              </a:ext>
            </a:extLst>
          </p:cNvPr>
          <p:cNvSpPr txBox="1"/>
          <p:nvPr/>
        </p:nvSpPr>
        <p:spPr>
          <a:xfrm>
            <a:off x="5091924" y="3071163"/>
            <a:ext cx="3861492" cy="1384995"/>
          </a:xfrm>
          <a:prstGeom prst="rect">
            <a:avLst/>
          </a:prstGeom>
          <a:noFill/>
        </p:spPr>
        <p:txBody>
          <a:bodyPr wrap="square" lIns="91440" tIns="45720" rIns="91440" bIns="45720" rtlCol="0" anchor="t">
            <a:spAutoFit/>
          </a:bodyPr>
          <a:lstStyle/>
          <a:p>
            <a:pPr latinLnBrk="0" hangingPunct="0"/>
            <a:r>
              <a:rPr lang="en-GB" sz="1200">
                <a:ea typeface="+mn-lt"/>
                <a:cs typeface="+mn-lt"/>
              </a:rPr>
              <a:t>Til </a:t>
            </a:r>
            <a:r>
              <a:rPr lang="en-GB" sz="1200" err="1">
                <a:ea typeface="+mn-lt"/>
                <a:cs typeface="+mn-lt"/>
              </a:rPr>
              <a:t>að</a:t>
            </a:r>
            <a:r>
              <a:rPr lang="en-GB" sz="1200">
                <a:ea typeface="+mn-lt"/>
                <a:cs typeface="+mn-lt"/>
              </a:rPr>
              <a:t> </a:t>
            </a:r>
            <a:r>
              <a:rPr lang="en-GB" sz="1200" err="1">
                <a:ea typeface="+mn-lt"/>
                <a:cs typeface="+mn-lt"/>
              </a:rPr>
              <a:t>skala</a:t>
            </a:r>
            <a:r>
              <a:rPr lang="en-GB" sz="1200">
                <a:ea typeface="+mn-lt"/>
                <a:cs typeface="+mn-lt"/>
              </a:rPr>
              <a:t> </a:t>
            </a:r>
            <a:r>
              <a:rPr lang="en-GB" sz="1200" b="0" i="0" u="none" strike="noStrike">
                <a:effectLst/>
                <a:ea typeface="+mn-lt"/>
                <a:cs typeface="+mn-lt"/>
              </a:rPr>
              <a:t>(</a:t>
            </a:r>
            <a:r>
              <a:rPr lang="en-GB" sz="1200" err="1">
                <a:ea typeface="+mn-lt"/>
                <a:cs typeface="+mn-lt"/>
              </a:rPr>
              <a:t>breyta</a:t>
            </a:r>
            <a:r>
              <a:rPr lang="en-GB" sz="1200">
                <a:ea typeface="+mn-lt"/>
                <a:cs typeface="+mn-lt"/>
              </a:rPr>
              <a:t> </a:t>
            </a:r>
            <a:r>
              <a:rPr lang="en-GB" sz="1200" err="1">
                <a:ea typeface="+mn-lt"/>
                <a:cs typeface="+mn-lt"/>
              </a:rPr>
              <a:t>stærð</a:t>
            </a:r>
            <a:r>
              <a:rPr lang="en-GB" sz="1200" b="0" i="0" u="none" strike="noStrike">
                <a:effectLst/>
                <a:ea typeface="+mn-lt"/>
                <a:cs typeface="+mn-lt"/>
              </a:rPr>
              <a:t>) </a:t>
            </a:r>
            <a:r>
              <a:rPr lang="en-GB" sz="1200" err="1">
                <a:ea typeface="+mn-lt"/>
                <a:cs typeface="+mn-lt"/>
              </a:rPr>
              <a:t>hlutar</a:t>
            </a:r>
            <a:r>
              <a:rPr lang="en-GB" sz="1200" b="0" i="0" u="none" strike="noStrike">
                <a:effectLst/>
                <a:ea typeface="+mn-lt"/>
                <a:cs typeface="+mn-lt"/>
              </a:rPr>
              <a:t>:</a:t>
            </a:r>
            <a:endParaRPr lang="en-US">
              <a:ea typeface="+mn-lt"/>
              <a:cs typeface="+mn-lt"/>
            </a:endParaRPr>
          </a:p>
          <a:p>
            <a:pPr latinLnBrk="0" hangingPunct="0"/>
            <a:r>
              <a:rPr lang="en-GB" sz="1200" err="1">
                <a:ea typeface="+mn-lt"/>
                <a:cs typeface="+mn-lt"/>
              </a:rPr>
              <a:t>Smelltu</a:t>
            </a:r>
            <a:r>
              <a:rPr lang="en-GB" sz="1200">
                <a:ea typeface="+mn-lt"/>
                <a:cs typeface="+mn-lt"/>
              </a:rPr>
              <a:t> á </a:t>
            </a:r>
            <a:r>
              <a:rPr lang="en-GB" sz="1200" err="1">
                <a:ea typeface="+mn-lt"/>
                <a:cs typeface="+mn-lt"/>
              </a:rPr>
              <a:t>til</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velja</a:t>
            </a:r>
            <a:r>
              <a:rPr lang="en-GB" sz="1200" b="0" i="0" u="none" strike="noStrike">
                <a:effectLst/>
                <a:ea typeface="+mn-lt"/>
                <a:cs typeface="+mn-lt"/>
              </a:rPr>
              <a:t>; </a:t>
            </a:r>
            <a:r>
              <a:rPr lang="en-GB" sz="1200" b="0" i="0" u="none" strike="noStrike" err="1">
                <a:effectLst/>
                <a:ea typeface="+mn-lt"/>
                <a:cs typeface="+mn-lt"/>
              </a:rPr>
              <a:t>smelltu</a:t>
            </a:r>
            <a:r>
              <a:rPr lang="en-GB" sz="1200" b="0" i="0" u="none" strike="noStrike">
                <a:effectLst/>
                <a:ea typeface="+mn-lt"/>
                <a:cs typeface="+mn-lt"/>
              </a:rPr>
              <a:t> </a:t>
            </a:r>
            <a:r>
              <a:rPr lang="en-GB" sz="1200" b="0" i="0" u="none" strike="noStrike" err="1">
                <a:effectLst/>
                <a:ea typeface="+mn-lt"/>
                <a:cs typeface="+mn-lt"/>
              </a:rPr>
              <a:t>síðan</a:t>
            </a:r>
            <a:r>
              <a:rPr lang="en-GB" sz="1200" b="0" i="0" u="none" strike="noStrike">
                <a:effectLst/>
                <a:ea typeface="+mn-lt"/>
                <a:cs typeface="+mn-lt"/>
              </a:rPr>
              <a:t> </a:t>
            </a:r>
            <a:r>
              <a:rPr lang="en-GB" sz="1200" b="0" i="0" u="none" strike="noStrike" err="1">
                <a:effectLst/>
                <a:ea typeface="+mn-lt"/>
                <a:cs typeface="+mn-lt"/>
              </a:rPr>
              <a:t>með</a:t>
            </a:r>
            <a:r>
              <a:rPr lang="en-GB" sz="1200" b="0" i="0" u="none" strike="noStrike">
                <a:effectLst/>
                <a:ea typeface="+mn-lt"/>
                <a:cs typeface="+mn-lt"/>
              </a:rPr>
              <a:t> </a:t>
            </a:r>
            <a:r>
              <a:rPr lang="en-GB" sz="1200" b="0" i="0" u="none" strike="noStrike" err="1">
                <a:effectLst/>
                <a:ea typeface="+mn-lt"/>
                <a:cs typeface="+mn-lt"/>
              </a:rPr>
              <a:t>músinni</a:t>
            </a:r>
            <a:r>
              <a:rPr lang="en-GB" sz="1200" b="0" i="0" u="none" strike="noStrike">
                <a:effectLst/>
                <a:ea typeface="+mn-lt"/>
                <a:cs typeface="+mn-lt"/>
              </a:rPr>
              <a:t> </a:t>
            </a:r>
            <a:r>
              <a:rPr lang="en-GB" sz="1200" b="0" i="0" u="none" strike="noStrike" err="1">
                <a:effectLst/>
                <a:ea typeface="+mn-lt"/>
                <a:cs typeface="+mn-lt"/>
              </a:rPr>
              <a:t>á</a:t>
            </a:r>
            <a:endParaRPr lang="en-GB">
              <a:ea typeface="Arial Unicode MS"/>
              <a:cs typeface="+mn-lt"/>
            </a:endParaRPr>
          </a:p>
          <a:p>
            <a:pPr latinLnBrk="0" hangingPunct="0"/>
            <a:r>
              <a:rPr lang="en-GB" sz="1200" err="1">
                <a:ea typeface="+mn-lt"/>
                <a:cs typeface="+mn-lt"/>
              </a:rPr>
              <a:t>tvíhliða</a:t>
            </a:r>
            <a:r>
              <a:rPr lang="en-GB" sz="1200">
                <a:ea typeface="+mn-lt"/>
                <a:cs typeface="+mn-lt"/>
              </a:rPr>
              <a:t> </a:t>
            </a:r>
            <a:r>
              <a:rPr lang="en-GB" sz="1200" err="1">
                <a:ea typeface="+mn-lt"/>
                <a:cs typeface="+mn-lt"/>
              </a:rPr>
              <a:t>ör</a:t>
            </a:r>
            <a:r>
              <a:rPr lang="en-GB" sz="1200">
                <a:ea typeface="+mn-lt"/>
                <a:cs typeface="+mn-lt"/>
              </a:rPr>
              <a:t> á </a:t>
            </a:r>
            <a:r>
              <a:rPr lang="en-GB" sz="1200" err="1">
                <a:ea typeface="+mn-lt"/>
                <a:cs typeface="+mn-lt"/>
              </a:rPr>
              <a:t>hlið</a:t>
            </a:r>
            <a:r>
              <a:rPr lang="en-GB" sz="1200">
                <a:ea typeface="+mn-lt"/>
                <a:cs typeface="+mn-lt"/>
              </a:rPr>
              <a:t> </a:t>
            </a:r>
            <a:r>
              <a:rPr lang="en-GB" sz="1200" err="1">
                <a:ea typeface="+mn-lt"/>
                <a:cs typeface="+mn-lt"/>
              </a:rPr>
              <a:t>eða</a:t>
            </a:r>
            <a:r>
              <a:rPr lang="en-GB" sz="1200">
                <a:ea typeface="+mn-lt"/>
                <a:cs typeface="+mn-lt"/>
              </a:rPr>
              <a:t> horn </a:t>
            </a:r>
            <a:r>
              <a:rPr lang="en-GB" sz="1200" err="1">
                <a:ea typeface="+mn-lt"/>
                <a:cs typeface="+mn-lt"/>
              </a:rPr>
              <a:t>og</a:t>
            </a:r>
            <a:r>
              <a:rPr lang="en-GB" sz="1200">
                <a:ea typeface="+mn-lt"/>
                <a:cs typeface="+mn-lt"/>
              </a:rPr>
              <a:t> </a:t>
            </a:r>
            <a:r>
              <a:rPr lang="en-GB" sz="1200" err="1">
                <a:ea typeface="+mn-lt"/>
                <a:cs typeface="+mn-lt"/>
              </a:rPr>
              <a:t>haltu</a:t>
            </a:r>
            <a:r>
              <a:rPr lang="en-GB" sz="1200">
                <a:ea typeface="+mn-lt"/>
                <a:cs typeface="+mn-lt"/>
              </a:rPr>
              <a:t> </a:t>
            </a:r>
            <a:r>
              <a:rPr lang="en-GB" sz="1200" err="1">
                <a:ea typeface="+mn-lt"/>
                <a:cs typeface="+mn-lt"/>
              </a:rPr>
              <a:t>inni</a:t>
            </a:r>
            <a:r>
              <a:rPr lang="en-GB" sz="1200">
                <a:ea typeface="+mn-lt"/>
                <a:cs typeface="+mn-lt"/>
              </a:rPr>
              <a:t> á </a:t>
            </a:r>
            <a:r>
              <a:rPr lang="en-GB" sz="1200" err="1">
                <a:ea typeface="+mn-lt"/>
                <a:cs typeface="+mn-lt"/>
              </a:rPr>
              <a:t>meðan</a:t>
            </a:r>
            <a:r>
              <a:rPr lang="en-GB" sz="1200">
                <a:ea typeface="+mn-lt"/>
                <a:cs typeface="+mn-lt"/>
              </a:rPr>
              <a:t> </a:t>
            </a:r>
            <a:r>
              <a:rPr lang="en-GB" sz="1200" err="1">
                <a:ea typeface="+mn-lt"/>
                <a:cs typeface="+mn-lt"/>
              </a:rPr>
              <a:t>þú</a:t>
            </a:r>
            <a:r>
              <a:rPr lang="en-GB" sz="1200">
                <a:ea typeface="+mn-lt"/>
                <a:cs typeface="+mn-lt"/>
              </a:rPr>
              <a:t> </a:t>
            </a:r>
            <a:endParaRPr lang="en-GB" err="1">
              <a:ea typeface="Arial Unicode MS"/>
              <a:cs typeface="+mn-lt"/>
            </a:endParaRPr>
          </a:p>
          <a:p>
            <a:pPr latinLnBrk="0" hangingPunct="0"/>
            <a:r>
              <a:rPr lang="en-GB" sz="1200" err="1">
                <a:ea typeface="+mn-lt"/>
                <a:cs typeface="+mn-lt"/>
              </a:rPr>
              <a:t>dregur</a:t>
            </a:r>
            <a:r>
              <a:rPr lang="en-GB" sz="1200">
                <a:ea typeface="+mn-lt"/>
                <a:cs typeface="+mn-lt"/>
              </a:rPr>
              <a:t> </a:t>
            </a:r>
            <a:r>
              <a:rPr lang="en-GB" sz="1200" err="1">
                <a:ea typeface="+mn-lt"/>
                <a:cs typeface="+mn-lt"/>
              </a:rPr>
              <a:t>hana</a:t>
            </a:r>
            <a:r>
              <a:rPr lang="en-GB" sz="1200">
                <a:ea typeface="+mn-lt"/>
                <a:cs typeface="+mn-lt"/>
              </a:rPr>
              <a:t> í </a:t>
            </a:r>
            <a:r>
              <a:rPr lang="en-GB" sz="1200" err="1">
                <a:ea typeface="+mn-lt"/>
                <a:cs typeface="+mn-lt"/>
              </a:rPr>
              <a:t>viðkomandi</a:t>
            </a:r>
            <a:r>
              <a:rPr lang="en-GB" sz="1200">
                <a:ea typeface="+mn-lt"/>
                <a:cs typeface="+mn-lt"/>
              </a:rPr>
              <a:t> </a:t>
            </a:r>
            <a:r>
              <a:rPr lang="en-GB" sz="1200" err="1">
                <a:ea typeface="+mn-lt"/>
                <a:cs typeface="+mn-lt"/>
              </a:rPr>
              <a:t>stærð</a:t>
            </a:r>
            <a:endParaRPr lang="en-GB">
              <a:cs typeface="Arial"/>
            </a:endParaRPr>
          </a:p>
          <a:p>
            <a:pPr latinLnBrk="0" hangingPunct="0"/>
            <a:r>
              <a:rPr lang="en-GB" sz="1200">
                <a:ea typeface="+mn-lt"/>
                <a:cs typeface="+mn-lt"/>
              </a:rPr>
              <a:t>Ef </a:t>
            </a:r>
            <a:r>
              <a:rPr lang="en-GB" sz="1200" err="1">
                <a:ea typeface="+mn-lt"/>
                <a:cs typeface="+mn-lt"/>
              </a:rPr>
              <a:t>þú</a:t>
            </a:r>
            <a:r>
              <a:rPr lang="en-GB" sz="1200">
                <a:ea typeface="+mn-lt"/>
                <a:cs typeface="+mn-lt"/>
              </a:rPr>
              <a:t> </a:t>
            </a:r>
            <a:r>
              <a:rPr lang="en-GB" sz="1200" err="1">
                <a:ea typeface="+mn-lt"/>
                <a:cs typeface="+mn-lt"/>
              </a:rPr>
              <a:t>vilt</a:t>
            </a:r>
            <a:r>
              <a:rPr lang="en-GB" sz="1200">
                <a:ea typeface="+mn-lt"/>
                <a:cs typeface="+mn-lt"/>
              </a:rPr>
              <a:t> </a:t>
            </a:r>
            <a:r>
              <a:rPr lang="en-GB" sz="1200" err="1">
                <a:ea typeface="+mn-lt"/>
                <a:cs typeface="+mn-lt"/>
              </a:rPr>
              <a:t>varðveita</a:t>
            </a:r>
            <a:r>
              <a:rPr lang="en-GB" sz="1200">
                <a:ea typeface="+mn-lt"/>
                <a:cs typeface="+mn-lt"/>
              </a:rPr>
              <a:t> </a:t>
            </a:r>
            <a:r>
              <a:rPr lang="en-GB" sz="1200" err="1">
                <a:ea typeface="+mn-lt"/>
                <a:cs typeface="+mn-lt"/>
              </a:rPr>
              <a:t>hlutföllin</a:t>
            </a:r>
            <a:r>
              <a:rPr lang="en-GB" sz="1200">
                <a:ea typeface="+mn-lt"/>
                <a:cs typeface="+mn-lt"/>
              </a:rPr>
              <a:t> </a:t>
            </a:r>
            <a:r>
              <a:rPr lang="en-GB" sz="1200" err="1">
                <a:ea typeface="+mn-lt"/>
                <a:cs typeface="+mn-lt"/>
              </a:rPr>
              <a:t>skaltu</a:t>
            </a:r>
            <a:r>
              <a:rPr lang="en-GB" sz="1200">
                <a:ea typeface="+mn-lt"/>
                <a:cs typeface="+mn-lt"/>
              </a:rPr>
              <a:t> </a:t>
            </a:r>
            <a:r>
              <a:rPr lang="en-GB" sz="1200" err="1">
                <a:ea typeface="+mn-lt"/>
                <a:cs typeface="+mn-lt"/>
              </a:rPr>
              <a:t>halda</a:t>
            </a:r>
            <a:r>
              <a:rPr lang="en-GB" sz="1200">
                <a:ea typeface="+mn-lt"/>
                <a:cs typeface="+mn-lt"/>
              </a:rPr>
              <a:t> </a:t>
            </a:r>
            <a:r>
              <a:rPr lang="en-GB" sz="1200" err="1">
                <a:ea typeface="+mn-lt"/>
                <a:cs typeface="+mn-lt"/>
              </a:rPr>
              <a:t>inni</a:t>
            </a:r>
            <a:r>
              <a:rPr lang="en-GB" sz="1200">
                <a:ea typeface="+mn-lt"/>
                <a:cs typeface="+mn-lt"/>
              </a:rPr>
              <a:t> </a:t>
            </a:r>
            <a:r>
              <a:rPr lang="en-GB" sz="1200" b="0" i="0" u="none" strike="noStrike">
                <a:effectLst/>
                <a:ea typeface="+mn-lt"/>
                <a:cs typeface="+mn-lt"/>
              </a:rPr>
              <a:t>Ctrl </a:t>
            </a:r>
            <a:r>
              <a:rPr lang="en-GB" sz="1200" err="1">
                <a:ea typeface="+mn-lt"/>
                <a:cs typeface="+mn-lt"/>
              </a:rPr>
              <a:t>eða</a:t>
            </a:r>
            <a:r>
              <a:rPr lang="en-GB" sz="1200">
                <a:ea typeface="+mn-lt"/>
                <a:cs typeface="+mn-lt"/>
              </a:rPr>
              <a:t> nota </a:t>
            </a:r>
            <a:r>
              <a:rPr lang="en-GB" sz="1200" err="1">
                <a:ea typeface="+mn-lt"/>
                <a:cs typeface="+mn-lt"/>
              </a:rPr>
              <a:t>lásinn</a:t>
            </a:r>
            <a:r>
              <a:rPr lang="en-GB" sz="1200">
                <a:ea typeface="+mn-lt"/>
                <a:cs typeface="+mn-lt"/>
              </a:rPr>
              <a:t> </a:t>
            </a:r>
            <a:r>
              <a:rPr lang="en-GB" sz="1200" err="1">
                <a:ea typeface="+mn-lt"/>
                <a:cs typeface="+mn-lt"/>
              </a:rPr>
              <a:t>á</a:t>
            </a:r>
            <a:r>
              <a:rPr lang="en-GB" sz="1200">
                <a:ea typeface="+mn-lt"/>
                <a:cs typeface="+mn-lt"/>
              </a:rPr>
              <a:t> </a:t>
            </a:r>
            <a:r>
              <a:rPr lang="en-GB" sz="1200" err="1">
                <a:ea typeface="+mn-lt"/>
                <a:cs typeface="+mn-lt"/>
              </a:rPr>
              <a:t>stikunni</a:t>
            </a:r>
            <a:r>
              <a:rPr lang="en-GB" sz="1200">
                <a:ea typeface="+mn-lt"/>
                <a:cs typeface="+mn-lt"/>
              </a:rPr>
              <a:t> </a:t>
            </a:r>
            <a:r>
              <a:rPr lang="en-GB" sz="1200" err="1">
                <a:ea typeface="+mn-lt"/>
                <a:cs typeface="+mn-lt"/>
              </a:rPr>
              <a:t>sem</a:t>
            </a:r>
            <a:r>
              <a:rPr lang="en-GB" sz="1200">
                <a:ea typeface="+mn-lt"/>
                <a:cs typeface="+mn-lt"/>
              </a:rPr>
              <a:t> er </a:t>
            </a:r>
            <a:r>
              <a:rPr lang="en-GB" sz="1200" err="1">
                <a:ea typeface="+mn-lt"/>
                <a:cs typeface="+mn-lt"/>
              </a:rPr>
              <a:t>stjórntæki</a:t>
            </a:r>
            <a:r>
              <a:rPr lang="en-GB" sz="1200">
                <a:ea typeface="+mn-lt"/>
                <a:cs typeface="+mn-lt"/>
              </a:rPr>
              <a:t> </a:t>
            </a:r>
            <a:r>
              <a:rPr lang="en-GB" sz="1200" err="1">
                <a:ea typeface="+mn-lt"/>
                <a:cs typeface="+mn-lt"/>
              </a:rPr>
              <a:t>verkfæra</a:t>
            </a:r>
            <a:r>
              <a:rPr lang="en-GB" sz="1200">
                <a:ea typeface="+mn-lt"/>
                <a:cs typeface="+mn-lt"/>
              </a:rPr>
              <a:t> (Tool </a:t>
            </a:r>
          </a:p>
          <a:p>
            <a:pPr latinLnBrk="0" hangingPunct="0"/>
            <a:r>
              <a:rPr lang="en-GB" sz="1200">
                <a:ea typeface="+mn-lt"/>
                <a:cs typeface="+mn-lt"/>
              </a:rPr>
              <a:t>controls).</a:t>
            </a:r>
            <a:endParaRPr lang="en-GB"/>
          </a:p>
        </p:txBody>
      </p:sp>
      <p:sp>
        <p:nvSpPr>
          <p:cNvPr id="47" name="TextBox 46">
            <a:extLst>
              <a:ext uri="{FF2B5EF4-FFF2-40B4-BE49-F238E27FC236}">
                <a16:creationId xmlns:a16="http://schemas.microsoft.com/office/drawing/2014/main" id="{9C0D75D9-699F-6F90-B203-460C1ED5ACAD}"/>
              </a:ext>
            </a:extLst>
          </p:cNvPr>
          <p:cNvSpPr txBox="1"/>
          <p:nvPr/>
        </p:nvSpPr>
        <p:spPr>
          <a:xfrm>
            <a:off x="557008" y="3000622"/>
            <a:ext cx="2323459" cy="923330"/>
          </a:xfrm>
          <a:prstGeom prst="rect">
            <a:avLst/>
          </a:prstGeom>
          <a:noFill/>
        </p:spPr>
        <p:txBody>
          <a:bodyPr wrap="square" lIns="91440" tIns="45720" rIns="91440" bIns="45720" rtlCol="0" anchor="t">
            <a:spAutoFit/>
          </a:bodyPr>
          <a:lstStyle/>
          <a:p>
            <a:pPr latinLnBrk="0" hangingPunct="0"/>
            <a:r>
              <a:rPr lang="en-GB" sz="1200">
                <a:ea typeface="+mn-lt"/>
                <a:cs typeface="+mn-lt"/>
              </a:rPr>
              <a:t>Til </a:t>
            </a:r>
            <a:r>
              <a:rPr lang="en-GB" sz="1200" err="1">
                <a:ea typeface="+mn-lt"/>
                <a:cs typeface="+mn-lt"/>
              </a:rPr>
              <a:t>að</a:t>
            </a:r>
            <a:r>
              <a:rPr lang="en-GB" sz="1200">
                <a:ea typeface="+mn-lt"/>
                <a:cs typeface="+mn-lt"/>
              </a:rPr>
              <a:t> </a:t>
            </a:r>
            <a:r>
              <a:rPr lang="en-GB" sz="1200" err="1">
                <a:ea typeface="+mn-lt"/>
                <a:cs typeface="+mn-lt"/>
              </a:rPr>
              <a:t>velja</a:t>
            </a:r>
            <a:r>
              <a:rPr lang="en-GB" sz="1200">
                <a:ea typeface="+mn-lt"/>
                <a:cs typeface="+mn-lt"/>
              </a:rPr>
              <a:t> </a:t>
            </a:r>
            <a:r>
              <a:rPr lang="en-GB" sz="1200" err="1">
                <a:ea typeface="+mn-lt"/>
                <a:cs typeface="+mn-lt"/>
              </a:rPr>
              <a:t>fleiri</a:t>
            </a:r>
            <a:r>
              <a:rPr lang="en-GB" sz="1200">
                <a:ea typeface="+mn-lt"/>
                <a:cs typeface="+mn-lt"/>
              </a:rPr>
              <a:t> </a:t>
            </a:r>
            <a:r>
              <a:rPr lang="en-GB" sz="1200" err="1">
                <a:ea typeface="+mn-lt"/>
                <a:cs typeface="+mn-lt"/>
              </a:rPr>
              <a:t>en</a:t>
            </a:r>
            <a:r>
              <a:rPr lang="en-GB" sz="1200">
                <a:ea typeface="+mn-lt"/>
                <a:cs typeface="+mn-lt"/>
              </a:rPr>
              <a:t> </a:t>
            </a:r>
            <a:r>
              <a:rPr lang="en-GB" sz="1200" err="1">
                <a:ea typeface="+mn-lt"/>
                <a:cs typeface="+mn-lt"/>
              </a:rPr>
              <a:t>einn</a:t>
            </a:r>
            <a:r>
              <a:rPr lang="en-GB" sz="1200">
                <a:ea typeface="+mn-lt"/>
                <a:cs typeface="+mn-lt"/>
              </a:rPr>
              <a:t> </a:t>
            </a:r>
            <a:r>
              <a:rPr lang="en-GB" sz="1200" err="1">
                <a:ea typeface="+mn-lt"/>
                <a:cs typeface="+mn-lt"/>
              </a:rPr>
              <a:t>hlut</a:t>
            </a:r>
            <a:r>
              <a:rPr lang="en-GB" sz="1200" b="0" i="0" u="none" strike="noStrike">
                <a:effectLst/>
                <a:ea typeface="+mn-lt"/>
                <a:cs typeface="+mn-lt"/>
              </a:rPr>
              <a:t>:</a:t>
            </a:r>
            <a:endParaRPr lang="en-US">
              <a:ea typeface="+mn-lt"/>
              <a:cs typeface="+mn-lt"/>
            </a:endParaRPr>
          </a:p>
          <a:p>
            <a:pPr latinLnBrk="0" hangingPunct="0"/>
            <a:r>
              <a:rPr lang="en-GB" sz="1200" err="1">
                <a:ea typeface="+mn-lt"/>
                <a:cs typeface="+mn-lt"/>
              </a:rPr>
              <a:t>ýttu</a:t>
            </a:r>
            <a:r>
              <a:rPr lang="en-GB" sz="1200">
                <a:ea typeface="+mn-lt"/>
                <a:cs typeface="+mn-lt"/>
              </a:rPr>
              <a:t> </a:t>
            </a:r>
            <a:r>
              <a:rPr lang="en-GB" sz="1200" err="1">
                <a:ea typeface="+mn-lt"/>
                <a:cs typeface="+mn-lt"/>
              </a:rPr>
              <a:t>á</a:t>
            </a:r>
            <a:r>
              <a:rPr lang="en-GB" sz="1200">
                <a:ea typeface="+mn-lt"/>
                <a:cs typeface="+mn-lt"/>
              </a:rPr>
              <a:t> </a:t>
            </a:r>
            <a:r>
              <a:rPr lang="en-GB" sz="1200" err="1">
                <a:ea typeface="+mn-lt"/>
                <a:cs typeface="+mn-lt"/>
              </a:rPr>
              <a:t>músarhnappinn</a:t>
            </a:r>
            <a:r>
              <a:rPr lang="en-GB"/>
              <a:t> </a:t>
            </a:r>
            <a:r>
              <a:rPr lang="en-GB" sz="1200" err="1">
                <a:ea typeface="+mn-lt"/>
                <a:cs typeface="+mn-lt"/>
              </a:rPr>
              <a:t>og</a:t>
            </a:r>
            <a:endParaRPr lang="en-GB" sz="1200">
              <a:ea typeface="+mn-lt"/>
              <a:cs typeface="+mn-lt"/>
            </a:endParaRPr>
          </a:p>
          <a:p>
            <a:pPr latinLnBrk="0" hangingPunct="0"/>
            <a:r>
              <a:rPr lang="en-GB" sz="1200" err="1">
                <a:ea typeface="+mn-lt"/>
                <a:cs typeface="+mn-lt"/>
              </a:rPr>
              <a:t>dragðu</a:t>
            </a:r>
            <a:r>
              <a:rPr lang="en-GB" sz="1200">
                <a:ea typeface="+mn-lt"/>
                <a:cs typeface="+mn-lt"/>
              </a:rPr>
              <a:t> </a:t>
            </a:r>
            <a:r>
              <a:rPr lang="en-GB" sz="1200" err="1">
                <a:ea typeface="+mn-lt"/>
                <a:cs typeface="+mn-lt"/>
              </a:rPr>
              <a:t>út</a:t>
            </a:r>
            <a:r>
              <a:rPr lang="en-GB" sz="1200">
                <a:ea typeface="+mn-lt"/>
                <a:cs typeface="+mn-lt"/>
              </a:rPr>
              <a:t> </a:t>
            </a:r>
            <a:r>
              <a:rPr lang="en-GB" sz="1200" err="1">
                <a:ea typeface="+mn-lt"/>
                <a:cs typeface="+mn-lt"/>
              </a:rPr>
              <a:t>valkassa</a:t>
            </a:r>
            <a:r>
              <a:rPr lang="en-GB" sz="1200">
                <a:ea typeface="+mn-lt"/>
                <a:cs typeface="+mn-lt"/>
              </a:rPr>
              <a:t> (selection </a:t>
            </a:r>
            <a:br>
              <a:rPr lang="en-GB" sz="1200">
                <a:ea typeface="+mn-lt"/>
                <a:cs typeface="+mn-lt"/>
              </a:rPr>
            </a:br>
            <a:r>
              <a:rPr lang="en-GB" sz="1200">
                <a:ea typeface="+mn-lt"/>
                <a:cs typeface="+mn-lt"/>
              </a:rPr>
              <a:t>box) </a:t>
            </a:r>
            <a:r>
              <a:rPr lang="en-GB" sz="1200" err="1">
                <a:ea typeface="+mn-lt"/>
                <a:cs typeface="+mn-lt"/>
              </a:rPr>
              <a:t>með</a:t>
            </a:r>
            <a:r>
              <a:rPr lang="en-GB" sz="1200">
                <a:ea typeface="+mn-lt"/>
                <a:cs typeface="+mn-lt"/>
              </a:rPr>
              <a:t> </a:t>
            </a:r>
            <a:r>
              <a:rPr lang="en-GB" sz="1200" err="1">
                <a:ea typeface="+mn-lt"/>
                <a:cs typeface="+mn-lt"/>
              </a:rPr>
              <a:t>öllum</a:t>
            </a:r>
            <a:r>
              <a:rPr lang="en-GB" sz="1200">
                <a:ea typeface="+mn-lt"/>
                <a:cs typeface="+mn-lt"/>
              </a:rPr>
              <a:t> </a:t>
            </a:r>
            <a:r>
              <a:rPr lang="en-GB" sz="1200" err="1">
                <a:ea typeface="+mn-lt"/>
                <a:cs typeface="+mn-lt"/>
              </a:rPr>
              <a:t>hlutunum</a:t>
            </a:r>
            <a:r>
              <a:rPr lang="en-GB" sz="1200">
                <a:ea typeface="+mn-lt"/>
                <a:cs typeface="+mn-lt"/>
              </a:rPr>
              <a:t>.</a:t>
            </a:r>
            <a:endParaRPr lang="en-GB"/>
          </a:p>
        </p:txBody>
      </p:sp>
      <p:pic>
        <p:nvPicPr>
          <p:cNvPr id="49" name="Picture 48" descr="Icon&#10;&#10;Description automatically generated">
            <a:extLst>
              <a:ext uri="{FF2B5EF4-FFF2-40B4-BE49-F238E27FC236}">
                <a16:creationId xmlns:a16="http://schemas.microsoft.com/office/drawing/2014/main" id="{570D3637-C569-62A8-5830-122859DE83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339" y="1899366"/>
            <a:ext cx="482600" cy="469900"/>
          </a:xfrm>
          <a:prstGeom prst="rect">
            <a:avLst/>
          </a:prstGeom>
        </p:spPr>
      </p:pic>
      <p:sp>
        <p:nvSpPr>
          <p:cNvPr id="50" name="TextBox 49">
            <a:extLst>
              <a:ext uri="{FF2B5EF4-FFF2-40B4-BE49-F238E27FC236}">
                <a16:creationId xmlns:a16="http://schemas.microsoft.com/office/drawing/2014/main" id="{3663CE1B-93D3-801E-DF68-60B35F9B5A6B}"/>
              </a:ext>
            </a:extLst>
          </p:cNvPr>
          <p:cNvSpPr txBox="1"/>
          <p:nvPr/>
        </p:nvSpPr>
        <p:spPr>
          <a:xfrm>
            <a:off x="1106144" y="1995816"/>
            <a:ext cx="2167353" cy="461665"/>
          </a:xfrm>
          <a:prstGeom prst="rect">
            <a:avLst/>
          </a:prstGeom>
          <a:noFill/>
        </p:spPr>
        <p:txBody>
          <a:bodyPr wrap="square" lIns="91440" tIns="45720" rIns="91440" bIns="45720" rtlCol="0" anchor="t">
            <a:spAutoFit/>
          </a:bodyPr>
          <a:lstStyle/>
          <a:p>
            <a:pPr latinLnBrk="0" hangingPunct="0"/>
            <a:r>
              <a:rPr lang="en-GB" sz="1200">
                <a:ea typeface="+mn-lt"/>
                <a:cs typeface="+mn-lt"/>
              </a:rPr>
              <a:t>Veldu </a:t>
            </a:r>
            <a:r>
              <a:rPr lang="en-GB" sz="1200" err="1">
                <a:ea typeface="+mn-lt"/>
                <a:cs typeface="+mn-lt"/>
              </a:rPr>
              <a:t>alla</a:t>
            </a:r>
            <a:r>
              <a:rPr lang="en-GB" sz="1200">
                <a:ea typeface="+mn-lt"/>
                <a:cs typeface="+mn-lt"/>
              </a:rPr>
              <a:t> </a:t>
            </a:r>
            <a:r>
              <a:rPr lang="en-GB" sz="1200" err="1">
                <a:ea typeface="+mn-lt"/>
                <a:cs typeface="+mn-lt"/>
              </a:rPr>
              <a:t>hluti</a:t>
            </a:r>
            <a:r>
              <a:rPr lang="en-GB" sz="1200">
                <a:ea typeface="+mn-lt"/>
                <a:cs typeface="+mn-lt"/>
              </a:rPr>
              <a:t> </a:t>
            </a:r>
            <a:r>
              <a:rPr lang="en-GB" sz="1200" err="1">
                <a:ea typeface="+mn-lt"/>
                <a:cs typeface="+mn-lt"/>
              </a:rPr>
              <a:t>eða</a:t>
            </a:r>
            <a:r>
              <a:rPr lang="en-GB" sz="1200">
                <a:ea typeface="+mn-lt"/>
                <a:cs typeface="+mn-lt"/>
              </a:rPr>
              <a:t> </a:t>
            </a:r>
            <a:r>
              <a:rPr lang="en-GB" sz="1200" err="1">
                <a:ea typeface="+mn-lt"/>
                <a:cs typeface="+mn-lt"/>
              </a:rPr>
              <a:t>alla</a:t>
            </a:r>
            <a:r>
              <a:rPr lang="en-GB" sz="1200">
                <a:ea typeface="+mn-lt"/>
                <a:cs typeface="+mn-lt"/>
              </a:rPr>
              <a:t> </a:t>
            </a:r>
            <a:r>
              <a:rPr lang="en-GB" sz="1200" err="1">
                <a:ea typeface="+mn-lt"/>
                <a:cs typeface="+mn-lt"/>
              </a:rPr>
              <a:t>hnúta</a:t>
            </a:r>
            <a:r>
              <a:rPr lang="en-GB" sz="1200">
                <a:ea typeface="+mn-lt"/>
                <a:cs typeface="+mn-lt"/>
              </a:rPr>
              <a:t> (nodes)</a:t>
            </a:r>
            <a:endParaRPr lang="en-US" err="1"/>
          </a:p>
        </p:txBody>
      </p:sp>
    </p:spTree>
    <p:extLst>
      <p:ext uri="{BB962C8B-B14F-4D97-AF65-F5344CB8AC3E}">
        <p14:creationId xmlns:p14="http://schemas.microsoft.com/office/powerpoint/2010/main" val="47015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37778"/>
            <a:ext cx="9144000" cy="576064"/>
          </a:xfrm>
        </p:spPr>
        <p:txBody>
          <a:bodyPr lIns="91440" tIns="45720" rIns="91440" bIns="45720" anchor="ctr"/>
          <a:lstStyle/>
          <a:p>
            <a:r>
              <a:rPr lang="en-GB" sz="2800" err="1">
                <a:ea typeface="+mj-lt"/>
                <a:cs typeface="+mj-lt"/>
              </a:rPr>
              <a:t>Breyta</a:t>
            </a:r>
            <a:r>
              <a:rPr lang="en-GB" sz="2800">
                <a:ea typeface="+mj-lt"/>
                <a:cs typeface="+mj-lt"/>
              </a:rPr>
              <a:t> </a:t>
            </a:r>
            <a:r>
              <a:rPr lang="en-GB" sz="2800" err="1">
                <a:ea typeface="+mj-lt"/>
                <a:cs typeface="+mj-lt"/>
              </a:rPr>
              <a:t>slóðum</a:t>
            </a:r>
            <a:r>
              <a:rPr lang="en-GB" sz="2800">
                <a:ea typeface="+mj-lt"/>
                <a:cs typeface="+mj-lt"/>
              </a:rPr>
              <a:t> </a:t>
            </a:r>
            <a:r>
              <a:rPr lang="en-GB" sz="2800" err="1">
                <a:ea typeface="+mj-lt"/>
                <a:cs typeface="+mj-lt"/>
              </a:rPr>
              <a:t>með</a:t>
            </a:r>
            <a:r>
              <a:rPr lang="en-GB" sz="2800">
                <a:ea typeface="+mj-lt"/>
                <a:cs typeface="+mj-lt"/>
              </a:rPr>
              <a:t> </a:t>
            </a:r>
            <a:r>
              <a:rPr lang="en-GB" sz="2800" err="1">
                <a:ea typeface="+mj-lt"/>
                <a:cs typeface="+mj-lt"/>
              </a:rPr>
              <a:t>hnútaverfæri</a:t>
            </a:r>
            <a:r>
              <a:rPr lang="en-GB" sz="2800">
                <a:ea typeface="+mj-lt"/>
                <a:cs typeface="+mj-lt"/>
              </a:rPr>
              <a:t> (Node tool)</a:t>
            </a:r>
            <a:endParaRPr lang="en-US" err="1"/>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pic>
        <p:nvPicPr>
          <p:cNvPr id="4" name="Picture 3" descr="Graphical user interface, application&#10;&#10;Description automatically generated">
            <a:extLst>
              <a:ext uri="{FF2B5EF4-FFF2-40B4-BE49-F238E27FC236}">
                <a16:creationId xmlns:a16="http://schemas.microsoft.com/office/drawing/2014/main" id="{0A2ED4E1-9F3A-F5F2-94AC-2400E48E0E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292138" y="1532978"/>
            <a:ext cx="689576" cy="576064"/>
          </a:xfrm>
          <a:prstGeom prst="rect">
            <a:avLst/>
          </a:prstGeom>
        </p:spPr>
      </p:pic>
      <p:grpSp>
        <p:nvGrpSpPr>
          <p:cNvPr id="6" name="Group 5">
            <a:extLst>
              <a:ext uri="{FF2B5EF4-FFF2-40B4-BE49-F238E27FC236}">
                <a16:creationId xmlns:a16="http://schemas.microsoft.com/office/drawing/2014/main" id="{498156F3-F4D2-73E4-5A45-EFD404893BE3}"/>
              </a:ext>
            </a:extLst>
          </p:cNvPr>
          <p:cNvGrpSpPr/>
          <p:nvPr/>
        </p:nvGrpSpPr>
        <p:grpSpPr>
          <a:xfrm>
            <a:off x="1158535" y="1488854"/>
            <a:ext cx="2355135" cy="1351933"/>
            <a:chOff x="804482" y="2308127"/>
            <a:chExt cx="2087737" cy="1351933"/>
          </a:xfrm>
        </p:grpSpPr>
        <p:sp>
          <p:nvSpPr>
            <p:cNvPr id="7" name="TextBox 6">
              <a:extLst>
                <a:ext uri="{FF2B5EF4-FFF2-40B4-BE49-F238E27FC236}">
                  <a16:creationId xmlns:a16="http://schemas.microsoft.com/office/drawing/2014/main" id="{B032005C-12CB-081A-4839-BAF55C82CEAE}"/>
                </a:ext>
              </a:extLst>
            </p:cNvPr>
            <p:cNvSpPr txBox="1"/>
            <p:nvPr/>
          </p:nvSpPr>
          <p:spPr>
            <a:xfrm>
              <a:off x="804482" y="3198395"/>
              <a:ext cx="2059657" cy="461665"/>
            </a:xfrm>
            <a:prstGeom prst="rect">
              <a:avLst/>
            </a:prstGeom>
            <a:noFill/>
          </p:spPr>
          <p:txBody>
            <a:bodyPr wrap="square" lIns="91440" tIns="45720" rIns="91440" bIns="45720" rtlCol="0" anchor="t">
              <a:spAutoFit/>
            </a:bodyPr>
            <a:lstStyle/>
            <a:p>
              <a:r>
                <a:rPr lang="en-US" sz="1200" err="1">
                  <a:ea typeface="+mn-lt"/>
                  <a:cs typeface="+mn-lt"/>
                </a:rPr>
                <a:t>Slóðirnar</a:t>
              </a:r>
              <a:r>
                <a:rPr lang="en-US" sz="1200">
                  <a:ea typeface="+mn-lt"/>
                  <a:cs typeface="+mn-lt"/>
                </a:rPr>
                <a:t> eru </a:t>
              </a:r>
              <a:r>
                <a:rPr lang="en-US" sz="1200" err="1">
                  <a:ea typeface="+mn-lt"/>
                  <a:cs typeface="+mn-lt"/>
                </a:rPr>
                <a:t>gerðir</a:t>
              </a:r>
              <a:r>
                <a:rPr lang="en-US" sz="1200">
                  <a:ea typeface="+mn-lt"/>
                  <a:cs typeface="+mn-lt"/>
                </a:rPr>
                <a:t> </a:t>
              </a:r>
              <a:r>
                <a:rPr lang="en-US" sz="1200" err="1">
                  <a:ea typeface="+mn-lt"/>
                  <a:cs typeface="+mn-lt"/>
                </a:rPr>
                <a:t>úr</a:t>
              </a:r>
              <a:r>
                <a:rPr lang="en-US" sz="1200">
                  <a:ea typeface="+mn-lt"/>
                  <a:cs typeface="+mn-lt"/>
                </a:rPr>
                <a:t> </a:t>
              </a:r>
              <a:r>
                <a:rPr lang="en-US" sz="1200" err="1">
                  <a:ea typeface="+mn-lt"/>
                  <a:cs typeface="+mn-lt"/>
                </a:rPr>
                <a:t>tengdum</a:t>
              </a:r>
              <a:r>
                <a:rPr lang="en-US" sz="1200">
                  <a:ea typeface="+mn-lt"/>
                  <a:cs typeface="+mn-lt"/>
                </a:rPr>
                <a:t> </a:t>
              </a:r>
              <a:r>
                <a:rPr lang="en-US" sz="1200" err="1">
                  <a:ea typeface="+mn-lt"/>
                  <a:cs typeface="+mn-lt"/>
                </a:rPr>
                <a:t>hnútum</a:t>
              </a:r>
              <a:r>
                <a:rPr lang="en-US" sz="1200">
                  <a:ea typeface="+mn-lt"/>
                  <a:cs typeface="+mn-lt"/>
                </a:rPr>
                <a:t>, eins og </a:t>
              </a:r>
              <a:r>
                <a:rPr lang="en-US" sz="1200" err="1">
                  <a:ea typeface="+mn-lt"/>
                  <a:cs typeface="+mn-lt"/>
                </a:rPr>
                <a:t>perlur</a:t>
              </a:r>
              <a:r>
                <a:rPr lang="en-US" sz="1200">
                  <a:ea typeface="+mn-lt"/>
                  <a:cs typeface="+mn-lt"/>
                </a:rPr>
                <a:t> á </a:t>
              </a:r>
              <a:r>
                <a:rPr lang="en-US" sz="1200" err="1">
                  <a:ea typeface="+mn-lt"/>
                  <a:cs typeface="+mn-lt"/>
                </a:rPr>
                <a:t>streng</a:t>
              </a:r>
              <a:endParaRPr lang="en-US">
                <a:ea typeface="+mn-lt"/>
                <a:cs typeface="+mn-lt"/>
              </a:endParaRPr>
            </a:p>
          </p:txBody>
        </p:sp>
        <p:sp>
          <p:nvSpPr>
            <p:cNvPr id="8" name="TextBox 7">
              <a:extLst>
                <a:ext uri="{FF2B5EF4-FFF2-40B4-BE49-F238E27FC236}">
                  <a16:creationId xmlns:a16="http://schemas.microsoft.com/office/drawing/2014/main" id="{55E64507-BB39-79D3-B0CF-465C632BA75B}"/>
                </a:ext>
              </a:extLst>
            </p:cNvPr>
            <p:cNvSpPr txBox="1"/>
            <p:nvPr/>
          </p:nvSpPr>
          <p:spPr>
            <a:xfrm>
              <a:off x="832562" y="2308127"/>
              <a:ext cx="2059657" cy="646331"/>
            </a:xfrm>
            <a:prstGeom prst="rect">
              <a:avLst/>
            </a:prstGeom>
            <a:noFill/>
          </p:spPr>
          <p:txBody>
            <a:bodyPr wrap="square" lIns="91440" tIns="45720" rIns="91440" bIns="45720" rtlCol="0" anchor="t">
              <a:spAutoFit/>
            </a:bodyPr>
            <a:lstStyle/>
            <a:p>
              <a:pPr latinLnBrk="0" hangingPunct="0"/>
              <a:r>
                <a:rPr lang="en-GB" sz="1200" err="1">
                  <a:ea typeface="+mj-lt"/>
                  <a:cs typeface="+mj-lt"/>
                </a:rPr>
                <a:t>Hnútaverkfærið</a:t>
              </a:r>
              <a:r>
                <a:rPr lang="en-GB" sz="1200">
                  <a:ea typeface="+mj-lt"/>
                  <a:cs typeface="+mj-lt"/>
                </a:rPr>
                <a:t> (Node tool) </a:t>
              </a:r>
              <a:r>
                <a:rPr lang="en-GB" sz="1200">
                  <a:ea typeface="+mn-lt"/>
                  <a:cs typeface="+mn-lt"/>
                </a:rPr>
                <a:t>er </a:t>
              </a:r>
              <a:r>
                <a:rPr lang="en-GB" sz="1200" err="1">
                  <a:ea typeface="+mn-lt"/>
                  <a:cs typeface="+mn-lt"/>
                </a:rPr>
                <a:t>notað</a:t>
              </a:r>
              <a:r>
                <a:rPr lang="en-GB" sz="1200">
                  <a:ea typeface="+mn-lt"/>
                  <a:cs typeface="+mn-lt"/>
                </a:rPr>
                <a:t> </a:t>
              </a:r>
              <a:r>
                <a:rPr lang="en-GB" sz="1200" err="1">
                  <a:ea typeface="+mn-lt"/>
                  <a:cs typeface="+mn-lt"/>
                </a:rPr>
                <a:t>þegar</a:t>
              </a:r>
              <a:r>
                <a:rPr lang="en-GB" sz="1200">
                  <a:ea typeface="+mn-lt"/>
                  <a:cs typeface="+mn-lt"/>
                </a:rPr>
                <a:t> </a:t>
              </a:r>
              <a:r>
                <a:rPr lang="en-GB" sz="1200" err="1">
                  <a:ea typeface="+mn-lt"/>
                  <a:cs typeface="+mn-lt"/>
                </a:rPr>
                <a:t>þú</a:t>
              </a:r>
              <a:r>
                <a:rPr lang="en-GB" sz="1200">
                  <a:ea typeface="+mn-lt"/>
                  <a:cs typeface="+mn-lt"/>
                </a:rPr>
                <a:t> </a:t>
              </a:r>
              <a:endParaRPr lang="en-US" altLang="ko-KR">
                <a:ea typeface="+mn-lt"/>
                <a:cs typeface="+mn-lt"/>
              </a:endParaRPr>
            </a:p>
            <a:p>
              <a:pPr latinLnBrk="0" hangingPunct="0"/>
              <a:r>
                <a:rPr lang="en-GB" sz="1200" err="1">
                  <a:ea typeface="+mn-lt"/>
                  <a:cs typeface="+mn-lt"/>
                </a:rPr>
                <a:t>þarft</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breyta</a:t>
              </a:r>
              <a:r>
                <a:rPr lang="en-GB" sz="1200">
                  <a:ea typeface="+mn-lt"/>
                  <a:cs typeface="+mn-lt"/>
                </a:rPr>
                <a:t> </a:t>
              </a:r>
              <a:r>
                <a:rPr lang="en-GB" sz="1200" err="1">
                  <a:ea typeface="+mn-lt"/>
                  <a:cs typeface="+mn-lt"/>
                </a:rPr>
                <a:t>slóð</a:t>
              </a:r>
              <a:r>
                <a:rPr lang="en-GB" sz="1200">
                  <a:ea typeface="+mn-lt"/>
                  <a:cs typeface="+mn-lt"/>
                </a:rPr>
                <a:t>.</a:t>
              </a:r>
              <a:endParaRPr lang="en-US" altLang="ko-KR">
                <a:ea typeface="+mn-lt"/>
                <a:cs typeface="+mn-lt"/>
              </a:endParaRPr>
            </a:p>
          </p:txBody>
        </p:sp>
      </p:grpSp>
      <p:sp>
        <p:nvSpPr>
          <p:cNvPr id="11" name="TextBox 10">
            <a:extLst>
              <a:ext uri="{FF2B5EF4-FFF2-40B4-BE49-F238E27FC236}">
                <a16:creationId xmlns:a16="http://schemas.microsoft.com/office/drawing/2014/main" id="{D4FF8DFA-7858-854F-0C29-2981D6589512}"/>
              </a:ext>
            </a:extLst>
          </p:cNvPr>
          <p:cNvSpPr txBox="1"/>
          <p:nvPr/>
        </p:nvSpPr>
        <p:spPr>
          <a:xfrm>
            <a:off x="4860032" y="1345365"/>
            <a:ext cx="3379382" cy="461665"/>
          </a:xfrm>
          <a:prstGeom prst="rect">
            <a:avLst/>
          </a:prstGeom>
          <a:noFill/>
        </p:spPr>
        <p:txBody>
          <a:bodyPr wrap="square" lIns="91440" tIns="45720" rIns="91440" bIns="45720" rtlCol="0" anchor="t">
            <a:spAutoFit/>
          </a:bodyPr>
          <a:lstStyle/>
          <a:p>
            <a:r>
              <a:rPr lang="en-GB" sz="1200" err="1">
                <a:ea typeface="+mn-lt"/>
                <a:cs typeface="+mn-lt"/>
              </a:rPr>
              <a:t>Staða</a:t>
            </a:r>
            <a:r>
              <a:rPr lang="en-GB" sz="1200">
                <a:ea typeface="+mn-lt"/>
                <a:cs typeface="+mn-lt"/>
              </a:rPr>
              <a:t> </a:t>
            </a:r>
            <a:r>
              <a:rPr lang="en-GB" sz="1200" err="1">
                <a:ea typeface="+mn-lt"/>
                <a:cs typeface="+mn-lt"/>
              </a:rPr>
              <a:t>hnúts</a:t>
            </a:r>
            <a:r>
              <a:rPr lang="en-GB" sz="1200">
                <a:ea typeface="+mn-lt"/>
                <a:cs typeface="+mn-lt"/>
              </a:rPr>
              <a:t> (node) er </a:t>
            </a:r>
            <a:r>
              <a:rPr lang="en-GB" sz="1200" err="1">
                <a:ea typeface="+mn-lt"/>
                <a:cs typeface="+mn-lt"/>
              </a:rPr>
              <a:t>sýnd</a:t>
            </a:r>
            <a:r>
              <a:rPr lang="en-GB" sz="1200">
                <a:ea typeface="+mn-lt"/>
                <a:cs typeface="+mn-lt"/>
              </a:rPr>
              <a:t> </a:t>
            </a:r>
            <a:r>
              <a:rPr lang="en-GB" sz="1200" err="1">
                <a:ea typeface="+mn-lt"/>
                <a:cs typeface="+mn-lt"/>
              </a:rPr>
              <a:t>sem</a:t>
            </a:r>
            <a:r>
              <a:rPr lang="en-GB" sz="1200">
                <a:ea typeface="+mn-lt"/>
                <a:cs typeface="+mn-lt"/>
              </a:rPr>
              <a:t> </a:t>
            </a:r>
            <a:r>
              <a:rPr lang="en-GB" sz="1200" err="1">
                <a:ea typeface="+mn-lt"/>
                <a:cs typeface="+mn-lt"/>
              </a:rPr>
              <a:t>ferningur</a:t>
            </a:r>
            <a:r>
              <a:rPr lang="en-GB" sz="1200">
                <a:ea typeface="+mn-lt"/>
                <a:cs typeface="+mn-lt"/>
              </a:rPr>
              <a:t>, </a:t>
            </a:r>
            <a:endParaRPr lang="en-US">
              <a:ea typeface="+mn-lt"/>
              <a:cs typeface="+mn-lt"/>
            </a:endParaRPr>
          </a:p>
          <a:p>
            <a:r>
              <a:rPr lang="en-GB" sz="1200" err="1">
                <a:ea typeface="+mn-lt"/>
                <a:cs typeface="+mn-lt"/>
              </a:rPr>
              <a:t>hringur</a:t>
            </a:r>
            <a:r>
              <a:rPr lang="en-GB" sz="1200">
                <a:ea typeface="+mn-lt"/>
                <a:cs typeface="+mn-lt"/>
              </a:rPr>
              <a:t> </a:t>
            </a:r>
            <a:r>
              <a:rPr lang="en-GB" sz="1200" err="1">
                <a:ea typeface="+mn-lt"/>
                <a:cs typeface="+mn-lt"/>
              </a:rPr>
              <a:t>eða</a:t>
            </a:r>
            <a:r>
              <a:rPr lang="en-GB" sz="1200">
                <a:ea typeface="+mn-lt"/>
                <a:cs typeface="+mn-lt"/>
              </a:rPr>
              <a:t> </a:t>
            </a:r>
            <a:r>
              <a:rPr lang="en-GB" sz="1200" err="1">
                <a:ea typeface="+mn-lt"/>
                <a:cs typeface="+mn-lt"/>
              </a:rPr>
              <a:t>tígulhandfang</a:t>
            </a:r>
            <a:r>
              <a:rPr lang="en-GB" sz="1200">
                <a:ea typeface="+mn-lt"/>
                <a:cs typeface="+mn-lt"/>
              </a:rPr>
              <a:t> á </a:t>
            </a:r>
            <a:r>
              <a:rPr lang="en-GB" sz="1200" err="1">
                <a:ea typeface="+mn-lt"/>
                <a:cs typeface="+mn-lt"/>
              </a:rPr>
              <a:t>slóðinni</a:t>
            </a:r>
            <a:r>
              <a:rPr lang="en-GB" sz="1200">
                <a:ea typeface="+mn-lt"/>
                <a:cs typeface="+mn-lt"/>
              </a:rPr>
              <a:t>.</a:t>
            </a:r>
            <a:endParaRPr lang="en-US">
              <a:ea typeface="+mn-lt"/>
              <a:cs typeface="+mn-lt"/>
            </a:endParaRPr>
          </a:p>
        </p:txBody>
      </p:sp>
      <p:sp>
        <p:nvSpPr>
          <p:cNvPr id="13" name="TextBox 12">
            <a:extLst>
              <a:ext uri="{FF2B5EF4-FFF2-40B4-BE49-F238E27FC236}">
                <a16:creationId xmlns:a16="http://schemas.microsoft.com/office/drawing/2014/main" id="{CCCE3FAB-8A57-406A-912A-419B3B42D899}"/>
              </a:ext>
            </a:extLst>
          </p:cNvPr>
          <p:cNvSpPr txBox="1"/>
          <p:nvPr/>
        </p:nvSpPr>
        <p:spPr>
          <a:xfrm>
            <a:off x="4860032" y="1919514"/>
            <a:ext cx="2323459" cy="1938992"/>
          </a:xfrm>
          <a:prstGeom prst="rect">
            <a:avLst/>
          </a:prstGeom>
          <a:noFill/>
        </p:spPr>
        <p:txBody>
          <a:bodyPr wrap="square" lIns="91440" tIns="45720" rIns="91440" bIns="45720" rtlCol="0" anchor="t">
            <a:spAutoFit/>
          </a:bodyPr>
          <a:lstStyle/>
          <a:p>
            <a:pPr latinLnBrk="0" hangingPunct="0"/>
            <a:r>
              <a:rPr lang="en-GB" sz="1200" err="1">
                <a:ea typeface="+mn-lt"/>
                <a:cs typeface="+mn-lt"/>
              </a:rPr>
              <a:t>Hægt</a:t>
            </a:r>
            <a:r>
              <a:rPr lang="en-GB" sz="1200">
                <a:ea typeface="+mn-lt"/>
                <a:cs typeface="+mn-lt"/>
              </a:rPr>
              <a:t> er </a:t>
            </a:r>
            <a:r>
              <a:rPr lang="en-GB" sz="1200" err="1">
                <a:ea typeface="+mn-lt"/>
                <a:cs typeface="+mn-lt"/>
              </a:rPr>
              <a:t>að</a:t>
            </a:r>
            <a:r>
              <a:rPr lang="en-GB" sz="1200">
                <a:ea typeface="+mn-lt"/>
                <a:cs typeface="+mn-lt"/>
              </a:rPr>
              <a:t> </a:t>
            </a:r>
            <a:r>
              <a:rPr lang="en-GB" sz="1200" err="1">
                <a:ea typeface="+mn-lt"/>
                <a:cs typeface="+mn-lt"/>
              </a:rPr>
              <a:t>breyta</a:t>
            </a:r>
            <a:r>
              <a:rPr lang="en-GB" sz="1200">
                <a:ea typeface="+mn-lt"/>
                <a:cs typeface="+mn-lt"/>
              </a:rPr>
              <a:t> </a:t>
            </a:r>
            <a:r>
              <a:rPr lang="en-GB" sz="1200" err="1">
                <a:ea typeface="+mn-lt"/>
                <a:cs typeface="+mn-lt"/>
              </a:rPr>
              <a:t>lögun</a:t>
            </a:r>
            <a:r>
              <a:rPr lang="en-GB" sz="1200">
                <a:ea typeface="+mn-lt"/>
                <a:cs typeface="+mn-lt"/>
              </a:rPr>
              <a:t> </a:t>
            </a:r>
            <a:r>
              <a:rPr lang="en-GB" sz="1200" err="1">
                <a:ea typeface="+mn-lt"/>
                <a:cs typeface="+mn-lt"/>
              </a:rPr>
              <a:t>slóðar</a:t>
            </a:r>
            <a:r>
              <a:rPr lang="en-GB" sz="1200">
                <a:ea typeface="+mn-lt"/>
                <a:cs typeface="+mn-lt"/>
              </a:rPr>
              <a:t> </a:t>
            </a:r>
            <a:r>
              <a:rPr lang="en-GB" sz="1200" err="1">
                <a:ea typeface="+mn-lt"/>
                <a:cs typeface="+mn-lt"/>
              </a:rPr>
              <a:t>með</a:t>
            </a:r>
            <a:r>
              <a:rPr lang="en-GB" sz="1200">
                <a:ea typeface="+mn-lt"/>
                <a:cs typeface="+mn-lt"/>
              </a:rPr>
              <a:t> </a:t>
            </a:r>
            <a:r>
              <a:rPr lang="en-GB" sz="1200" err="1">
                <a:ea typeface="+mn-lt"/>
                <a:cs typeface="+mn-lt"/>
              </a:rPr>
              <a:t>því</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færa</a:t>
            </a:r>
            <a:r>
              <a:rPr lang="en-GB" sz="1200">
                <a:ea typeface="+mn-lt"/>
                <a:cs typeface="+mn-lt"/>
              </a:rPr>
              <a:t> </a:t>
            </a:r>
            <a:r>
              <a:rPr lang="en-GB" sz="1200" err="1">
                <a:ea typeface="+mn-lt"/>
                <a:cs typeface="+mn-lt"/>
              </a:rPr>
              <a:t>hnútana</a:t>
            </a:r>
            <a:r>
              <a:rPr lang="en-GB" sz="1200">
                <a:ea typeface="+mn-lt"/>
                <a:cs typeface="+mn-lt"/>
              </a:rPr>
              <a:t> </a:t>
            </a:r>
            <a:r>
              <a:rPr lang="en-GB" sz="1200" err="1">
                <a:ea typeface="+mn-lt"/>
                <a:cs typeface="+mn-lt"/>
              </a:rPr>
              <a:t>sem</a:t>
            </a:r>
            <a:r>
              <a:rPr lang="en-GB" sz="1200">
                <a:ea typeface="+mn-lt"/>
                <a:cs typeface="+mn-lt"/>
              </a:rPr>
              <a:t> </a:t>
            </a:r>
            <a:r>
              <a:rPr lang="en-GB" sz="1200" err="1">
                <a:ea typeface="+mn-lt"/>
                <a:cs typeface="+mn-lt"/>
              </a:rPr>
              <a:t>hún</a:t>
            </a:r>
            <a:r>
              <a:rPr lang="en-GB" sz="1200">
                <a:ea typeface="+mn-lt"/>
                <a:cs typeface="+mn-lt"/>
              </a:rPr>
              <a:t> </a:t>
            </a:r>
            <a:r>
              <a:rPr lang="en-GB" sz="1200" err="1">
                <a:ea typeface="+mn-lt"/>
                <a:cs typeface="+mn-lt"/>
              </a:rPr>
              <a:t>samanstendur</a:t>
            </a:r>
            <a:r>
              <a:rPr lang="en-GB" sz="1200">
                <a:ea typeface="+mn-lt"/>
                <a:cs typeface="+mn-lt"/>
              </a:rPr>
              <a:t> </a:t>
            </a:r>
            <a:r>
              <a:rPr lang="en-GB" sz="1200" err="1">
                <a:ea typeface="+mn-lt"/>
                <a:cs typeface="+mn-lt"/>
              </a:rPr>
              <a:t>af</a:t>
            </a:r>
            <a:r>
              <a:rPr lang="en-GB" sz="1200" b="0" i="0" u="none" strike="noStrike">
                <a:effectLst/>
                <a:ea typeface="+mn-lt"/>
                <a:cs typeface="+mn-lt"/>
              </a:rPr>
              <a:t>:</a:t>
            </a:r>
            <a:endParaRPr lang="en-US">
              <a:ea typeface="+mn-lt"/>
              <a:cs typeface="+mn-lt"/>
            </a:endParaRPr>
          </a:p>
          <a:p>
            <a:pPr latinLnBrk="0" hangingPunct="0"/>
            <a:r>
              <a:rPr lang="en-GB" sz="1200" err="1">
                <a:ea typeface="+mn-lt"/>
                <a:cs typeface="+mn-lt"/>
              </a:rPr>
              <a:t>Virkjaðu</a:t>
            </a:r>
            <a:r>
              <a:rPr lang="en-GB" sz="1200">
                <a:ea typeface="+mn-lt"/>
                <a:cs typeface="+mn-lt"/>
              </a:rPr>
              <a:t> </a:t>
            </a:r>
            <a:r>
              <a:rPr lang="en-GB" sz="1200" err="1">
                <a:ea typeface="+mn-lt"/>
                <a:cs typeface="+mn-lt"/>
              </a:rPr>
              <a:t>fyrst</a:t>
            </a:r>
            <a:r>
              <a:rPr lang="en-GB" sz="1200">
                <a:ea typeface="+mn-lt"/>
                <a:cs typeface="+mn-lt"/>
              </a:rPr>
              <a:t> </a:t>
            </a:r>
            <a:r>
              <a:rPr lang="en-GB" sz="1200" err="1">
                <a:ea typeface="+mn-lt"/>
                <a:cs typeface="+mn-lt"/>
              </a:rPr>
              <a:t>hnútaverkfærið</a:t>
            </a:r>
            <a:r>
              <a:rPr lang="en-GB" sz="1200">
                <a:ea typeface="+mn-lt"/>
                <a:cs typeface="+mn-lt"/>
              </a:rPr>
              <a:t> (Node tool)</a:t>
            </a:r>
            <a:endParaRPr lang="en-GB"/>
          </a:p>
          <a:p>
            <a:pPr latinLnBrk="0" hangingPunct="0"/>
            <a:r>
              <a:rPr lang="en-GB" sz="1200" err="1">
                <a:ea typeface="+mn-lt"/>
                <a:cs typeface="+mn-lt"/>
              </a:rPr>
              <a:t>Smelltu</a:t>
            </a:r>
            <a:r>
              <a:rPr lang="en-GB" sz="1200">
                <a:ea typeface="+mn-lt"/>
                <a:cs typeface="+mn-lt"/>
              </a:rPr>
              <a:t> </a:t>
            </a:r>
            <a:r>
              <a:rPr lang="en-GB" sz="1200" err="1">
                <a:ea typeface="+mn-lt"/>
                <a:cs typeface="+mn-lt"/>
              </a:rPr>
              <a:t>síðan</a:t>
            </a:r>
            <a:r>
              <a:rPr lang="en-GB" sz="1200">
                <a:ea typeface="+mn-lt"/>
                <a:cs typeface="+mn-lt"/>
              </a:rPr>
              <a:t> á </a:t>
            </a:r>
            <a:r>
              <a:rPr lang="en-GB" sz="1200" err="1">
                <a:ea typeface="+mn-lt"/>
                <a:cs typeface="+mn-lt"/>
              </a:rPr>
              <a:t>slóðina</a:t>
            </a:r>
            <a:r>
              <a:rPr lang="en-GB" sz="1200">
                <a:ea typeface="+mn-lt"/>
                <a:cs typeface="+mn-lt"/>
              </a:rPr>
              <a:t> </a:t>
            </a:r>
            <a:r>
              <a:rPr lang="en-GB" sz="1200" err="1">
                <a:ea typeface="+mn-lt"/>
                <a:cs typeface="+mn-lt"/>
              </a:rPr>
              <a:t>til</a:t>
            </a:r>
            <a:r>
              <a:rPr lang="en-GB" sz="1200">
                <a:ea typeface="+mn-lt"/>
                <a:cs typeface="+mn-lt"/>
              </a:rPr>
              <a:t> </a:t>
            </a:r>
            <a:r>
              <a:rPr lang="en-GB" sz="1200" err="1">
                <a:ea typeface="+mn-lt"/>
                <a:cs typeface="+mn-lt"/>
              </a:rPr>
              <a:t>að</a:t>
            </a:r>
            <a:r>
              <a:rPr lang="en-GB" sz="1200">
                <a:ea typeface="+mn-lt"/>
                <a:cs typeface="+mn-lt"/>
              </a:rPr>
              <a:t> </a:t>
            </a:r>
            <a:endParaRPr lang="en-GB">
              <a:ea typeface="Arial Unicode MS"/>
              <a:cs typeface="+mn-lt"/>
            </a:endParaRPr>
          </a:p>
          <a:p>
            <a:pPr latinLnBrk="0" hangingPunct="0"/>
            <a:r>
              <a:rPr lang="en-GB" sz="1200" err="1">
                <a:ea typeface="+mn-lt"/>
                <a:cs typeface="+mn-lt"/>
              </a:rPr>
              <a:t>velja</a:t>
            </a:r>
            <a:r>
              <a:rPr lang="en-GB" sz="1200">
                <a:ea typeface="+mn-lt"/>
                <a:cs typeface="+mn-lt"/>
              </a:rPr>
              <a:t> </a:t>
            </a:r>
            <a:r>
              <a:rPr lang="en-GB" sz="1200" err="1">
                <a:ea typeface="+mn-lt"/>
                <a:cs typeface="+mn-lt"/>
              </a:rPr>
              <a:t>hana</a:t>
            </a:r>
            <a:r>
              <a:rPr lang="en-GB" sz="1200" b="0" i="0" u="none" strike="noStrike">
                <a:effectLst/>
                <a:ea typeface="+mn-lt"/>
                <a:cs typeface="+mn-lt"/>
              </a:rPr>
              <a:t>.</a:t>
            </a:r>
            <a:r>
              <a:rPr lang="en-GB" sz="1200">
                <a:ea typeface="+mn-lt"/>
                <a:cs typeface="+mn-lt"/>
              </a:rPr>
              <a:t> </a:t>
            </a:r>
            <a:endParaRPr lang="en-GB">
              <a:cs typeface="Arial"/>
            </a:endParaRPr>
          </a:p>
          <a:p>
            <a:pPr latinLnBrk="0" hangingPunct="0"/>
            <a:r>
              <a:rPr lang="en-GB" sz="1200" err="1">
                <a:ea typeface="+mn-lt"/>
                <a:cs typeface="+mn-lt"/>
              </a:rPr>
              <a:t>Síðan</a:t>
            </a:r>
            <a:r>
              <a:rPr lang="en-GB" sz="1200">
                <a:ea typeface="+mn-lt"/>
                <a:cs typeface="+mn-lt"/>
              </a:rPr>
              <a:t> </a:t>
            </a:r>
            <a:r>
              <a:rPr lang="en-GB" sz="1200" err="1">
                <a:ea typeface="+mn-lt"/>
                <a:cs typeface="+mn-lt"/>
              </a:rPr>
              <a:t>geturðu</a:t>
            </a:r>
            <a:r>
              <a:rPr lang="en-GB" sz="1200">
                <a:ea typeface="+mn-lt"/>
                <a:cs typeface="+mn-lt"/>
              </a:rPr>
              <a:t> </a:t>
            </a:r>
            <a:r>
              <a:rPr lang="en-GB" sz="1200" err="1">
                <a:ea typeface="+mn-lt"/>
                <a:cs typeface="+mn-lt"/>
              </a:rPr>
              <a:t>smellt</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dregið</a:t>
            </a:r>
            <a:r>
              <a:rPr lang="en-GB" sz="1200">
                <a:ea typeface="+mn-lt"/>
                <a:cs typeface="+mn-lt"/>
              </a:rPr>
              <a:t> </a:t>
            </a:r>
            <a:r>
              <a:rPr lang="en-GB" sz="1200" err="1">
                <a:ea typeface="+mn-lt"/>
                <a:cs typeface="+mn-lt"/>
              </a:rPr>
              <a:t>hnútinn</a:t>
            </a:r>
            <a:r>
              <a:rPr lang="en-GB" sz="1200">
                <a:ea typeface="+mn-lt"/>
                <a:cs typeface="+mn-lt"/>
              </a:rPr>
              <a:t> </a:t>
            </a:r>
            <a:r>
              <a:rPr lang="en-GB" sz="1200" err="1">
                <a:ea typeface="+mn-lt"/>
                <a:cs typeface="+mn-lt"/>
              </a:rPr>
              <a:t>sem</a:t>
            </a:r>
            <a:r>
              <a:rPr lang="en-GB" sz="1200">
                <a:ea typeface="+mn-lt"/>
                <a:cs typeface="+mn-lt"/>
              </a:rPr>
              <a:t> </a:t>
            </a:r>
            <a:r>
              <a:rPr lang="en-GB" sz="1200" err="1">
                <a:ea typeface="+mn-lt"/>
                <a:cs typeface="+mn-lt"/>
              </a:rPr>
              <a:t>þú</a:t>
            </a:r>
            <a:r>
              <a:rPr lang="en-GB" sz="1200">
                <a:ea typeface="+mn-lt"/>
                <a:cs typeface="+mn-lt"/>
              </a:rPr>
              <a:t> </a:t>
            </a:r>
            <a:r>
              <a:rPr lang="en-GB" sz="1200" err="1">
                <a:ea typeface="+mn-lt"/>
                <a:cs typeface="+mn-lt"/>
              </a:rPr>
              <a:t>vilt</a:t>
            </a:r>
            <a:r>
              <a:rPr lang="en-GB" sz="1200">
                <a:ea typeface="+mn-lt"/>
                <a:cs typeface="+mn-lt"/>
              </a:rPr>
              <a:t> </a:t>
            </a:r>
            <a:r>
              <a:rPr lang="en-GB" sz="1200" err="1">
                <a:ea typeface="+mn-lt"/>
                <a:cs typeface="+mn-lt"/>
              </a:rPr>
              <a:t>setja</a:t>
            </a:r>
            <a:r>
              <a:rPr lang="en-GB" sz="1200">
                <a:ea typeface="+mn-lt"/>
                <a:cs typeface="+mn-lt"/>
              </a:rPr>
              <a:t> á </a:t>
            </a:r>
            <a:endParaRPr lang="ko-KR" altLang="en-US">
              <a:ea typeface="+mn-lt"/>
              <a:cs typeface="+mn-lt"/>
            </a:endParaRPr>
          </a:p>
          <a:p>
            <a:pPr latinLnBrk="0" hangingPunct="0"/>
            <a:r>
              <a:rPr lang="en-GB" sz="1200" err="1">
                <a:ea typeface="+mn-lt"/>
                <a:cs typeface="+mn-lt"/>
              </a:rPr>
              <a:t>nýjan</a:t>
            </a:r>
            <a:r>
              <a:rPr lang="en-GB" sz="1200">
                <a:ea typeface="+mn-lt"/>
                <a:cs typeface="+mn-lt"/>
              </a:rPr>
              <a:t> </a:t>
            </a:r>
            <a:r>
              <a:rPr lang="en-GB" sz="1200" err="1">
                <a:ea typeface="+mn-lt"/>
                <a:cs typeface="+mn-lt"/>
              </a:rPr>
              <a:t>stað</a:t>
            </a:r>
            <a:r>
              <a:rPr lang="en-GB" sz="1200" b="0" i="0" u="none" strike="noStrike">
                <a:effectLst/>
                <a:ea typeface="+mn-lt"/>
                <a:cs typeface="+mn-lt"/>
              </a:rPr>
              <a:t>.</a:t>
            </a:r>
            <a:endParaRPr lang="ko-KR">
              <a:ea typeface="+mn-lt"/>
              <a:cs typeface="+mn-lt"/>
            </a:endParaRPr>
          </a:p>
        </p:txBody>
      </p:sp>
    </p:spTree>
    <p:extLst>
      <p:ext uri="{BB962C8B-B14F-4D97-AF65-F5344CB8AC3E}">
        <p14:creationId xmlns:p14="http://schemas.microsoft.com/office/powerpoint/2010/main" val="254993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GB" altLang="ko-KR" sz="2800" err="1">
                <a:cs typeface="Arial"/>
              </a:rPr>
              <a:t>Algeng</a:t>
            </a:r>
            <a:r>
              <a:rPr lang="en-GB" altLang="ko-KR" sz="2800">
                <a:cs typeface="Arial"/>
              </a:rPr>
              <a:t> </a:t>
            </a:r>
            <a:r>
              <a:rPr lang="en-GB" altLang="ko-KR" sz="2800" err="1">
                <a:cs typeface="Arial"/>
              </a:rPr>
              <a:t>hnútaverkfæri</a:t>
            </a:r>
            <a:r>
              <a:rPr lang="en-GB" altLang="ko-KR" sz="2800">
                <a:cs typeface="Arial"/>
              </a:rPr>
              <a:t> (Node Tools)</a:t>
            </a:r>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sp>
        <p:nvSpPr>
          <p:cNvPr id="11" name="TextBox 10">
            <a:extLst>
              <a:ext uri="{FF2B5EF4-FFF2-40B4-BE49-F238E27FC236}">
                <a16:creationId xmlns:a16="http://schemas.microsoft.com/office/drawing/2014/main" id="{D4FF8DFA-7858-854F-0C29-2981D6589512}"/>
              </a:ext>
            </a:extLst>
          </p:cNvPr>
          <p:cNvSpPr txBox="1"/>
          <p:nvPr/>
        </p:nvSpPr>
        <p:spPr>
          <a:xfrm>
            <a:off x="4286709" y="1320182"/>
            <a:ext cx="3379382" cy="1477328"/>
          </a:xfrm>
          <a:prstGeom prst="rect">
            <a:avLst/>
          </a:prstGeom>
          <a:noFill/>
        </p:spPr>
        <p:txBody>
          <a:bodyPr wrap="square" lIns="91440" tIns="45720" rIns="91440" bIns="45720" rtlCol="0" anchor="t">
            <a:spAutoFit/>
          </a:bodyPr>
          <a:lstStyle/>
          <a:p>
            <a:r>
              <a:rPr lang="en-GB" sz="1200">
                <a:ea typeface="+mn-lt"/>
                <a:cs typeface="+mn-lt"/>
              </a:rPr>
              <a:t>Ef </a:t>
            </a:r>
            <a:r>
              <a:rPr lang="en-GB" sz="1200" err="1">
                <a:ea typeface="+mn-lt"/>
                <a:cs typeface="+mn-lt"/>
              </a:rPr>
              <a:t>þú</a:t>
            </a:r>
            <a:r>
              <a:rPr lang="en-GB" sz="1200">
                <a:ea typeface="+mn-lt"/>
                <a:cs typeface="+mn-lt"/>
              </a:rPr>
              <a:t> </a:t>
            </a:r>
            <a:r>
              <a:rPr lang="en-GB" sz="1200" err="1">
                <a:ea typeface="+mn-lt"/>
                <a:cs typeface="+mn-lt"/>
              </a:rPr>
              <a:t>vilt</a:t>
            </a:r>
            <a:r>
              <a:rPr lang="en-GB" sz="1200">
                <a:ea typeface="+mn-lt"/>
                <a:cs typeface="+mn-lt"/>
              </a:rPr>
              <a:t> </a:t>
            </a:r>
            <a:r>
              <a:rPr lang="en-GB" sz="1200" err="1">
                <a:ea typeface="+mn-lt"/>
                <a:cs typeface="+mn-lt"/>
              </a:rPr>
              <a:t>setja</a:t>
            </a:r>
            <a:r>
              <a:rPr lang="en-GB" sz="1200">
                <a:ea typeface="+mn-lt"/>
                <a:cs typeface="+mn-lt"/>
              </a:rPr>
              <a:t> inn </a:t>
            </a:r>
            <a:r>
              <a:rPr lang="en-GB" sz="1200" err="1">
                <a:ea typeface="+mn-lt"/>
                <a:cs typeface="+mn-lt"/>
              </a:rPr>
              <a:t>nýja</a:t>
            </a:r>
            <a:r>
              <a:rPr lang="en-GB" sz="1200">
                <a:ea typeface="+mn-lt"/>
                <a:cs typeface="+mn-lt"/>
              </a:rPr>
              <a:t> </a:t>
            </a:r>
            <a:r>
              <a:rPr lang="en-GB" sz="1200" err="1">
                <a:ea typeface="+mn-lt"/>
                <a:cs typeface="+mn-lt"/>
              </a:rPr>
              <a:t>hnúta</a:t>
            </a:r>
            <a:r>
              <a:rPr lang="en-GB" sz="1200">
                <a:ea typeface="+mn-lt"/>
                <a:cs typeface="+mn-lt"/>
              </a:rPr>
              <a:t> </a:t>
            </a:r>
            <a:r>
              <a:rPr lang="en-GB" sz="1200" err="1">
                <a:ea typeface="+mn-lt"/>
                <a:cs typeface="+mn-lt"/>
              </a:rPr>
              <a:t>skaltu</a:t>
            </a:r>
            <a:r>
              <a:rPr lang="en-GB" sz="1200">
                <a:ea typeface="+mn-lt"/>
                <a:cs typeface="+mn-lt"/>
              </a:rPr>
              <a:t> bara </a:t>
            </a:r>
            <a:endParaRPr lang="en-US">
              <a:ea typeface="Arial Unicode MS"/>
              <a:cs typeface="+mn-lt"/>
            </a:endParaRPr>
          </a:p>
          <a:p>
            <a:r>
              <a:rPr lang="en-GB" sz="1200" err="1">
                <a:ea typeface="+mn-lt"/>
                <a:cs typeface="+mn-lt"/>
              </a:rPr>
              <a:t>tvísmella</a:t>
            </a:r>
            <a:r>
              <a:rPr lang="en-GB" sz="1200">
                <a:ea typeface="+mn-lt"/>
                <a:cs typeface="+mn-lt"/>
              </a:rPr>
              <a:t> á </a:t>
            </a:r>
            <a:r>
              <a:rPr lang="en-GB" sz="1200" err="1">
                <a:ea typeface="+mn-lt"/>
                <a:cs typeface="+mn-lt"/>
              </a:rPr>
              <a:t>hlutann</a:t>
            </a:r>
            <a:r>
              <a:rPr lang="en-GB" sz="1200">
                <a:ea typeface="+mn-lt"/>
                <a:cs typeface="+mn-lt"/>
              </a:rPr>
              <a:t> </a:t>
            </a:r>
            <a:r>
              <a:rPr lang="en-GB" sz="1200" err="1">
                <a:ea typeface="+mn-lt"/>
                <a:cs typeface="+mn-lt"/>
              </a:rPr>
              <a:t>þar</a:t>
            </a:r>
            <a:r>
              <a:rPr lang="en-GB" sz="1200">
                <a:ea typeface="+mn-lt"/>
                <a:cs typeface="+mn-lt"/>
              </a:rPr>
              <a:t> </a:t>
            </a:r>
            <a:r>
              <a:rPr lang="en-GB" sz="1200" err="1">
                <a:ea typeface="+mn-lt"/>
                <a:cs typeface="+mn-lt"/>
              </a:rPr>
              <a:t>sem</a:t>
            </a:r>
            <a:r>
              <a:rPr lang="en-GB" sz="1200">
                <a:ea typeface="+mn-lt"/>
                <a:cs typeface="+mn-lt"/>
              </a:rPr>
              <a:t> </a:t>
            </a:r>
            <a:r>
              <a:rPr lang="en-GB" sz="1200" err="1">
                <a:ea typeface="+mn-lt"/>
                <a:cs typeface="+mn-lt"/>
              </a:rPr>
              <a:t>þeir</a:t>
            </a:r>
            <a:r>
              <a:rPr lang="en-GB" sz="1200">
                <a:ea typeface="+mn-lt"/>
                <a:cs typeface="+mn-lt"/>
              </a:rPr>
              <a:t> </a:t>
            </a:r>
            <a:r>
              <a:rPr lang="en-GB" sz="1200" err="1">
                <a:ea typeface="+mn-lt"/>
                <a:cs typeface="+mn-lt"/>
              </a:rPr>
              <a:t>eiga</a:t>
            </a:r>
            <a:r>
              <a:rPr lang="en-GB" sz="1200">
                <a:ea typeface="+mn-lt"/>
                <a:cs typeface="+mn-lt"/>
              </a:rPr>
              <a:t> </a:t>
            </a:r>
            <a:r>
              <a:rPr lang="en-GB" sz="1200" err="1">
                <a:ea typeface="+mn-lt"/>
                <a:cs typeface="+mn-lt"/>
              </a:rPr>
              <a:t>að</a:t>
            </a:r>
            <a:r>
              <a:rPr lang="en-GB" sz="1200">
                <a:ea typeface="+mn-lt"/>
                <a:cs typeface="+mn-lt"/>
              </a:rPr>
              <a:t> vera.</a:t>
            </a:r>
            <a:endParaRPr lang="en-US">
              <a:cs typeface="Arial"/>
            </a:endParaRPr>
          </a:p>
          <a:p>
            <a:pPr>
              <a:buFont typeface="Arial" panose="020B0604020202020204" pitchFamily="34" charset="0"/>
              <a:buChar char="•"/>
            </a:pPr>
            <a:endParaRPr lang="en-GB"/>
          </a:p>
          <a:p>
            <a:r>
              <a:rPr lang="en-GB" sz="1200">
                <a:ea typeface="+mn-lt"/>
                <a:cs typeface="+mn-lt"/>
              </a:rPr>
              <a:t>Til </a:t>
            </a:r>
            <a:r>
              <a:rPr lang="en-GB" sz="1200" err="1">
                <a:ea typeface="+mn-lt"/>
                <a:cs typeface="+mn-lt"/>
              </a:rPr>
              <a:t>að</a:t>
            </a:r>
            <a:r>
              <a:rPr lang="en-GB" sz="1200">
                <a:ea typeface="+mn-lt"/>
                <a:cs typeface="+mn-lt"/>
              </a:rPr>
              <a:t> </a:t>
            </a:r>
            <a:r>
              <a:rPr lang="en-GB" sz="1200" err="1">
                <a:ea typeface="+mn-lt"/>
                <a:cs typeface="+mn-lt"/>
              </a:rPr>
              <a:t>eyða</a:t>
            </a:r>
            <a:r>
              <a:rPr lang="en-GB" sz="1200">
                <a:ea typeface="+mn-lt"/>
                <a:cs typeface="+mn-lt"/>
              </a:rPr>
              <a:t> </a:t>
            </a:r>
            <a:r>
              <a:rPr lang="en-GB" sz="1200" err="1">
                <a:ea typeface="+mn-lt"/>
                <a:cs typeface="+mn-lt"/>
              </a:rPr>
              <a:t>óæskilegum</a:t>
            </a:r>
            <a:r>
              <a:rPr lang="en-GB" sz="1200">
                <a:ea typeface="+mn-lt"/>
                <a:cs typeface="+mn-lt"/>
              </a:rPr>
              <a:t> </a:t>
            </a:r>
            <a:r>
              <a:rPr lang="en-GB" sz="1200" err="1">
                <a:ea typeface="+mn-lt"/>
                <a:cs typeface="+mn-lt"/>
              </a:rPr>
              <a:t>hnútum</a:t>
            </a:r>
            <a:r>
              <a:rPr lang="en-GB" sz="1200">
                <a:ea typeface="+mn-lt"/>
                <a:cs typeface="+mn-lt"/>
              </a:rPr>
              <a:t> </a:t>
            </a:r>
            <a:r>
              <a:rPr lang="en-GB" sz="1200" err="1">
                <a:ea typeface="+mn-lt"/>
                <a:cs typeface="+mn-lt"/>
              </a:rPr>
              <a:t>smelltu</a:t>
            </a:r>
            <a:r>
              <a:rPr lang="en-GB" sz="1200">
                <a:ea typeface="+mn-lt"/>
                <a:cs typeface="+mn-lt"/>
              </a:rPr>
              <a:t> bara á </a:t>
            </a:r>
            <a:r>
              <a:rPr lang="en-GB" sz="1200" err="1">
                <a:ea typeface="+mn-lt"/>
                <a:cs typeface="+mn-lt"/>
              </a:rPr>
              <a:t>þá</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hægrismelltu</a:t>
            </a:r>
            <a:r>
              <a:rPr lang="en-GB" sz="1200">
                <a:ea typeface="+mn-lt"/>
                <a:cs typeface="+mn-lt"/>
              </a:rPr>
              <a:t> </a:t>
            </a:r>
            <a:r>
              <a:rPr lang="en-GB" sz="1200" err="1">
                <a:ea typeface="+mn-lt"/>
                <a:cs typeface="+mn-lt"/>
              </a:rPr>
              <a:t>síðan</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veldu</a:t>
            </a:r>
            <a:r>
              <a:rPr lang="en-GB" sz="1200">
                <a:ea typeface="+mn-lt"/>
                <a:cs typeface="+mn-lt"/>
              </a:rPr>
              <a:t> „</a:t>
            </a:r>
            <a:r>
              <a:rPr lang="en-GB" sz="1200" err="1">
                <a:ea typeface="+mn-lt"/>
                <a:cs typeface="+mn-lt"/>
              </a:rPr>
              <a:t>Eyða</a:t>
            </a:r>
            <a:r>
              <a:rPr lang="en-GB" sz="1200">
                <a:ea typeface="+mn-lt"/>
                <a:cs typeface="+mn-lt"/>
              </a:rPr>
              <a:t>“ í </a:t>
            </a:r>
            <a:r>
              <a:rPr lang="en-GB" sz="1200" err="1">
                <a:ea typeface="+mn-lt"/>
                <a:cs typeface="+mn-lt"/>
              </a:rPr>
              <a:t>valmyndinni</a:t>
            </a:r>
            <a:r>
              <a:rPr lang="en-GB" sz="1200">
                <a:ea typeface="+mn-lt"/>
                <a:cs typeface="+mn-lt"/>
              </a:rPr>
              <a:t> </a:t>
            </a:r>
            <a:r>
              <a:rPr lang="en-GB" sz="1200" err="1">
                <a:ea typeface="+mn-lt"/>
                <a:cs typeface="+mn-lt"/>
              </a:rPr>
              <a:t>eða</a:t>
            </a:r>
            <a:r>
              <a:rPr lang="en-GB" sz="1200">
                <a:ea typeface="+mn-lt"/>
                <a:cs typeface="+mn-lt"/>
              </a:rPr>
              <a:t> </a:t>
            </a:r>
            <a:r>
              <a:rPr lang="en-GB" sz="1200" err="1">
                <a:ea typeface="+mn-lt"/>
                <a:cs typeface="+mn-lt"/>
              </a:rPr>
              <a:t>einfaldlega</a:t>
            </a:r>
            <a:r>
              <a:rPr lang="en-GB" sz="1200">
                <a:ea typeface="+mn-lt"/>
                <a:cs typeface="+mn-lt"/>
              </a:rPr>
              <a:t> </a:t>
            </a:r>
            <a:r>
              <a:rPr lang="en-GB" sz="1200" err="1">
                <a:ea typeface="+mn-lt"/>
                <a:cs typeface="+mn-lt"/>
              </a:rPr>
              <a:t>notaðu</a:t>
            </a:r>
            <a:r>
              <a:rPr lang="en-GB" sz="1200">
                <a:ea typeface="+mn-lt"/>
                <a:cs typeface="+mn-lt"/>
              </a:rPr>
              <a:t> „</a:t>
            </a:r>
            <a:r>
              <a:rPr lang="en-GB" sz="1200" err="1">
                <a:ea typeface="+mn-lt"/>
                <a:cs typeface="+mn-lt"/>
              </a:rPr>
              <a:t>Eyða</a:t>
            </a:r>
            <a:r>
              <a:rPr lang="en-GB" sz="1200">
                <a:ea typeface="+mn-lt"/>
                <a:cs typeface="+mn-lt"/>
              </a:rPr>
              <a:t>“ </a:t>
            </a:r>
            <a:endParaRPr lang="ko-KR" altLang="en-US">
              <a:ea typeface="+mn-lt"/>
              <a:cs typeface="+mn-lt"/>
            </a:endParaRPr>
          </a:p>
          <a:p>
            <a:r>
              <a:rPr lang="en-GB" sz="1200">
                <a:ea typeface="+mn-lt"/>
                <a:cs typeface="+mn-lt"/>
              </a:rPr>
              <a:t>(delete)- </a:t>
            </a:r>
            <a:r>
              <a:rPr lang="en-GB" sz="1200" err="1">
                <a:ea typeface="+mn-lt"/>
                <a:cs typeface="+mn-lt"/>
              </a:rPr>
              <a:t>takkann</a:t>
            </a:r>
            <a:r>
              <a:rPr lang="en-GB" sz="1200">
                <a:ea typeface="+mn-lt"/>
                <a:cs typeface="+mn-lt"/>
              </a:rPr>
              <a:t> á </a:t>
            </a:r>
            <a:r>
              <a:rPr lang="en-GB" sz="1200" err="1">
                <a:ea typeface="+mn-lt"/>
                <a:cs typeface="+mn-lt"/>
              </a:rPr>
              <a:t>lyklaborðinu</a:t>
            </a:r>
            <a:r>
              <a:rPr lang="en-GB" sz="1200">
                <a:ea typeface="+mn-lt"/>
                <a:cs typeface="+mn-lt"/>
              </a:rPr>
              <a:t>.</a:t>
            </a:r>
            <a:endParaRPr lang="ko-KR">
              <a:ea typeface="+mn-lt"/>
              <a:cs typeface="+mn-lt"/>
            </a:endParaRPr>
          </a:p>
        </p:txBody>
      </p:sp>
      <p:pic>
        <p:nvPicPr>
          <p:cNvPr id="9" name="Picture 8">
            <a:extLst>
              <a:ext uri="{FF2B5EF4-FFF2-40B4-BE49-F238E27FC236}">
                <a16:creationId xmlns:a16="http://schemas.microsoft.com/office/drawing/2014/main" id="{7AEE15BB-5AF7-C642-AC06-DCB18A820287}"/>
              </a:ext>
            </a:extLst>
          </p:cNvPr>
          <p:cNvPicPr>
            <a:picLocks noChangeAspect="1"/>
          </p:cNvPicPr>
          <p:nvPr/>
        </p:nvPicPr>
        <p:blipFill>
          <a:blip r:embed="rId2"/>
          <a:stretch>
            <a:fillRect/>
          </a:stretch>
        </p:blipFill>
        <p:spPr>
          <a:xfrm>
            <a:off x="419047" y="1138162"/>
            <a:ext cx="440735" cy="426044"/>
          </a:xfrm>
          <a:prstGeom prst="rect">
            <a:avLst/>
          </a:prstGeom>
        </p:spPr>
      </p:pic>
      <p:pic>
        <p:nvPicPr>
          <p:cNvPr id="15" name="Picture 14">
            <a:extLst>
              <a:ext uri="{FF2B5EF4-FFF2-40B4-BE49-F238E27FC236}">
                <a16:creationId xmlns:a16="http://schemas.microsoft.com/office/drawing/2014/main" id="{A3B0547E-96AD-7B87-0EFF-DE365BAD8D28}"/>
              </a:ext>
            </a:extLst>
          </p:cNvPr>
          <p:cNvPicPr>
            <a:picLocks noChangeAspect="1"/>
          </p:cNvPicPr>
          <p:nvPr/>
        </p:nvPicPr>
        <p:blipFill>
          <a:blip r:embed="rId3"/>
          <a:stretch>
            <a:fillRect/>
          </a:stretch>
        </p:blipFill>
        <p:spPr>
          <a:xfrm>
            <a:off x="419047" y="1709852"/>
            <a:ext cx="440734" cy="484807"/>
          </a:xfrm>
          <a:prstGeom prst="rect">
            <a:avLst/>
          </a:prstGeom>
        </p:spPr>
      </p:pic>
      <p:pic>
        <p:nvPicPr>
          <p:cNvPr id="17" name="Picture 16">
            <a:extLst>
              <a:ext uri="{FF2B5EF4-FFF2-40B4-BE49-F238E27FC236}">
                <a16:creationId xmlns:a16="http://schemas.microsoft.com/office/drawing/2014/main" id="{157C64FC-35BC-F0A4-D66D-779A7937A874}"/>
              </a:ext>
            </a:extLst>
          </p:cNvPr>
          <p:cNvPicPr>
            <a:picLocks noChangeAspect="1"/>
          </p:cNvPicPr>
          <p:nvPr/>
        </p:nvPicPr>
        <p:blipFill>
          <a:blip r:embed="rId4"/>
          <a:stretch>
            <a:fillRect/>
          </a:stretch>
        </p:blipFill>
        <p:spPr>
          <a:xfrm>
            <a:off x="407683" y="2340305"/>
            <a:ext cx="452098" cy="466226"/>
          </a:xfrm>
          <a:prstGeom prst="rect">
            <a:avLst/>
          </a:prstGeom>
        </p:spPr>
      </p:pic>
      <p:pic>
        <p:nvPicPr>
          <p:cNvPr id="19" name="Picture 18">
            <a:extLst>
              <a:ext uri="{FF2B5EF4-FFF2-40B4-BE49-F238E27FC236}">
                <a16:creationId xmlns:a16="http://schemas.microsoft.com/office/drawing/2014/main" id="{C0254A95-4277-39EE-2B82-2120FD201652}"/>
              </a:ext>
            </a:extLst>
          </p:cNvPr>
          <p:cNvPicPr>
            <a:picLocks noChangeAspect="1"/>
          </p:cNvPicPr>
          <p:nvPr/>
        </p:nvPicPr>
        <p:blipFill>
          <a:blip r:embed="rId5"/>
          <a:stretch>
            <a:fillRect/>
          </a:stretch>
        </p:blipFill>
        <p:spPr>
          <a:xfrm>
            <a:off x="419047" y="2914573"/>
            <a:ext cx="440734" cy="470116"/>
          </a:xfrm>
          <a:prstGeom prst="rect">
            <a:avLst/>
          </a:prstGeom>
        </p:spPr>
      </p:pic>
      <p:sp>
        <p:nvSpPr>
          <p:cNvPr id="20" name="TextBox 19">
            <a:extLst>
              <a:ext uri="{FF2B5EF4-FFF2-40B4-BE49-F238E27FC236}">
                <a16:creationId xmlns:a16="http://schemas.microsoft.com/office/drawing/2014/main" id="{24202055-66FB-43C0-F121-87D1506CE32B}"/>
              </a:ext>
            </a:extLst>
          </p:cNvPr>
          <p:cNvSpPr txBox="1"/>
          <p:nvPr/>
        </p:nvSpPr>
        <p:spPr>
          <a:xfrm>
            <a:off x="969228" y="1073883"/>
            <a:ext cx="2179184" cy="461665"/>
          </a:xfrm>
          <a:prstGeom prst="rect">
            <a:avLst/>
          </a:prstGeom>
          <a:noFill/>
        </p:spPr>
        <p:txBody>
          <a:bodyPr wrap="square" lIns="91440" tIns="45720" rIns="91440" bIns="45720" rtlCol="0" anchor="t">
            <a:spAutoFit/>
          </a:bodyPr>
          <a:lstStyle>
            <a:defPPr>
              <a:defRPr lang="ko-KR"/>
            </a:defPPr>
          </a:lstStyle>
          <a:p>
            <a:r>
              <a:rPr lang="en-GB" sz="1200" err="1">
                <a:ea typeface="+mn-lt"/>
                <a:cs typeface="+mn-lt"/>
              </a:rPr>
              <a:t>Eyða</a:t>
            </a:r>
            <a:r>
              <a:rPr lang="en-GB" sz="1200">
                <a:ea typeface="+mn-lt"/>
                <a:cs typeface="+mn-lt"/>
              </a:rPr>
              <a:t> </a:t>
            </a:r>
            <a:r>
              <a:rPr lang="en-GB" sz="1200" err="1">
                <a:ea typeface="+mn-lt"/>
                <a:cs typeface="+mn-lt"/>
              </a:rPr>
              <a:t>hluta</a:t>
            </a:r>
            <a:r>
              <a:rPr lang="en-GB" sz="1200">
                <a:ea typeface="+mn-lt"/>
                <a:cs typeface="+mn-lt"/>
              </a:rPr>
              <a:t> milli </a:t>
            </a:r>
            <a:r>
              <a:rPr lang="en-GB" sz="1200" err="1">
                <a:ea typeface="+mn-lt"/>
                <a:cs typeface="+mn-lt"/>
              </a:rPr>
              <a:t>tveggja</a:t>
            </a:r>
            <a:r>
              <a:rPr lang="en-GB" sz="1200">
                <a:ea typeface="+mn-lt"/>
                <a:cs typeface="+mn-lt"/>
              </a:rPr>
              <a:t> </a:t>
            </a:r>
            <a:r>
              <a:rPr lang="en-GB" sz="1200" err="1">
                <a:ea typeface="+mn-lt"/>
                <a:cs typeface="+mn-lt"/>
              </a:rPr>
              <a:t>hnúta</a:t>
            </a:r>
            <a:r>
              <a:rPr lang="en-GB" sz="1200">
                <a:ea typeface="+mn-lt"/>
                <a:cs typeface="+mn-lt"/>
              </a:rPr>
              <a:t> </a:t>
            </a:r>
            <a:r>
              <a:rPr lang="en-GB" sz="1200" err="1">
                <a:ea typeface="+mn-lt"/>
                <a:cs typeface="+mn-lt"/>
              </a:rPr>
              <a:t>sem</a:t>
            </a:r>
            <a:r>
              <a:rPr lang="en-GB" sz="1200">
                <a:ea typeface="+mn-lt"/>
                <a:cs typeface="+mn-lt"/>
              </a:rPr>
              <a:t> ekki </a:t>
            </a:r>
            <a:r>
              <a:rPr lang="en-GB" sz="1200" err="1">
                <a:ea typeface="+mn-lt"/>
                <a:cs typeface="+mn-lt"/>
              </a:rPr>
              <a:t>eru</a:t>
            </a:r>
            <a:r>
              <a:rPr lang="en-GB" sz="1200">
                <a:ea typeface="+mn-lt"/>
                <a:cs typeface="+mn-lt"/>
              </a:rPr>
              <a:t> </a:t>
            </a:r>
            <a:r>
              <a:rPr lang="en-GB" sz="1200" err="1">
                <a:ea typeface="+mn-lt"/>
                <a:cs typeface="+mn-lt"/>
              </a:rPr>
              <a:t>endapunktar</a:t>
            </a:r>
            <a:endParaRPr lang="en-US" err="1"/>
          </a:p>
        </p:txBody>
      </p:sp>
      <p:sp>
        <p:nvSpPr>
          <p:cNvPr id="21" name="TextBox 20">
            <a:extLst>
              <a:ext uri="{FF2B5EF4-FFF2-40B4-BE49-F238E27FC236}">
                <a16:creationId xmlns:a16="http://schemas.microsoft.com/office/drawing/2014/main" id="{2EDD4B7E-0C63-5AC9-FE9C-BBF63E8BF2F7}"/>
              </a:ext>
            </a:extLst>
          </p:cNvPr>
          <p:cNvSpPr txBox="1"/>
          <p:nvPr/>
        </p:nvSpPr>
        <p:spPr>
          <a:xfrm>
            <a:off x="988418" y="1695649"/>
            <a:ext cx="2179184" cy="461665"/>
          </a:xfrm>
          <a:prstGeom prst="rect">
            <a:avLst/>
          </a:prstGeom>
          <a:noFill/>
        </p:spPr>
        <p:txBody>
          <a:bodyPr wrap="square" lIns="91440" tIns="45720" rIns="91440" bIns="45720" rtlCol="0" anchor="t">
            <a:spAutoFit/>
          </a:bodyPr>
          <a:lstStyle>
            <a:defPPr>
              <a:defRPr lang="ko-KR"/>
            </a:defPPr>
          </a:lstStyle>
          <a:p>
            <a:r>
              <a:rPr lang="en-GB" sz="1200" err="1">
                <a:ea typeface="+mn-lt"/>
                <a:cs typeface="+mn-lt"/>
              </a:rPr>
              <a:t>Tengdu</a:t>
            </a:r>
            <a:r>
              <a:rPr lang="en-GB" sz="1200">
                <a:ea typeface="+mn-lt"/>
                <a:cs typeface="+mn-lt"/>
              </a:rPr>
              <a:t> </a:t>
            </a:r>
            <a:r>
              <a:rPr lang="en-GB" sz="1200" err="1">
                <a:ea typeface="+mn-lt"/>
                <a:cs typeface="+mn-lt"/>
              </a:rPr>
              <a:t>valda</a:t>
            </a:r>
            <a:r>
              <a:rPr lang="en-GB" sz="1200">
                <a:ea typeface="+mn-lt"/>
                <a:cs typeface="+mn-lt"/>
              </a:rPr>
              <a:t> </a:t>
            </a:r>
            <a:r>
              <a:rPr lang="en-GB" sz="1200" err="1">
                <a:ea typeface="+mn-lt"/>
                <a:cs typeface="+mn-lt"/>
              </a:rPr>
              <a:t>endahnúta</a:t>
            </a:r>
            <a:r>
              <a:rPr lang="en-GB" sz="1200">
                <a:ea typeface="+mn-lt"/>
                <a:cs typeface="+mn-lt"/>
              </a:rPr>
              <a:t> </a:t>
            </a:r>
            <a:endParaRPr lang="en-US" err="1">
              <a:ea typeface="Arial Unicode MS"/>
              <a:cs typeface="+mn-lt"/>
            </a:endParaRPr>
          </a:p>
          <a:p>
            <a:r>
              <a:rPr lang="en-GB" sz="1200" err="1">
                <a:ea typeface="+mn-lt"/>
                <a:cs typeface="+mn-lt"/>
              </a:rPr>
              <a:t>með</a:t>
            </a:r>
            <a:r>
              <a:rPr lang="en-GB" sz="1200">
                <a:ea typeface="+mn-lt"/>
                <a:cs typeface="+mn-lt"/>
              </a:rPr>
              <a:t> </a:t>
            </a:r>
            <a:r>
              <a:rPr lang="en-GB" sz="1200" err="1">
                <a:ea typeface="+mn-lt"/>
                <a:cs typeface="+mn-lt"/>
              </a:rPr>
              <a:t>nýjum</a:t>
            </a:r>
            <a:r>
              <a:rPr lang="en-GB" sz="1200">
                <a:ea typeface="+mn-lt"/>
                <a:cs typeface="+mn-lt"/>
              </a:rPr>
              <a:t> </a:t>
            </a:r>
            <a:r>
              <a:rPr lang="en-GB" sz="1200" err="1">
                <a:ea typeface="+mn-lt"/>
                <a:cs typeface="+mn-lt"/>
              </a:rPr>
              <a:t>hluta</a:t>
            </a:r>
            <a:endParaRPr lang="en-US">
              <a:cs typeface="Arial"/>
            </a:endParaRPr>
          </a:p>
        </p:txBody>
      </p:sp>
      <p:sp>
        <p:nvSpPr>
          <p:cNvPr id="22" name="TextBox 21">
            <a:extLst>
              <a:ext uri="{FF2B5EF4-FFF2-40B4-BE49-F238E27FC236}">
                <a16:creationId xmlns:a16="http://schemas.microsoft.com/office/drawing/2014/main" id="{E006805D-D6E7-E11E-ACBF-629FDF7B7841}"/>
              </a:ext>
            </a:extLst>
          </p:cNvPr>
          <p:cNvSpPr txBox="1"/>
          <p:nvPr/>
        </p:nvSpPr>
        <p:spPr>
          <a:xfrm>
            <a:off x="969228" y="2328875"/>
            <a:ext cx="2179184" cy="276999"/>
          </a:xfrm>
          <a:prstGeom prst="rect">
            <a:avLst/>
          </a:prstGeom>
          <a:noFill/>
        </p:spPr>
        <p:txBody>
          <a:bodyPr wrap="square" lIns="91440" tIns="45720" rIns="91440" bIns="45720" rtlCol="0" anchor="t">
            <a:spAutoFit/>
          </a:bodyPr>
          <a:lstStyle>
            <a:defPPr>
              <a:defRPr lang="ko-KR"/>
            </a:defPPr>
          </a:lstStyle>
          <a:p>
            <a:r>
              <a:rPr lang="en-GB" sz="1200" err="1">
                <a:ea typeface="+mn-lt"/>
                <a:cs typeface="+mn-lt"/>
              </a:rPr>
              <a:t>Breyttu</a:t>
            </a:r>
            <a:r>
              <a:rPr lang="en-GB" sz="1200">
                <a:ea typeface="+mn-lt"/>
                <a:cs typeface="+mn-lt"/>
              </a:rPr>
              <a:t> </a:t>
            </a:r>
            <a:r>
              <a:rPr lang="en-GB" sz="1200" err="1">
                <a:ea typeface="+mn-lt"/>
                <a:cs typeface="+mn-lt"/>
              </a:rPr>
              <a:t>leið</a:t>
            </a:r>
            <a:r>
              <a:rPr lang="en-GB" sz="1200">
                <a:ea typeface="+mn-lt"/>
                <a:cs typeface="+mn-lt"/>
              </a:rPr>
              <a:t> á </a:t>
            </a:r>
            <a:r>
              <a:rPr lang="en-GB" sz="1200" err="1">
                <a:ea typeface="+mn-lt"/>
                <a:cs typeface="+mn-lt"/>
              </a:rPr>
              <a:t>völdum</a:t>
            </a:r>
            <a:r>
              <a:rPr lang="en-GB" sz="1200">
                <a:ea typeface="+mn-lt"/>
                <a:cs typeface="+mn-lt"/>
              </a:rPr>
              <a:t> </a:t>
            </a:r>
            <a:r>
              <a:rPr lang="en-GB" sz="1200" err="1">
                <a:ea typeface="+mn-lt"/>
                <a:cs typeface="+mn-lt"/>
              </a:rPr>
              <a:t>hnútum</a:t>
            </a:r>
            <a:endParaRPr lang="en-US" err="1"/>
          </a:p>
        </p:txBody>
      </p:sp>
      <p:sp>
        <p:nvSpPr>
          <p:cNvPr id="23" name="TextBox 22">
            <a:extLst>
              <a:ext uri="{FF2B5EF4-FFF2-40B4-BE49-F238E27FC236}">
                <a16:creationId xmlns:a16="http://schemas.microsoft.com/office/drawing/2014/main" id="{5A3AFC37-EA0D-4EDB-BD8D-68947938C69C}"/>
              </a:ext>
            </a:extLst>
          </p:cNvPr>
          <p:cNvSpPr txBox="1"/>
          <p:nvPr/>
        </p:nvSpPr>
        <p:spPr>
          <a:xfrm>
            <a:off x="972489" y="2872632"/>
            <a:ext cx="2179184" cy="276999"/>
          </a:xfrm>
          <a:prstGeom prst="rect">
            <a:avLst/>
          </a:prstGeom>
          <a:noFill/>
        </p:spPr>
        <p:txBody>
          <a:bodyPr wrap="square" lIns="91440" tIns="45720" rIns="91440" bIns="45720" rtlCol="0" anchor="t">
            <a:spAutoFit/>
          </a:bodyPr>
          <a:lstStyle>
            <a:defPPr>
              <a:defRPr lang="ko-KR"/>
            </a:defPPr>
          </a:lstStyle>
          <a:p>
            <a:r>
              <a:rPr lang="en-GB" sz="1200" err="1">
                <a:cs typeface="Arial"/>
              </a:rPr>
              <a:t>Sameinaðu</a:t>
            </a:r>
            <a:r>
              <a:rPr lang="en-GB" sz="1200">
                <a:cs typeface="Arial"/>
              </a:rPr>
              <a:t> </a:t>
            </a:r>
            <a:r>
              <a:rPr lang="en-GB" sz="1200" err="1">
                <a:cs typeface="Arial"/>
              </a:rPr>
              <a:t>valda</a:t>
            </a:r>
            <a:r>
              <a:rPr lang="en-GB" sz="1200">
                <a:cs typeface="Arial"/>
              </a:rPr>
              <a:t> </a:t>
            </a:r>
            <a:r>
              <a:rPr lang="en-GB" sz="1200" err="1">
                <a:cs typeface="Arial"/>
              </a:rPr>
              <a:t>hnúta</a:t>
            </a:r>
            <a:endParaRPr lang="en-GB" sz="1200">
              <a:cs typeface="Arial"/>
            </a:endParaRPr>
          </a:p>
        </p:txBody>
      </p:sp>
    </p:spTree>
    <p:extLst>
      <p:ext uri="{BB962C8B-B14F-4D97-AF65-F5344CB8AC3E}">
        <p14:creationId xmlns:p14="http://schemas.microsoft.com/office/powerpoint/2010/main" val="212438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GB" altLang="ko-KR" sz="2800" err="1">
                <a:cs typeface="Arial"/>
              </a:rPr>
              <a:t>Að</a:t>
            </a:r>
            <a:r>
              <a:rPr lang="en-GB" altLang="ko-KR" sz="2800">
                <a:cs typeface="Arial"/>
              </a:rPr>
              <a:t> </a:t>
            </a:r>
            <a:r>
              <a:rPr lang="en-GB" altLang="ko-KR" sz="2800" err="1">
                <a:cs typeface="Arial"/>
              </a:rPr>
              <a:t>breyta</a:t>
            </a:r>
            <a:r>
              <a:rPr lang="en-GB" altLang="ko-KR" sz="2800">
                <a:cs typeface="Arial"/>
              </a:rPr>
              <a:t> </a:t>
            </a:r>
            <a:r>
              <a:rPr lang="en-GB" altLang="ko-KR" sz="2800" err="1">
                <a:cs typeface="Arial"/>
              </a:rPr>
              <a:t>mynd</a:t>
            </a:r>
            <a:r>
              <a:rPr lang="en-GB" altLang="ko-KR" sz="2800">
                <a:cs typeface="Arial"/>
              </a:rPr>
              <a:t> </a:t>
            </a:r>
            <a:r>
              <a:rPr lang="en-GB" altLang="ko-KR" sz="2800" err="1">
                <a:cs typeface="Arial"/>
              </a:rPr>
              <a:t>í</a:t>
            </a:r>
            <a:r>
              <a:rPr lang="en-GB" altLang="ko-KR" sz="2800">
                <a:cs typeface="Arial"/>
              </a:rPr>
              <a:t> </a:t>
            </a:r>
            <a:r>
              <a:rPr lang="en-GB" altLang="ko-KR" sz="2800" err="1">
                <a:cs typeface="Arial"/>
              </a:rPr>
              <a:t>vektor</a:t>
            </a:r>
            <a:r>
              <a:rPr lang="en-GB" altLang="ko-KR" sz="2800">
                <a:cs typeface="Arial"/>
              </a:rPr>
              <a:t> (vector graphics) </a:t>
            </a:r>
            <a:endParaRPr lang="en-US" err="1"/>
          </a:p>
        </p:txBody>
      </p:sp>
      <p:sp>
        <p:nvSpPr>
          <p:cNvPr id="3" name="Text Placeholder 2"/>
          <p:cNvSpPr>
            <a:spLocks noGrp="1"/>
          </p:cNvSpPr>
          <p:nvPr>
            <p:ph type="body" sz="quarter" idx="11"/>
          </p:nvPr>
        </p:nvSpPr>
        <p:spPr>
          <a:xfrm>
            <a:off x="1547664" y="779103"/>
            <a:ext cx="6477248" cy="288032"/>
          </a:xfrm>
        </p:spPr>
        <p:txBody>
          <a:bodyPr lIns="91440" tIns="45720" rIns="91440" bIns="45720" anchor="ctr"/>
          <a:lstStyle/>
          <a:p>
            <a:r>
              <a:rPr lang="en-GB" altLang="ko-KR" sz="1800" err="1">
                <a:cs typeface="Arial"/>
              </a:rPr>
              <a:t>Að</a:t>
            </a:r>
            <a:r>
              <a:rPr lang="en-GB" altLang="ko-KR" sz="1800">
                <a:cs typeface="Arial"/>
              </a:rPr>
              <a:t> nota “Trace Bitmap”</a:t>
            </a:r>
            <a:endParaRPr lang="en-US" altLang="ko-KR" sz="1800">
              <a:cs typeface="Arial"/>
            </a:endParaRPr>
          </a:p>
        </p:txBody>
      </p:sp>
      <p:sp>
        <p:nvSpPr>
          <p:cNvPr id="20" name="TextBox 19">
            <a:extLst>
              <a:ext uri="{FF2B5EF4-FFF2-40B4-BE49-F238E27FC236}">
                <a16:creationId xmlns:a16="http://schemas.microsoft.com/office/drawing/2014/main" id="{24202055-66FB-43C0-F121-87D1506CE32B}"/>
              </a:ext>
            </a:extLst>
          </p:cNvPr>
          <p:cNvSpPr txBox="1"/>
          <p:nvPr/>
        </p:nvSpPr>
        <p:spPr>
          <a:xfrm>
            <a:off x="504675" y="1164808"/>
            <a:ext cx="3563270" cy="3046988"/>
          </a:xfrm>
          <a:prstGeom prst="rect">
            <a:avLst/>
          </a:prstGeom>
          <a:noFill/>
        </p:spPr>
        <p:txBody>
          <a:bodyPr wrap="square" lIns="91440" tIns="45720" rIns="91440" bIns="45720" rtlCol="0" anchor="t">
            <a:spAutoFit/>
          </a:bodyPr>
          <a:lstStyle>
            <a:defPPr>
              <a:defRPr lang="ko-KR"/>
            </a:defPPr>
          </a:lstStyle>
          <a:p>
            <a:r>
              <a:rPr lang="en-GB" sz="1200">
                <a:ea typeface="+mn-lt"/>
                <a:cs typeface="+mn-lt"/>
              </a:rPr>
              <a:t>Ef </a:t>
            </a:r>
            <a:r>
              <a:rPr lang="en-GB" sz="1200" err="1">
                <a:ea typeface="+mn-lt"/>
                <a:cs typeface="+mn-lt"/>
              </a:rPr>
              <a:t>þú</a:t>
            </a:r>
            <a:r>
              <a:rPr lang="en-GB" sz="1200">
                <a:ea typeface="+mn-lt"/>
                <a:cs typeface="+mn-lt"/>
              </a:rPr>
              <a:t> </a:t>
            </a:r>
            <a:r>
              <a:rPr lang="en-GB" sz="1200" err="1">
                <a:ea typeface="+mn-lt"/>
                <a:cs typeface="+mn-lt"/>
              </a:rPr>
              <a:t>vilt</a:t>
            </a:r>
            <a:r>
              <a:rPr lang="en-GB" sz="1200">
                <a:ea typeface="+mn-lt"/>
                <a:cs typeface="+mn-lt"/>
              </a:rPr>
              <a:t> nota </a:t>
            </a:r>
            <a:r>
              <a:rPr lang="en-GB" sz="1200" err="1">
                <a:ea typeface="+mn-lt"/>
                <a:cs typeface="+mn-lt"/>
              </a:rPr>
              <a:t>mynd</a:t>
            </a:r>
            <a:r>
              <a:rPr lang="en-GB" sz="1200">
                <a:ea typeface="+mn-lt"/>
                <a:cs typeface="+mn-lt"/>
              </a:rPr>
              <a:t>/</a:t>
            </a:r>
            <a:r>
              <a:rPr lang="en-GB" sz="1200" err="1">
                <a:ea typeface="+mn-lt"/>
                <a:cs typeface="+mn-lt"/>
              </a:rPr>
              <a:t>teikningu</a:t>
            </a:r>
            <a:r>
              <a:rPr lang="en-GB" sz="1200">
                <a:ea typeface="+mn-lt"/>
                <a:cs typeface="+mn-lt"/>
              </a:rPr>
              <a:t>/</a:t>
            </a:r>
            <a:r>
              <a:rPr lang="en-GB" sz="1200" err="1">
                <a:ea typeface="+mn-lt"/>
                <a:cs typeface="+mn-lt"/>
              </a:rPr>
              <a:t>klippimynd</a:t>
            </a:r>
            <a:r>
              <a:rPr lang="en-GB" sz="1200">
                <a:ea typeface="+mn-lt"/>
                <a:cs typeface="+mn-lt"/>
              </a:rPr>
              <a:t> </a:t>
            </a:r>
            <a:r>
              <a:rPr lang="en-GB" sz="1200" err="1">
                <a:ea typeface="+mn-lt"/>
                <a:cs typeface="+mn-lt"/>
              </a:rPr>
              <a:t>af</a:t>
            </a:r>
            <a:r>
              <a:rPr lang="en-GB" sz="1200">
                <a:ea typeface="+mn-lt"/>
                <a:cs typeface="+mn-lt"/>
              </a:rPr>
              <a:t> </a:t>
            </a:r>
            <a:endParaRPr lang="en-GB">
              <a:ea typeface="Arial Unicode MS"/>
              <a:cs typeface="+mn-lt"/>
            </a:endParaRPr>
          </a:p>
          <a:p>
            <a:r>
              <a:rPr lang="en-GB" sz="1200" err="1">
                <a:ea typeface="+mn-lt"/>
                <a:cs typeface="+mn-lt"/>
              </a:rPr>
              <a:t>internetinu</a:t>
            </a:r>
            <a:r>
              <a:rPr lang="en-GB" sz="1200">
                <a:ea typeface="+mn-lt"/>
                <a:cs typeface="+mn-lt"/>
              </a:rPr>
              <a:t>, </a:t>
            </a:r>
            <a:r>
              <a:rPr lang="en-GB" sz="1200" err="1">
                <a:ea typeface="+mn-lt"/>
                <a:cs typeface="+mn-lt"/>
              </a:rPr>
              <a:t>þá</a:t>
            </a:r>
            <a:r>
              <a:rPr lang="en-GB" sz="1200">
                <a:ea typeface="+mn-lt"/>
                <a:cs typeface="+mn-lt"/>
              </a:rPr>
              <a:t> er „Trace Bitmap“ </a:t>
            </a:r>
            <a:r>
              <a:rPr lang="en-GB" sz="1200" err="1">
                <a:ea typeface="+mn-lt"/>
                <a:cs typeface="+mn-lt"/>
              </a:rPr>
              <a:t>rétta</a:t>
            </a:r>
            <a:r>
              <a:rPr lang="en-GB" sz="1200">
                <a:ea typeface="+mn-lt"/>
                <a:cs typeface="+mn-lt"/>
              </a:rPr>
              <a:t> </a:t>
            </a:r>
            <a:r>
              <a:rPr lang="en-GB" sz="1200" err="1">
                <a:ea typeface="+mn-lt"/>
                <a:cs typeface="+mn-lt"/>
              </a:rPr>
              <a:t>verkfærið</a:t>
            </a:r>
            <a:r>
              <a:rPr lang="en-GB" sz="1200">
                <a:ea typeface="+mn-lt"/>
                <a:cs typeface="+mn-lt"/>
              </a:rPr>
              <a:t>.</a:t>
            </a:r>
            <a:endParaRPr lang="en-GB">
              <a:cs typeface="Arial"/>
            </a:endParaRPr>
          </a:p>
          <a:p>
            <a:r>
              <a:rPr lang="en-GB" sz="1200" err="1">
                <a:ea typeface="+mn-lt"/>
                <a:cs typeface="+mn-lt"/>
              </a:rPr>
              <a:t>Myndin</a:t>
            </a:r>
            <a:r>
              <a:rPr lang="en-GB" sz="1200">
                <a:ea typeface="+mn-lt"/>
                <a:cs typeface="+mn-lt"/>
              </a:rPr>
              <a:t> </a:t>
            </a:r>
            <a:r>
              <a:rPr lang="en-GB" sz="1200" err="1">
                <a:ea typeface="+mn-lt"/>
                <a:cs typeface="+mn-lt"/>
              </a:rPr>
              <a:t>sem</a:t>
            </a:r>
            <a:r>
              <a:rPr lang="en-GB" sz="1200">
                <a:ea typeface="+mn-lt"/>
                <a:cs typeface="+mn-lt"/>
              </a:rPr>
              <a:t> er </a:t>
            </a:r>
            <a:r>
              <a:rPr lang="en-GB" sz="1200" err="1">
                <a:ea typeface="+mn-lt"/>
                <a:cs typeface="+mn-lt"/>
              </a:rPr>
              <a:t>valin</a:t>
            </a:r>
            <a:r>
              <a:rPr lang="en-GB" sz="1200">
                <a:ea typeface="+mn-lt"/>
                <a:cs typeface="+mn-lt"/>
              </a:rPr>
              <a:t> </a:t>
            </a:r>
            <a:r>
              <a:rPr lang="en-GB" sz="1200" err="1">
                <a:ea typeface="+mn-lt"/>
                <a:cs typeface="+mn-lt"/>
              </a:rPr>
              <a:t>þarf</a:t>
            </a:r>
            <a:r>
              <a:rPr lang="en-GB" sz="1200">
                <a:ea typeface="+mn-lt"/>
                <a:cs typeface="+mn-lt"/>
              </a:rPr>
              <a:t> </a:t>
            </a:r>
            <a:r>
              <a:rPr lang="en-GB" sz="1200" err="1">
                <a:ea typeface="+mn-lt"/>
                <a:cs typeface="+mn-lt"/>
              </a:rPr>
              <a:t>að</a:t>
            </a:r>
            <a:r>
              <a:rPr lang="en-GB" sz="1200">
                <a:ea typeface="+mn-lt"/>
                <a:cs typeface="+mn-lt"/>
              </a:rPr>
              <a:t> vera </a:t>
            </a:r>
            <a:r>
              <a:rPr lang="en-GB" sz="1200" err="1">
                <a:ea typeface="+mn-lt"/>
                <a:cs typeface="+mn-lt"/>
              </a:rPr>
              <a:t>virk</a:t>
            </a:r>
            <a:endParaRPr lang="en-GB" err="1"/>
          </a:p>
          <a:p>
            <a:r>
              <a:rPr lang="en-GB" sz="1200">
                <a:ea typeface="+mn-lt"/>
                <a:cs typeface="+mn-lt"/>
              </a:rPr>
              <a:t>(</a:t>
            </a:r>
            <a:r>
              <a:rPr lang="en-GB" sz="1200" err="1">
                <a:ea typeface="+mn-lt"/>
                <a:cs typeface="+mn-lt"/>
              </a:rPr>
              <a:t>þú</a:t>
            </a:r>
            <a:r>
              <a:rPr lang="en-GB" sz="1200">
                <a:ea typeface="+mn-lt"/>
                <a:cs typeface="+mn-lt"/>
              </a:rPr>
              <a:t> munt </a:t>
            </a:r>
            <a:r>
              <a:rPr lang="en-GB" sz="1200" err="1">
                <a:ea typeface="+mn-lt"/>
                <a:cs typeface="+mn-lt"/>
              </a:rPr>
              <a:t>sjá</a:t>
            </a:r>
            <a:r>
              <a:rPr lang="en-GB" sz="1200">
                <a:ea typeface="+mn-lt"/>
                <a:cs typeface="+mn-lt"/>
              </a:rPr>
              <a:t> </a:t>
            </a:r>
            <a:r>
              <a:rPr lang="en-GB" sz="1200" err="1">
                <a:ea typeface="+mn-lt"/>
                <a:cs typeface="+mn-lt"/>
              </a:rPr>
              <a:t>ramma</a:t>
            </a:r>
            <a:r>
              <a:rPr lang="en-GB" sz="1200">
                <a:ea typeface="+mn-lt"/>
                <a:cs typeface="+mn-lt"/>
              </a:rPr>
              <a:t> </a:t>
            </a:r>
            <a:r>
              <a:rPr lang="en-GB" sz="1200" err="1">
                <a:ea typeface="+mn-lt"/>
                <a:cs typeface="+mn-lt"/>
              </a:rPr>
              <a:t>utan</a:t>
            </a:r>
            <a:r>
              <a:rPr lang="en-GB" sz="1200">
                <a:ea typeface="+mn-lt"/>
                <a:cs typeface="+mn-lt"/>
              </a:rPr>
              <a:t> um </a:t>
            </a:r>
            <a:r>
              <a:rPr lang="en-GB" sz="1200" err="1">
                <a:ea typeface="+mn-lt"/>
                <a:cs typeface="+mn-lt"/>
              </a:rPr>
              <a:t>myndina</a:t>
            </a:r>
            <a:r>
              <a:rPr lang="en-GB" sz="1200">
                <a:ea typeface="+mn-lt"/>
                <a:cs typeface="+mn-lt"/>
              </a:rPr>
              <a:t>).</a:t>
            </a:r>
            <a:endParaRPr lang="en-GB">
              <a:ea typeface="+mn-lt"/>
              <a:cs typeface="+mn-lt"/>
            </a:endParaRPr>
          </a:p>
          <a:p>
            <a:r>
              <a:rPr lang="en-GB" sz="1200">
                <a:ea typeface="+mn-lt"/>
                <a:cs typeface="+mn-lt"/>
              </a:rPr>
              <a:t>Veldu „</a:t>
            </a:r>
            <a:r>
              <a:rPr lang="en-GB" sz="1200" err="1">
                <a:ea typeface="+mn-lt"/>
                <a:cs typeface="+mn-lt"/>
              </a:rPr>
              <a:t>Slóð</a:t>
            </a:r>
            <a:r>
              <a:rPr lang="en-GB" sz="1200">
                <a:ea typeface="+mn-lt"/>
                <a:cs typeface="+mn-lt"/>
              </a:rPr>
              <a:t>“ (path) </a:t>
            </a:r>
            <a:r>
              <a:rPr lang="en-GB" sz="1200" err="1">
                <a:ea typeface="+mn-lt"/>
                <a:cs typeface="+mn-lt"/>
              </a:rPr>
              <a:t>og</a:t>
            </a:r>
            <a:r>
              <a:rPr lang="en-GB" sz="1200">
                <a:ea typeface="+mn-lt"/>
                <a:cs typeface="+mn-lt"/>
              </a:rPr>
              <a:t> </a:t>
            </a:r>
            <a:r>
              <a:rPr lang="en-GB" sz="1200" err="1">
                <a:ea typeface="+mn-lt"/>
                <a:cs typeface="+mn-lt"/>
              </a:rPr>
              <a:t>síðan</a:t>
            </a:r>
            <a:r>
              <a:rPr lang="en-GB" sz="1200">
                <a:ea typeface="+mn-lt"/>
                <a:cs typeface="+mn-lt"/>
              </a:rPr>
              <a:t> „</a:t>
            </a:r>
            <a:r>
              <a:rPr lang="en-GB" sz="1200" err="1">
                <a:ea typeface="+mn-lt"/>
                <a:cs typeface="+mn-lt"/>
              </a:rPr>
              <a:t>Rekja</a:t>
            </a:r>
            <a:endParaRPr lang="en-GB" err="1"/>
          </a:p>
          <a:p>
            <a:r>
              <a:rPr lang="en-GB" sz="1200">
                <a:ea typeface="+mn-lt"/>
                <a:cs typeface="+mn-lt"/>
              </a:rPr>
              <a:t>Bitmap“ (trace bitmap) í </a:t>
            </a:r>
            <a:r>
              <a:rPr lang="en-GB" sz="1200" err="1">
                <a:ea typeface="+mn-lt"/>
                <a:cs typeface="+mn-lt"/>
              </a:rPr>
              <a:t>fellivalmyndinni</a:t>
            </a:r>
            <a:endParaRPr lang="en-GB" err="1"/>
          </a:p>
          <a:p>
            <a:r>
              <a:rPr lang="en-GB" sz="1200" err="1">
                <a:ea typeface="+mn-lt"/>
                <a:cs typeface="+mn-lt"/>
              </a:rPr>
              <a:t>Nýr</a:t>
            </a:r>
            <a:r>
              <a:rPr lang="en-GB" sz="1200">
                <a:ea typeface="+mn-lt"/>
                <a:cs typeface="+mn-lt"/>
              </a:rPr>
              <a:t> </a:t>
            </a:r>
            <a:r>
              <a:rPr lang="en-GB" sz="1200" err="1">
                <a:ea typeface="+mn-lt"/>
                <a:cs typeface="+mn-lt"/>
              </a:rPr>
              <a:t>gluggi</a:t>
            </a:r>
            <a:r>
              <a:rPr lang="en-GB" sz="1200">
                <a:ea typeface="+mn-lt"/>
                <a:cs typeface="+mn-lt"/>
              </a:rPr>
              <a:t> </a:t>
            </a:r>
            <a:r>
              <a:rPr lang="en-GB" sz="1200" err="1">
                <a:ea typeface="+mn-lt"/>
                <a:cs typeface="+mn-lt"/>
              </a:rPr>
              <a:t>opnast</a:t>
            </a:r>
            <a:r>
              <a:rPr lang="en-GB" sz="1200">
                <a:ea typeface="+mn-lt"/>
                <a:cs typeface="+mn-lt"/>
              </a:rPr>
              <a:t> </a:t>
            </a:r>
            <a:r>
              <a:rPr lang="en-GB" sz="1200" err="1">
                <a:ea typeface="+mn-lt"/>
                <a:cs typeface="+mn-lt"/>
              </a:rPr>
              <a:t>það</a:t>
            </a:r>
            <a:r>
              <a:rPr lang="en-GB" sz="1200">
                <a:ea typeface="+mn-lt"/>
                <a:cs typeface="+mn-lt"/>
              </a:rPr>
              <a:t> </a:t>
            </a:r>
            <a:r>
              <a:rPr lang="en-GB" sz="1200" err="1">
                <a:ea typeface="+mn-lt"/>
                <a:cs typeface="+mn-lt"/>
              </a:rPr>
              <a:t>sem</a:t>
            </a:r>
            <a:r>
              <a:rPr lang="en-GB" sz="1200">
                <a:ea typeface="+mn-lt"/>
                <a:cs typeface="+mn-lt"/>
              </a:rPr>
              <a:t> </a:t>
            </a:r>
            <a:r>
              <a:rPr lang="en-GB" sz="1200" err="1">
                <a:ea typeface="+mn-lt"/>
                <a:cs typeface="+mn-lt"/>
              </a:rPr>
              <a:t>þú</a:t>
            </a:r>
            <a:r>
              <a:rPr lang="en-GB" sz="1200">
                <a:ea typeface="+mn-lt"/>
                <a:cs typeface="+mn-lt"/>
              </a:rPr>
              <a:t> </a:t>
            </a:r>
            <a:r>
              <a:rPr lang="en-GB" sz="1200" err="1">
                <a:ea typeface="+mn-lt"/>
                <a:cs typeface="+mn-lt"/>
              </a:rPr>
              <a:t>getur</a:t>
            </a:r>
            <a:r>
              <a:rPr lang="en-GB" sz="1200">
                <a:ea typeface="+mn-lt"/>
                <a:cs typeface="+mn-lt"/>
              </a:rPr>
              <a:t> </a:t>
            </a:r>
            <a:r>
              <a:rPr lang="en-GB" sz="1200" err="1">
                <a:ea typeface="+mn-lt"/>
                <a:cs typeface="+mn-lt"/>
              </a:rPr>
              <a:t>valið</a:t>
            </a:r>
            <a:r>
              <a:rPr lang="en-GB" sz="1200">
                <a:ea typeface="+mn-lt"/>
                <a:cs typeface="+mn-lt"/>
              </a:rPr>
              <a:t> </a:t>
            </a:r>
            <a:endParaRPr lang="en-GB">
              <a:ea typeface="Arial Unicode MS"/>
              <a:cs typeface="+mn-lt"/>
            </a:endParaRPr>
          </a:p>
          <a:p>
            <a:r>
              <a:rPr lang="en-GB" sz="1200" err="1">
                <a:ea typeface="+mn-lt"/>
                <a:cs typeface="+mn-lt"/>
              </a:rPr>
              <a:t>aðferðina</a:t>
            </a:r>
            <a:r>
              <a:rPr lang="en-GB" sz="1200">
                <a:ea typeface="+mn-lt"/>
                <a:cs typeface="+mn-lt"/>
              </a:rPr>
              <a:t> </a:t>
            </a:r>
            <a:r>
              <a:rPr lang="en-GB" sz="1200" err="1">
                <a:ea typeface="+mn-lt"/>
                <a:cs typeface="+mn-lt"/>
              </a:rPr>
              <a:t>Skönnun</a:t>
            </a:r>
            <a:r>
              <a:rPr lang="en-GB" sz="1200">
                <a:ea typeface="+mn-lt"/>
                <a:cs typeface="+mn-lt"/>
              </a:rPr>
              <a:t> (scanning). </a:t>
            </a:r>
            <a:r>
              <a:rPr lang="en-GB" sz="1200" err="1">
                <a:ea typeface="+mn-lt"/>
                <a:cs typeface="+mn-lt"/>
              </a:rPr>
              <a:t>Venjulegt</a:t>
            </a:r>
            <a:r>
              <a:rPr lang="en-GB" sz="1200">
                <a:ea typeface="+mn-lt"/>
                <a:cs typeface="+mn-lt"/>
              </a:rPr>
              <a:t> </a:t>
            </a:r>
            <a:r>
              <a:rPr lang="en-GB" sz="1200" err="1">
                <a:ea typeface="+mn-lt"/>
                <a:cs typeface="+mn-lt"/>
              </a:rPr>
              <a:t>val</a:t>
            </a:r>
            <a:r>
              <a:rPr lang="en-GB" sz="1200">
                <a:ea typeface="+mn-lt"/>
                <a:cs typeface="+mn-lt"/>
              </a:rPr>
              <a:t> er</a:t>
            </a:r>
            <a:endParaRPr lang="en-GB">
              <a:cs typeface="Arial"/>
            </a:endParaRPr>
          </a:p>
          <a:p>
            <a:r>
              <a:rPr lang="en-GB" sz="1200">
                <a:ea typeface="+mn-lt"/>
                <a:cs typeface="+mn-lt"/>
              </a:rPr>
              <a:t>„</a:t>
            </a:r>
            <a:r>
              <a:rPr lang="en-GB" sz="1200" err="1">
                <a:ea typeface="+mn-lt"/>
                <a:cs typeface="+mn-lt"/>
              </a:rPr>
              <a:t>Birtuskerðing</a:t>
            </a:r>
            <a:r>
              <a:rPr lang="en-GB" sz="1200">
                <a:ea typeface="+mn-lt"/>
                <a:cs typeface="+mn-lt"/>
              </a:rPr>
              <a:t>“ (</a:t>
            </a:r>
            <a:r>
              <a:rPr lang="en-GB" sz="1200" err="1">
                <a:ea typeface="+mn-lt"/>
                <a:cs typeface="+mn-lt"/>
              </a:rPr>
              <a:t>brightess</a:t>
            </a:r>
            <a:r>
              <a:rPr lang="en-GB" sz="1200">
                <a:ea typeface="+mn-lt"/>
                <a:cs typeface="+mn-lt"/>
              </a:rPr>
              <a:t> </a:t>
            </a:r>
            <a:r>
              <a:rPr lang="en-GB" sz="1200" err="1">
                <a:ea typeface="+mn-lt"/>
                <a:cs typeface="+mn-lt"/>
              </a:rPr>
              <a:t>cutoff</a:t>
            </a:r>
            <a:r>
              <a:rPr lang="en-GB" sz="1200">
                <a:ea typeface="+mn-lt"/>
                <a:cs typeface="+mn-lt"/>
              </a:rPr>
              <a:t>) </a:t>
            </a:r>
            <a:r>
              <a:rPr lang="en-GB" sz="1200" err="1">
                <a:ea typeface="+mn-lt"/>
                <a:cs typeface="+mn-lt"/>
              </a:rPr>
              <a:t>með</a:t>
            </a:r>
            <a:r>
              <a:rPr lang="en-GB" sz="1200">
                <a:ea typeface="+mn-lt"/>
                <a:cs typeface="+mn-lt"/>
              </a:rPr>
              <a:t> </a:t>
            </a:r>
            <a:endParaRPr lang="en-GB">
              <a:ea typeface="Arial Unicode MS"/>
              <a:cs typeface="+mn-lt"/>
            </a:endParaRPr>
          </a:p>
          <a:p>
            <a:r>
              <a:rPr lang="en-GB" sz="1200" err="1">
                <a:ea typeface="+mn-lt"/>
                <a:cs typeface="+mn-lt"/>
              </a:rPr>
              <a:t>Þröskuld</a:t>
            </a:r>
            <a:r>
              <a:rPr lang="en-GB" sz="1200">
                <a:ea typeface="+mn-lt"/>
                <a:cs typeface="+mn-lt"/>
              </a:rPr>
              <a:t> 0,450. Ef </a:t>
            </a:r>
            <a:r>
              <a:rPr lang="en-GB" sz="1200" err="1">
                <a:ea typeface="+mn-lt"/>
                <a:cs typeface="+mn-lt"/>
              </a:rPr>
              <a:t>þú</a:t>
            </a:r>
            <a:r>
              <a:rPr lang="en-GB" sz="1200">
                <a:ea typeface="+mn-lt"/>
                <a:cs typeface="+mn-lt"/>
              </a:rPr>
              <a:t> </a:t>
            </a:r>
            <a:r>
              <a:rPr lang="en-GB" sz="1200" err="1">
                <a:ea typeface="+mn-lt"/>
                <a:cs typeface="+mn-lt"/>
              </a:rPr>
              <a:t>hækkar</a:t>
            </a:r>
            <a:r>
              <a:rPr lang="en-GB" sz="1200">
                <a:ea typeface="+mn-lt"/>
                <a:cs typeface="+mn-lt"/>
              </a:rPr>
              <a:t> </a:t>
            </a:r>
            <a:r>
              <a:rPr lang="en-GB" sz="1200" err="1">
                <a:ea typeface="+mn-lt"/>
                <a:cs typeface="+mn-lt"/>
              </a:rPr>
              <a:t>töluna</a:t>
            </a:r>
            <a:r>
              <a:rPr lang="en-GB" sz="1200">
                <a:ea typeface="+mn-lt"/>
                <a:cs typeface="+mn-lt"/>
              </a:rPr>
              <a:t> </a:t>
            </a:r>
            <a:r>
              <a:rPr lang="en-GB" sz="1200" err="1">
                <a:ea typeface="+mn-lt"/>
                <a:cs typeface="+mn-lt"/>
              </a:rPr>
              <a:t>verður</a:t>
            </a:r>
            <a:r>
              <a:rPr lang="en-GB" sz="1200">
                <a:ea typeface="+mn-lt"/>
                <a:cs typeface="+mn-lt"/>
              </a:rPr>
              <a:t> </a:t>
            </a:r>
            <a:endParaRPr lang="en-GB">
              <a:ea typeface="+mn-lt"/>
              <a:cs typeface="+mn-lt"/>
            </a:endParaRPr>
          </a:p>
          <a:p>
            <a:r>
              <a:rPr lang="en-GB" sz="1200" err="1">
                <a:ea typeface="+mn-lt"/>
                <a:cs typeface="+mn-lt"/>
              </a:rPr>
              <a:t>myndin</a:t>
            </a:r>
            <a:r>
              <a:rPr lang="en-GB" sz="1200">
                <a:ea typeface="+mn-lt"/>
                <a:cs typeface="+mn-lt"/>
              </a:rPr>
              <a:t> </a:t>
            </a:r>
            <a:r>
              <a:rPr lang="en-GB" sz="1200" err="1">
                <a:ea typeface="+mn-lt"/>
                <a:cs typeface="+mn-lt"/>
              </a:rPr>
              <a:t>dekkri</a:t>
            </a:r>
            <a:r>
              <a:rPr lang="en-GB" sz="1200">
                <a:ea typeface="+mn-lt"/>
                <a:cs typeface="+mn-lt"/>
              </a:rPr>
              <a:t> </a:t>
            </a:r>
            <a:r>
              <a:rPr lang="en-GB" sz="1200" err="1">
                <a:ea typeface="+mn-lt"/>
                <a:cs typeface="+mn-lt"/>
              </a:rPr>
              <a:t>ef</a:t>
            </a:r>
            <a:r>
              <a:rPr lang="en-GB" sz="1200">
                <a:ea typeface="+mn-lt"/>
                <a:cs typeface="+mn-lt"/>
              </a:rPr>
              <a:t> </a:t>
            </a:r>
            <a:r>
              <a:rPr lang="en-GB" sz="1200" err="1">
                <a:ea typeface="+mn-lt"/>
                <a:cs typeface="+mn-lt"/>
              </a:rPr>
              <a:t>þú</a:t>
            </a:r>
            <a:r>
              <a:rPr lang="en-GB" sz="1200">
                <a:ea typeface="+mn-lt"/>
                <a:cs typeface="+mn-lt"/>
              </a:rPr>
              <a:t> </a:t>
            </a:r>
            <a:r>
              <a:rPr lang="en-GB" sz="1200" err="1">
                <a:ea typeface="+mn-lt"/>
                <a:cs typeface="+mn-lt"/>
              </a:rPr>
              <a:t>lækkar</a:t>
            </a:r>
            <a:r>
              <a:rPr lang="en-GB" sz="1200">
                <a:ea typeface="+mn-lt"/>
                <a:cs typeface="+mn-lt"/>
              </a:rPr>
              <a:t> </a:t>
            </a:r>
            <a:r>
              <a:rPr lang="en-GB" sz="1200" err="1">
                <a:ea typeface="+mn-lt"/>
                <a:cs typeface="+mn-lt"/>
              </a:rPr>
              <a:t>hana</a:t>
            </a:r>
            <a:r>
              <a:rPr lang="en-GB" sz="1200">
                <a:ea typeface="+mn-lt"/>
                <a:cs typeface="+mn-lt"/>
              </a:rPr>
              <a:t> </a:t>
            </a:r>
            <a:r>
              <a:rPr lang="en-GB" sz="1200" err="1">
                <a:ea typeface="+mn-lt"/>
                <a:cs typeface="+mn-lt"/>
              </a:rPr>
              <a:t>mun</a:t>
            </a:r>
            <a:r>
              <a:rPr lang="en-GB" sz="1200">
                <a:ea typeface="+mn-lt"/>
                <a:cs typeface="+mn-lt"/>
              </a:rPr>
              <a:t> taka </a:t>
            </a:r>
            <a:r>
              <a:rPr lang="en-GB" sz="1200" err="1">
                <a:ea typeface="+mn-lt"/>
                <a:cs typeface="+mn-lt"/>
              </a:rPr>
              <a:t>minni</a:t>
            </a:r>
            <a:r>
              <a:rPr lang="en-GB" sz="1200">
                <a:ea typeface="+mn-lt"/>
                <a:cs typeface="+mn-lt"/>
              </a:rPr>
              <a:t> </a:t>
            </a:r>
            <a:endParaRPr lang="en-GB">
              <a:ea typeface="+mn-lt"/>
              <a:cs typeface="+mn-lt"/>
            </a:endParaRPr>
          </a:p>
          <a:p>
            <a:r>
              <a:rPr lang="en-GB" sz="1200">
                <a:ea typeface="+mn-lt"/>
                <a:cs typeface="+mn-lt"/>
              </a:rPr>
              <a:t>lit.</a:t>
            </a:r>
            <a:endParaRPr lang="en-GB">
              <a:ea typeface="+mn-lt"/>
              <a:cs typeface="+mn-lt"/>
            </a:endParaRPr>
          </a:p>
          <a:p>
            <a:r>
              <a:rPr lang="en-GB" sz="1200" err="1">
                <a:ea typeface="+mn-lt"/>
                <a:cs typeface="+mn-lt"/>
              </a:rPr>
              <a:t>Þegar</a:t>
            </a:r>
            <a:r>
              <a:rPr lang="en-GB" sz="1200">
                <a:ea typeface="+mn-lt"/>
                <a:cs typeface="+mn-lt"/>
              </a:rPr>
              <a:t> </a:t>
            </a:r>
            <a:r>
              <a:rPr lang="en-GB" sz="1200" err="1">
                <a:ea typeface="+mn-lt"/>
                <a:cs typeface="+mn-lt"/>
              </a:rPr>
              <a:t>myndin</a:t>
            </a:r>
            <a:r>
              <a:rPr lang="en-GB" sz="1200">
                <a:ea typeface="+mn-lt"/>
                <a:cs typeface="+mn-lt"/>
              </a:rPr>
              <a:t> er </a:t>
            </a:r>
            <a:r>
              <a:rPr lang="en-GB" sz="1200" err="1">
                <a:ea typeface="+mn-lt"/>
                <a:cs typeface="+mn-lt"/>
              </a:rPr>
              <a:t>eins</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hún</a:t>
            </a:r>
            <a:r>
              <a:rPr lang="en-GB" sz="1200">
                <a:ea typeface="+mn-lt"/>
                <a:cs typeface="+mn-lt"/>
              </a:rPr>
              <a:t> á </a:t>
            </a:r>
            <a:r>
              <a:rPr lang="en-GB" sz="1200" err="1">
                <a:ea typeface="+mn-lt"/>
                <a:cs typeface="+mn-lt"/>
              </a:rPr>
              <a:t>að</a:t>
            </a:r>
            <a:r>
              <a:rPr lang="en-GB" sz="1200">
                <a:ea typeface="+mn-lt"/>
                <a:cs typeface="+mn-lt"/>
              </a:rPr>
              <a:t> vera </a:t>
            </a:r>
            <a:r>
              <a:rPr lang="en-GB" sz="1200" err="1">
                <a:ea typeface="+mn-lt"/>
                <a:cs typeface="+mn-lt"/>
              </a:rPr>
              <a:t>þá</a:t>
            </a:r>
            <a:r>
              <a:rPr lang="en-GB" sz="1200">
                <a:ea typeface="+mn-lt"/>
                <a:cs typeface="+mn-lt"/>
              </a:rPr>
              <a:t> </a:t>
            </a:r>
            <a:endParaRPr lang="en-GB">
              <a:ea typeface="Arial Unicode MS"/>
              <a:cs typeface="+mn-lt"/>
            </a:endParaRPr>
          </a:p>
          <a:p>
            <a:r>
              <a:rPr lang="en-GB" sz="1200" err="1">
                <a:ea typeface="+mn-lt"/>
                <a:cs typeface="+mn-lt"/>
              </a:rPr>
              <a:t>ýtirðu</a:t>
            </a:r>
            <a:r>
              <a:rPr lang="en-GB" sz="1200">
                <a:ea typeface="+mn-lt"/>
                <a:cs typeface="+mn-lt"/>
              </a:rPr>
              <a:t> bara á „Í </a:t>
            </a:r>
            <a:r>
              <a:rPr lang="en-GB" sz="1200" err="1">
                <a:ea typeface="+mn-lt"/>
                <a:cs typeface="+mn-lt"/>
              </a:rPr>
              <a:t>lagi</a:t>
            </a:r>
            <a:r>
              <a:rPr lang="en-GB" sz="1200">
                <a:ea typeface="+mn-lt"/>
                <a:cs typeface="+mn-lt"/>
              </a:rPr>
              <a:t>“ </a:t>
            </a:r>
            <a:r>
              <a:rPr lang="en-GB" sz="1200" err="1">
                <a:ea typeface="+mn-lt"/>
                <a:cs typeface="+mn-lt"/>
              </a:rPr>
              <a:t>til</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fá</a:t>
            </a:r>
            <a:r>
              <a:rPr lang="en-GB" sz="1200">
                <a:ea typeface="+mn-lt"/>
                <a:cs typeface="+mn-lt"/>
              </a:rPr>
              <a:t> </a:t>
            </a:r>
            <a:r>
              <a:rPr lang="en-GB" sz="1200" err="1">
                <a:ea typeface="+mn-lt"/>
                <a:cs typeface="+mn-lt"/>
              </a:rPr>
              <a:t>vektormyndina</a:t>
            </a:r>
            <a:r>
              <a:rPr lang="en-GB" sz="1200">
                <a:ea typeface="+mn-lt"/>
                <a:cs typeface="+mn-lt"/>
              </a:rPr>
              <a:t>.</a:t>
            </a:r>
            <a:endParaRPr lang="en-GB">
              <a:cs typeface="Arial"/>
            </a:endParaRPr>
          </a:p>
          <a:p>
            <a:r>
              <a:rPr lang="en-GB" sz="1200" err="1">
                <a:ea typeface="+mn-lt"/>
                <a:cs typeface="+mn-lt"/>
              </a:rPr>
              <a:t>Dragðu</a:t>
            </a:r>
            <a:r>
              <a:rPr lang="en-GB" sz="1200">
                <a:ea typeface="+mn-lt"/>
                <a:cs typeface="+mn-lt"/>
              </a:rPr>
              <a:t> </a:t>
            </a:r>
            <a:r>
              <a:rPr lang="en-GB" sz="1200" err="1">
                <a:ea typeface="+mn-lt"/>
                <a:cs typeface="+mn-lt"/>
              </a:rPr>
              <a:t>nú</a:t>
            </a:r>
            <a:r>
              <a:rPr lang="en-GB" sz="1200">
                <a:ea typeface="+mn-lt"/>
                <a:cs typeface="+mn-lt"/>
              </a:rPr>
              <a:t> bara </a:t>
            </a:r>
            <a:r>
              <a:rPr lang="en-GB" sz="1200" err="1">
                <a:ea typeface="+mn-lt"/>
                <a:cs typeface="+mn-lt"/>
              </a:rPr>
              <a:t>nýju</a:t>
            </a:r>
            <a:r>
              <a:rPr lang="en-GB" sz="1200">
                <a:ea typeface="+mn-lt"/>
                <a:cs typeface="+mn-lt"/>
              </a:rPr>
              <a:t> </a:t>
            </a:r>
            <a:r>
              <a:rPr lang="en-GB" sz="1200" err="1">
                <a:ea typeface="+mn-lt"/>
                <a:cs typeface="+mn-lt"/>
              </a:rPr>
              <a:t>myndina</a:t>
            </a:r>
            <a:r>
              <a:rPr lang="en-GB" sz="1200">
                <a:ea typeface="+mn-lt"/>
                <a:cs typeface="+mn-lt"/>
              </a:rPr>
              <a:t> </a:t>
            </a:r>
            <a:r>
              <a:rPr lang="en-GB" sz="1200" err="1">
                <a:ea typeface="+mn-lt"/>
                <a:cs typeface="+mn-lt"/>
              </a:rPr>
              <a:t>af</a:t>
            </a:r>
            <a:r>
              <a:rPr lang="en-GB" sz="1200">
                <a:ea typeface="+mn-lt"/>
                <a:cs typeface="+mn-lt"/>
              </a:rPr>
              <a:t> </a:t>
            </a:r>
            <a:r>
              <a:rPr lang="en-GB" sz="1200" err="1">
                <a:ea typeface="+mn-lt"/>
                <a:cs typeface="+mn-lt"/>
              </a:rPr>
              <a:t>upprunalegu</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byrjaðu</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breyta</a:t>
            </a:r>
            <a:endParaRPr lang="en-GB" err="1"/>
          </a:p>
        </p:txBody>
      </p:sp>
      <p:pic>
        <p:nvPicPr>
          <p:cNvPr id="5" name="Picture 4">
            <a:extLst>
              <a:ext uri="{FF2B5EF4-FFF2-40B4-BE49-F238E27FC236}">
                <a16:creationId xmlns:a16="http://schemas.microsoft.com/office/drawing/2014/main" id="{7431A48E-C5A7-A73E-A9A0-97BD7849FF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1142293"/>
            <a:ext cx="3382888" cy="2182709"/>
          </a:xfrm>
          <a:prstGeom prst="rect">
            <a:avLst/>
          </a:prstGeom>
        </p:spPr>
      </p:pic>
      <p:sp>
        <p:nvSpPr>
          <p:cNvPr id="6" name="TextBox 5">
            <a:extLst>
              <a:ext uri="{FF2B5EF4-FFF2-40B4-BE49-F238E27FC236}">
                <a16:creationId xmlns:a16="http://schemas.microsoft.com/office/drawing/2014/main" id="{B4E5FBD5-3459-C93A-6B14-13FAE29FDFBC}"/>
              </a:ext>
            </a:extLst>
          </p:cNvPr>
          <p:cNvSpPr txBox="1"/>
          <p:nvPr/>
        </p:nvSpPr>
        <p:spPr>
          <a:xfrm>
            <a:off x="4814456" y="3357372"/>
            <a:ext cx="3168352" cy="276999"/>
          </a:xfrm>
          <a:prstGeom prst="rect">
            <a:avLst/>
          </a:prstGeom>
          <a:noFill/>
        </p:spPr>
        <p:txBody>
          <a:bodyPr wrap="square" lIns="91440" tIns="45720" rIns="91440" bIns="45720" rtlCol="0" anchor="t">
            <a:spAutoFit/>
          </a:bodyPr>
          <a:lstStyle>
            <a:defPPr>
              <a:defRPr lang="ko-KR"/>
            </a:defPPr>
          </a:lstStyle>
          <a:p>
            <a:r>
              <a:rPr lang="en-GB" sz="1200">
                <a:ea typeface="+mn-lt"/>
                <a:cs typeface="+mn-lt"/>
              </a:rPr>
              <a:t>Vektor </a:t>
            </a:r>
            <a:r>
              <a:rPr lang="en-GB" sz="1200" err="1">
                <a:ea typeface="+mn-lt"/>
                <a:cs typeface="+mn-lt"/>
              </a:rPr>
              <a:t>með</a:t>
            </a:r>
            <a:r>
              <a:rPr lang="en-GB" sz="1200">
                <a:ea typeface="+mn-lt"/>
                <a:cs typeface="+mn-lt"/>
              </a:rPr>
              <a:t> </a:t>
            </a:r>
            <a:r>
              <a:rPr lang="en-GB" sz="1200" err="1">
                <a:ea typeface="+mn-lt"/>
                <a:cs typeface="+mn-lt"/>
              </a:rPr>
              <a:t>hnútum</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upprunaleg</a:t>
            </a:r>
            <a:r>
              <a:rPr lang="en-GB" sz="1200">
                <a:ea typeface="+mn-lt"/>
                <a:cs typeface="+mn-lt"/>
              </a:rPr>
              <a:t> </a:t>
            </a:r>
            <a:r>
              <a:rPr lang="en-GB" sz="1200" err="1">
                <a:ea typeface="+mn-lt"/>
                <a:cs typeface="+mn-lt"/>
              </a:rPr>
              <a:t>mynd</a:t>
            </a:r>
            <a:endParaRPr lang="en-US" err="1">
              <a:ea typeface="+mn-lt"/>
              <a:cs typeface="+mn-lt"/>
            </a:endParaRPr>
          </a:p>
        </p:txBody>
      </p:sp>
    </p:spTree>
    <p:extLst>
      <p:ext uri="{BB962C8B-B14F-4D97-AF65-F5344CB8AC3E}">
        <p14:creationId xmlns:p14="http://schemas.microsoft.com/office/powerpoint/2010/main" val="404772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04789" y="327886"/>
            <a:ext cx="6477248" cy="288032"/>
          </a:xfrm>
        </p:spPr>
        <p:txBody>
          <a:bodyPr lIns="91440" tIns="45720" rIns="91440" bIns="45720" anchor="ctr"/>
          <a:lstStyle/>
          <a:p>
            <a:r>
              <a:rPr lang="en-GB" sz="2400" err="1">
                <a:latin typeface="+mj-lt"/>
                <a:ea typeface="+mn-lt"/>
                <a:cs typeface="+mn-lt"/>
              </a:rPr>
              <a:t>Gefðu</a:t>
            </a:r>
            <a:r>
              <a:rPr lang="en-GB" sz="2400">
                <a:latin typeface="+mj-lt"/>
                <a:ea typeface="+mn-lt"/>
                <a:cs typeface="+mn-lt"/>
              </a:rPr>
              <a:t> </a:t>
            </a:r>
            <a:r>
              <a:rPr lang="en-GB" sz="2400" err="1">
                <a:latin typeface="+mj-lt"/>
                <a:ea typeface="+mn-lt"/>
                <a:cs typeface="+mn-lt"/>
              </a:rPr>
              <a:t>hönnun</a:t>
            </a:r>
            <a:r>
              <a:rPr lang="en-GB" sz="2400">
                <a:latin typeface="+mj-lt"/>
                <a:ea typeface="+mn-lt"/>
                <a:cs typeface="+mn-lt"/>
              </a:rPr>
              <a:t> </a:t>
            </a:r>
            <a:r>
              <a:rPr lang="en-GB" sz="2400" err="1">
                <a:latin typeface="+mj-lt"/>
                <a:ea typeface="+mn-lt"/>
                <a:cs typeface="+mn-lt"/>
              </a:rPr>
              <a:t>þinni</a:t>
            </a:r>
            <a:r>
              <a:rPr lang="en-GB" sz="2400">
                <a:latin typeface="+mj-lt"/>
                <a:ea typeface="+mn-lt"/>
                <a:cs typeface="+mn-lt"/>
              </a:rPr>
              <a:t> </a:t>
            </a:r>
            <a:r>
              <a:rPr lang="en-GB" sz="2400" err="1">
                <a:latin typeface="+mj-lt"/>
                <a:ea typeface="+mn-lt"/>
                <a:cs typeface="+mn-lt"/>
              </a:rPr>
              <a:t>persónulegan</a:t>
            </a:r>
            <a:r>
              <a:rPr lang="en-GB" sz="2400">
                <a:latin typeface="+mj-lt"/>
                <a:ea typeface="+mn-lt"/>
                <a:cs typeface="+mn-lt"/>
              </a:rPr>
              <a:t> </a:t>
            </a:r>
            <a:r>
              <a:rPr lang="en-GB" sz="2400" err="1">
                <a:latin typeface="+mj-lt"/>
                <a:ea typeface="+mn-lt"/>
                <a:cs typeface="+mn-lt"/>
              </a:rPr>
              <a:t>blæ</a:t>
            </a:r>
            <a:endParaRPr lang="en-US" sz="2400" err="1">
              <a:latin typeface="+mj-lt"/>
            </a:endParaRPr>
          </a:p>
        </p:txBody>
      </p:sp>
      <p:grpSp>
        <p:nvGrpSpPr>
          <p:cNvPr id="35" name="Group 34"/>
          <p:cNvGrpSpPr/>
          <p:nvPr/>
        </p:nvGrpSpPr>
        <p:grpSpPr>
          <a:xfrm>
            <a:off x="950038" y="4177572"/>
            <a:ext cx="2323459" cy="494026"/>
            <a:chOff x="803640" y="3362835"/>
            <a:chExt cx="2059657" cy="494026"/>
          </a:xfrm>
        </p:grpSpPr>
        <p:sp>
          <p:nvSpPr>
            <p:cNvPr id="36" name="TextBox 35"/>
            <p:cNvSpPr txBox="1"/>
            <p:nvPr/>
          </p:nvSpPr>
          <p:spPr>
            <a:xfrm>
              <a:off x="803640" y="3579862"/>
              <a:ext cx="2059657" cy="276999"/>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grpSp>
      <p:sp>
        <p:nvSpPr>
          <p:cNvPr id="20" name="TextBox 19">
            <a:extLst>
              <a:ext uri="{FF2B5EF4-FFF2-40B4-BE49-F238E27FC236}">
                <a16:creationId xmlns:a16="http://schemas.microsoft.com/office/drawing/2014/main" id="{24202055-66FB-43C0-F121-87D1506CE32B}"/>
              </a:ext>
            </a:extLst>
          </p:cNvPr>
          <p:cNvSpPr txBox="1"/>
          <p:nvPr/>
        </p:nvSpPr>
        <p:spPr>
          <a:xfrm>
            <a:off x="947525" y="1348782"/>
            <a:ext cx="2882693" cy="2123658"/>
          </a:xfrm>
          <a:prstGeom prst="rect">
            <a:avLst/>
          </a:prstGeom>
          <a:noFill/>
        </p:spPr>
        <p:txBody>
          <a:bodyPr wrap="square" lIns="91440" tIns="45720" rIns="91440" bIns="45720" rtlCol="0" anchor="t">
            <a:spAutoFit/>
          </a:bodyPr>
          <a:lstStyle>
            <a:defPPr>
              <a:defRPr lang="ko-KR"/>
            </a:defPPr>
          </a:lstStyle>
          <a:p>
            <a:pPr latinLnBrk="0" hangingPunct="0"/>
            <a:r>
              <a:rPr lang="en-GB" sz="1200" err="1">
                <a:ea typeface="+mn-lt"/>
                <a:cs typeface="+mn-lt"/>
              </a:rPr>
              <a:t>Hægt</a:t>
            </a:r>
            <a:r>
              <a:rPr lang="en-GB" sz="1200">
                <a:ea typeface="+mn-lt"/>
                <a:cs typeface="+mn-lt"/>
              </a:rPr>
              <a:t> er </a:t>
            </a:r>
            <a:r>
              <a:rPr lang="en-GB" sz="1200" err="1">
                <a:ea typeface="+mn-lt"/>
                <a:cs typeface="+mn-lt"/>
              </a:rPr>
              <a:t>að</a:t>
            </a:r>
            <a:r>
              <a:rPr lang="en-GB" sz="1200">
                <a:ea typeface="+mn-lt"/>
                <a:cs typeface="+mn-lt"/>
              </a:rPr>
              <a:t> </a:t>
            </a:r>
            <a:r>
              <a:rPr lang="en-GB" sz="1200" err="1">
                <a:ea typeface="+mn-lt"/>
                <a:cs typeface="+mn-lt"/>
              </a:rPr>
              <a:t>setja</a:t>
            </a:r>
            <a:r>
              <a:rPr lang="en-GB" sz="1200">
                <a:ea typeface="+mn-lt"/>
                <a:cs typeface="+mn-lt"/>
              </a:rPr>
              <a:t> inn </a:t>
            </a:r>
            <a:r>
              <a:rPr lang="en-GB" sz="1200" err="1">
                <a:ea typeface="+mn-lt"/>
                <a:cs typeface="+mn-lt"/>
              </a:rPr>
              <a:t>texta</a:t>
            </a:r>
            <a:r>
              <a:rPr lang="en-GB" sz="1200">
                <a:ea typeface="+mn-lt"/>
                <a:cs typeface="+mn-lt"/>
              </a:rPr>
              <a:t>. </a:t>
            </a:r>
          </a:p>
          <a:p>
            <a:pPr latinLnBrk="0" hangingPunct="0"/>
            <a:r>
              <a:rPr lang="en-GB" sz="1200" err="1">
                <a:ea typeface="+mn-lt"/>
                <a:cs typeface="+mn-lt"/>
              </a:rPr>
              <a:t>Þetta</a:t>
            </a:r>
            <a:r>
              <a:rPr lang="en-GB" sz="1200">
                <a:ea typeface="+mn-lt"/>
                <a:cs typeface="+mn-lt"/>
              </a:rPr>
              <a:t> </a:t>
            </a:r>
            <a:r>
              <a:rPr lang="en-GB" sz="1200" err="1">
                <a:ea typeface="+mn-lt"/>
                <a:cs typeface="+mn-lt"/>
              </a:rPr>
              <a:t>tákn</a:t>
            </a:r>
            <a:r>
              <a:rPr lang="en-GB" sz="1200">
                <a:ea typeface="+mn-lt"/>
                <a:cs typeface="+mn-lt"/>
              </a:rPr>
              <a:t> </a:t>
            </a:r>
            <a:r>
              <a:rPr lang="en-GB" sz="1200" err="1">
                <a:ea typeface="+mn-lt"/>
                <a:cs typeface="+mn-lt"/>
              </a:rPr>
              <a:t>gerir</a:t>
            </a:r>
            <a:r>
              <a:rPr lang="en-GB" sz="1200">
                <a:ea typeface="+mn-lt"/>
                <a:cs typeface="+mn-lt"/>
              </a:rPr>
              <a:t> </a:t>
            </a:r>
            <a:r>
              <a:rPr lang="en-GB" sz="1200" err="1">
                <a:ea typeface="+mn-lt"/>
                <a:cs typeface="+mn-lt"/>
              </a:rPr>
              <a:t>þér</a:t>
            </a:r>
            <a:r>
              <a:rPr lang="en-GB" sz="1200">
                <a:ea typeface="+mn-lt"/>
                <a:cs typeface="+mn-lt"/>
              </a:rPr>
              <a:t> </a:t>
            </a:r>
            <a:r>
              <a:rPr lang="en-GB" sz="1200" err="1">
                <a:ea typeface="+mn-lt"/>
                <a:cs typeface="+mn-lt"/>
              </a:rPr>
              <a:t>kleift</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skrifa</a:t>
            </a:r>
            <a:r>
              <a:rPr lang="en-GB" sz="1200">
                <a:ea typeface="+mn-lt"/>
                <a:cs typeface="+mn-lt"/>
              </a:rPr>
              <a:t>. </a:t>
            </a:r>
            <a:r>
              <a:rPr lang="en-GB" sz="1200" err="1">
                <a:ea typeface="+mn-lt"/>
                <a:cs typeface="+mn-lt"/>
              </a:rPr>
              <a:t>Smelltu</a:t>
            </a:r>
            <a:r>
              <a:rPr lang="en-GB" sz="1200">
                <a:ea typeface="+mn-lt"/>
                <a:cs typeface="+mn-lt"/>
              </a:rPr>
              <a:t> bara </a:t>
            </a:r>
            <a:r>
              <a:rPr lang="en-GB" sz="1200" err="1">
                <a:ea typeface="+mn-lt"/>
                <a:cs typeface="+mn-lt"/>
              </a:rPr>
              <a:t>hvar</a:t>
            </a:r>
            <a:r>
              <a:rPr lang="en-GB" sz="1200">
                <a:ea typeface="+mn-lt"/>
                <a:cs typeface="+mn-lt"/>
              </a:rPr>
              <a:t> </a:t>
            </a:r>
            <a:r>
              <a:rPr lang="en-GB" sz="1200" err="1">
                <a:ea typeface="+mn-lt"/>
                <a:cs typeface="+mn-lt"/>
              </a:rPr>
              <a:t>sem</a:t>
            </a:r>
            <a:r>
              <a:rPr lang="en-GB" sz="1200">
                <a:ea typeface="+mn-lt"/>
                <a:cs typeface="+mn-lt"/>
              </a:rPr>
              <a:t> er </a:t>
            </a:r>
            <a:r>
              <a:rPr lang="en-GB" sz="1200" err="1">
                <a:ea typeface="+mn-lt"/>
                <a:cs typeface="+mn-lt"/>
              </a:rPr>
              <a:t>á</a:t>
            </a:r>
            <a:r>
              <a:rPr lang="en-GB" sz="1200">
                <a:ea typeface="+mn-lt"/>
                <a:cs typeface="Arial"/>
              </a:rPr>
              <a:t> </a:t>
            </a:r>
            <a:r>
              <a:rPr lang="en-GB" sz="1200" err="1">
                <a:ea typeface="+mn-lt"/>
                <a:cs typeface="+mn-lt"/>
              </a:rPr>
              <a:t>vinnusvæðið</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byrjaðu</a:t>
            </a:r>
            <a:r>
              <a:rPr lang="en-GB" sz="1200">
                <a:ea typeface="+mn-lt"/>
                <a:cs typeface="+mn-lt"/>
              </a:rPr>
              <a:t> </a:t>
            </a:r>
            <a:r>
              <a:rPr lang="en-GB" sz="1200" err="1">
                <a:ea typeface="+mn-lt"/>
                <a:cs typeface="+mn-lt"/>
              </a:rPr>
              <a:t>að</a:t>
            </a:r>
            <a:r>
              <a:rPr lang="en-GB" sz="1200">
                <a:ea typeface="+mn-lt"/>
                <a:cs typeface="+mn-lt"/>
              </a:rPr>
              <a:t> </a:t>
            </a:r>
            <a:r>
              <a:rPr lang="en-GB" sz="1200" err="1">
                <a:ea typeface="Arial Unicode MS"/>
                <a:cs typeface="+mn-lt"/>
              </a:rPr>
              <a:t>s</a:t>
            </a:r>
            <a:r>
              <a:rPr lang="en-GB" sz="1200" err="1">
                <a:ea typeface="+mn-lt"/>
                <a:cs typeface="+mn-lt"/>
              </a:rPr>
              <a:t>krifa</a:t>
            </a:r>
            <a:r>
              <a:rPr lang="en-GB" sz="1200">
                <a:ea typeface="+mn-lt"/>
                <a:cs typeface="+mn-lt"/>
              </a:rPr>
              <a:t>.</a:t>
            </a:r>
            <a:endParaRPr lang="en-GB">
              <a:cs typeface="Arial"/>
            </a:endParaRPr>
          </a:p>
          <a:p>
            <a:pPr latinLnBrk="0" hangingPunct="0"/>
            <a:r>
              <a:rPr lang="en-GB" sz="1200" err="1">
                <a:ea typeface="+mn-lt"/>
                <a:cs typeface="+mn-lt"/>
              </a:rPr>
              <a:t>Hafðu</a:t>
            </a:r>
            <a:r>
              <a:rPr lang="en-GB" sz="1200">
                <a:ea typeface="+mn-lt"/>
                <a:cs typeface="+mn-lt"/>
              </a:rPr>
              <a:t> í </a:t>
            </a:r>
            <a:r>
              <a:rPr lang="en-GB" sz="1200" err="1">
                <a:ea typeface="+mn-lt"/>
                <a:cs typeface="+mn-lt"/>
              </a:rPr>
              <a:t>huga</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sumar</a:t>
            </a:r>
            <a:r>
              <a:rPr lang="en-GB" sz="1200">
                <a:ea typeface="+mn-lt"/>
                <a:cs typeface="+mn-lt"/>
              </a:rPr>
              <a:t> </a:t>
            </a:r>
            <a:r>
              <a:rPr lang="en-GB" sz="1200" err="1">
                <a:ea typeface="+mn-lt"/>
                <a:cs typeface="+mn-lt"/>
              </a:rPr>
              <a:t>leturgerðir</a:t>
            </a:r>
            <a:r>
              <a:rPr lang="en-GB" sz="1200">
                <a:ea typeface="+mn-lt"/>
                <a:cs typeface="+mn-lt"/>
              </a:rPr>
              <a:t> </a:t>
            </a:r>
            <a:r>
              <a:rPr lang="en-GB" sz="1200" err="1">
                <a:ea typeface="+mn-lt"/>
                <a:cs typeface="+mn-lt"/>
              </a:rPr>
              <a:t>henta</a:t>
            </a:r>
            <a:r>
              <a:rPr lang="en-GB" sz="1200">
                <a:ea typeface="+mn-lt"/>
                <a:cs typeface="+mn-lt"/>
              </a:rPr>
              <a:t> ekki </a:t>
            </a:r>
            <a:r>
              <a:rPr lang="en-GB" sz="1200" err="1">
                <a:ea typeface="+mn-lt"/>
                <a:cs typeface="+mn-lt"/>
              </a:rPr>
              <a:t>fyrir</a:t>
            </a:r>
            <a:r>
              <a:rPr lang="en-GB" sz="1200">
                <a:ea typeface="+mn-lt"/>
                <a:cs typeface="+mn-lt"/>
              </a:rPr>
              <a:t> </a:t>
            </a:r>
            <a:r>
              <a:rPr lang="en-GB" sz="1200" err="1">
                <a:ea typeface="+mn-lt"/>
                <a:cs typeface="+mn-lt"/>
              </a:rPr>
              <a:t>leysir</a:t>
            </a:r>
            <a:r>
              <a:rPr lang="en-GB" sz="1200">
                <a:ea typeface="+mn-lt"/>
                <a:cs typeface="+mn-lt"/>
              </a:rPr>
              <a:t>/</a:t>
            </a:r>
            <a:r>
              <a:rPr lang="en-GB" sz="1200" err="1">
                <a:ea typeface="+mn-lt"/>
                <a:cs typeface="+mn-lt"/>
              </a:rPr>
              <a:t>vínylskurð</a:t>
            </a:r>
            <a:r>
              <a:rPr lang="en-GB" sz="1200">
                <a:ea typeface="+mn-lt"/>
                <a:cs typeface="+mn-lt"/>
              </a:rPr>
              <a:t>, </a:t>
            </a:r>
            <a:r>
              <a:rPr lang="en-GB" sz="1200" err="1">
                <a:ea typeface="+mn-lt"/>
                <a:cs typeface="+mn-lt"/>
              </a:rPr>
              <a:t>sérstaklega</a:t>
            </a:r>
            <a:r>
              <a:rPr lang="en-GB" sz="1200">
                <a:ea typeface="+mn-lt"/>
                <a:cs typeface="+mn-lt"/>
              </a:rPr>
              <a:t> </a:t>
            </a:r>
            <a:r>
              <a:rPr lang="en-GB" sz="1200" err="1">
                <a:ea typeface="+mn-lt"/>
                <a:cs typeface="+mn-lt"/>
              </a:rPr>
              <a:t>þær</a:t>
            </a:r>
            <a:r>
              <a:rPr lang="en-GB" sz="1200">
                <a:ea typeface="+mn-lt"/>
                <a:cs typeface="+mn-lt"/>
              </a:rPr>
              <a:t> </a:t>
            </a:r>
            <a:r>
              <a:rPr lang="en-GB" sz="1200" err="1">
                <a:ea typeface="+mn-lt"/>
                <a:cs typeface="+mn-lt"/>
              </a:rPr>
              <a:t>sem</a:t>
            </a:r>
            <a:r>
              <a:rPr lang="en-GB" sz="1200">
                <a:ea typeface="+mn-lt"/>
                <a:cs typeface="+mn-lt"/>
              </a:rPr>
              <a:t> </a:t>
            </a:r>
            <a:r>
              <a:rPr lang="en-GB" sz="1200" err="1">
                <a:ea typeface="+mn-lt"/>
                <a:cs typeface="+mn-lt"/>
              </a:rPr>
              <a:t>eru</a:t>
            </a:r>
            <a:r>
              <a:rPr lang="en-GB" sz="1200">
                <a:ea typeface="+mn-lt"/>
                <a:cs typeface="+mn-lt"/>
              </a:rPr>
              <a:t> </a:t>
            </a:r>
            <a:r>
              <a:rPr lang="en-GB" sz="1200" err="1">
                <a:ea typeface="+mn-lt"/>
                <a:cs typeface="+mn-lt"/>
              </a:rPr>
              <a:t>með</a:t>
            </a:r>
            <a:r>
              <a:rPr lang="en-GB" sz="1200">
                <a:ea typeface="+mn-lt"/>
                <a:cs typeface="+mn-lt"/>
              </a:rPr>
              <a:t> </a:t>
            </a:r>
            <a:r>
              <a:rPr lang="en-GB" sz="1200" err="1">
                <a:ea typeface="+mn-lt"/>
                <a:cs typeface="+mn-lt"/>
              </a:rPr>
              <a:t>mjög</a:t>
            </a:r>
            <a:r>
              <a:rPr lang="en-GB" sz="1200">
                <a:ea typeface="+mn-lt"/>
                <a:cs typeface="+mn-lt"/>
              </a:rPr>
              <a:t> </a:t>
            </a:r>
            <a:r>
              <a:rPr lang="en-GB" sz="1200" err="1">
                <a:ea typeface="+mn-lt"/>
                <a:cs typeface="+mn-lt"/>
              </a:rPr>
              <a:t>fínar</a:t>
            </a:r>
            <a:r>
              <a:rPr lang="en-GB" sz="1200">
                <a:ea typeface="+mn-lt"/>
                <a:cs typeface="+mn-lt"/>
              </a:rPr>
              <a:t> </a:t>
            </a:r>
            <a:r>
              <a:rPr lang="en-GB" sz="1200" err="1">
                <a:ea typeface="+mn-lt"/>
                <a:cs typeface="+mn-lt"/>
              </a:rPr>
              <a:t>línur</a:t>
            </a:r>
            <a:r>
              <a:rPr lang="en-GB" sz="1200">
                <a:ea typeface="+mn-lt"/>
                <a:cs typeface="+mn-lt"/>
              </a:rPr>
              <a:t> geta </a:t>
            </a:r>
            <a:r>
              <a:rPr lang="en-GB" sz="1200" err="1">
                <a:ea typeface="+mn-lt"/>
                <a:cs typeface="+mn-lt"/>
              </a:rPr>
              <a:t>verið</a:t>
            </a:r>
            <a:r>
              <a:rPr lang="en-GB" sz="1200">
                <a:ea typeface="+mn-lt"/>
                <a:cs typeface="+mn-lt"/>
              </a:rPr>
              <a:t> </a:t>
            </a:r>
            <a:r>
              <a:rPr lang="en-GB" sz="1200" err="1">
                <a:ea typeface="+mn-lt"/>
                <a:cs typeface="+mn-lt"/>
              </a:rPr>
              <a:t>erfiðar</a:t>
            </a:r>
            <a:r>
              <a:rPr lang="en-GB" sz="1200">
                <a:ea typeface="+mn-lt"/>
                <a:cs typeface="+mn-lt"/>
              </a:rPr>
              <a:t> í </a:t>
            </a:r>
            <a:r>
              <a:rPr lang="en-GB" sz="1200" err="1">
                <a:ea typeface="+mn-lt"/>
                <a:cs typeface="+mn-lt"/>
              </a:rPr>
              <a:t>meðförum</a:t>
            </a:r>
            <a:r>
              <a:rPr lang="en-GB" sz="1200">
                <a:ea typeface="+mn-lt"/>
                <a:cs typeface="+mn-lt"/>
              </a:rPr>
              <a:t>.</a:t>
            </a:r>
            <a:endParaRPr lang="en-GB">
              <a:cs typeface="Arial"/>
            </a:endParaRPr>
          </a:p>
          <a:p>
            <a:pPr latinLnBrk="0" hangingPunct="0"/>
            <a:r>
              <a:rPr lang="en-GB" sz="1200" err="1">
                <a:ea typeface="+mn-lt"/>
                <a:cs typeface="+mn-lt"/>
              </a:rPr>
              <a:t>Þegar</a:t>
            </a:r>
            <a:r>
              <a:rPr lang="en-GB" sz="1200">
                <a:ea typeface="+mn-lt"/>
                <a:cs typeface="+mn-lt"/>
              </a:rPr>
              <a:t> </a:t>
            </a:r>
            <a:r>
              <a:rPr lang="en-GB" sz="1200" err="1">
                <a:ea typeface="+mn-lt"/>
                <a:cs typeface="+mn-lt"/>
              </a:rPr>
              <a:t>þú</a:t>
            </a:r>
            <a:r>
              <a:rPr lang="en-GB" sz="1200">
                <a:ea typeface="+mn-lt"/>
                <a:cs typeface="+mn-lt"/>
              </a:rPr>
              <a:t> </a:t>
            </a:r>
            <a:r>
              <a:rPr lang="en-GB" sz="1200" err="1">
                <a:ea typeface="+mn-lt"/>
                <a:cs typeface="+mn-lt"/>
              </a:rPr>
              <a:t>notar</a:t>
            </a:r>
            <a:r>
              <a:rPr lang="en-GB" sz="1200">
                <a:ea typeface="+mn-lt"/>
                <a:cs typeface="+mn-lt"/>
              </a:rPr>
              <a:t> </a:t>
            </a:r>
            <a:r>
              <a:rPr lang="en-GB" sz="1200" err="1">
                <a:ea typeface="+mn-lt"/>
                <a:cs typeface="+mn-lt"/>
              </a:rPr>
              <a:t>laserskera</a:t>
            </a:r>
            <a:r>
              <a:rPr lang="en-GB" sz="1200">
                <a:ea typeface="+mn-lt"/>
                <a:cs typeface="+mn-lt"/>
              </a:rPr>
              <a:t> </a:t>
            </a:r>
            <a:r>
              <a:rPr lang="en-GB" sz="1200" err="1">
                <a:ea typeface="+mn-lt"/>
                <a:cs typeface="+mn-lt"/>
              </a:rPr>
              <a:t>þarftu</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muna</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tengja</a:t>
            </a:r>
            <a:r>
              <a:rPr lang="en-GB" sz="1200">
                <a:ea typeface="+mn-lt"/>
                <a:cs typeface="+mn-lt"/>
              </a:rPr>
              <a:t> </a:t>
            </a:r>
            <a:r>
              <a:rPr lang="en-GB" sz="1200" err="1">
                <a:ea typeface="+mn-lt"/>
                <a:cs typeface="+mn-lt"/>
              </a:rPr>
              <a:t>alla</a:t>
            </a:r>
            <a:r>
              <a:rPr lang="en-GB" sz="1200">
                <a:ea typeface="+mn-lt"/>
                <a:cs typeface="+mn-lt"/>
              </a:rPr>
              <a:t> </a:t>
            </a:r>
            <a:r>
              <a:rPr lang="en-GB" sz="1200" err="1">
                <a:ea typeface="+mn-lt"/>
                <a:cs typeface="+mn-lt"/>
              </a:rPr>
              <a:t>hluta</a:t>
            </a:r>
            <a:r>
              <a:rPr lang="en-GB" sz="1200">
                <a:ea typeface="+mn-lt"/>
                <a:cs typeface="+mn-lt"/>
              </a:rPr>
              <a:t>, </a:t>
            </a:r>
            <a:r>
              <a:rPr lang="en-GB" sz="1200" err="1">
                <a:ea typeface="+mn-lt"/>
                <a:cs typeface="+mn-lt"/>
              </a:rPr>
              <a:t>annars</a:t>
            </a:r>
            <a:r>
              <a:rPr lang="en-GB" sz="1200">
                <a:ea typeface="+mn-lt"/>
                <a:cs typeface="+mn-lt"/>
              </a:rPr>
              <a:t> </a:t>
            </a:r>
            <a:r>
              <a:rPr lang="en-GB" sz="1200" err="1">
                <a:ea typeface="+mn-lt"/>
                <a:cs typeface="+mn-lt"/>
              </a:rPr>
              <a:t>hverfa</a:t>
            </a:r>
            <a:r>
              <a:rPr lang="en-GB" sz="1200">
                <a:ea typeface="+mn-lt"/>
                <a:cs typeface="+mn-lt"/>
              </a:rPr>
              <a:t> </a:t>
            </a:r>
            <a:r>
              <a:rPr lang="en-GB" sz="1200" err="1">
                <a:ea typeface="+mn-lt"/>
                <a:cs typeface="+mn-lt"/>
              </a:rPr>
              <a:t>hlutar</a:t>
            </a:r>
            <a:r>
              <a:rPr lang="en-GB" sz="1200">
                <a:ea typeface="+mn-lt"/>
                <a:cs typeface="+mn-lt"/>
              </a:rPr>
              <a:t> </a:t>
            </a:r>
            <a:r>
              <a:rPr lang="en-GB" sz="1200" err="1">
                <a:ea typeface="+mn-lt"/>
                <a:cs typeface="+mn-lt"/>
              </a:rPr>
              <a:t>af</a:t>
            </a:r>
            <a:r>
              <a:rPr lang="en-GB" sz="1200">
                <a:ea typeface="+mn-lt"/>
                <a:cs typeface="+mn-lt"/>
              </a:rPr>
              <a:t> </a:t>
            </a:r>
            <a:r>
              <a:rPr lang="en-GB" sz="1200" err="1">
                <a:ea typeface="+mn-lt"/>
                <a:cs typeface="+mn-lt"/>
              </a:rPr>
              <a:t>myndinni</a:t>
            </a:r>
            <a:r>
              <a:rPr lang="en-GB" sz="1200">
                <a:ea typeface="+mn-lt"/>
                <a:cs typeface="+mn-lt"/>
              </a:rPr>
              <a:t> (</a:t>
            </a:r>
            <a:r>
              <a:rPr lang="en-GB" sz="1200" err="1">
                <a:ea typeface="+mn-lt"/>
                <a:cs typeface="+mn-lt"/>
              </a:rPr>
              <a:t>sjá</a:t>
            </a:r>
            <a:r>
              <a:rPr lang="en-GB" sz="1200">
                <a:ea typeface="+mn-lt"/>
                <a:cs typeface="+mn-lt"/>
              </a:rPr>
              <a:t> </a:t>
            </a:r>
            <a:r>
              <a:rPr lang="en-GB" sz="1200" err="1">
                <a:ea typeface="+mn-lt"/>
                <a:cs typeface="+mn-lt"/>
              </a:rPr>
              <a:t>mynd</a:t>
            </a:r>
            <a:r>
              <a:rPr lang="en-GB" sz="1200">
                <a:ea typeface="+mn-lt"/>
                <a:cs typeface="+mn-lt"/>
              </a:rPr>
              <a:t>).</a:t>
            </a:r>
            <a:endParaRPr lang="en-GB">
              <a:cs typeface="Arial"/>
            </a:endParaRPr>
          </a:p>
        </p:txBody>
      </p:sp>
      <p:sp>
        <p:nvSpPr>
          <p:cNvPr id="6" name="TextBox 5">
            <a:extLst>
              <a:ext uri="{FF2B5EF4-FFF2-40B4-BE49-F238E27FC236}">
                <a16:creationId xmlns:a16="http://schemas.microsoft.com/office/drawing/2014/main" id="{B4E5FBD5-3459-C93A-6B14-13FAE29FDFBC}"/>
              </a:ext>
            </a:extLst>
          </p:cNvPr>
          <p:cNvSpPr txBox="1"/>
          <p:nvPr/>
        </p:nvSpPr>
        <p:spPr>
          <a:xfrm>
            <a:off x="4653948" y="2636899"/>
            <a:ext cx="3397057" cy="830997"/>
          </a:xfrm>
          <a:prstGeom prst="rect">
            <a:avLst/>
          </a:prstGeom>
          <a:noFill/>
        </p:spPr>
        <p:txBody>
          <a:bodyPr wrap="square" lIns="91440" tIns="45720" rIns="91440" bIns="45720" rtlCol="0" anchor="t">
            <a:spAutoFit/>
          </a:bodyPr>
          <a:lstStyle>
            <a:defPPr>
              <a:defRPr lang="ko-KR"/>
            </a:defPPr>
          </a:lstStyle>
          <a:p>
            <a:pPr latinLnBrk="0" hangingPunct="0"/>
            <a:r>
              <a:rPr lang="en-GB" sz="1200" b="0" i="0" u="none" strike="noStrike" err="1">
                <a:solidFill>
                  <a:srgbClr val="000000"/>
                </a:solidFill>
                <a:effectLst/>
              </a:rPr>
              <a:t>Texti</a:t>
            </a:r>
            <a:r>
              <a:rPr lang="en-GB" sz="1200" b="0" i="0" u="none" strike="noStrike">
                <a:solidFill>
                  <a:srgbClr val="000000"/>
                </a:solidFill>
                <a:effectLst/>
              </a:rPr>
              <a:t> </a:t>
            </a:r>
            <a:r>
              <a:rPr lang="en-GB" sz="1200" b="0" i="0" u="none" strike="noStrike" err="1">
                <a:solidFill>
                  <a:srgbClr val="000000"/>
                </a:solidFill>
                <a:effectLst/>
              </a:rPr>
              <a:t>fyrir</a:t>
            </a:r>
            <a:r>
              <a:rPr lang="en-GB" sz="1200" b="0" i="0" u="none" strike="noStrike">
                <a:solidFill>
                  <a:srgbClr val="000000"/>
                </a:solidFill>
                <a:effectLst/>
              </a:rPr>
              <a:t> </a:t>
            </a:r>
            <a:r>
              <a:rPr lang="en-GB" sz="1200" err="1">
                <a:solidFill>
                  <a:srgbClr val="F2A40D"/>
                </a:solidFill>
                <a:cs typeface="Arial"/>
              </a:rPr>
              <a:t>vinylsticker</a:t>
            </a:r>
            <a:r>
              <a:rPr lang="en-GB" sz="1200">
                <a:solidFill>
                  <a:srgbClr val="F2A40D"/>
                </a:solidFill>
                <a:cs typeface="Arial"/>
              </a:rPr>
              <a:t> </a:t>
            </a:r>
            <a:r>
              <a:rPr lang="en-GB" sz="1200" b="0" i="0" u="none" strike="noStrike" err="1">
                <a:solidFill>
                  <a:srgbClr val="000000"/>
                </a:solidFill>
                <a:effectLst/>
              </a:rPr>
              <a:t>eða</a:t>
            </a:r>
            <a:r>
              <a:rPr lang="en-GB" sz="1200" b="0" i="0" u="none" strike="noStrike">
                <a:solidFill>
                  <a:srgbClr val="000000"/>
                </a:solidFill>
                <a:effectLst/>
              </a:rPr>
              <a:t> </a:t>
            </a:r>
            <a:r>
              <a:rPr lang="en-GB" sz="1200" b="0" i="0" u="none" strike="noStrike" err="1">
                <a:solidFill>
                  <a:srgbClr val="000000"/>
                </a:solidFill>
                <a:effectLst/>
              </a:rPr>
              <a:t>texti</a:t>
            </a:r>
            <a:r>
              <a:rPr lang="en-GB" sz="1200" b="0" i="0" u="none" strike="noStrike">
                <a:solidFill>
                  <a:srgbClr val="000000"/>
                </a:solidFill>
                <a:effectLst/>
              </a:rPr>
              <a:t> </a:t>
            </a:r>
            <a:r>
              <a:rPr lang="en-GB" sz="1200" b="0" i="0" u="none" strike="noStrike" err="1">
                <a:solidFill>
                  <a:srgbClr val="000000"/>
                </a:solidFill>
                <a:effectLst/>
              </a:rPr>
              <a:t>fyrir</a:t>
            </a:r>
            <a:r>
              <a:rPr lang="en-GB" sz="1200" b="0" i="0" u="none" strike="noStrike">
                <a:solidFill>
                  <a:srgbClr val="000000"/>
                </a:solidFill>
                <a:effectLst/>
              </a:rPr>
              <a:t> </a:t>
            </a:r>
            <a:r>
              <a:rPr lang="en-GB" sz="1200" err="1">
                <a:solidFill>
                  <a:srgbClr val="86BD70"/>
                </a:solidFill>
                <a:cs typeface="Arial"/>
              </a:rPr>
              <a:t>lasercutter</a:t>
            </a:r>
            <a:r>
              <a:rPr lang="en-GB" sz="1200">
                <a:solidFill>
                  <a:srgbClr val="86BD70"/>
                </a:solidFill>
                <a:cs typeface="Arial"/>
              </a:rPr>
              <a:t> </a:t>
            </a:r>
            <a:r>
              <a:rPr lang="en-GB" sz="1200" b="0" i="0" u="none" strike="noStrike">
                <a:solidFill>
                  <a:srgbClr val="000000"/>
                </a:solidFill>
                <a:effectLst/>
              </a:rPr>
              <a:t>(</a:t>
            </a:r>
            <a:r>
              <a:rPr lang="en-GB" sz="1200" b="0" i="0" u="none" strike="noStrike" err="1">
                <a:solidFill>
                  <a:srgbClr val="000000"/>
                </a:solidFill>
                <a:effectLst/>
              </a:rPr>
              <a:t>þegar</a:t>
            </a:r>
            <a:r>
              <a:rPr lang="en-GB" sz="1200" b="0" i="0" u="none" strike="noStrike">
                <a:solidFill>
                  <a:srgbClr val="000000"/>
                </a:solidFill>
                <a:effectLst/>
              </a:rPr>
              <a:t> </a:t>
            </a:r>
            <a:r>
              <a:rPr lang="en-GB" sz="1200" b="0" i="0" u="none" strike="noStrike" err="1">
                <a:solidFill>
                  <a:srgbClr val="000000"/>
                </a:solidFill>
                <a:effectLst/>
              </a:rPr>
              <a:t>stafirnir</a:t>
            </a:r>
            <a:r>
              <a:rPr lang="en-GB" sz="1200" b="0" i="0" u="none" strike="noStrike">
                <a:solidFill>
                  <a:srgbClr val="000000"/>
                </a:solidFill>
                <a:effectLst/>
              </a:rPr>
              <a:t> </a:t>
            </a:r>
            <a:r>
              <a:rPr lang="en-GB" sz="1200" b="0" i="0" u="none" strike="noStrike" err="1">
                <a:solidFill>
                  <a:srgbClr val="000000"/>
                </a:solidFill>
                <a:effectLst/>
              </a:rPr>
              <a:t>eru</a:t>
            </a:r>
            <a:r>
              <a:rPr lang="en-GB" sz="1200" b="0" i="0" u="none" strike="noStrike">
                <a:solidFill>
                  <a:srgbClr val="000000"/>
                </a:solidFill>
                <a:effectLst/>
              </a:rPr>
              <a:t> </a:t>
            </a:r>
            <a:r>
              <a:rPr lang="en-GB" sz="1200" b="0" i="0" u="none" strike="noStrike" err="1">
                <a:solidFill>
                  <a:srgbClr val="000000"/>
                </a:solidFill>
                <a:effectLst/>
              </a:rPr>
              <a:t>skornir</a:t>
            </a:r>
            <a:r>
              <a:rPr lang="en-GB" sz="1200" b="0" i="0" u="none" strike="noStrike">
                <a:solidFill>
                  <a:srgbClr val="000000"/>
                </a:solidFill>
                <a:effectLst/>
              </a:rPr>
              <a:t> </a:t>
            </a:r>
            <a:r>
              <a:rPr lang="en-GB" sz="1200" b="0" i="0" u="none" strike="noStrike" err="1">
                <a:solidFill>
                  <a:srgbClr val="000000"/>
                </a:solidFill>
                <a:effectLst/>
              </a:rPr>
              <a:t>og</a:t>
            </a:r>
            <a:r>
              <a:rPr lang="en-GB" sz="1200" b="0" i="0" u="none" strike="noStrike">
                <a:solidFill>
                  <a:srgbClr val="000000"/>
                </a:solidFill>
                <a:effectLst/>
              </a:rPr>
              <a:t> </a:t>
            </a:r>
            <a:r>
              <a:rPr lang="en-GB" sz="1200" b="0" i="0" u="none" strike="noStrike" err="1">
                <a:solidFill>
                  <a:srgbClr val="000000"/>
                </a:solidFill>
                <a:effectLst/>
              </a:rPr>
              <a:t>fjarlægðir</a:t>
            </a:r>
            <a:r>
              <a:rPr lang="en-GB" sz="1200" b="0" i="0" u="none" strike="noStrike">
                <a:solidFill>
                  <a:srgbClr val="000000"/>
                </a:solidFill>
                <a:effectLst/>
              </a:rPr>
              <a:t> (</a:t>
            </a:r>
            <a:r>
              <a:rPr lang="en-GB" sz="1200" b="0" i="0" u="none" strike="noStrike" err="1">
                <a:solidFill>
                  <a:srgbClr val="000000"/>
                </a:solidFill>
                <a:effectLst/>
              </a:rPr>
              <a:t>gefið</a:t>
            </a:r>
            <a:r>
              <a:rPr lang="en-GB" sz="1200" b="0" i="0" u="none" strike="noStrike">
                <a:solidFill>
                  <a:srgbClr val="000000"/>
                </a:solidFill>
                <a:effectLst/>
              </a:rPr>
              <a:t> </a:t>
            </a:r>
            <a:r>
              <a:rPr lang="en-GB" sz="1200" b="0" i="0" u="none" strike="noStrike" err="1">
                <a:solidFill>
                  <a:srgbClr val="000000"/>
                </a:solidFill>
                <a:effectLst/>
              </a:rPr>
              <a:t>upp</a:t>
            </a:r>
            <a:r>
              <a:rPr lang="en-GB" sz="1200" b="0" i="0" u="none" strike="noStrike">
                <a:solidFill>
                  <a:srgbClr val="000000"/>
                </a:solidFill>
                <a:effectLst/>
              </a:rPr>
              <a:t> </a:t>
            </a:r>
            <a:r>
              <a:rPr lang="en-GB" sz="1200" b="0" i="0" u="none" strike="noStrike" err="1">
                <a:solidFill>
                  <a:srgbClr val="000000"/>
                </a:solidFill>
                <a:effectLst/>
              </a:rPr>
              <a:t>göt</a:t>
            </a:r>
            <a:r>
              <a:rPr lang="en-GB" sz="1200" b="0" i="0" u="none" strike="noStrike">
                <a:solidFill>
                  <a:srgbClr val="000000"/>
                </a:solidFill>
                <a:effectLst/>
              </a:rPr>
              <a:t> </a:t>
            </a:r>
            <a:r>
              <a:rPr lang="en-GB" sz="1200" b="0" i="0" u="none" strike="noStrike" err="1">
                <a:solidFill>
                  <a:srgbClr val="000000"/>
                </a:solidFill>
                <a:effectLst/>
              </a:rPr>
              <a:t>þar</a:t>
            </a:r>
            <a:r>
              <a:rPr lang="en-GB" sz="1200" b="0" i="0" u="none" strike="noStrike">
                <a:solidFill>
                  <a:srgbClr val="000000"/>
                </a:solidFill>
                <a:effectLst/>
              </a:rPr>
              <a:t> </a:t>
            </a:r>
            <a:r>
              <a:rPr lang="en-GB" sz="1200" b="0" i="0" u="none" strike="noStrike" err="1">
                <a:solidFill>
                  <a:srgbClr val="000000"/>
                </a:solidFill>
                <a:effectLst/>
              </a:rPr>
              <a:t>sem</a:t>
            </a:r>
            <a:r>
              <a:rPr lang="en-GB" sz="1200" b="0" i="0" u="none" strike="noStrike">
                <a:solidFill>
                  <a:srgbClr val="000000"/>
                </a:solidFill>
                <a:effectLst/>
              </a:rPr>
              <a:t> </a:t>
            </a:r>
            <a:r>
              <a:rPr lang="en-GB" sz="1200" b="0" i="0" u="none" strike="noStrike" err="1">
                <a:solidFill>
                  <a:srgbClr val="000000"/>
                </a:solidFill>
                <a:effectLst/>
              </a:rPr>
              <a:t>stafir</a:t>
            </a:r>
            <a:r>
              <a:rPr lang="en-GB" sz="1200" b="0" i="0" u="none" strike="noStrike">
                <a:solidFill>
                  <a:srgbClr val="000000"/>
                </a:solidFill>
                <a:effectLst/>
              </a:rPr>
              <a:t> </a:t>
            </a:r>
            <a:r>
              <a:rPr lang="en-GB" sz="1200" b="0" i="0" u="none" strike="noStrike" err="1">
                <a:solidFill>
                  <a:srgbClr val="000000"/>
                </a:solidFill>
                <a:effectLst/>
              </a:rPr>
              <a:t>eru</a:t>
            </a:r>
            <a:r>
              <a:rPr lang="en-GB" sz="1200" b="0" i="0" u="none" strike="noStrike">
                <a:solidFill>
                  <a:srgbClr val="000000"/>
                </a:solidFill>
                <a:effectLst/>
              </a:rPr>
              <a:t>, </a:t>
            </a:r>
            <a:r>
              <a:rPr lang="en-GB" sz="1200" b="0" i="0" u="none" strike="noStrike" err="1">
                <a:solidFill>
                  <a:srgbClr val="000000"/>
                </a:solidFill>
                <a:effectLst/>
              </a:rPr>
              <a:t>t.d.</a:t>
            </a:r>
            <a:r>
              <a:rPr lang="en-GB" sz="1200" b="0" i="0" u="none" strike="noStrike">
                <a:solidFill>
                  <a:srgbClr val="000000"/>
                </a:solidFill>
                <a:effectLst/>
              </a:rPr>
              <a:t> </a:t>
            </a:r>
            <a:r>
              <a:rPr lang="en-GB" sz="1200" b="0" i="0" u="none" strike="noStrike" err="1">
                <a:solidFill>
                  <a:srgbClr val="000000"/>
                </a:solidFill>
                <a:effectLst/>
              </a:rPr>
              <a:t>þegar</a:t>
            </a:r>
            <a:r>
              <a:rPr lang="en-GB" sz="1200" b="0" i="0" u="none" strike="noStrike">
                <a:solidFill>
                  <a:srgbClr val="000000"/>
                </a:solidFill>
                <a:effectLst/>
              </a:rPr>
              <a:t> </a:t>
            </a:r>
            <a:r>
              <a:rPr lang="en-GB" sz="1200" b="0" i="0" u="none" strike="noStrike" err="1">
                <a:solidFill>
                  <a:srgbClr val="000000"/>
                </a:solidFill>
                <a:effectLst/>
              </a:rPr>
              <a:t>þeir</a:t>
            </a:r>
            <a:r>
              <a:rPr lang="en-GB" sz="1200" b="0" i="0" u="none" strike="noStrike">
                <a:solidFill>
                  <a:srgbClr val="000000"/>
                </a:solidFill>
                <a:effectLst/>
              </a:rPr>
              <a:t> </a:t>
            </a:r>
            <a:r>
              <a:rPr lang="en-GB" sz="1200" b="0" i="0" u="none" strike="noStrike" err="1">
                <a:solidFill>
                  <a:srgbClr val="000000"/>
                </a:solidFill>
                <a:effectLst/>
              </a:rPr>
              <a:t>eru</a:t>
            </a:r>
            <a:r>
              <a:rPr lang="en-GB" sz="1200" b="0" i="0" u="none" strike="noStrike">
                <a:solidFill>
                  <a:srgbClr val="000000"/>
                </a:solidFill>
                <a:effectLst/>
              </a:rPr>
              <a:t> </a:t>
            </a:r>
            <a:r>
              <a:rPr lang="en-GB" sz="1200" b="0" i="0" u="none" strike="noStrike" err="1">
                <a:solidFill>
                  <a:srgbClr val="000000"/>
                </a:solidFill>
                <a:effectLst/>
              </a:rPr>
              <a:t>notaðir</a:t>
            </a:r>
            <a:r>
              <a:rPr lang="en-GB" sz="1200" b="0" i="0" u="none" strike="noStrike">
                <a:solidFill>
                  <a:srgbClr val="000000"/>
                </a:solidFill>
                <a:effectLst/>
              </a:rPr>
              <a:t> </a:t>
            </a:r>
            <a:r>
              <a:rPr lang="en-GB" sz="1200" b="0" i="0" u="none" strike="noStrike" err="1">
                <a:solidFill>
                  <a:srgbClr val="000000"/>
                </a:solidFill>
                <a:effectLst/>
              </a:rPr>
              <a:t>sem</a:t>
            </a:r>
            <a:r>
              <a:rPr lang="en-GB" sz="1200" b="0" i="0" u="none" strike="noStrike">
                <a:solidFill>
                  <a:srgbClr val="000000"/>
                </a:solidFill>
                <a:effectLst/>
              </a:rPr>
              <a:t> </a:t>
            </a:r>
            <a:r>
              <a:rPr lang="en-GB" sz="1200" b="0" i="0" u="none" strike="noStrike" err="1">
                <a:solidFill>
                  <a:srgbClr val="000000"/>
                </a:solidFill>
                <a:effectLst/>
              </a:rPr>
              <a:t>skilti</a:t>
            </a:r>
            <a:r>
              <a:rPr lang="en-GB" sz="1200" b="0" i="0" u="none" strike="noStrike">
                <a:solidFill>
                  <a:srgbClr val="000000"/>
                </a:solidFill>
                <a:effectLst/>
              </a:rPr>
              <a:t> </a:t>
            </a:r>
            <a:r>
              <a:rPr lang="en-GB" sz="1200" b="0" i="0" u="none" strike="noStrike" err="1">
                <a:solidFill>
                  <a:srgbClr val="000000"/>
                </a:solidFill>
                <a:effectLst/>
              </a:rPr>
              <a:t>með</a:t>
            </a:r>
            <a:r>
              <a:rPr lang="en-GB" sz="1200" b="0" i="0" u="none" strike="noStrike">
                <a:solidFill>
                  <a:srgbClr val="000000"/>
                </a:solidFill>
                <a:effectLst/>
              </a:rPr>
              <a:t> </a:t>
            </a:r>
            <a:r>
              <a:rPr lang="en-GB" sz="1200" b="0" i="0" u="none" strike="noStrike" err="1">
                <a:solidFill>
                  <a:srgbClr val="000000"/>
                </a:solidFill>
                <a:effectLst/>
              </a:rPr>
              <a:t>baklýsingu</a:t>
            </a:r>
            <a:r>
              <a:rPr lang="en-GB" sz="1200" b="0" i="0" u="none" strike="noStrike">
                <a:solidFill>
                  <a:srgbClr val="000000"/>
                </a:solidFill>
                <a:effectLst/>
              </a:rPr>
              <a:t>) </a:t>
            </a:r>
          </a:p>
        </p:txBody>
      </p:sp>
      <p:pic>
        <p:nvPicPr>
          <p:cNvPr id="4" name="Picture 6">
            <a:extLst>
              <a:ext uri="{FF2B5EF4-FFF2-40B4-BE49-F238E27FC236}">
                <a16:creationId xmlns:a16="http://schemas.microsoft.com/office/drawing/2014/main" id="{A1C6609C-F947-5299-01DF-2131ADDD0E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647" y="1806823"/>
            <a:ext cx="422031" cy="327514"/>
          </a:xfrm>
          <a:prstGeom prst="rect">
            <a:avLst/>
          </a:prstGeom>
        </p:spPr>
      </p:pic>
      <p:pic>
        <p:nvPicPr>
          <p:cNvPr id="7" name="Picture 7">
            <a:extLst>
              <a:ext uri="{FF2B5EF4-FFF2-40B4-BE49-F238E27FC236}">
                <a16:creationId xmlns:a16="http://schemas.microsoft.com/office/drawing/2014/main" id="{84AFC241-9164-2A34-D4C2-8F19F2BAFC53}"/>
              </a:ext>
            </a:extLst>
          </p:cNvPr>
          <p:cNvPicPr>
            <a:picLocks noChangeAspect="1"/>
          </p:cNvPicPr>
          <p:nvPr/>
        </p:nvPicPr>
        <p:blipFill>
          <a:blip r:embed="rId3"/>
          <a:stretch>
            <a:fillRect/>
          </a:stretch>
        </p:blipFill>
        <p:spPr>
          <a:xfrm>
            <a:off x="4813422" y="1645627"/>
            <a:ext cx="3173290" cy="445476"/>
          </a:xfrm>
          <a:prstGeom prst="rect">
            <a:avLst/>
          </a:prstGeom>
        </p:spPr>
      </p:pic>
      <p:pic>
        <p:nvPicPr>
          <p:cNvPr id="8" name="Graphic 8" descr="Arrow: Counter-clockwise curve with solid fill">
            <a:extLst>
              <a:ext uri="{FF2B5EF4-FFF2-40B4-BE49-F238E27FC236}">
                <a16:creationId xmlns:a16="http://schemas.microsoft.com/office/drawing/2014/main" id="{514F48FC-CA0A-E00D-F57E-C1BAB77C6C4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3180000" flipH="1">
            <a:off x="5192692" y="2092848"/>
            <a:ext cx="625033" cy="639501"/>
          </a:xfrm>
          <a:prstGeom prst="rect">
            <a:avLst/>
          </a:prstGeom>
        </p:spPr>
      </p:pic>
      <p:pic>
        <p:nvPicPr>
          <p:cNvPr id="9" name="Graphic 8" descr="Arrow: Counter-clockwise curve with solid fill">
            <a:extLst>
              <a:ext uri="{FF2B5EF4-FFF2-40B4-BE49-F238E27FC236}">
                <a16:creationId xmlns:a16="http://schemas.microsoft.com/office/drawing/2014/main" id="{07167E0E-5D62-4D34-82B1-282D9D97539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3180000">
            <a:off x="7066343" y="2092847"/>
            <a:ext cx="625033" cy="639501"/>
          </a:xfrm>
          <a:prstGeom prst="rect">
            <a:avLst/>
          </a:prstGeom>
        </p:spPr>
      </p:pic>
    </p:spTree>
    <p:extLst>
      <p:ext uri="{BB962C8B-B14F-4D97-AF65-F5344CB8AC3E}">
        <p14:creationId xmlns:p14="http://schemas.microsoft.com/office/powerpoint/2010/main" val="238514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1520" y="339502"/>
            <a:ext cx="18002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a:cs typeface="Arial" pitchFamily="34" charset="0"/>
              </a:rPr>
              <a:t>Index</a:t>
            </a:r>
          </a:p>
        </p:txBody>
      </p:sp>
      <p:grpSp>
        <p:nvGrpSpPr>
          <p:cNvPr id="6" name="Group 5"/>
          <p:cNvGrpSpPr/>
          <p:nvPr/>
        </p:nvGrpSpPr>
        <p:grpSpPr>
          <a:xfrm>
            <a:off x="2321047" y="384117"/>
            <a:ext cx="3655925"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7" name="Group 16"/>
          <p:cNvGrpSpPr/>
          <p:nvPr/>
        </p:nvGrpSpPr>
        <p:grpSpPr>
          <a:xfrm>
            <a:off x="2304706" y="1192443"/>
            <a:ext cx="3672266"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2260016" y="353792"/>
            <a:ext cx="552037" cy="400110"/>
          </a:xfrm>
          <a:prstGeom prst="rect">
            <a:avLst/>
          </a:prstGeom>
          <a:noFill/>
        </p:spPr>
        <p:txBody>
          <a:bodyPr wrap="square" rtlCol="0">
            <a:spAutoFit/>
          </a:bodyPr>
          <a:lstStyle/>
          <a:p>
            <a:r>
              <a:rPr lang="en-US" altLang="ko-KR" sz="2000" b="1">
                <a:solidFill>
                  <a:schemeClr val="bg1"/>
                </a:solidFill>
                <a:cs typeface="Arial" pitchFamily="34" charset="0"/>
              </a:rPr>
              <a:t>01</a:t>
            </a:r>
            <a:endParaRPr lang="ko-KR" altLang="en-US" sz="2000" b="1">
              <a:solidFill>
                <a:schemeClr val="bg1"/>
              </a:solidFill>
              <a:cs typeface="Arial" pitchFamily="34" charset="0"/>
            </a:endParaRPr>
          </a:p>
        </p:txBody>
      </p:sp>
      <p:sp>
        <p:nvSpPr>
          <p:cNvPr id="27" name="TextBox 26"/>
          <p:cNvSpPr txBox="1"/>
          <p:nvPr/>
        </p:nvSpPr>
        <p:spPr>
          <a:xfrm>
            <a:off x="2267488" y="1120875"/>
            <a:ext cx="578553" cy="400110"/>
          </a:xfrm>
          <a:prstGeom prst="rect">
            <a:avLst/>
          </a:prstGeom>
          <a:noFill/>
        </p:spPr>
        <p:txBody>
          <a:bodyPr wrap="square" rtlCol="0">
            <a:spAutoFit/>
          </a:bodyPr>
          <a:lstStyle/>
          <a:p>
            <a:r>
              <a:rPr lang="en-US" altLang="ko-KR" sz="2000" b="1">
                <a:solidFill>
                  <a:schemeClr val="bg1"/>
                </a:solidFill>
                <a:cs typeface="Arial" pitchFamily="34" charset="0"/>
              </a:rPr>
              <a:t>02</a:t>
            </a:r>
            <a:endParaRPr lang="ko-KR" altLang="en-US" sz="2000" b="1">
              <a:solidFill>
                <a:schemeClr val="bg1"/>
              </a:solidFill>
              <a:cs typeface="Arial" pitchFamily="34" charset="0"/>
            </a:endParaRPr>
          </a:p>
        </p:txBody>
      </p:sp>
      <p:sp>
        <p:nvSpPr>
          <p:cNvPr id="28" name="TextBox 27"/>
          <p:cNvSpPr txBox="1"/>
          <p:nvPr/>
        </p:nvSpPr>
        <p:spPr>
          <a:xfrm>
            <a:off x="2240491" y="3051724"/>
            <a:ext cx="533164" cy="400110"/>
          </a:xfrm>
          <a:prstGeom prst="rect">
            <a:avLst/>
          </a:prstGeom>
          <a:noFill/>
        </p:spPr>
        <p:txBody>
          <a:bodyPr wrap="square" rtlCol="0">
            <a:spAutoFit/>
          </a:bodyPr>
          <a:lstStyle/>
          <a:p>
            <a:r>
              <a:rPr lang="en-US" altLang="ko-KR" sz="2000" b="1">
                <a:solidFill>
                  <a:schemeClr val="bg1"/>
                </a:solidFill>
                <a:cs typeface="Arial" pitchFamily="34" charset="0"/>
              </a:rPr>
              <a:t>03</a:t>
            </a:r>
            <a:endParaRPr lang="ko-KR" altLang="en-US" sz="2000" b="1">
              <a:solidFill>
                <a:schemeClr val="bg1"/>
              </a:solidFill>
              <a:cs typeface="Arial" pitchFamily="34" charset="0"/>
            </a:endParaRPr>
          </a:p>
        </p:txBody>
      </p:sp>
      <p:grpSp>
        <p:nvGrpSpPr>
          <p:cNvPr id="7" name="Group 6"/>
          <p:cNvGrpSpPr/>
          <p:nvPr/>
        </p:nvGrpSpPr>
        <p:grpSpPr>
          <a:xfrm>
            <a:off x="2905435" y="457766"/>
            <a:ext cx="3682790" cy="574185"/>
            <a:chOff x="3813235" y="1356248"/>
            <a:chExt cx="4503181" cy="574185"/>
          </a:xfrm>
        </p:grpSpPr>
        <p:sp>
          <p:nvSpPr>
            <p:cNvPr id="30" name="TextBox 29"/>
            <p:cNvSpPr txBox="1"/>
            <p:nvPr/>
          </p:nvSpPr>
          <p:spPr>
            <a:xfrm>
              <a:off x="3846085" y="1356248"/>
              <a:ext cx="4470331" cy="307777"/>
            </a:xfrm>
            <a:prstGeom prst="rect">
              <a:avLst/>
            </a:prstGeom>
            <a:noFill/>
          </p:spPr>
          <p:txBody>
            <a:bodyPr wrap="square" lIns="91440" tIns="45720" rIns="91440" bIns="45720" rtlCol="0" anchor="t">
              <a:spAutoFit/>
            </a:bodyPr>
            <a:lstStyle/>
            <a:p>
              <a:r>
                <a:rPr lang="en-US" altLang="ko-KR" sz="1400" b="1" err="1">
                  <a:solidFill>
                    <a:schemeClr val="tx1">
                      <a:lumMod val="75000"/>
                      <a:lumOff val="25000"/>
                    </a:schemeClr>
                  </a:solidFill>
                  <a:cs typeface="Arial"/>
                </a:rPr>
                <a:t>Inngangur</a:t>
              </a:r>
              <a:endParaRPr lang="ko-KR" altLang="en-US" sz="1400" b="1" err="1">
                <a:solidFill>
                  <a:schemeClr val="tx1">
                    <a:lumMod val="75000"/>
                    <a:lumOff val="25000"/>
                  </a:schemeClr>
                </a:solidFill>
                <a:cs typeface="Arial"/>
              </a:endParaRPr>
            </a:p>
          </p:txBody>
        </p:sp>
        <p:sp>
          <p:nvSpPr>
            <p:cNvPr id="31" name="TextBox 30"/>
            <p:cNvSpPr txBox="1"/>
            <p:nvPr/>
          </p:nvSpPr>
          <p:spPr>
            <a:xfrm>
              <a:off x="3813235" y="1653434"/>
              <a:ext cx="4320559" cy="276999"/>
            </a:xfrm>
            <a:prstGeom prst="rect">
              <a:avLst/>
            </a:prstGeom>
            <a:noFill/>
          </p:spPr>
          <p:txBody>
            <a:bodyPr wrap="square" lIns="91440" tIns="45720" rIns="91440" bIns="45720" rtlCol="0" anchor="t">
              <a:spAutoFit/>
            </a:bodyPr>
            <a:lstStyle/>
            <a:p>
              <a:r>
                <a:rPr lang="en-US" altLang="ko-KR" sz="1200" err="1">
                  <a:solidFill>
                    <a:schemeClr val="tx1">
                      <a:lumMod val="75000"/>
                      <a:lumOff val="25000"/>
                    </a:schemeClr>
                  </a:solidFill>
                  <a:cs typeface="Arial"/>
                </a:rPr>
                <a:t>Hvað</a:t>
              </a:r>
              <a:r>
                <a:rPr lang="en-US" altLang="ko-KR" sz="1200">
                  <a:solidFill>
                    <a:schemeClr val="tx1">
                      <a:lumMod val="75000"/>
                      <a:lumOff val="25000"/>
                    </a:schemeClr>
                  </a:solidFill>
                  <a:cs typeface="Arial"/>
                </a:rPr>
                <a:t> er </a:t>
              </a:r>
              <a:r>
                <a:rPr lang="en-US" altLang="ko-KR" sz="1200" err="1">
                  <a:solidFill>
                    <a:schemeClr val="tx1">
                      <a:lumMod val="75000"/>
                      <a:lumOff val="25000"/>
                    </a:schemeClr>
                  </a:solidFill>
                  <a:cs typeface="Arial"/>
                </a:rPr>
                <a:t>Fablab</a:t>
              </a:r>
              <a:endParaRPr lang="ko-KR" altLang="en-US" sz="1200">
                <a:solidFill>
                  <a:schemeClr val="tx1">
                    <a:lumMod val="75000"/>
                    <a:lumOff val="25000"/>
                  </a:schemeClr>
                </a:solidFill>
                <a:cs typeface="Arial"/>
              </a:endParaRPr>
            </a:p>
          </p:txBody>
        </p:sp>
      </p:grpSp>
      <p:grpSp>
        <p:nvGrpSpPr>
          <p:cNvPr id="36" name="Group 35"/>
          <p:cNvGrpSpPr/>
          <p:nvPr/>
        </p:nvGrpSpPr>
        <p:grpSpPr>
          <a:xfrm>
            <a:off x="2973071" y="1290890"/>
            <a:ext cx="2823066" cy="524436"/>
            <a:chOff x="3851840" y="1356248"/>
            <a:chExt cx="4392567" cy="524438"/>
          </a:xfrm>
        </p:grpSpPr>
        <p:sp>
          <p:nvSpPr>
            <p:cNvPr id="37" name="TextBox 36"/>
            <p:cNvSpPr txBox="1"/>
            <p:nvPr/>
          </p:nvSpPr>
          <p:spPr>
            <a:xfrm>
              <a:off x="3851840" y="1356248"/>
              <a:ext cx="4392567" cy="307777"/>
            </a:xfrm>
            <a:prstGeom prst="rect">
              <a:avLst/>
            </a:prstGeom>
            <a:noFill/>
          </p:spPr>
          <p:txBody>
            <a:bodyPr wrap="square" lIns="91440" tIns="45720" rIns="91440" bIns="45720" rtlCol="0" anchor="t">
              <a:spAutoFit/>
            </a:bodyPr>
            <a:lstStyle/>
            <a:p>
              <a:r>
                <a:rPr lang="en-US" altLang="ko-KR" sz="1400" b="1" err="1">
                  <a:solidFill>
                    <a:schemeClr val="tx1">
                      <a:lumMod val="75000"/>
                      <a:lumOff val="25000"/>
                    </a:schemeClr>
                  </a:solidFill>
                  <a:cs typeface="Arial"/>
                </a:rPr>
                <a:t>Hugbúnaður</a:t>
              </a:r>
              <a:r>
                <a:rPr lang="en-US" altLang="ko-KR" sz="1400" b="1">
                  <a:solidFill>
                    <a:schemeClr val="tx1">
                      <a:lumMod val="75000"/>
                      <a:lumOff val="25000"/>
                    </a:schemeClr>
                  </a:solidFill>
                  <a:cs typeface="Arial"/>
                </a:rPr>
                <a:t> </a:t>
              </a:r>
              <a:r>
                <a:rPr lang="en-US" altLang="ko-KR" sz="1400" b="1" err="1">
                  <a:solidFill>
                    <a:schemeClr val="tx1">
                      <a:lumMod val="75000"/>
                      <a:lumOff val="25000"/>
                    </a:schemeClr>
                  </a:solidFill>
                  <a:cs typeface="Arial"/>
                </a:rPr>
                <a:t>til</a:t>
              </a:r>
              <a:r>
                <a:rPr lang="en-US" altLang="ko-KR" sz="1400" b="1">
                  <a:solidFill>
                    <a:schemeClr val="tx1">
                      <a:lumMod val="75000"/>
                      <a:lumOff val="25000"/>
                    </a:schemeClr>
                  </a:solidFill>
                  <a:cs typeface="Arial"/>
                </a:rPr>
                <a:t> </a:t>
              </a:r>
              <a:r>
                <a:rPr lang="en-US" altLang="ko-KR" sz="1400" b="1" err="1">
                  <a:solidFill>
                    <a:schemeClr val="tx1">
                      <a:lumMod val="75000"/>
                      <a:lumOff val="25000"/>
                    </a:schemeClr>
                  </a:solidFill>
                  <a:cs typeface="Arial"/>
                </a:rPr>
                <a:t>að</a:t>
              </a:r>
              <a:r>
                <a:rPr lang="en-US" altLang="ko-KR" sz="1400" b="1">
                  <a:solidFill>
                    <a:schemeClr val="tx1">
                      <a:lumMod val="75000"/>
                      <a:lumOff val="25000"/>
                    </a:schemeClr>
                  </a:solidFill>
                  <a:cs typeface="Arial"/>
                </a:rPr>
                <a:t> </a:t>
              </a:r>
              <a:r>
                <a:rPr lang="en-US" altLang="ko-KR" sz="1400" b="1" err="1">
                  <a:solidFill>
                    <a:schemeClr val="tx1">
                      <a:lumMod val="75000"/>
                      <a:lumOff val="25000"/>
                    </a:schemeClr>
                  </a:solidFill>
                  <a:cs typeface="Arial"/>
                </a:rPr>
                <a:t>teikna</a:t>
              </a:r>
            </a:p>
          </p:txBody>
        </p:sp>
        <p:sp>
          <p:nvSpPr>
            <p:cNvPr id="38" name="TextBox 37"/>
            <p:cNvSpPr txBox="1"/>
            <p:nvPr/>
          </p:nvSpPr>
          <p:spPr>
            <a:xfrm>
              <a:off x="3851840" y="1603688"/>
              <a:ext cx="4327978" cy="276998"/>
            </a:xfrm>
            <a:prstGeom prst="rect">
              <a:avLst/>
            </a:prstGeom>
            <a:noFill/>
          </p:spPr>
          <p:txBody>
            <a:bodyPr wrap="square" lIns="91440" tIns="45720" rIns="91440" bIns="45720" rtlCol="0" anchor="t">
              <a:spAutoFit/>
            </a:bodyPr>
            <a:lstStyle/>
            <a:p>
              <a:r>
                <a:rPr lang="en-US" altLang="ko-KR" sz="1200" err="1">
                  <a:solidFill>
                    <a:schemeClr val="tx1">
                      <a:lumMod val="75000"/>
                      <a:lumOff val="25000"/>
                    </a:schemeClr>
                  </a:solidFill>
                  <a:cs typeface="Arial"/>
                </a:rPr>
                <a:t>Tvívídd</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og</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þrívídd</a:t>
              </a:r>
              <a:endParaRPr lang="ko-KR" altLang="en-US" sz="1200" err="1">
                <a:solidFill>
                  <a:schemeClr val="tx1">
                    <a:lumMod val="75000"/>
                    <a:lumOff val="25000"/>
                  </a:schemeClr>
                </a:solidFill>
                <a:cs typeface="Arial" pitchFamily="34" charset="0"/>
              </a:endParaRPr>
            </a:p>
          </p:txBody>
        </p:sp>
      </p:grpSp>
      <p:grpSp>
        <p:nvGrpSpPr>
          <p:cNvPr id="4" name="Group 3">
            <a:extLst>
              <a:ext uri="{FF2B5EF4-FFF2-40B4-BE49-F238E27FC236}">
                <a16:creationId xmlns:a16="http://schemas.microsoft.com/office/drawing/2014/main" id="{BA8D9E90-915B-F1D0-78B6-48E1425F0030}"/>
              </a:ext>
            </a:extLst>
          </p:cNvPr>
          <p:cNvGrpSpPr/>
          <p:nvPr/>
        </p:nvGrpSpPr>
        <p:grpSpPr>
          <a:xfrm>
            <a:off x="2297988" y="2011710"/>
            <a:ext cx="3678984" cy="720000"/>
            <a:chOff x="3131840" y="1491630"/>
            <a:chExt cx="5256584" cy="576064"/>
          </a:xfrm>
        </p:grpSpPr>
        <p:sp>
          <p:nvSpPr>
            <p:cNvPr id="8" name="Rectangle 7">
              <a:extLst>
                <a:ext uri="{FF2B5EF4-FFF2-40B4-BE49-F238E27FC236}">
                  <a16:creationId xmlns:a16="http://schemas.microsoft.com/office/drawing/2014/main" id="{2FD106FB-866C-129F-FC21-B81DDB7DFEBD}"/>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ight Triangle 8">
              <a:extLst>
                <a:ext uri="{FF2B5EF4-FFF2-40B4-BE49-F238E27FC236}">
                  <a16:creationId xmlns:a16="http://schemas.microsoft.com/office/drawing/2014/main" id="{30B86BF0-72CD-B47B-C657-45BD7DF55B55}"/>
                </a:ext>
              </a:extLst>
            </p:cNvPr>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1" name="TextBox 10">
            <a:extLst>
              <a:ext uri="{FF2B5EF4-FFF2-40B4-BE49-F238E27FC236}">
                <a16:creationId xmlns:a16="http://schemas.microsoft.com/office/drawing/2014/main" id="{6B14EF24-26EF-51B9-D077-0EAC9713512D}"/>
              </a:ext>
            </a:extLst>
          </p:cNvPr>
          <p:cNvSpPr txBox="1"/>
          <p:nvPr/>
        </p:nvSpPr>
        <p:spPr>
          <a:xfrm>
            <a:off x="2808679" y="2063933"/>
            <a:ext cx="3168293"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Inkscape</a:t>
            </a:r>
            <a:endParaRPr lang="ko-KR" altLang="en-US" sz="1400" b="1">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2387C46D-9E6A-2127-86FB-A86DE60761AD}"/>
              </a:ext>
            </a:extLst>
          </p:cNvPr>
          <p:cNvSpPr txBox="1"/>
          <p:nvPr/>
        </p:nvSpPr>
        <p:spPr>
          <a:xfrm>
            <a:off x="2844761" y="2307488"/>
            <a:ext cx="3132212" cy="276999"/>
          </a:xfrm>
          <a:prstGeom prst="rect">
            <a:avLst/>
          </a:prstGeom>
          <a:noFill/>
        </p:spPr>
        <p:txBody>
          <a:bodyPr wrap="square" lIns="91440" tIns="45720" rIns="91440" bIns="45720" rtlCol="0" anchor="t">
            <a:spAutoFit/>
          </a:bodyPr>
          <a:lstStyle/>
          <a:p>
            <a:r>
              <a:rPr lang="en-US" altLang="ko-KR" sz="1200" err="1">
                <a:solidFill>
                  <a:schemeClr val="tx1">
                    <a:lumMod val="75000"/>
                    <a:lumOff val="25000"/>
                  </a:schemeClr>
                </a:solidFill>
                <a:cs typeface="Arial"/>
              </a:rPr>
              <a:t>Lærðu</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að</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þekkja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helstu</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skipanir</a:t>
            </a:r>
            <a:endParaRPr lang="ko-KR" altLang="en-US" sz="1200" err="1">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DB8E7197-CAD1-F688-76A1-FC5F3BF81797}"/>
              </a:ext>
            </a:extLst>
          </p:cNvPr>
          <p:cNvSpPr txBox="1"/>
          <p:nvPr/>
        </p:nvSpPr>
        <p:spPr>
          <a:xfrm>
            <a:off x="2244020" y="1978915"/>
            <a:ext cx="533164" cy="400110"/>
          </a:xfrm>
          <a:prstGeom prst="rect">
            <a:avLst/>
          </a:prstGeom>
          <a:noFill/>
        </p:spPr>
        <p:txBody>
          <a:bodyPr wrap="square" rtlCol="0">
            <a:spAutoFit/>
          </a:bodyPr>
          <a:lstStyle/>
          <a:p>
            <a:r>
              <a:rPr lang="en-US" altLang="ko-KR" sz="2000" b="1">
                <a:solidFill>
                  <a:schemeClr val="bg1"/>
                </a:solidFill>
                <a:cs typeface="Arial" pitchFamily="34" charset="0"/>
              </a:rPr>
              <a:t>03</a:t>
            </a:r>
            <a:endParaRPr lang="ko-KR" altLang="en-US" sz="2000" b="1">
              <a:solidFill>
                <a:schemeClr val="bg1"/>
              </a:solidFill>
              <a:cs typeface="Arial" pitchFamily="34" charset="0"/>
            </a:endParaRPr>
          </a:p>
        </p:txBody>
      </p:sp>
      <p:grpSp>
        <p:nvGrpSpPr>
          <p:cNvPr id="15" name="Group 14">
            <a:extLst>
              <a:ext uri="{FF2B5EF4-FFF2-40B4-BE49-F238E27FC236}">
                <a16:creationId xmlns:a16="http://schemas.microsoft.com/office/drawing/2014/main" id="{44D1EE68-1373-BA0B-C0E9-FB28AEE42591}"/>
              </a:ext>
            </a:extLst>
          </p:cNvPr>
          <p:cNvGrpSpPr/>
          <p:nvPr/>
        </p:nvGrpSpPr>
        <p:grpSpPr>
          <a:xfrm>
            <a:off x="2309006" y="2851094"/>
            <a:ext cx="3678985" cy="720000"/>
            <a:chOff x="3131840" y="1491630"/>
            <a:chExt cx="5256584" cy="576064"/>
          </a:xfrm>
        </p:grpSpPr>
        <p:sp>
          <p:nvSpPr>
            <p:cNvPr id="16" name="Rectangle 15">
              <a:extLst>
                <a:ext uri="{FF2B5EF4-FFF2-40B4-BE49-F238E27FC236}">
                  <a16:creationId xmlns:a16="http://schemas.microsoft.com/office/drawing/2014/main" id="{4570F2A2-8471-AB0B-AC6A-10E1F47FDAA5}"/>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ight Triangle 19">
              <a:extLst>
                <a:ext uri="{FF2B5EF4-FFF2-40B4-BE49-F238E27FC236}">
                  <a16:creationId xmlns:a16="http://schemas.microsoft.com/office/drawing/2014/main" id="{DE199E6B-24E4-03DA-34AC-0A126950FCAE}"/>
                </a:ext>
              </a:extLst>
            </p:cNvPr>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4" name="TextBox 23">
            <a:extLst>
              <a:ext uri="{FF2B5EF4-FFF2-40B4-BE49-F238E27FC236}">
                <a16:creationId xmlns:a16="http://schemas.microsoft.com/office/drawing/2014/main" id="{0E55784A-CA5E-6781-19B3-0B14BF66C096}"/>
              </a:ext>
            </a:extLst>
          </p:cNvPr>
          <p:cNvSpPr txBox="1"/>
          <p:nvPr/>
        </p:nvSpPr>
        <p:spPr>
          <a:xfrm rot="10800000" flipV="1">
            <a:off x="2251789" y="2820677"/>
            <a:ext cx="533165" cy="400110"/>
          </a:xfrm>
          <a:prstGeom prst="rect">
            <a:avLst/>
          </a:prstGeom>
          <a:noFill/>
        </p:spPr>
        <p:txBody>
          <a:bodyPr wrap="square" rtlCol="0">
            <a:spAutoFit/>
          </a:bodyPr>
          <a:lstStyle/>
          <a:p>
            <a:r>
              <a:rPr lang="en-US" altLang="ko-KR" sz="2000" b="1">
                <a:solidFill>
                  <a:schemeClr val="bg1"/>
                </a:solidFill>
                <a:cs typeface="Arial" pitchFamily="34" charset="0"/>
              </a:rPr>
              <a:t>04</a:t>
            </a:r>
            <a:endParaRPr lang="ko-KR" altLang="en-US" sz="2000" b="1">
              <a:solidFill>
                <a:schemeClr val="bg1"/>
              </a:solidFill>
              <a:cs typeface="Arial" pitchFamily="34" charset="0"/>
            </a:endParaRPr>
          </a:p>
        </p:txBody>
      </p:sp>
      <p:grpSp>
        <p:nvGrpSpPr>
          <p:cNvPr id="29" name="Group 28">
            <a:extLst>
              <a:ext uri="{FF2B5EF4-FFF2-40B4-BE49-F238E27FC236}">
                <a16:creationId xmlns:a16="http://schemas.microsoft.com/office/drawing/2014/main" id="{85F34AEE-866A-A5B3-910C-1B60B825D7DF}"/>
              </a:ext>
            </a:extLst>
          </p:cNvPr>
          <p:cNvGrpSpPr/>
          <p:nvPr/>
        </p:nvGrpSpPr>
        <p:grpSpPr>
          <a:xfrm>
            <a:off x="2713579" y="2878231"/>
            <a:ext cx="3244464" cy="590598"/>
            <a:chOff x="3851840" y="1387563"/>
            <a:chExt cx="4392568" cy="448055"/>
          </a:xfrm>
        </p:grpSpPr>
        <p:sp>
          <p:nvSpPr>
            <p:cNvPr id="32" name="TextBox 31">
              <a:extLst>
                <a:ext uri="{FF2B5EF4-FFF2-40B4-BE49-F238E27FC236}">
                  <a16:creationId xmlns:a16="http://schemas.microsoft.com/office/drawing/2014/main" id="{E73A8E1F-36FC-FCE6-27EA-99C80FB91F13}"/>
                </a:ext>
              </a:extLst>
            </p:cNvPr>
            <p:cNvSpPr txBox="1"/>
            <p:nvPr/>
          </p:nvSpPr>
          <p:spPr>
            <a:xfrm>
              <a:off x="3851840" y="1387563"/>
              <a:ext cx="4392567" cy="233494"/>
            </a:xfrm>
            <a:prstGeom prst="rect">
              <a:avLst/>
            </a:prstGeom>
            <a:noFill/>
          </p:spPr>
          <p:txBody>
            <a:bodyPr wrap="square" lIns="91440" tIns="45720" rIns="91440" bIns="45720" rtlCol="0" anchor="t">
              <a:spAutoFit/>
            </a:bodyPr>
            <a:lstStyle/>
            <a:p>
              <a:r>
                <a:rPr lang="is-IS" altLang="ko-KR" sz="1400" b="1">
                  <a:solidFill>
                    <a:srgbClr val="000000"/>
                  </a:solidFill>
                  <a:cs typeface="Arial"/>
                </a:rPr>
                <a:t>Þrívídd - breytingar og hönnun</a:t>
              </a:r>
              <a:endParaRPr lang="is-IS" altLang="ko-KR" sz="1400" b="1">
                <a:solidFill>
                  <a:srgbClr val="000000"/>
                </a:solidFill>
                <a:cs typeface="Arial" pitchFamily="34" charset="0"/>
              </a:endParaRPr>
            </a:p>
          </p:txBody>
        </p:sp>
        <p:sp>
          <p:nvSpPr>
            <p:cNvPr id="33" name="TextBox 32">
              <a:extLst>
                <a:ext uri="{FF2B5EF4-FFF2-40B4-BE49-F238E27FC236}">
                  <a16:creationId xmlns:a16="http://schemas.microsoft.com/office/drawing/2014/main" id="{D75E5F89-1C13-E127-A398-4D0F1504DD7D}"/>
                </a:ext>
              </a:extLst>
            </p:cNvPr>
            <p:cNvSpPr txBox="1"/>
            <p:nvPr/>
          </p:nvSpPr>
          <p:spPr>
            <a:xfrm>
              <a:off x="3851840" y="1625474"/>
              <a:ext cx="4392568" cy="210144"/>
            </a:xfrm>
            <a:prstGeom prst="rect">
              <a:avLst/>
            </a:prstGeom>
            <a:noFill/>
          </p:spPr>
          <p:txBody>
            <a:bodyPr wrap="square" lIns="91440" tIns="45720" rIns="91440" bIns="45720" rtlCol="0" anchor="t">
              <a:spAutoFit/>
            </a:bodyPr>
            <a:lstStyle/>
            <a:p>
              <a:r>
                <a:rPr lang="en-US" altLang="ko-KR" sz="1200" err="1">
                  <a:solidFill>
                    <a:schemeClr val="tx1">
                      <a:lumMod val="75000"/>
                      <a:lumOff val="25000"/>
                    </a:schemeClr>
                  </a:solidFill>
                  <a:cs typeface="Arial"/>
                </a:rPr>
                <a:t>Tinkercad</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og</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Meshmixer</a:t>
              </a:r>
              <a:endParaRPr lang="ko-KR" altLang="en-US" sz="1200" err="1">
                <a:solidFill>
                  <a:schemeClr val="tx1">
                    <a:lumMod val="75000"/>
                    <a:lumOff val="25000"/>
                  </a:schemeClr>
                </a:solidFill>
                <a:cs typeface="Arial" pitchFamily="34" charset="0"/>
              </a:endParaRPr>
            </a:p>
          </p:txBody>
        </p:sp>
      </p:grpSp>
      <p:grpSp>
        <p:nvGrpSpPr>
          <p:cNvPr id="34" name="Group 33">
            <a:extLst>
              <a:ext uri="{FF2B5EF4-FFF2-40B4-BE49-F238E27FC236}">
                <a16:creationId xmlns:a16="http://schemas.microsoft.com/office/drawing/2014/main" id="{A3F140A8-CE09-317C-A380-5193E38E9C48}"/>
              </a:ext>
            </a:extLst>
          </p:cNvPr>
          <p:cNvGrpSpPr/>
          <p:nvPr/>
        </p:nvGrpSpPr>
        <p:grpSpPr>
          <a:xfrm>
            <a:off x="2304706" y="3680872"/>
            <a:ext cx="3672266" cy="720000"/>
            <a:chOff x="3131840" y="1491630"/>
            <a:chExt cx="5256584" cy="576064"/>
          </a:xfrm>
        </p:grpSpPr>
        <p:sp>
          <p:nvSpPr>
            <p:cNvPr id="35" name="Rectangle 34">
              <a:extLst>
                <a:ext uri="{FF2B5EF4-FFF2-40B4-BE49-F238E27FC236}">
                  <a16:creationId xmlns:a16="http://schemas.microsoft.com/office/drawing/2014/main" id="{0E1AEF5B-011E-6B45-0022-A08EAE45EA8A}"/>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ight Triangle 38">
              <a:extLst>
                <a:ext uri="{FF2B5EF4-FFF2-40B4-BE49-F238E27FC236}">
                  <a16:creationId xmlns:a16="http://schemas.microsoft.com/office/drawing/2014/main" id="{334AB712-F006-A294-80D1-F9C143A01DF5}"/>
                </a:ext>
              </a:extLst>
            </p:cNvPr>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1" name="TextBox 40">
            <a:extLst>
              <a:ext uri="{FF2B5EF4-FFF2-40B4-BE49-F238E27FC236}">
                <a16:creationId xmlns:a16="http://schemas.microsoft.com/office/drawing/2014/main" id="{0B9AF807-2C91-0E0F-0A7D-C3E23C62FF5A}"/>
              </a:ext>
            </a:extLst>
          </p:cNvPr>
          <p:cNvSpPr txBox="1"/>
          <p:nvPr/>
        </p:nvSpPr>
        <p:spPr>
          <a:xfrm>
            <a:off x="2694914" y="3802701"/>
            <a:ext cx="3244463" cy="307778"/>
          </a:xfrm>
          <a:prstGeom prst="rect">
            <a:avLst/>
          </a:prstGeom>
          <a:noFill/>
        </p:spPr>
        <p:txBody>
          <a:bodyPr wrap="square" lIns="91440" tIns="45720" rIns="91440" bIns="45720" rtlCol="0" anchor="t">
            <a:spAutoFit/>
          </a:bodyPr>
          <a:lstStyle/>
          <a:p>
            <a:r>
              <a:rPr lang="en-US" altLang="ko-KR" sz="1400" b="1" err="1">
                <a:solidFill>
                  <a:srgbClr val="000000"/>
                </a:solidFill>
                <a:cs typeface="Arial"/>
              </a:rPr>
              <a:t>Spurningar</a:t>
            </a:r>
            <a:r>
              <a:rPr lang="en-US" altLang="ko-KR" sz="1400" b="1">
                <a:solidFill>
                  <a:srgbClr val="000000"/>
                </a:solidFill>
                <a:cs typeface="Arial"/>
              </a:rPr>
              <a:t> </a:t>
            </a:r>
            <a:r>
              <a:rPr lang="en-US" altLang="ko-KR" sz="1400" b="1" err="1">
                <a:solidFill>
                  <a:srgbClr val="000000"/>
                </a:solidFill>
                <a:cs typeface="Arial"/>
              </a:rPr>
              <a:t>og</a:t>
            </a:r>
            <a:r>
              <a:rPr lang="en-US" altLang="ko-KR" sz="1400" b="1">
                <a:solidFill>
                  <a:srgbClr val="000000"/>
                </a:solidFill>
                <a:cs typeface="Arial"/>
              </a:rPr>
              <a:t> </a:t>
            </a:r>
            <a:r>
              <a:rPr lang="en-US" altLang="ko-KR" sz="1400" b="1" err="1">
                <a:solidFill>
                  <a:srgbClr val="000000"/>
                </a:solidFill>
                <a:cs typeface="Arial"/>
              </a:rPr>
              <a:t>sjálfsmat</a:t>
            </a:r>
          </a:p>
        </p:txBody>
      </p:sp>
      <p:sp>
        <p:nvSpPr>
          <p:cNvPr id="46" name="TextBox 45">
            <a:extLst>
              <a:ext uri="{FF2B5EF4-FFF2-40B4-BE49-F238E27FC236}">
                <a16:creationId xmlns:a16="http://schemas.microsoft.com/office/drawing/2014/main" id="{DF20A3A3-37DC-0D4B-A481-6D1D8592AA45}"/>
              </a:ext>
            </a:extLst>
          </p:cNvPr>
          <p:cNvSpPr txBox="1"/>
          <p:nvPr/>
        </p:nvSpPr>
        <p:spPr>
          <a:xfrm rot="10800000" flipV="1">
            <a:off x="2260016" y="3664729"/>
            <a:ext cx="533165" cy="400110"/>
          </a:xfrm>
          <a:prstGeom prst="rect">
            <a:avLst/>
          </a:prstGeom>
          <a:noFill/>
        </p:spPr>
        <p:txBody>
          <a:bodyPr wrap="square" rtlCol="0">
            <a:spAutoFit/>
          </a:bodyPr>
          <a:lstStyle/>
          <a:p>
            <a:r>
              <a:rPr lang="en-US" altLang="ko-KR" sz="2000" b="1">
                <a:solidFill>
                  <a:schemeClr val="bg1"/>
                </a:solidFill>
                <a:cs typeface="Arial" pitchFamily="34" charset="0"/>
              </a:rPr>
              <a:t>05</a:t>
            </a:r>
            <a:endParaRPr lang="ko-KR" altLang="en-US" sz="2000" b="1">
              <a:solidFill>
                <a:schemeClr val="bg1"/>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Í</a:t>
            </a:r>
            <a:r>
              <a:rPr lang="en-US" altLang="ko-KR" sz="2800">
                <a:cs typeface="Arial"/>
              </a:rPr>
              <a:t> </a:t>
            </a:r>
            <a:r>
              <a:rPr lang="en-US" altLang="ko-KR" sz="2800" err="1">
                <a:cs typeface="Arial"/>
              </a:rPr>
              <a:t>réttri</a:t>
            </a:r>
            <a:r>
              <a:rPr lang="en-US" altLang="ko-KR" sz="2800">
                <a:cs typeface="Arial"/>
              </a:rPr>
              <a:t> </a:t>
            </a:r>
            <a:r>
              <a:rPr lang="en-US" altLang="ko-KR" sz="2800" err="1">
                <a:cs typeface="Arial"/>
              </a:rPr>
              <a:t>röð</a:t>
            </a:r>
            <a:endParaRPr lang="ko-KR" altLang="en-US" sz="2800" err="1"/>
          </a:p>
        </p:txBody>
      </p:sp>
      <p:sp>
        <p:nvSpPr>
          <p:cNvPr id="3" name="Text Placeholder 2"/>
          <p:cNvSpPr>
            <a:spLocks noGrp="1"/>
          </p:cNvSpPr>
          <p:nvPr>
            <p:ph type="body" sz="quarter" idx="11"/>
          </p:nvPr>
        </p:nvSpPr>
        <p:spPr/>
        <p:txBody>
          <a:bodyPr lIns="91440" tIns="45720" rIns="91440" bIns="45720" anchor="ctr"/>
          <a:lstStyle/>
          <a:p>
            <a:r>
              <a:rPr lang="en-US" sz="1800" err="1">
                <a:ea typeface="+mn-lt"/>
                <a:cs typeface="+mn-lt"/>
              </a:rPr>
              <a:t>Hvað</a:t>
            </a:r>
            <a:r>
              <a:rPr lang="en-US" sz="1800">
                <a:ea typeface="+mn-lt"/>
                <a:cs typeface="+mn-lt"/>
              </a:rPr>
              <a:t> </a:t>
            </a:r>
            <a:r>
              <a:rPr lang="en-US" sz="1800" err="1">
                <a:ea typeface="+mn-lt"/>
                <a:cs typeface="+mn-lt"/>
              </a:rPr>
              <a:t>á</a:t>
            </a:r>
            <a:r>
              <a:rPr lang="en-US" sz="1800">
                <a:ea typeface="+mn-lt"/>
                <a:cs typeface="+mn-lt"/>
              </a:rPr>
              <a:t> </a:t>
            </a:r>
            <a:r>
              <a:rPr lang="en-US" sz="1800" err="1">
                <a:ea typeface="+mn-lt"/>
                <a:cs typeface="+mn-lt"/>
              </a:rPr>
              <a:t>að</a:t>
            </a:r>
            <a:r>
              <a:rPr lang="en-US" sz="1800">
                <a:ea typeface="+mn-lt"/>
                <a:cs typeface="+mn-lt"/>
              </a:rPr>
              <a:t> vera </a:t>
            </a:r>
            <a:r>
              <a:rPr lang="en-US" sz="1800" err="1">
                <a:ea typeface="+mn-lt"/>
                <a:cs typeface="+mn-lt"/>
              </a:rPr>
              <a:t>fremst</a:t>
            </a:r>
            <a:r>
              <a:rPr lang="en-US" sz="1800">
                <a:ea typeface="+mn-lt"/>
                <a:cs typeface="+mn-lt"/>
              </a:rPr>
              <a:t> </a:t>
            </a:r>
            <a:r>
              <a:rPr lang="en-US" sz="1800" err="1">
                <a:ea typeface="+mn-lt"/>
                <a:cs typeface="+mn-lt"/>
              </a:rPr>
              <a:t>og</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í</a:t>
            </a:r>
            <a:r>
              <a:rPr lang="en-US" sz="1800">
                <a:ea typeface="+mn-lt"/>
                <a:cs typeface="+mn-lt"/>
              </a:rPr>
              <a:t> </a:t>
            </a:r>
            <a:r>
              <a:rPr lang="en-US" sz="1800" err="1">
                <a:ea typeface="+mn-lt"/>
                <a:cs typeface="+mn-lt"/>
              </a:rPr>
              <a:t>bakgrunni</a:t>
            </a:r>
            <a:endParaRPr lang="en-US"/>
          </a:p>
        </p:txBody>
      </p:sp>
      <p:grpSp>
        <p:nvGrpSpPr>
          <p:cNvPr id="23" name="Group 22"/>
          <p:cNvGrpSpPr/>
          <p:nvPr/>
        </p:nvGrpSpPr>
        <p:grpSpPr>
          <a:xfrm>
            <a:off x="4572000" y="1950126"/>
            <a:ext cx="2518630" cy="1232690"/>
            <a:chOff x="630628" y="3362835"/>
            <a:chExt cx="2232669" cy="1232690"/>
          </a:xfrm>
        </p:grpSpPr>
        <p:sp>
          <p:nvSpPr>
            <p:cNvPr id="24" name="TextBox 23"/>
            <p:cNvSpPr txBox="1"/>
            <p:nvPr/>
          </p:nvSpPr>
          <p:spPr>
            <a:xfrm>
              <a:off x="630628" y="3579862"/>
              <a:ext cx="2232669" cy="1015663"/>
            </a:xfrm>
            <a:prstGeom prst="rect">
              <a:avLst/>
            </a:prstGeom>
            <a:noFill/>
          </p:spPr>
          <p:txBody>
            <a:bodyPr wrap="square" lIns="91440" tIns="45720" rIns="91440" bIns="45720" rtlCol="0" anchor="t">
              <a:spAutoFit/>
            </a:bodyPr>
            <a:lstStyle/>
            <a:p>
              <a:pPr latinLnBrk="0" hangingPunct="0"/>
              <a:r>
                <a:rPr lang="en-GB" sz="1200">
                  <a:ea typeface="+mn-lt"/>
                  <a:cs typeface="+mn-lt"/>
                </a:rPr>
                <a:t>Ef </a:t>
              </a:r>
              <a:r>
                <a:rPr lang="en-GB" sz="1200" err="1">
                  <a:ea typeface="+mn-lt"/>
                  <a:cs typeface="+mn-lt"/>
                </a:rPr>
                <a:t>þú</a:t>
              </a:r>
              <a:r>
                <a:rPr lang="en-GB" sz="1200">
                  <a:ea typeface="+mn-lt"/>
                  <a:cs typeface="+mn-lt"/>
                </a:rPr>
                <a:t> </a:t>
              </a:r>
              <a:r>
                <a:rPr lang="en-GB" sz="1200" err="1">
                  <a:ea typeface="+mn-lt"/>
                  <a:cs typeface="+mn-lt"/>
                </a:rPr>
                <a:t>hefur</a:t>
              </a:r>
              <a:r>
                <a:rPr lang="en-GB" sz="1200">
                  <a:ea typeface="+mn-lt"/>
                  <a:cs typeface="+mn-lt"/>
                </a:rPr>
                <a:t> </a:t>
              </a:r>
              <a:r>
                <a:rPr lang="en-GB" sz="1200" err="1">
                  <a:ea typeface="+mn-lt"/>
                  <a:cs typeface="+mn-lt"/>
                </a:rPr>
                <a:t>teiknað</a:t>
              </a:r>
              <a:r>
                <a:rPr lang="en-GB" sz="1200">
                  <a:ea typeface="+mn-lt"/>
                  <a:cs typeface="+mn-lt"/>
                </a:rPr>
                <a:t> </a:t>
              </a:r>
              <a:r>
                <a:rPr lang="en-GB" sz="1200" err="1">
                  <a:ea typeface="+mn-lt"/>
                  <a:cs typeface="+mn-lt"/>
                </a:rPr>
                <a:t>hluti</a:t>
              </a:r>
              <a:r>
                <a:rPr lang="en-GB" sz="1200">
                  <a:ea typeface="+mn-lt"/>
                  <a:cs typeface="+mn-lt"/>
                </a:rPr>
                <a:t> </a:t>
              </a:r>
              <a:r>
                <a:rPr lang="en-GB" sz="1200" err="1">
                  <a:ea typeface="+mn-lt"/>
                  <a:cs typeface="+mn-lt"/>
                </a:rPr>
                <a:t>sem</a:t>
              </a:r>
              <a:r>
                <a:rPr lang="en-GB" sz="1200">
                  <a:ea typeface="+mn-lt"/>
                  <a:cs typeface="+mn-lt"/>
                </a:rPr>
                <a:t> </a:t>
              </a:r>
              <a:endParaRPr lang="en-US" altLang="ko-KR">
                <a:ea typeface="+mn-lt"/>
                <a:cs typeface="+mn-lt"/>
              </a:endParaRPr>
            </a:p>
            <a:p>
              <a:pPr latinLnBrk="0" hangingPunct="0"/>
              <a:r>
                <a:rPr lang="en-GB" sz="1200" err="1">
                  <a:ea typeface="+mn-lt"/>
                  <a:cs typeface="+mn-lt"/>
                </a:rPr>
                <a:t>skarast</a:t>
              </a:r>
              <a:r>
                <a:rPr lang="en-GB" sz="1200">
                  <a:ea typeface="+mn-lt"/>
                  <a:cs typeface="+mn-lt"/>
                </a:rPr>
                <a:t> </a:t>
              </a:r>
              <a:r>
                <a:rPr lang="en-GB" sz="1200" err="1">
                  <a:ea typeface="+mn-lt"/>
                  <a:cs typeface="+mn-lt"/>
                </a:rPr>
                <a:t>geturðu</a:t>
              </a:r>
              <a:r>
                <a:rPr lang="en-GB" sz="1200">
                  <a:ea typeface="+mn-lt"/>
                  <a:cs typeface="+mn-lt"/>
                </a:rPr>
                <a:t> </a:t>
              </a:r>
              <a:r>
                <a:rPr lang="en-GB" sz="1200" err="1">
                  <a:ea typeface="+mn-lt"/>
                  <a:cs typeface="+mn-lt"/>
                </a:rPr>
                <a:t>valið</a:t>
              </a:r>
              <a:r>
                <a:rPr lang="en-GB" sz="1200">
                  <a:ea typeface="+mn-lt"/>
                  <a:cs typeface="+mn-lt"/>
                </a:rPr>
                <a:t> </a:t>
              </a:r>
              <a:endParaRPr lang="en-US" altLang="ko-KR">
                <a:ea typeface="+mn-lt"/>
                <a:cs typeface="+mn-lt"/>
              </a:endParaRPr>
            </a:p>
            <a:p>
              <a:pPr latinLnBrk="0" hangingPunct="0"/>
              <a:r>
                <a:rPr lang="en-GB" sz="1200" err="1">
                  <a:ea typeface="+mn-lt"/>
                  <a:cs typeface="+mn-lt"/>
                </a:rPr>
                <a:t>hlut</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smellt</a:t>
              </a:r>
              <a:r>
                <a:rPr lang="en-GB" sz="1200">
                  <a:ea typeface="+mn-lt"/>
                  <a:cs typeface="+mn-lt"/>
                </a:rPr>
                <a:t> </a:t>
              </a:r>
              <a:r>
                <a:rPr lang="en-GB" sz="1200" err="1">
                  <a:ea typeface="+mn-lt"/>
                  <a:cs typeface="+mn-lt"/>
                </a:rPr>
                <a:t>síðan</a:t>
              </a:r>
              <a:r>
                <a:rPr lang="en-GB" sz="1200">
                  <a:ea typeface="+mn-lt"/>
                  <a:cs typeface="+mn-lt"/>
                </a:rPr>
                <a:t> á „</a:t>
              </a:r>
              <a:r>
                <a:rPr lang="en-GB" sz="1200" err="1">
                  <a:ea typeface="+mn-lt"/>
                  <a:cs typeface="+mn-lt"/>
                </a:rPr>
                <a:t>Hækka</a:t>
              </a:r>
              <a:r>
                <a:rPr lang="en-GB" sz="1200" b="0" i="0" u="none" strike="noStrike">
                  <a:effectLst/>
                  <a:ea typeface="+mn-lt"/>
                  <a:cs typeface="+mn-lt"/>
                </a:rPr>
                <a:t>“</a:t>
              </a:r>
              <a:r>
                <a:rPr lang="en-GB" sz="1200">
                  <a:ea typeface="+mn-lt"/>
                  <a:cs typeface="+mn-lt"/>
                </a:rPr>
                <a:t> </a:t>
              </a:r>
              <a:endParaRPr lang="en-US" altLang="ko-KR">
                <a:ea typeface="+mn-lt"/>
                <a:cs typeface="+mn-lt"/>
              </a:endParaRPr>
            </a:p>
            <a:p>
              <a:pPr latinLnBrk="0" hangingPunct="0"/>
              <a:r>
                <a:rPr lang="en-GB" sz="1200" err="1">
                  <a:ea typeface="+mn-lt"/>
                  <a:cs typeface="+mn-lt"/>
                </a:rPr>
                <a:t>eða</a:t>
              </a:r>
              <a:r>
                <a:rPr lang="en-GB" sz="1200">
                  <a:ea typeface="+mn-lt"/>
                  <a:cs typeface="+mn-lt"/>
                </a:rPr>
                <a:t> „</a:t>
              </a:r>
              <a:r>
                <a:rPr lang="en-GB" sz="1200" err="1">
                  <a:ea typeface="+mn-lt"/>
                  <a:cs typeface="+mn-lt"/>
                </a:rPr>
                <a:t>Lækka</a:t>
              </a:r>
              <a:r>
                <a:rPr lang="en-GB" sz="1200" b="0" i="0" u="none" strike="noStrike">
                  <a:effectLst/>
                  <a:ea typeface="+mn-lt"/>
                  <a:cs typeface="+mn-lt"/>
                </a:rPr>
                <a:t>“</a:t>
              </a:r>
              <a:r>
                <a:rPr lang="en-GB" sz="1200">
                  <a:ea typeface="+mn-lt"/>
                  <a:cs typeface="+mn-lt"/>
                </a:rPr>
                <a:t> </a:t>
              </a:r>
              <a:r>
                <a:rPr lang="en-GB" sz="1200" err="1">
                  <a:ea typeface="+mn-lt"/>
                  <a:cs typeface="+mn-lt"/>
                </a:rPr>
                <a:t>undir</a:t>
              </a:r>
              <a:r>
                <a:rPr lang="en-GB" sz="1200">
                  <a:ea typeface="+mn-lt"/>
                  <a:cs typeface="+mn-lt"/>
                </a:rPr>
                <a:t> „</a:t>
              </a:r>
              <a:r>
                <a:rPr lang="en-GB" sz="1200" b="0" i="0" u="none" strike="noStrike">
                  <a:effectLst/>
                  <a:ea typeface="+mn-lt"/>
                  <a:cs typeface="+mn-lt"/>
                </a:rPr>
                <a:t>Object</a:t>
              </a:r>
              <a:r>
                <a:rPr lang="en-GB" sz="1200">
                  <a:ea typeface="+mn-lt"/>
                  <a:cs typeface="+mn-lt"/>
                </a:rPr>
                <a:t>“ </a:t>
              </a:r>
              <a:endParaRPr lang="en-US" altLang="ko-KR">
                <a:ea typeface="+mn-lt"/>
                <a:cs typeface="+mn-lt"/>
              </a:endParaRPr>
            </a:p>
            <a:p>
              <a:pPr latinLnBrk="0" hangingPunct="0"/>
              <a:r>
                <a:rPr lang="en-GB" sz="1200" err="1">
                  <a:ea typeface="+mn-lt"/>
                  <a:cs typeface="+mn-lt"/>
                </a:rPr>
                <a:t>valmyndinni</a:t>
              </a:r>
              <a:r>
                <a:rPr lang="en-GB" sz="1200">
                  <a:ea typeface="+mn-lt"/>
                  <a:cs typeface="+mn-lt"/>
                </a:rPr>
                <a:t> </a:t>
              </a:r>
              <a:r>
                <a:rPr lang="en-GB" sz="1200" err="1">
                  <a:ea typeface="+mn-lt"/>
                  <a:cs typeface="+mn-lt"/>
                </a:rPr>
                <a:t>til</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breyta</a:t>
              </a:r>
              <a:r>
                <a:rPr lang="en-GB" sz="1200">
                  <a:ea typeface="+mn-lt"/>
                  <a:cs typeface="+mn-lt"/>
                </a:rPr>
                <a:t> </a:t>
              </a:r>
              <a:r>
                <a:rPr lang="en-GB" sz="1200" err="1">
                  <a:ea typeface="+mn-lt"/>
                  <a:cs typeface="+mn-lt"/>
                </a:rPr>
                <a:t>röðinni</a:t>
              </a:r>
              <a:r>
                <a:rPr lang="en-GB" sz="1200" b="0" i="0" u="none" strike="noStrike">
                  <a:effectLst/>
                  <a:ea typeface="+mn-lt"/>
                  <a:cs typeface="+mn-lt"/>
                </a:rPr>
                <a:t>.</a:t>
              </a:r>
              <a:endParaRPr lang="en-US" altLang="ko-KR">
                <a:ea typeface="+mn-lt"/>
                <a:cs typeface="+mn-lt"/>
              </a:endParaRPr>
            </a:p>
          </p:txBody>
        </p:sp>
        <p:sp>
          <p:nvSpPr>
            <p:cNvPr id="25" name="TextBox 24"/>
            <p:cNvSpPr txBox="1"/>
            <p:nvPr/>
          </p:nvSpPr>
          <p:spPr>
            <a:xfrm>
              <a:off x="803640" y="3362835"/>
              <a:ext cx="2059657" cy="461665"/>
            </a:xfrm>
            <a:prstGeom prst="rect">
              <a:avLst/>
            </a:prstGeom>
            <a:noFill/>
          </p:spPr>
          <p:txBody>
            <a:bodyPr wrap="square" lIns="91440" tIns="45720" rIns="91440" bIns="45720" rtlCol="0" anchor="t">
              <a:spAutoFit/>
            </a:bodyPr>
            <a:lstStyle/>
            <a:p>
              <a:pPr algn="r"/>
              <a:r>
                <a:rPr lang="en-GB" sz="1200" b="1">
                  <a:solidFill>
                    <a:srgbClr val="404040"/>
                  </a:solidFill>
                  <a:latin typeface="Roboto Slab"/>
                  <a:cs typeface="Roboto Slab"/>
                </a:rPr>
                <a:t>Stacking Order (í </a:t>
              </a:r>
              <a:r>
                <a:rPr lang="en-GB" sz="1200" b="1" err="1">
                  <a:solidFill>
                    <a:srgbClr val="404040"/>
                  </a:solidFill>
                  <a:latin typeface="Roboto Slab"/>
                  <a:cs typeface="Roboto Slab"/>
                </a:rPr>
                <a:t>réttri</a:t>
              </a:r>
              <a:r>
                <a:rPr lang="en-GB" sz="1200" b="1">
                  <a:solidFill>
                    <a:srgbClr val="404040"/>
                  </a:solidFill>
                  <a:latin typeface="Roboto Slab"/>
                  <a:cs typeface="Roboto Slab"/>
                </a:rPr>
                <a:t> </a:t>
              </a:r>
              <a:r>
                <a:rPr lang="en-GB" sz="1200" b="1" err="1">
                  <a:solidFill>
                    <a:srgbClr val="404040"/>
                  </a:solidFill>
                  <a:latin typeface="Roboto Slab"/>
                  <a:cs typeface="Roboto Slab"/>
                </a:rPr>
                <a:t>röð</a:t>
              </a:r>
              <a:r>
                <a:rPr lang="en-GB" sz="1200" b="1">
                  <a:solidFill>
                    <a:srgbClr val="404040"/>
                  </a:solidFill>
                  <a:latin typeface="Roboto Slab"/>
                  <a:cs typeface="Roboto Slab"/>
                </a:rPr>
                <a:t>)</a:t>
              </a:r>
              <a:endParaRPr lang="en-US"/>
            </a:p>
            <a:p>
              <a:pPr algn="r"/>
              <a:endParaRPr lang="ko-KR" altLang="en-US" sz="1200" b="1">
                <a:solidFill>
                  <a:schemeClr val="tx1">
                    <a:lumMod val="75000"/>
                    <a:lumOff val="25000"/>
                  </a:schemeClr>
                </a:solidFill>
                <a:cs typeface="Arial" pitchFamily="34" charset="0"/>
              </a:endParaRPr>
            </a:p>
          </p:txBody>
        </p:sp>
      </p:grpSp>
      <p:sp>
        <p:nvSpPr>
          <p:cNvPr id="37" name="TextBox 36"/>
          <p:cNvSpPr txBox="1"/>
          <p:nvPr/>
        </p:nvSpPr>
        <p:spPr>
          <a:xfrm>
            <a:off x="891641" y="3465253"/>
            <a:ext cx="2323459" cy="276999"/>
          </a:xfrm>
          <a:prstGeom prst="rect">
            <a:avLst/>
          </a:prstGeom>
          <a:noFill/>
        </p:spPr>
        <p:txBody>
          <a:bodyPr wrap="square" rtlCol="0">
            <a:spAutoFit/>
          </a:bodyPr>
          <a:lstStyle/>
          <a:p>
            <a:pPr algn="r"/>
            <a:endParaRPr lang="ko-KR" altLang="en-US" sz="1200" b="1">
              <a:solidFill>
                <a:schemeClr val="tx1">
                  <a:lumMod val="75000"/>
                  <a:lumOff val="25000"/>
                </a:schemeClr>
              </a:solidFill>
              <a:cs typeface="Arial" pitchFamily="34" charset="0"/>
            </a:endParaRPr>
          </a:p>
        </p:txBody>
      </p:sp>
      <p:pic>
        <p:nvPicPr>
          <p:cNvPr id="5" name="Picture 4" descr="Text&#10;&#10;Description automatically generated with low confidence">
            <a:extLst>
              <a:ext uri="{FF2B5EF4-FFF2-40B4-BE49-F238E27FC236}">
                <a16:creationId xmlns:a16="http://schemas.microsoft.com/office/drawing/2014/main" id="{14645F75-C92A-B38F-E1BF-8F63B35872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064" y="2278582"/>
            <a:ext cx="2955404" cy="994428"/>
          </a:xfrm>
          <a:prstGeom prst="rect">
            <a:avLst/>
          </a:prstGeom>
        </p:spPr>
      </p:pic>
      <p:sp>
        <p:nvSpPr>
          <p:cNvPr id="16" name="TextBox 15">
            <a:extLst>
              <a:ext uri="{FF2B5EF4-FFF2-40B4-BE49-F238E27FC236}">
                <a16:creationId xmlns:a16="http://schemas.microsoft.com/office/drawing/2014/main" id="{4A4FD87E-DA31-1947-E00E-CF5FC8659A90}"/>
              </a:ext>
            </a:extLst>
          </p:cNvPr>
          <p:cNvSpPr txBox="1"/>
          <p:nvPr/>
        </p:nvSpPr>
        <p:spPr>
          <a:xfrm>
            <a:off x="590064" y="1765460"/>
            <a:ext cx="2520280" cy="369332"/>
          </a:xfrm>
          <a:prstGeom prst="rect">
            <a:avLst/>
          </a:prstGeom>
          <a:noFill/>
        </p:spPr>
        <p:txBody>
          <a:bodyPr wrap="square" lIns="91440" tIns="45720" rIns="91440" bIns="45720" rtlCol="0" anchor="t">
            <a:spAutoFit/>
          </a:bodyPr>
          <a:lstStyle/>
          <a:p>
            <a:r>
              <a:rPr lang="en-GB" err="1"/>
              <a:t>Hluti</a:t>
            </a:r>
            <a:r>
              <a:rPr lang="en-GB"/>
              <a:t> </a:t>
            </a:r>
            <a:r>
              <a:rPr lang="en-GB" err="1"/>
              <a:t>af</a:t>
            </a:r>
            <a:r>
              <a:rPr lang="en-GB"/>
              <a:t> </a:t>
            </a:r>
            <a:r>
              <a:rPr lang="en-GB" err="1"/>
              <a:t>valmyndastiku</a:t>
            </a:r>
            <a:endParaRPr lang="en-GB"/>
          </a:p>
        </p:txBody>
      </p:sp>
    </p:spTree>
    <p:extLst>
      <p:ext uri="{BB962C8B-B14F-4D97-AF65-F5344CB8AC3E}">
        <p14:creationId xmlns:p14="http://schemas.microsoft.com/office/powerpoint/2010/main" val="231291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US" sz="2800" err="1">
                <a:ea typeface="+mj-lt"/>
                <a:cs typeface="+mj-lt"/>
              </a:rPr>
              <a:t>Samræma</a:t>
            </a:r>
            <a:r>
              <a:rPr lang="en-US" sz="2800">
                <a:ea typeface="+mj-lt"/>
                <a:cs typeface="+mj-lt"/>
              </a:rPr>
              <a:t> </a:t>
            </a:r>
            <a:r>
              <a:rPr lang="en-US" sz="2800" err="1">
                <a:ea typeface="+mj-lt"/>
                <a:cs typeface="+mj-lt"/>
              </a:rPr>
              <a:t>og</a:t>
            </a:r>
            <a:r>
              <a:rPr lang="en-US" sz="2800">
                <a:ea typeface="+mj-lt"/>
                <a:cs typeface="+mj-lt"/>
              </a:rPr>
              <a:t> </a:t>
            </a:r>
            <a:r>
              <a:rPr lang="en-US" sz="2800" err="1">
                <a:ea typeface="+mj-lt"/>
                <a:cs typeface="+mj-lt"/>
              </a:rPr>
              <a:t>dreifa</a:t>
            </a:r>
            <a:r>
              <a:rPr lang="en-US" sz="2800">
                <a:ea typeface="+mj-lt"/>
                <a:cs typeface="+mj-lt"/>
              </a:rPr>
              <a:t> </a:t>
            </a:r>
            <a:r>
              <a:rPr lang="en-US" sz="1600">
                <a:ea typeface="+mj-lt"/>
                <a:cs typeface="+mj-lt"/>
              </a:rPr>
              <a:t>(</a:t>
            </a:r>
            <a:r>
              <a:rPr lang="en-GB" sz="1600">
                <a:ea typeface="+mj-lt"/>
                <a:cs typeface="+mj-lt"/>
              </a:rPr>
              <a:t>Align and Distribute)</a:t>
            </a:r>
            <a:endParaRPr lang="en-US" sz="1600" err="1"/>
          </a:p>
        </p:txBody>
      </p:sp>
      <p:sp>
        <p:nvSpPr>
          <p:cNvPr id="3" name="Text Placeholder 2"/>
          <p:cNvSpPr>
            <a:spLocks noGrp="1"/>
          </p:cNvSpPr>
          <p:nvPr>
            <p:ph type="body" sz="quarter" idx="11"/>
          </p:nvPr>
        </p:nvSpPr>
        <p:spPr/>
        <p:txBody>
          <a:bodyPr lIns="91440" tIns="45720" rIns="91440" bIns="45720" anchor="ctr"/>
          <a:lstStyle/>
          <a:p>
            <a:r>
              <a:rPr lang="en-US" sz="1800" err="1">
                <a:ea typeface="+mn-lt"/>
                <a:cs typeface="+mn-lt"/>
              </a:rPr>
              <a:t>Að</a:t>
            </a:r>
            <a:r>
              <a:rPr lang="en-US" sz="1800">
                <a:ea typeface="+mn-lt"/>
                <a:cs typeface="+mn-lt"/>
              </a:rPr>
              <a:t> </a:t>
            </a:r>
            <a:r>
              <a:rPr lang="en-US" sz="1800" err="1">
                <a:ea typeface="+mn-lt"/>
                <a:cs typeface="+mn-lt"/>
              </a:rPr>
              <a:t>koma</a:t>
            </a:r>
            <a:r>
              <a:rPr lang="en-US" sz="1800">
                <a:ea typeface="+mn-lt"/>
                <a:cs typeface="+mn-lt"/>
              </a:rPr>
              <a:t> </a:t>
            </a:r>
            <a:r>
              <a:rPr lang="en-US" sz="1800" err="1">
                <a:ea typeface="+mn-lt"/>
                <a:cs typeface="+mn-lt"/>
              </a:rPr>
              <a:t>hlutum</a:t>
            </a:r>
            <a:r>
              <a:rPr lang="en-US" sz="1800">
                <a:ea typeface="+mn-lt"/>
                <a:cs typeface="+mn-lt"/>
              </a:rPr>
              <a:t> </a:t>
            </a:r>
            <a:r>
              <a:rPr lang="en-US" sz="1800" err="1">
                <a:ea typeface="+mn-lt"/>
                <a:cs typeface="+mn-lt"/>
              </a:rPr>
              <a:t>fyrir</a:t>
            </a:r>
            <a:r>
              <a:rPr lang="en-US" sz="1800">
                <a:ea typeface="+mn-lt"/>
                <a:cs typeface="+mn-lt"/>
              </a:rPr>
              <a:t> á </a:t>
            </a:r>
            <a:r>
              <a:rPr lang="en-US" sz="1800" err="1">
                <a:ea typeface="+mn-lt"/>
                <a:cs typeface="+mn-lt"/>
              </a:rPr>
              <a:t>réttum</a:t>
            </a:r>
            <a:r>
              <a:rPr lang="en-US" sz="1800">
                <a:ea typeface="+mn-lt"/>
                <a:cs typeface="+mn-lt"/>
              </a:rPr>
              <a:t> </a:t>
            </a:r>
            <a:r>
              <a:rPr lang="en-US" sz="1800" err="1">
                <a:ea typeface="+mn-lt"/>
                <a:cs typeface="+mn-lt"/>
              </a:rPr>
              <a:t>stað</a:t>
            </a:r>
            <a:endParaRPr lang="en-US"/>
          </a:p>
        </p:txBody>
      </p:sp>
      <p:sp>
        <p:nvSpPr>
          <p:cNvPr id="16" name="TextBox 15">
            <a:extLst>
              <a:ext uri="{FF2B5EF4-FFF2-40B4-BE49-F238E27FC236}">
                <a16:creationId xmlns:a16="http://schemas.microsoft.com/office/drawing/2014/main" id="{4A4FD87E-DA31-1947-E00E-CF5FC8659A90}"/>
              </a:ext>
            </a:extLst>
          </p:cNvPr>
          <p:cNvSpPr txBox="1"/>
          <p:nvPr/>
        </p:nvSpPr>
        <p:spPr>
          <a:xfrm>
            <a:off x="964630" y="1642585"/>
            <a:ext cx="2647280" cy="1384995"/>
          </a:xfrm>
          <a:prstGeom prst="rect">
            <a:avLst/>
          </a:prstGeom>
          <a:noFill/>
        </p:spPr>
        <p:txBody>
          <a:bodyPr wrap="square" lIns="91440" tIns="45720" rIns="91440" bIns="45720" rtlCol="0" anchor="t">
            <a:spAutoFit/>
          </a:bodyPr>
          <a:lstStyle/>
          <a:p>
            <a:pPr latinLnBrk="0" hangingPunct="0"/>
            <a:r>
              <a:rPr lang="en-GB" sz="1200">
                <a:ea typeface="+mn-lt"/>
                <a:cs typeface="+mn-lt"/>
              </a:rPr>
              <a:t>Í </a:t>
            </a:r>
            <a:r>
              <a:rPr lang="en-GB" sz="1200" err="1">
                <a:ea typeface="+mn-lt"/>
                <a:cs typeface="+mn-lt"/>
              </a:rPr>
              <a:t>fellivalmyndinni</a:t>
            </a:r>
            <a:r>
              <a:rPr lang="en-GB" sz="1200">
                <a:ea typeface="+mn-lt"/>
                <a:cs typeface="+mn-lt"/>
              </a:rPr>
              <a:t> "Object" </a:t>
            </a:r>
            <a:r>
              <a:rPr lang="en-GB" sz="1200" err="1">
                <a:ea typeface="+mn-lt"/>
                <a:cs typeface="+mn-lt"/>
              </a:rPr>
              <a:t>finnurðu</a:t>
            </a:r>
            <a:r>
              <a:rPr lang="en-GB" sz="1200">
                <a:ea typeface="+mn-lt"/>
                <a:cs typeface="+mn-lt"/>
              </a:rPr>
              <a:t> </a:t>
            </a:r>
          </a:p>
          <a:p>
            <a:pPr latinLnBrk="0" hangingPunct="0"/>
            <a:r>
              <a:rPr lang="en-GB" sz="1200" err="1">
                <a:ea typeface="+mn-lt"/>
                <a:cs typeface="+mn-lt"/>
              </a:rPr>
              <a:t>hlutinn</a:t>
            </a:r>
            <a:r>
              <a:rPr lang="en-GB" sz="1200">
                <a:ea typeface="+mn-lt"/>
                <a:cs typeface="+mn-lt"/>
              </a:rPr>
              <a:t> "Align and Distribute".</a:t>
            </a:r>
            <a:endParaRPr lang="en-US">
              <a:cs typeface="Arial"/>
            </a:endParaRPr>
          </a:p>
          <a:p>
            <a:pPr latinLnBrk="0" hangingPunct="0"/>
            <a:r>
              <a:rPr lang="en-GB" sz="1200" err="1">
                <a:ea typeface="+mn-lt"/>
                <a:cs typeface="+mn-lt"/>
              </a:rPr>
              <a:t>Það</a:t>
            </a:r>
            <a:r>
              <a:rPr lang="en-GB" sz="1200">
                <a:ea typeface="+mn-lt"/>
                <a:cs typeface="+mn-lt"/>
              </a:rPr>
              <a:t> er </a:t>
            </a:r>
            <a:r>
              <a:rPr lang="en-GB" sz="1200" err="1">
                <a:ea typeface="+mn-lt"/>
                <a:cs typeface="+mn-lt"/>
              </a:rPr>
              <a:t>notað</a:t>
            </a:r>
            <a:r>
              <a:rPr lang="en-GB" sz="1200">
                <a:ea typeface="+mn-lt"/>
                <a:cs typeface="+mn-lt"/>
              </a:rPr>
              <a:t> </a:t>
            </a:r>
            <a:r>
              <a:rPr lang="en-GB" sz="1200" err="1">
                <a:ea typeface="+mn-lt"/>
                <a:cs typeface="+mn-lt"/>
              </a:rPr>
              <a:t>til</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raða</a:t>
            </a:r>
            <a:r>
              <a:rPr lang="en-GB" sz="1200">
                <a:ea typeface="+mn-lt"/>
                <a:cs typeface="+mn-lt"/>
              </a:rPr>
              <a:t> </a:t>
            </a:r>
            <a:r>
              <a:rPr lang="en-GB" sz="1200" err="1">
                <a:ea typeface="+mn-lt"/>
                <a:cs typeface="+mn-lt"/>
              </a:rPr>
              <a:t>hlutum</a:t>
            </a:r>
            <a:r>
              <a:rPr lang="en-GB" sz="1200">
                <a:ea typeface="+mn-lt"/>
                <a:cs typeface="+mn-lt"/>
              </a:rPr>
              <a:t> á</a:t>
            </a:r>
            <a:endParaRPr lang="en-GB"/>
          </a:p>
          <a:p>
            <a:pPr latinLnBrk="0" hangingPunct="0"/>
            <a:r>
              <a:rPr lang="en-GB" sz="1200" err="1">
                <a:ea typeface="+mn-lt"/>
                <a:cs typeface="+mn-lt"/>
              </a:rPr>
              <a:t>vinnublað</a:t>
            </a:r>
            <a:r>
              <a:rPr lang="en-GB" sz="1200">
                <a:ea typeface="+mn-lt"/>
                <a:cs typeface="+mn-lt"/>
              </a:rPr>
              <a:t>.</a:t>
            </a:r>
            <a:endParaRPr lang="en-GB"/>
          </a:p>
          <a:p>
            <a:pPr latinLnBrk="0" hangingPunct="0"/>
            <a:r>
              <a:rPr lang="en-GB" sz="1200" err="1">
                <a:ea typeface="+mn-lt"/>
                <a:cs typeface="+mn-lt"/>
              </a:rPr>
              <a:t>Þetta</a:t>
            </a:r>
            <a:r>
              <a:rPr lang="en-GB" sz="1200">
                <a:ea typeface="+mn-lt"/>
                <a:cs typeface="+mn-lt"/>
              </a:rPr>
              <a:t> </a:t>
            </a:r>
            <a:r>
              <a:rPr lang="en-GB" sz="1200" err="1">
                <a:ea typeface="+mn-lt"/>
                <a:cs typeface="+mn-lt"/>
              </a:rPr>
              <a:t>kemur</a:t>
            </a:r>
            <a:r>
              <a:rPr lang="en-GB" sz="1200">
                <a:ea typeface="+mn-lt"/>
                <a:cs typeface="+mn-lt"/>
              </a:rPr>
              <a:t> </a:t>
            </a:r>
            <a:r>
              <a:rPr lang="en-GB" sz="1200" err="1">
                <a:ea typeface="+mn-lt"/>
                <a:cs typeface="+mn-lt"/>
              </a:rPr>
              <a:t>sér</a:t>
            </a:r>
            <a:r>
              <a:rPr lang="en-GB" sz="1200">
                <a:ea typeface="+mn-lt"/>
                <a:cs typeface="+mn-lt"/>
              </a:rPr>
              <a:t> </a:t>
            </a:r>
            <a:r>
              <a:rPr lang="en-GB" sz="1200" err="1">
                <a:ea typeface="+mn-lt"/>
                <a:cs typeface="+mn-lt"/>
              </a:rPr>
              <a:t>vel</a:t>
            </a:r>
            <a:r>
              <a:rPr lang="en-GB" sz="1200">
                <a:ea typeface="+mn-lt"/>
                <a:cs typeface="+mn-lt"/>
              </a:rPr>
              <a:t> </a:t>
            </a:r>
            <a:r>
              <a:rPr lang="en-GB" sz="1200" err="1">
                <a:ea typeface="+mn-lt"/>
                <a:cs typeface="+mn-lt"/>
              </a:rPr>
              <a:t>þegar</a:t>
            </a:r>
            <a:r>
              <a:rPr lang="en-GB" sz="1200">
                <a:ea typeface="+mn-lt"/>
                <a:cs typeface="+mn-lt"/>
              </a:rPr>
              <a:t> </a:t>
            </a:r>
            <a:r>
              <a:rPr lang="en-GB" sz="1200" err="1">
                <a:ea typeface="+mn-lt"/>
                <a:cs typeface="+mn-lt"/>
              </a:rPr>
              <a:t>þú</a:t>
            </a:r>
            <a:r>
              <a:rPr lang="en-GB" sz="1200">
                <a:ea typeface="+mn-lt"/>
                <a:cs typeface="+mn-lt"/>
              </a:rPr>
              <a:t> </a:t>
            </a:r>
            <a:r>
              <a:rPr lang="en-GB" sz="1200" err="1">
                <a:ea typeface="+mn-lt"/>
                <a:cs typeface="+mn-lt"/>
              </a:rPr>
              <a:t>vilt</a:t>
            </a:r>
            <a:r>
              <a:rPr lang="en-GB" sz="1200">
                <a:ea typeface="+mn-lt"/>
                <a:cs typeface="+mn-lt"/>
              </a:rPr>
              <a:t> </a:t>
            </a:r>
            <a:endParaRPr lang="en-GB" err="1">
              <a:ea typeface="Arial Unicode MS"/>
              <a:cs typeface="+mn-lt"/>
            </a:endParaRPr>
          </a:p>
          <a:p>
            <a:pPr latinLnBrk="0" hangingPunct="0"/>
            <a:r>
              <a:rPr lang="en-GB" sz="1200" err="1">
                <a:ea typeface="+mn-lt"/>
                <a:cs typeface="+mn-lt"/>
              </a:rPr>
              <a:t>setja</a:t>
            </a:r>
            <a:r>
              <a:rPr lang="en-GB" sz="1200">
                <a:ea typeface="+mn-lt"/>
                <a:cs typeface="+mn-lt"/>
              </a:rPr>
              <a:t> </a:t>
            </a:r>
            <a:r>
              <a:rPr lang="en-GB" sz="1200" err="1">
                <a:ea typeface="+mn-lt"/>
                <a:cs typeface="+mn-lt"/>
              </a:rPr>
              <a:t>texta</a:t>
            </a:r>
            <a:r>
              <a:rPr lang="en-GB" sz="1200">
                <a:ea typeface="+mn-lt"/>
                <a:cs typeface="+mn-lt"/>
              </a:rPr>
              <a:t> </a:t>
            </a:r>
            <a:r>
              <a:rPr lang="en-GB" sz="1200" err="1">
                <a:ea typeface="+mn-lt"/>
                <a:cs typeface="+mn-lt"/>
              </a:rPr>
              <a:t>beint</a:t>
            </a:r>
            <a:r>
              <a:rPr lang="en-GB" sz="1200">
                <a:ea typeface="+mn-lt"/>
                <a:cs typeface="+mn-lt"/>
              </a:rPr>
              <a:t> </a:t>
            </a:r>
            <a:r>
              <a:rPr lang="en-GB" sz="1200" err="1">
                <a:ea typeface="+mn-lt"/>
                <a:cs typeface="+mn-lt"/>
              </a:rPr>
              <a:t>undir</a:t>
            </a:r>
            <a:r>
              <a:rPr lang="en-GB" sz="1200">
                <a:ea typeface="+mn-lt"/>
                <a:cs typeface="+mn-lt"/>
              </a:rPr>
              <a:t> </a:t>
            </a:r>
            <a:r>
              <a:rPr lang="en-GB" sz="1200" err="1">
                <a:ea typeface="+mn-lt"/>
                <a:cs typeface="+mn-lt"/>
              </a:rPr>
              <a:t>mynd</a:t>
            </a:r>
            <a:r>
              <a:rPr lang="en-GB" sz="1200">
                <a:ea typeface="+mn-lt"/>
                <a:cs typeface="+mn-lt"/>
              </a:rPr>
              <a:t> </a:t>
            </a:r>
            <a:r>
              <a:rPr lang="en-GB" sz="1200" err="1">
                <a:ea typeface="+mn-lt"/>
                <a:cs typeface="+mn-lt"/>
              </a:rPr>
              <a:t>eða</a:t>
            </a:r>
            <a:endParaRPr lang="en-GB">
              <a:cs typeface="Arial"/>
            </a:endParaRPr>
          </a:p>
          <a:p>
            <a:pPr latinLnBrk="0" hangingPunct="0"/>
            <a:r>
              <a:rPr lang="en-GB" sz="1200" err="1">
                <a:ea typeface="+mn-lt"/>
                <a:cs typeface="+mn-lt"/>
              </a:rPr>
              <a:t>raða</a:t>
            </a:r>
            <a:r>
              <a:rPr lang="en-GB" sz="1200">
                <a:ea typeface="+mn-lt"/>
                <a:cs typeface="+mn-lt"/>
              </a:rPr>
              <a:t> </a:t>
            </a:r>
            <a:r>
              <a:rPr lang="en-GB" sz="1200" err="1">
                <a:ea typeface="+mn-lt"/>
                <a:cs typeface="+mn-lt"/>
              </a:rPr>
              <a:t>hlutum</a:t>
            </a:r>
            <a:r>
              <a:rPr lang="en-GB" sz="1200">
                <a:ea typeface="+mn-lt"/>
                <a:cs typeface="+mn-lt"/>
              </a:rPr>
              <a:t> á </a:t>
            </a:r>
            <a:r>
              <a:rPr lang="en-GB" sz="1200" err="1">
                <a:ea typeface="+mn-lt"/>
                <a:cs typeface="+mn-lt"/>
              </a:rPr>
              <a:t>sömu</a:t>
            </a:r>
            <a:r>
              <a:rPr lang="en-GB" sz="1200">
                <a:ea typeface="+mn-lt"/>
                <a:cs typeface="+mn-lt"/>
              </a:rPr>
              <a:t> </a:t>
            </a:r>
            <a:r>
              <a:rPr lang="en-GB" sz="1200" err="1">
                <a:ea typeface="+mn-lt"/>
                <a:cs typeface="+mn-lt"/>
              </a:rPr>
              <a:t>viðmiðunarlínu</a:t>
            </a:r>
            <a:r>
              <a:rPr lang="en-GB" sz="1200">
                <a:ea typeface="+mn-lt"/>
                <a:cs typeface="+mn-lt"/>
              </a:rPr>
              <a:t>.</a:t>
            </a:r>
            <a:endParaRPr lang="en-GB">
              <a:ea typeface="+mn-lt"/>
              <a:cs typeface="+mn-lt"/>
            </a:endParaRPr>
          </a:p>
        </p:txBody>
      </p:sp>
      <p:pic>
        <p:nvPicPr>
          <p:cNvPr id="4" name="Picture 5">
            <a:extLst>
              <a:ext uri="{FF2B5EF4-FFF2-40B4-BE49-F238E27FC236}">
                <a16:creationId xmlns:a16="http://schemas.microsoft.com/office/drawing/2014/main" id="{FED8086D-C989-5744-9248-8FB9A51F2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2040" y="1517945"/>
            <a:ext cx="2743200" cy="2606442"/>
          </a:xfrm>
          <a:prstGeom prst="rect">
            <a:avLst/>
          </a:prstGeom>
        </p:spPr>
      </p:pic>
    </p:spTree>
    <p:extLst>
      <p:ext uri="{BB962C8B-B14F-4D97-AF65-F5344CB8AC3E}">
        <p14:creationId xmlns:p14="http://schemas.microsoft.com/office/powerpoint/2010/main" val="14293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83B02-5D52-A952-1CD2-ED615B600C33}"/>
              </a:ext>
            </a:extLst>
          </p:cNvPr>
          <p:cNvSpPr>
            <a:spLocks noGrp="1"/>
          </p:cNvSpPr>
          <p:nvPr>
            <p:ph type="body" sz="quarter" idx="10"/>
          </p:nvPr>
        </p:nvSpPr>
        <p:spPr>
          <a:xfrm>
            <a:off x="0" y="424456"/>
            <a:ext cx="9144000" cy="576064"/>
          </a:xfrm>
        </p:spPr>
        <p:txBody>
          <a:bodyPr lIns="91440" tIns="45720" rIns="91440" bIns="45720" anchor="ctr"/>
          <a:lstStyle/>
          <a:p>
            <a:r>
              <a:rPr lang="en-GB">
                <a:ea typeface="+mj-lt"/>
                <a:cs typeface="+mj-lt"/>
              </a:rPr>
              <a:t>Boolean </a:t>
            </a:r>
            <a:r>
              <a:rPr lang="en-GB" err="1">
                <a:ea typeface="+mj-lt"/>
                <a:cs typeface="+mj-lt"/>
              </a:rPr>
              <a:t>aðgerðir</a:t>
            </a:r>
            <a:endParaRPr lang="en-US" err="1"/>
          </a:p>
          <a:p>
            <a:endParaRPr lang="en-GB"/>
          </a:p>
        </p:txBody>
      </p:sp>
      <p:sp>
        <p:nvSpPr>
          <p:cNvPr id="3" name="Text Placeholder 2">
            <a:extLst>
              <a:ext uri="{FF2B5EF4-FFF2-40B4-BE49-F238E27FC236}">
                <a16:creationId xmlns:a16="http://schemas.microsoft.com/office/drawing/2014/main" id="{A0C5860E-44FA-7205-4C18-5A335488373A}"/>
              </a:ext>
            </a:extLst>
          </p:cNvPr>
          <p:cNvSpPr>
            <a:spLocks noGrp="1"/>
          </p:cNvSpPr>
          <p:nvPr>
            <p:ph type="body" sz="quarter" idx="11"/>
          </p:nvPr>
        </p:nvSpPr>
        <p:spPr>
          <a:xfrm>
            <a:off x="0" y="627200"/>
            <a:ext cx="9144000" cy="288032"/>
          </a:xfrm>
        </p:spPr>
        <p:txBody>
          <a:bodyPr lIns="91440" tIns="45720" rIns="91440" bIns="45720" anchor="ctr"/>
          <a:lstStyle/>
          <a:p>
            <a:r>
              <a:rPr lang="en-GB" err="1">
                <a:ea typeface="+mn-lt"/>
                <a:cs typeface="+mn-lt"/>
              </a:rPr>
              <a:t>Mismunandi</a:t>
            </a:r>
            <a:r>
              <a:rPr lang="en-GB">
                <a:ea typeface="+mn-lt"/>
                <a:cs typeface="+mn-lt"/>
              </a:rPr>
              <a:t> </a:t>
            </a:r>
            <a:r>
              <a:rPr lang="en-GB" err="1">
                <a:ea typeface="+mn-lt"/>
                <a:cs typeface="+mn-lt"/>
              </a:rPr>
              <a:t>leiðir</a:t>
            </a:r>
            <a:r>
              <a:rPr lang="en-GB">
                <a:ea typeface="+mn-lt"/>
                <a:cs typeface="+mn-lt"/>
              </a:rPr>
              <a:t> </a:t>
            </a:r>
            <a:r>
              <a:rPr lang="en-GB" err="1">
                <a:ea typeface="+mn-lt"/>
                <a:cs typeface="+mn-lt"/>
              </a:rPr>
              <a:t>til</a:t>
            </a:r>
            <a:r>
              <a:rPr lang="en-GB">
                <a:ea typeface="+mn-lt"/>
                <a:cs typeface="+mn-lt"/>
              </a:rPr>
              <a:t> </a:t>
            </a:r>
            <a:r>
              <a:rPr lang="en-GB" err="1">
                <a:ea typeface="+mn-lt"/>
                <a:cs typeface="+mn-lt"/>
              </a:rPr>
              <a:t>að</a:t>
            </a:r>
            <a:r>
              <a:rPr lang="en-GB">
                <a:ea typeface="+mn-lt"/>
                <a:cs typeface="+mn-lt"/>
              </a:rPr>
              <a:t> </a:t>
            </a:r>
            <a:r>
              <a:rPr lang="en-GB" err="1">
                <a:ea typeface="+mn-lt"/>
                <a:cs typeface="+mn-lt"/>
              </a:rPr>
              <a:t>tengja</a:t>
            </a:r>
            <a:r>
              <a:rPr lang="en-GB">
                <a:ea typeface="+mn-lt"/>
                <a:cs typeface="+mn-lt"/>
              </a:rPr>
              <a:t> saman </a:t>
            </a:r>
            <a:endParaRPr lang="en-GB"/>
          </a:p>
        </p:txBody>
      </p:sp>
      <p:sp>
        <p:nvSpPr>
          <p:cNvPr id="4" name="Rectangle 1">
            <a:extLst>
              <a:ext uri="{FF2B5EF4-FFF2-40B4-BE49-F238E27FC236}">
                <a16:creationId xmlns:a16="http://schemas.microsoft.com/office/drawing/2014/main" id="{450E3864-C0C3-047A-8DDD-58E6B7CD9441}"/>
              </a:ext>
            </a:extLst>
          </p:cNvPr>
          <p:cNvSpPr>
            <a:spLocks noChangeArrowheads="1"/>
          </p:cNvSpPr>
          <p:nvPr/>
        </p:nvSpPr>
        <p:spPr bwMode="auto">
          <a:xfrm>
            <a:off x="1763683" y="982041"/>
            <a:ext cx="5302332" cy="328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52" tIns="0" rIns="0" bIns="68241" numCol="1" anchor="ctr" anchorCtr="0" compatLnSpc="1">
            <a:prstTxWarp prst="textNoShape">
              <a:avLst/>
            </a:prstTxWarp>
            <a:spAutoFit/>
          </a:bodyPr>
          <a:lstStyle/>
          <a:p>
            <a:r>
              <a:rPr lang="en-US" sz="1100" b="1" err="1">
                <a:ea typeface="+mn-lt"/>
                <a:cs typeface="+mn-lt"/>
              </a:rPr>
              <a:t>Samband</a:t>
            </a:r>
            <a:r>
              <a:rPr lang="en-US" sz="1100" b="1">
                <a:ea typeface="+mn-lt"/>
                <a:cs typeface="+mn-lt"/>
              </a:rPr>
              <a:t> (union)</a:t>
            </a:r>
            <a:endParaRPr lang="en-US" sz="1100" b="1"/>
          </a:p>
          <a:p>
            <a:r>
              <a:rPr lang="en-US" sz="1100">
                <a:ea typeface="+mn-lt"/>
                <a:cs typeface="+mn-lt"/>
              </a:rPr>
              <a:t>Heldur </a:t>
            </a:r>
            <a:r>
              <a:rPr lang="en-US" sz="1100" err="1">
                <a:ea typeface="+mn-lt"/>
                <a:cs typeface="+mn-lt"/>
              </a:rPr>
              <a:t>sameiginlegum</a:t>
            </a:r>
            <a:r>
              <a:rPr lang="en-US" sz="1100">
                <a:ea typeface="+mn-lt"/>
                <a:cs typeface="+mn-lt"/>
              </a:rPr>
              <a:t> </a:t>
            </a:r>
            <a:r>
              <a:rPr lang="en-US" sz="1100" err="1">
                <a:ea typeface="+mn-lt"/>
                <a:cs typeface="+mn-lt"/>
              </a:rPr>
              <a:t>útlínum</a:t>
            </a:r>
            <a:r>
              <a:rPr lang="en-US" sz="1100">
                <a:ea typeface="+mn-lt"/>
                <a:cs typeface="+mn-lt"/>
              </a:rPr>
              <a:t> </a:t>
            </a:r>
            <a:r>
              <a:rPr lang="en-US" sz="1100" err="1">
                <a:ea typeface="+mn-lt"/>
                <a:cs typeface="+mn-lt"/>
              </a:rPr>
              <a:t>allra</a:t>
            </a:r>
            <a:r>
              <a:rPr lang="en-US" sz="1100">
                <a:ea typeface="+mn-lt"/>
                <a:cs typeface="+mn-lt"/>
              </a:rPr>
              <a:t> </a:t>
            </a:r>
            <a:r>
              <a:rPr lang="en-US" sz="1100" err="1">
                <a:ea typeface="+mn-lt"/>
                <a:cs typeface="+mn-lt"/>
              </a:rPr>
              <a:t>valda</a:t>
            </a:r>
            <a:r>
              <a:rPr lang="en-US" sz="1100">
                <a:ea typeface="+mn-lt"/>
                <a:cs typeface="+mn-lt"/>
              </a:rPr>
              <a:t> </a:t>
            </a:r>
            <a:r>
              <a:rPr lang="en-US" sz="1100" err="1">
                <a:ea typeface="+mn-lt"/>
                <a:cs typeface="+mn-lt"/>
              </a:rPr>
              <a:t>leiða</a:t>
            </a:r>
            <a:endParaRPr lang="en-IS" sz="1100" err="1"/>
          </a:p>
          <a:p>
            <a:r>
              <a:rPr lang="en-US" sz="1100" b="1" err="1">
                <a:ea typeface="+mn-lt"/>
                <a:cs typeface="+mn-lt"/>
              </a:rPr>
              <a:t>Mismunur</a:t>
            </a:r>
            <a:r>
              <a:rPr lang="en-US" sz="1100" b="1">
                <a:ea typeface="+mn-lt"/>
                <a:cs typeface="+mn-lt"/>
              </a:rPr>
              <a:t> (difference)</a:t>
            </a:r>
            <a:endParaRPr lang="en-IS" sz="1100" b="1" err="1"/>
          </a:p>
          <a:p>
            <a:r>
              <a:rPr lang="en-US" sz="1100" err="1">
                <a:ea typeface="+mn-lt"/>
                <a:cs typeface="+mn-lt"/>
              </a:rPr>
              <a:t>Dregur</a:t>
            </a:r>
            <a:r>
              <a:rPr lang="en-US" sz="1100">
                <a:ea typeface="+mn-lt"/>
                <a:cs typeface="+mn-lt"/>
              </a:rPr>
              <a:t> eina </a:t>
            </a:r>
            <a:r>
              <a:rPr lang="en-US" sz="1100" err="1">
                <a:ea typeface="+mn-lt"/>
                <a:cs typeface="+mn-lt"/>
              </a:rPr>
              <a:t>leið</a:t>
            </a:r>
            <a:r>
              <a:rPr lang="en-US" sz="1100">
                <a:ea typeface="+mn-lt"/>
                <a:cs typeface="+mn-lt"/>
              </a:rPr>
              <a:t> </a:t>
            </a:r>
            <a:r>
              <a:rPr lang="en-US" sz="1100" err="1">
                <a:ea typeface="+mn-lt"/>
                <a:cs typeface="+mn-lt"/>
              </a:rPr>
              <a:t>frá</a:t>
            </a:r>
            <a:r>
              <a:rPr lang="en-US" sz="1100">
                <a:ea typeface="+mn-lt"/>
                <a:cs typeface="+mn-lt"/>
              </a:rPr>
              <a:t> </a:t>
            </a:r>
            <a:r>
              <a:rPr lang="en-US" sz="1100" err="1">
                <a:ea typeface="+mn-lt"/>
                <a:cs typeface="+mn-lt"/>
              </a:rPr>
              <a:t>annarri</a:t>
            </a:r>
            <a:endParaRPr lang="en-IS" sz="1100" err="1"/>
          </a:p>
          <a:p>
            <a:r>
              <a:rPr lang="en-US" sz="1100" b="1" err="1">
                <a:ea typeface="+mn-lt"/>
                <a:cs typeface="+mn-lt"/>
              </a:rPr>
              <a:t>Gatnamót</a:t>
            </a:r>
            <a:r>
              <a:rPr lang="en-US" sz="1100" b="1">
                <a:ea typeface="+mn-lt"/>
                <a:cs typeface="+mn-lt"/>
              </a:rPr>
              <a:t> (intersection)</a:t>
            </a:r>
            <a:endParaRPr lang="en-IS" sz="1100" b="1" err="1"/>
          </a:p>
          <a:p>
            <a:r>
              <a:rPr lang="en-US" sz="1100">
                <a:ea typeface="+mn-lt"/>
                <a:cs typeface="+mn-lt"/>
              </a:rPr>
              <a:t>Heldur </a:t>
            </a:r>
            <a:r>
              <a:rPr lang="en-US" sz="1100" err="1">
                <a:ea typeface="+mn-lt"/>
                <a:cs typeface="+mn-lt"/>
              </a:rPr>
              <a:t>aðeins</a:t>
            </a:r>
            <a:r>
              <a:rPr lang="en-US" sz="1100">
                <a:ea typeface="+mn-lt"/>
                <a:cs typeface="+mn-lt"/>
              </a:rPr>
              <a:t> </a:t>
            </a:r>
            <a:r>
              <a:rPr lang="en-US" sz="1100" err="1">
                <a:ea typeface="+mn-lt"/>
                <a:cs typeface="+mn-lt"/>
              </a:rPr>
              <a:t>þeim</a:t>
            </a:r>
            <a:r>
              <a:rPr lang="en-US" sz="1100">
                <a:ea typeface="+mn-lt"/>
                <a:cs typeface="+mn-lt"/>
              </a:rPr>
              <a:t> </a:t>
            </a:r>
            <a:r>
              <a:rPr lang="en-US" sz="1100" err="1">
                <a:ea typeface="+mn-lt"/>
                <a:cs typeface="+mn-lt"/>
              </a:rPr>
              <a:t>hlutum</a:t>
            </a:r>
            <a:r>
              <a:rPr lang="en-US" sz="1100">
                <a:ea typeface="+mn-lt"/>
                <a:cs typeface="+mn-lt"/>
              </a:rPr>
              <a:t> </a:t>
            </a:r>
            <a:r>
              <a:rPr lang="en-US" sz="1100" err="1">
                <a:ea typeface="+mn-lt"/>
                <a:cs typeface="+mn-lt"/>
              </a:rPr>
              <a:t>sem</a:t>
            </a:r>
            <a:r>
              <a:rPr lang="en-US" sz="1100">
                <a:ea typeface="+mn-lt"/>
                <a:cs typeface="+mn-lt"/>
              </a:rPr>
              <a:t> </a:t>
            </a:r>
            <a:r>
              <a:rPr lang="en-US" sz="1100" err="1">
                <a:ea typeface="+mn-lt"/>
                <a:cs typeface="+mn-lt"/>
              </a:rPr>
              <a:t>falla</a:t>
            </a:r>
            <a:r>
              <a:rPr lang="en-US" sz="1100">
                <a:ea typeface="+mn-lt"/>
                <a:cs typeface="+mn-lt"/>
              </a:rPr>
              <a:t> </a:t>
            </a:r>
            <a:r>
              <a:rPr lang="en-US" sz="1100" err="1">
                <a:ea typeface="+mn-lt"/>
                <a:cs typeface="+mn-lt"/>
              </a:rPr>
              <a:t>undir</a:t>
            </a:r>
            <a:r>
              <a:rPr lang="en-US" sz="1100">
                <a:ea typeface="+mn-lt"/>
                <a:cs typeface="+mn-lt"/>
              </a:rPr>
              <a:t> </a:t>
            </a:r>
            <a:r>
              <a:rPr lang="en-US" sz="1100" err="1">
                <a:ea typeface="+mn-lt"/>
                <a:cs typeface="+mn-lt"/>
              </a:rPr>
              <a:t>allar</a:t>
            </a:r>
            <a:r>
              <a:rPr lang="en-US" sz="1100">
                <a:ea typeface="+mn-lt"/>
                <a:cs typeface="+mn-lt"/>
              </a:rPr>
              <a:t> </a:t>
            </a:r>
            <a:r>
              <a:rPr lang="en-US" sz="1100" err="1">
                <a:ea typeface="+mn-lt"/>
                <a:cs typeface="+mn-lt"/>
              </a:rPr>
              <a:t>valdar</a:t>
            </a:r>
            <a:r>
              <a:rPr lang="en-US" sz="1100">
                <a:ea typeface="+mn-lt"/>
                <a:cs typeface="+mn-lt"/>
              </a:rPr>
              <a:t> </a:t>
            </a:r>
            <a:r>
              <a:rPr lang="en-US" sz="1100" err="1">
                <a:ea typeface="+mn-lt"/>
                <a:cs typeface="+mn-lt"/>
              </a:rPr>
              <a:t>leiðir</a:t>
            </a:r>
            <a:endParaRPr lang="en-IS" sz="1100" err="1"/>
          </a:p>
          <a:p>
            <a:r>
              <a:rPr lang="en-US" sz="1100" b="1" err="1">
                <a:ea typeface="+mn-lt"/>
                <a:cs typeface="+mn-lt"/>
              </a:rPr>
              <a:t>Útilokun</a:t>
            </a:r>
            <a:r>
              <a:rPr lang="en-US" sz="1100" b="1">
                <a:ea typeface="+mn-lt"/>
                <a:cs typeface="+mn-lt"/>
              </a:rPr>
              <a:t> (</a:t>
            </a:r>
            <a:r>
              <a:rPr lang="en-US" sz="1100" b="1" err="1">
                <a:ea typeface="+mn-lt"/>
                <a:cs typeface="+mn-lt"/>
              </a:rPr>
              <a:t>exclution</a:t>
            </a:r>
            <a:r>
              <a:rPr lang="en-US" sz="1100" b="1">
                <a:ea typeface="+mn-lt"/>
                <a:cs typeface="+mn-lt"/>
              </a:rPr>
              <a:t>)</a:t>
            </a:r>
            <a:endParaRPr lang="en-IS" sz="1100" b="1" err="1"/>
          </a:p>
          <a:p>
            <a:r>
              <a:rPr lang="en-US" sz="1100" err="1">
                <a:ea typeface="+mn-lt"/>
                <a:cs typeface="+mn-lt"/>
              </a:rPr>
              <a:t>Geymir</a:t>
            </a:r>
            <a:r>
              <a:rPr lang="en-US" sz="1100">
                <a:ea typeface="+mn-lt"/>
                <a:cs typeface="+mn-lt"/>
              </a:rPr>
              <a:t> </a:t>
            </a:r>
            <a:r>
              <a:rPr lang="en-US" sz="1100" err="1">
                <a:ea typeface="+mn-lt"/>
                <a:cs typeface="+mn-lt"/>
              </a:rPr>
              <a:t>þá</a:t>
            </a:r>
            <a:r>
              <a:rPr lang="en-US" sz="1100">
                <a:ea typeface="+mn-lt"/>
                <a:cs typeface="+mn-lt"/>
              </a:rPr>
              <a:t> </a:t>
            </a:r>
            <a:r>
              <a:rPr lang="en-US" sz="1100" err="1">
                <a:ea typeface="+mn-lt"/>
                <a:cs typeface="+mn-lt"/>
              </a:rPr>
              <a:t>hluta</a:t>
            </a:r>
            <a:r>
              <a:rPr lang="en-US" sz="1100">
                <a:ea typeface="+mn-lt"/>
                <a:cs typeface="+mn-lt"/>
              </a:rPr>
              <a:t> </a:t>
            </a:r>
            <a:r>
              <a:rPr lang="en-US" sz="1100" err="1">
                <a:ea typeface="+mn-lt"/>
                <a:cs typeface="+mn-lt"/>
              </a:rPr>
              <a:t>sem</a:t>
            </a:r>
            <a:r>
              <a:rPr lang="en-US" sz="1100">
                <a:ea typeface="+mn-lt"/>
                <a:cs typeface="+mn-lt"/>
              </a:rPr>
              <a:t> </a:t>
            </a:r>
            <a:r>
              <a:rPr lang="en-US" sz="1100" err="1">
                <a:ea typeface="+mn-lt"/>
                <a:cs typeface="+mn-lt"/>
              </a:rPr>
              <a:t>falla</a:t>
            </a:r>
            <a:r>
              <a:rPr lang="en-US" sz="1100">
                <a:ea typeface="+mn-lt"/>
                <a:cs typeface="+mn-lt"/>
              </a:rPr>
              <a:t> </a:t>
            </a:r>
            <a:r>
              <a:rPr lang="en-US" sz="1100" err="1">
                <a:ea typeface="+mn-lt"/>
                <a:cs typeface="+mn-lt"/>
              </a:rPr>
              <a:t>undir</a:t>
            </a:r>
            <a:r>
              <a:rPr lang="en-US" sz="1100">
                <a:ea typeface="+mn-lt"/>
                <a:cs typeface="+mn-lt"/>
              </a:rPr>
              <a:t> </a:t>
            </a:r>
            <a:r>
              <a:rPr lang="en-US" sz="1100" err="1">
                <a:ea typeface="+mn-lt"/>
                <a:cs typeface="+mn-lt"/>
              </a:rPr>
              <a:t>oddafjölda</a:t>
            </a:r>
            <a:r>
              <a:rPr lang="en-US" sz="1100">
                <a:ea typeface="+mn-lt"/>
                <a:cs typeface="+mn-lt"/>
              </a:rPr>
              <a:t> </a:t>
            </a:r>
            <a:r>
              <a:rPr lang="en-US" sz="1100" err="1">
                <a:ea typeface="+mn-lt"/>
                <a:cs typeface="+mn-lt"/>
              </a:rPr>
              <a:t>slóða</a:t>
            </a:r>
            <a:endParaRPr lang="en-IS" sz="1100" err="1"/>
          </a:p>
          <a:p>
            <a:r>
              <a:rPr kumimoji="0" lang="en-US" sz="1100" b="0" i="0" u="none" strike="noStrike" cap="none" normalizeH="0" baseline="0">
                <a:ln>
                  <a:noFill/>
                </a:ln>
                <a:effectLst/>
                <a:ea typeface="+mn-lt"/>
                <a:cs typeface="+mn-lt"/>
              </a:rPr>
              <a:t>(</a:t>
            </a:r>
            <a:r>
              <a:rPr lang="en-US" sz="1100" err="1">
                <a:ea typeface="+mn-lt"/>
                <a:cs typeface="+mn-lt"/>
              </a:rPr>
              <a:t>ef</a:t>
            </a:r>
            <a:r>
              <a:rPr lang="en-US" sz="1100">
                <a:ea typeface="+mn-lt"/>
                <a:cs typeface="+mn-lt"/>
              </a:rPr>
              <a:t> </a:t>
            </a:r>
            <a:r>
              <a:rPr lang="en-US" sz="1100" err="1">
                <a:ea typeface="+mn-lt"/>
                <a:cs typeface="+mn-lt"/>
              </a:rPr>
              <a:t>þú</a:t>
            </a:r>
            <a:r>
              <a:rPr lang="en-US" sz="1100">
                <a:ea typeface="+mn-lt"/>
                <a:cs typeface="+mn-lt"/>
              </a:rPr>
              <a:t> </a:t>
            </a:r>
            <a:r>
              <a:rPr lang="en-US" sz="1100" err="1">
                <a:ea typeface="+mn-lt"/>
                <a:cs typeface="+mn-lt"/>
              </a:rPr>
              <a:t>ert</a:t>
            </a:r>
            <a:r>
              <a:rPr lang="en-US" sz="1100">
                <a:ea typeface="+mn-lt"/>
                <a:cs typeface="+mn-lt"/>
              </a:rPr>
              <a:t> </a:t>
            </a:r>
            <a:r>
              <a:rPr lang="en-US" sz="1100" err="1">
                <a:ea typeface="+mn-lt"/>
                <a:cs typeface="+mn-lt"/>
              </a:rPr>
              <a:t>með</a:t>
            </a:r>
            <a:r>
              <a:rPr lang="en-US" sz="1100">
                <a:ea typeface="+mn-lt"/>
                <a:cs typeface="+mn-lt"/>
              </a:rPr>
              <a:t> </a:t>
            </a:r>
            <a:r>
              <a:rPr lang="en-US" sz="1100" err="1">
                <a:ea typeface="+mn-lt"/>
                <a:cs typeface="+mn-lt"/>
              </a:rPr>
              <a:t>tvo</a:t>
            </a:r>
            <a:r>
              <a:rPr lang="en-US" sz="1100">
                <a:ea typeface="+mn-lt"/>
                <a:cs typeface="+mn-lt"/>
              </a:rPr>
              <a:t> </a:t>
            </a:r>
            <a:r>
              <a:rPr lang="en-US" sz="1100" err="1">
                <a:ea typeface="+mn-lt"/>
                <a:cs typeface="+mn-lt"/>
              </a:rPr>
              <a:t>hluti</a:t>
            </a:r>
            <a:r>
              <a:rPr kumimoji="0" lang="en-US" sz="1100" b="0" i="0" u="none" strike="noStrike" cap="none" normalizeH="0" baseline="0">
                <a:ln>
                  <a:noFill/>
                </a:ln>
                <a:effectLst/>
                <a:ea typeface="+mn-lt"/>
                <a:cs typeface="+mn-lt"/>
              </a:rPr>
              <a:t>, </a:t>
            </a:r>
            <a:r>
              <a:rPr lang="en-US" sz="1100" err="1">
                <a:ea typeface="+mn-lt"/>
                <a:cs typeface="+mn-lt"/>
              </a:rPr>
              <a:t>þetta</a:t>
            </a:r>
            <a:r>
              <a:rPr lang="en-US" sz="1100">
                <a:ea typeface="+mn-lt"/>
                <a:cs typeface="+mn-lt"/>
              </a:rPr>
              <a:t> er </a:t>
            </a:r>
            <a:r>
              <a:rPr lang="en-US" sz="1100" err="1">
                <a:ea typeface="+mn-lt"/>
                <a:cs typeface="+mn-lt"/>
              </a:rPr>
              <a:t>þar</a:t>
            </a:r>
            <a:r>
              <a:rPr lang="en-US" sz="1100">
                <a:ea typeface="+mn-lt"/>
                <a:cs typeface="+mn-lt"/>
              </a:rPr>
              <a:t> </a:t>
            </a:r>
            <a:r>
              <a:rPr lang="en-US" sz="1100" err="1">
                <a:ea typeface="+mn-lt"/>
                <a:cs typeface="+mn-lt"/>
              </a:rPr>
              <a:t>sem</a:t>
            </a:r>
            <a:r>
              <a:rPr lang="en-US" sz="1100">
                <a:ea typeface="+mn-lt"/>
                <a:cs typeface="+mn-lt"/>
              </a:rPr>
              <a:t> </a:t>
            </a:r>
            <a:r>
              <a:rPr lang="en-US" sz="1100" err="1">
                <a:ea typeface="+mn-lt"/>
                <a:cs typeface="+mn-lt"/>
              </a:rPr>
              <a:t>hlutirnir</a:t>
            </a:r>
            <a:r>
              <a:rPr lang="en-US" sz="1100">
                <a:ea typeface="+mn-lt"/>
                <a:cs typeface="+mn-lt"/>
              </a:rPr>
              <a:t> </a:t>
            </a:r>
            <a:r>
              <a:rPr lang="en-US" sz="1100" err="1">
                <a:ea typeface="+mn-lt"/>
                <a:cs typeface="+mn-lt"/>
              </a:rPr>
              <a:t>skarast</a:t>
            </a:r>
            <a:r>
              <a:rPr lang="en-US" sz="1100">
                <a:ea typeface="+mn-lt"/>
                <a:cs typeface="+mn-lt"/>
              </a:rPr>
              <a:t> ekki</a:t>
            </a:r>
            <a:r>
              <a:rPr kumimoji="0" lang="en-US" sz="1100" b="0" i="0" u="none" strike="noStrike" cap="none" normalizeH="0" baseline="0">
                <a:ln>
                  <a:noFill/>
                </a:ln>
                <a:effectLst/>
                <a:ea typeface="+mn-lt"/>
                <a:cs typeface="+mn-lt"/>
              </a:rPr>
              <a:t>).</a:t>
            </a:r>
          </a:p>
          <a:p>
            <a:endParaRPr lang="en-US" sz="1100">
              <a:ea typeface="+mn-lt"/>
              <a:cs typeface="+mn-lt"/>
            </a:endParaRPr>
          </a:p>
          <a:p>
            <a:r>
              <a:rPr lang="en-US" sz="1100" b="1">
                <a:cs typeface="Arial"/>
              </a:rPr>
              <a:t>Deild (division)</a:t>
            </a:r>
          </a:p>
          <a:p>
            <a:r>
              <a:rPr lang="en-US" sz="1100" err="1">
                <a:ea typeface="+mn-lt"/>
                <a:cs typeface="+mn-lt"/>
              </a:rPr>
              <a:t>Slóðin</a:t>
            </a:r>
            <a:r>
              <a:rPr lang="en-US" sz="1100">
                <a:ea typeface="+mn-lt"/>
                <a:cs typeface="+mn-lt"/>
              </a:rPr>
              <a:t> </a:t>
            </a:r>
            <a:r>
              <a:rPr lang="en-US" sz="1100" err="1">
                <a:ea typeface="+mn-lt"/>
                <a:cs typeface="+mn-lt"/>
              </a:rPr>
              <a:t>fyrir</a:t>
            </a:r>
            <a:r>
              <a:rPr lang="en-US" sz="1100">
                <a:ea typeface="+mn-lt"/>
                <a:cs typeface="+mn-lt"/>
              </a:rPr>
              <a:t> </a:t>
            </a:r>
            <a:r>
              <a:rPr lang="en-US" sz="1100" err="1">
                <a:ea typeface="+mn-lt"/>
                <a:cs typeface="+mn-lt"/>
              </a:rPr>
              <a:t>neðan</a:t>
            </a:r>
            <a:r>
              <a:rPr lang="en-US" sz="1100">
                <a:ea typeface="+mn-lt"/>
                <a:cs typeface="+mn-lt"/>
              </a:rPr>
              <a:t> er </a:t>
            </a:r>
            <a:r>
              <a:rPr lang="en-US" sz="1100" err="1">
                <a:ea typeface="+mn-lt"/>
                <a:cs typeface="+mn-lt"/>
              </a:rPr>
              <a:t>skorinn</a:t>
            </a:r>
            <a:r>
              <a:rPr lang="en-US" sz="1100">
                <a:ea typeface="+mn-lt"/>
                <a:cs typeface="+mn-lt"/>
              </a:rPr>
              <a:t> í </a:t>
            </a:r>
            <a:r>
              <a:rPr lang="en-US" sz="1100" err="1">
                <a:ea typeface="+mn-lt"/>
                <a:cs typeface="+mn-lt"/>
              </a:rPr>
              <a:t>sundur</a:t>
            </a:r>
            <a:r>
              <a:rPr lang="en-US" sz="1100">
                <a:ea typeface="+mn-lt"/>
                <a:cs typeface="+mn-lt"/>
              </a:rPr>
              <a:t> </a:t>
            </a:r>
            <a:r>
              <a:rPr lang="en-US" sz="1100" err="1">
                <a:ea typeface="+mn-lt"/>
                <a:cs typeface="+mn-lt"/>
              </a:rPr>
              <a:t>af</a:t>
            </a:r>
            <a:r>
              <a:rPr lang="en-US" sz="1100">
                <a:ea typeface="+mn-lt"/>
                <a:cs typeface="+mn-lt"/>
              </a:rPr>
              <a:t> </a:t>
            </a:r>
            <a:r>
              <a:rPr lang="en-US" sz="1100" err="1">
                <a:ea typeface="+mn-lt"/>
                <a:cs typeface="+mn-lt"/>
              </a:rPr>
              <a:t>slóðinni</a:t>
            </a:r>
            <a:r>
              <a:rPr lang="en-US" sz="1100">
                <a:ea typeface="+mn-lt"/>
                <a:cs typeface="+mn-lt"/>
              </a:rPr>
              <a:t> </a:t>
            </a:r>
            <a:r>
              <a:rPr lang="en-US" sz="1100" err="1">
                <a:ea typeface="+mn-lt"/>
                <a:cs typeface="+mn-lt"/>
              </a:rPr>
              <a:t>fyrir</a:t>
            </a:r>
            <a:r>
              <a:rPr lang="en-US" sz="1100">
                <a:ea typeface="+mn-lt"/>
                <a:cs typeface="+mn-lt"/>
              </a:rPr>
              <a:t> </a:t>
            </a:r>
            <a:r>
              <a:rPr lang="en-US" sz="1100" err="1">
                <a:ea typeface="+mn-lt"/>
                <a:cs typeface="+mn-lt"/>
              </a:rPr>
              <a:t>ofan</a:t>
            </a:r>
            <a:endParaRPr lang="en-IS" sz="1100" err="1"/>
          </a:p>
          <a:p>
            <a:r>
              <a:rPr lang="en-US" sz="1100" b="1" err="1">
                <a:ea typeface="+mn-lt"/>
                <a:cs typeface="+mn-lt"/>
              </a:rPr>
              <a:t>Skera</a:t>
            </a:r>
            <a:r>
              <a:rPr lang="en-US" sz="1100" b="1">
                <a:ea typeface="+mn-lt"/>
                <a:cs typeface="+mn-lt"/>
              </a:rPr>
              <a:t> </a:t>
            </a:r>
            <a:r>
              <a:rPr lang="en-US" sz="1100" b="1" err="1">
                <a:ea typeface="+mn-lt"/>
                <a:cs typeface="+mn-lt"/>
              </a:rPr>
              <a:t>slóð</a:t>
            </a:r>
            <a:r>
              <a:rPr lang="en-US" sz="1100" b="1">
                <a:ea typeface="+mn-lt"/>
                <a:cs typeface="+mn-lt"/>
              </a:rPr>
              <a:t> (cut path)</a:t>
            </a:r>
            <a:endParaRPr lang="en-IS" sz="1100" b="1" err="1"/>
          </a:p>
          <a:p>
            <a:r>
              <a:rPr lang="en-US" sz="1100" err="1">
                <a:ea typeface="+mn-lt"/>
                <a:cs typeface="+mn-lt"/>
              </a:rPr>
              <a:t>Býr</a:t>
            </a:r>
            <a:r>
              <a:rPr lang="en-US" sz="1100">
                <a:ea typeface="+mn-lt"/>
                <a:cs typeface="+mn-lt"/>
              </a:rPr>
              <a:t> </a:t>
            </a:r>
            <a:r>
              <a:rPr lang="en-US" sz="1100" err="1">
                <a:ea typeface="+mn-lt"/>
                <a:cs typeface="+mn-lt"/>
              </a:rPr>
              <a:t>til</a:t>
            </a:r>
            <a:r>
              <a:rPr lang="en-US" sz="1100">
                <a:ea typeface="+mn-lt"/>
                <a:cs typeface="+mn-lt"/>
              </a:rPr>
              <a:t> </a:t>
            </a:r>
            <a:r>
              <a:rPr lang="en-US" sz="1100" err="1">
                <a:ea typeface="+mn-lt"/>
                <a:cs typeface="+mn-lt"/>
              </a:rPr>
              <a:t>eins</a:t>
            </a:r>
            <a:r>
              <a:rPr lang="en-US" sz="1100">
                <a:ea typeface="+mn-lt"/>
                <a:cs typeface="+mn-lt"/>
              </a:rPr>
              <a:t> </a:t>
            </a:r>
            <a:r>
              <a:rPr lang="en-US" sz="1100" err="1">
                <a:ea typeface="+mn-lt"/>
                <a:cs typeface="+mn-lt"/>
              </a:rPr>
              <a:t>margar</a:t>
            </a:r>
            <a:r>
              <a:rPr lang="en-US" sz="1100">
                <a:ea typeface="+mn-lt"/>
                <a:cs typeface="+mn-lt"/>
              </a:rPr>
              <a:t> </a:t>
            </a:r>
            <a:r>
              <a:rPr lang="en-US" sz="1100" err="1">
                <a:ea typeface="+mn-lt"/>
                <a:cs typeface="+mn-lt"/>
              </a:rPr>
              <a:t>slóðir</a:t>
            </a:r>
            <a:r>
              <a:rPr lang="en-US" sz="1100">
                <a:ea typeface="+mn-lt"/>
                <a:cs typeface="+mn-lt"/>
              </a:rPr>
              <a:t> </a:t>
            </a:r>
            <a:r>
              <a:rPr lang="en-US" sz="1100" err="1">
                <a:ea typeface="+mn-lt"/>
                <a:cs typeface="+mn-lt"/>
              </a:rPr>
              <a:t>og</a:t>
            </a:r>
            <a:r>
              <a:rPr lang="en-US" sz="1100">
                <a:ea typeface="+mn-lt"/>
                <a:cs typeface="+mn-lt"/>
              </a:rPr>
              <a:t> </a:t>
            </a:r>
            <a:r>
              <a:rPr lang="en-US" sz="1100" err="1">
                <a:ea typeface="+mn-lt"/>
                <a:cs typeface="+mn-lt"/>
              </a:rPr>
              <a:t>það</a:t>
            </a:r>
            <a:r>
              <a:rPr lang="en-US" sz="1100">
                <a:ea typeface="+mn-lt"/>
                <a:cs typeface="+mn-lt"/>
              </a:rPr>
              <a:t> </a:t>
            </a:r>
            <a:r>
              <a:rPr lang="en-US" sz="1100" err="1">
                <a:ea typeface="+mn-lt"/>
                <a:cs typeface="+mn-lt"/>
              </a:rPr>
              <a:t>eru</a:t>
            </a:r>
            <a:r>
              <a:rPr lang="en-US" sz="1100">
                <a:ea typeface="+mn-lt"/>
                <a:cs typeface="+mn-lt"/>
              </a:rPr>
              <a:t> </a:t>
            </a:r>
            <a:r>
              <a:rPr lang="en-US" sz="1100" err="1">
                <a:ea typeface="+mn-lt"/>
                <a:cs typeface="+mn-lt"/>
              </a:rPr>
              <a:t>gatnamót</a:t>
            </a:r>
            <a:r>
              <a:rPr lang="en-US" sz="1100">
                <a:ea typeface="+mn-lt"/>
                <a:cs typeface="+mn-lt"/>
              </a:rPr>
              <a:t> milli </a:t>
            </a:r>
            <a:r>
              <a:rPr lang="en-US" sz="1100" err="1">
                <a:ea typeface="+mn-lt"/>
                <a:cs typeface="+mn-lt"/>
              </a:rPr>
              <a:t>slóðanna</a:t>
            </a:r>
            <a:r>
              <a:rPr lang="en-US" sz="1100">
                <a:ea typeface="+mn-lt"/>
                <a:cs typeface="+mn-lt"/>
              </a:rPr>
              <a:t> </a:t>
            </a:r>
            <a:r>
              <a:rPr lang="en-US" sz="1100" err="1">
                <a:ea typeface="+mn-lt"/>
                <a:cs typeface="+mn-lt"/>
              </a:rPr>
              <a:t>tveggja</a:t>
            </a:r>
            <a:endParaRPr lang="en-IS" sz="1100" err="1"/>
          </a:p>
          <a:p>
            <a:r>
              <a:rPr lang="en-US" sz="1100" b="1" err="1">
                <a:ea typeface="+mn-lt"/>
                <a:cs typeface="+mn-lt"/>
              </a:rPr>
              <a:t>Sameina</a:t>
            </a:r>
            <a:r>
              <a:rPr lang="en-US" sz="1100" b="1">
                <a:ea typeface="+mn-lt"/>
                <a:cs typeface="+mn-lt"/>
              </a:rPr>
              <a:t> (combine)</a:t>
            </a:r>
            <a:endParaRPr lang="en-IS" sz="1100" b="1" err="1"/>
          </a:p>
          <a:p>
            <a:r>
              <a:rPr lang="en-US" sz="1100" err="1">
                <a:ea typeface="+mn-lt"/>
                <a:cs typeface="+mn-lt"/>
              </a:rPr>
              <a:t>Geymir</a:t>
            </a:r>
            <a:r>
              <a:rPr lang="en-US" sz="1100">
                <a:ea typeface="+mn-lt"/>
                <a:cs typeface="+mn-lt"/>
              </a:rPr>
              <a:t> </a:t>
            </a:r>
            <a:r>
              <a:rPr lang="en-US" sz="1100" err="1">
                <a:ea typeface="+mn-lt"/>
                <a:cs typeface="+mn-lt"/>
              </a:rPr>
              <a:t>alla</a:t>
            </a:r>
            <a:r>
              <a:rPr lang="en-US" sz="1100">
                <a:ea typeface="+mn-lt"/>
                <a:cs typeface="+mn-lt"/>
              </a:rPr>
              <a:t> </a:t>
            </a:r>
            <a:r>
              <a:rPr lang="en-US" sz="1100" err="1">
                <a:ea typeface="+mn-lt"/>
                <a:cs typeface="+mn-lt"/>
              </a:rPr>
              <a:t>hluta</a:t>
            </a:r>
            <a:r>
              <a:rPr lang="en-US" sz="1100">
                <a:ea typeface="+mn-lt"/>
                <a:cs typeface="+mn-lt"/>
              </a:rPr>
              <a:t> </a:t>
            </a:r>
            <a:r>
              <a:rPr lang="en-US" sz="1100" err="1">
                <a:ea typeface="+mn-lt"/>
                <a:cs typeface="+mn-lt"/>
              </a:rPr>
              <a:t>og</a:t>
            </a:r>
            <a:r>
              <a:rPr lang="en-US" sz="1100">
                <a:ea typeface="+mn-lt"/>
                <a:cs typeface="+mn-lt"/>
              </a:rPr>
              <a:t> </a:t>
            </a:r>
            <a:r>
              <a:rPr lang="en-US" sz="1100" err="1">
                <a:ea typeface="+mn-lt"/>
                <a:cs typeface="+mn-lt"/>
              </a:rPr>
              <a:t>sameinar</a:t>
            </a:r>
            <a:r>
              <a:rPr lang="en-US" sz="1100">
                <a:ea typeface="+mn-lt"/>
                <a:cs typeface="+mn-lt"/>
              </a:rPr>
              <a:t> </a:t>
            </a:r>
            <a:r>
              <a:rPr lang="en-US" sz="1100" err="1">
                <a:ea typeface="+mn-lt"/>
                <a:cs typeface="+mn-lt"/>
              </a:rPr>
              <a:t>þá</a:t>
            </a:r>
            <a:r>
              <a:rPr lang="en-US" sz="1100">
                <a:ea typeface="+mn-lt"/>
                <a:cs typeface="+mn-lt"/>
              </a:rPr>
              <a:t> í </a:t>
            </a:r>
            <a:r>
              <a:rPr lang="en-US" sz="1100" err="1">
                <a:ea typeface="+mn-lt"/>
                <a:cs typeface="+mn-lt"/>
              </a:rPr>
              <a:t>einn</a:t>
            </a:r>
            <a:r>
              <a:rPr lang="en-US" sz="1100">
                <a:ea typeface="+mn-lt"/>
                <a:cs typeface="+mn-lt"/>
              </a:rPr>
              <a:t> </a:t>
            </a:r>
            <a:r>
              <a:rPr lang="en-US" sz="1100" err="1">
                <a:ea typeface="+mn-lt"/>
                <a:cs typeface="+mn-lt"/>
              </a:rPr>
              <a:t>hlut</a:t>
            </a:r>
            <a:endParaRPr lang="en-IS" sz="1100" err="1"/>
          </a:p>
          <a:p>
            <a:r>
              <a:rPr lang="en-US" sz="1100" b="1" err="1">
                <a:ea typeface="+mn-lt"/>
                <a:cs typeface="+mn-lt"/>
              </a:rPr>
              <a:t>Klippa</a:t>
            </a:r>
            <a:r>
              <a:rPr lang="en-US" sz="1100" b="1">
                <a:ea typeface="+mn-lt"/>
                <a:cs typeface="+mn-lt"/>
              </a:rPr>
              <a:t> í </a:t>
            </a:r>
            <a:r>
              <a:rPr lang="en-US" sz="1100" b="1" err="1">
                <a:ea typeface="+mn-lt"/>
                <a:cs typeface="+mn-lt"/>
              </a:rPr>
              <a:t>sundur</a:t>
            </a:r>
            <a:r>
              <a:rPr lang="en-US" sz="1100" b="1">
                <a:ea typeface="+mn-lt"/>
                <a:cs typeface="+mn-lt"/>
              </a:rPr>
              <a:t> (</a:t>
            </a:r>
            <a:r>
              <a:rPr lang="en-US" sz="1100" b="1" err="1">
                <a:ea typeface="+mn-lt"/>
                <a:cs typeface="+mn-lt"/>
              </a:rPr>
              <a:t>breake</a:t>
            </a:r>
            <a:r>
              <a:rPr lang="en-US" sz="1100" b="1">
                <a:ea typeface="+mn-lt"/>
                <a:cs typeface="+mn-lt"/>
              </a:rPr>
              <a:t> apart)</a:t>
            </a:r>
          </a:p>
          <a:p>
            <a:r>
              <a:rPr lang="en-US" sz="1100">
                <a:ea typeface="+mn-lt"/>
                <a:cs typeface="+mn-lt"/>
              </a:rPr>
              <a:t>Ef </a:t>
            </a:r>
            <a:r>
              <a:rPr lang="en-US" sz="1100" err="1">
                <a:ea typeface="+mn-lt"/>
                <a:cs typeface="+mn-lt"/>
              </a:rPr>
              <a:t>slóð</a:t>
            </a:r>
            <a:r>
              <a:rPr lang="en-US" sz="1100">
                <a:ea typeface="+mn-lt"/>
                <a:cs typeface="+mn-lt"/>
              </a:rPr>
              <a:t> </a:t>
            </a:r>
            <a:r>
              <a:rPr lang="en-US" sz="1100" err="1">
                <a:ea typeface="+mn-lt"/>
                <a:cs typeface="+mn-lt"/>
              </a:rPr>
              <a:t>samanstendur</a:t>
            </a:r>
            <a:r>
              <a:rPr lang="en-US" sz="1100">
                <a:ea typeface="+mn-lt"/>
                <a:cs typeface="+mn-lt"/>
              </a:rPr>
              <a:t> </a:t>
            </a:r>
            <a:r>
              <a:rPr lang="en-US" sz="1100" err="1">
                <a:ea typeface="+mn-lt"/>
                <a:cs typeface="+mn-lt"/>
              </a:rPr>
              <a:t>af</a:t>
            </a:r>
            <a:r>
              <a:rPr lang="en-US" sz="1100">
                <a:ea typeface="+mn-lt"/>
                <a:cs typeface="+mn-lt"/>
              </a:rPr>
              <a:t> </a:t>
            </a:r>
            <a:r>
              <a:rPr lang="en-US" sz="1100" err="1">
                <a:ea typeface="+mn-lt"/>
                <a:cs typeface="+mn-lt"/>
              </a:rPr>
              <a:t>fjölda</a:t>
            </a:r>
            <a:r>
              <a:rPr lang="en-US" sz="1100">
                <a:ea typeface="+mn-lt"/>
                <a:cs typeface="+mn-lt"/>
              </a:rPr>
              <a:t> </a:t>
            </a:r>
            <a:r>
              <a:rPr lang="en-US" sz="1100" err="1">
                <a:ea typeface="+mn-lt"/>
                <a:cs typeface="+mn-lt"/>
              </a:rPr>
              <a:t>sjálfstæðra</a:t>
            </a:r>
            <a:r>
              <a:rPr lang="en-US" sz="1100">
                <a:ea typeface="+mn-lt"/>
                <a:cs typeface="+mn-lt"/>
              </a:rPr>
              <a:t> </a:t>
            </a:r>
            <a:r>
              <a:rPr lang="en-US" sz="1100" err="1">
                <a:ea typeface="+mn-lt"/>
                <a:cs typeface="+mn-lt"/>
              </a:rPr>
              <a:t>hluta</a:t>
            </a:r>
            <a:r>
              <a:rPr lang="en-US" sz="1100">
                <a:ea typeface="+mn-lt"/>
                <a:cs typeface="+mn-lt"/>
              </a:rPr>
              <a:t> </a:t>
            </a:r>
            <a:r>
              <a:rPr kumimoji="0" lang="en-US" sz="1100" b="0" i="0" u="none" strike="noStrike" cap="none" normalizeH="0" baseline="0">
                <a:ln>
                  <a:noFill/>
                </a:ln>
                <a:effectLst/>
                <a:ea typeface="+mn-lt"/>
                <a:cs typeface="+mn-lt"/>
              </a:rPr>
              <a:t>(</a:t>
            </a:r>
            <a:r>
              <a:rPr lang="en-US" sz="1100" err="1">
                <a:ea typeface="+mn-lt"/>
                <a:cs typeface="+mn-lt"/>
              </a:rPr>
              <a:t>undirstígar</a:t>
            </a:r>
            <a:r>
              <a:rPr kumimoji="0" lang="en-US" sz="1100" b="0" i="0" u="none" strike="noStrike" cap="none" normalizeH="0" baseline="0">
                <a:ln>
                  <a:noFill/>
                </a:ln>
                <a:effectLst/>
                <a:ea typeface="+mn-lt"/>
                <a:cs typeface="+mn-lt"/>
              </a:rPr>
              <a:t>),</a:t>
            </a:r>
            <a:endParaRPr lang="en-US" sz="1100">
              <a:ea typeface="+mn-lt"/>
              <a:cs typeface="+mn-lt"/>
            </a:endParaRPr>
          </a:p>
          <a:p>
            <a:pPr>
              <a:spcBef>
                <a:spcPct val="0"/>
              </a:spcBef>
              <a:spcAft>
                <a:spcPct val="0"/>
              </a:spcAft>
            </a:pPr>
            <a:r>
              <a:rPr lang="en-US" sz="1100" err="1">
                <a:ea typeface="+mn-lt"/>
                <a:cs typeface="+mn-lt"/>
              </a:rPr>
              <a:t>þetta</a:t>
            </a:r>
            <a:r>
              <a:rPr lang="en-US" sz="1100">
                <a:ea typeface="+mn-lt"/>
                <a:cs typeface="+mn-lt"/>
              </a:rPr>
              <a:t> </a:t>
            </a:r>
            <a:r>
              <a:rPr lang="en-US" sz="1100" err="1">
                <a:ea typeface="+mn-lt"/>
                <a:cs typeface="+mn-lt"/>
              </a:rPr>
              <a:t>mun</a:t>
            </a:r>
            <a:r>
              <a:rPr lang="en-US" sz="1100">
                <a:ea typeface="+mn-lt"/>
                <a:cs typeface="+mn-lt"/>
              </a:rPr>
              <a:t> </a:t>
            </a:r>
            <a:r>
              <a:rPr lang="en-US" sz="1100" err="1">
                <a:ea typeface="+mn-lt"/>
                <a:cs typeface="+mn-lt"/>
              </a:rPr>
              <a:t>búa</a:t>
            </a:r>
            <a:r>
              <a:rPr lang="en-US" sz="1100">
                <a:ea typeface="+mn-lt"/>
                <a:cs typeface="+mn-lt"/>
              </a:rPr>
              <a:t> </a:t>
            </a:r>
            <a:r>
              <a:rPr lang="en-US" sz="1100" err="1">
                <a:ea typeface="+mn-lt"/>
                <a:cs typeface="+mn-lt"/>
              </a:rPr>
              <a:t>til</a:t>
            </a:r>
            <a:r>
              <a:rPr lang="en-US" sz="1100">
                <a:ea typeface="+mn-lt"/>
                <a:cs typeface="+mn-lt"/>
              </a:rPr>
              <a:t> </a:t>
            </a:r>
            <a:r>
              <a:rPr lang="en-US" sz="1100" err="1">
                <a:ea typeface="+mn-lt"/>
                <a:cs typeface="+mn-lt"/>
              </a:rPr>
              <a:t>þann</a:t>
            </a:r>
            <a:r>
              <a:rPr lang="en-US" sz="1100">
                <a:ea typeface="+mn-lt"/>
                <a:cs typeface="+mn-lt"/>
              </a:rPr>
              <a:t> </a:t>
            </a:r>
            <a:r>
              <a:rPr lang="en-US" sz="1100" err="1">
                <a:ea typeface="+mn-lt"/>
                <a:cs typeface="+mn-lt"/>
              </a:rPr>
              <a:t>fjölda</a:t>
            </a:r>
            <a:r>
              <a:rPr lang="en-US" sz="1100">
                <a:ea typeface="+mn-lt"/>
                <a:cs typeface="+mn-lt"/>
              </a:rPr>
              <a:t> </a:t>
            </a:r>
            <a:r>
              <a:rPr lang="en-US" sz="1100" err="1">
                <a:ea typeface="+mn-lt"/>
                <a:cs typeface="+mn-lt"/>
              </a:rPr>
              <a:t>af</a:t>
            </a:r>
            <a:r>
              <a:rPr lang="en-US" sz="1100">
                <a:ea typeface="+mn-lt"/>
                <a:cs typeface="+mn-lt"/>
              </a:rPr>
              <a:t> </a:t>
            </a:r>
            <a:r>
              <a:rPr lang="en-US" sz="1100" err="1">
                <a:ea typeface="+mn-lt"/>
                <a:cs typeface="+mn-lt"/>
              </a:rPr>
              <a:t>aðskildum</a:t>
            </a:r>
            <a:r>
              <a:rPr lang="en-US" sz="1100">
                <a:ea typeface="+mn-lt"/>
                <a:cs typeface="+mn-lt"/>
              </a:rPr>
              <a:t> </a:t>
            </a:r>
            <a:r>
              <a:rPr lang="en-US" sz="1100" err="1">
                <a:ea typeface="+mn-lt"/>
                <a:cs typeface="+mn-lt"/>
              </a:rPr>
              <a:t>hlutum</a:t>
            </a:r>
            <a:endParaRPr lang="en-IS" sz="1100" err="1"/>
          </a:p>
        </p:txBody>
      </p:sp>
      <p:sp>
        <p:nvSpPr>
          <p:cNvPr id="5" name="AutoShape 2" descr="Difference icon">
            <a:extLst>
              <a:ext uri="{FF2B5EF4-FFF2-40B4-BE49-F238E27FC236}">
                <a16:creationId xmlns:a16="http://schemas.microsoft.com/office/drawing/2014/main" id="{10F8F20D-A20F-6F08-AFAF-DE61B0C3D1BB}"/>
              </a:ext>
            </a:extLst>
          </p:cNvPr>
          <p:cNvSpPr>
            <a:spLocks noChangeAspect="1" noChangeArrowheads="1"/>
          </p:cNvSpPr>
          <p:nvPr/>
        </p:nvSpPr>
        <p:spPr bwMode="auto">
          <a:xfrm>
            <a:off x="149225" y="-1565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Intersection icon">
            <a:extLst>
              <a:ext uri="{FF2B5EF4-FFF2-40B4-BE49-F238E27FC236}">
                <a16:creationId xmlns:a16="http://schemas.microsoft.com/office/drawing/2014/main" id="{715AB96C-25B5-1FBE-D0ED-F43B7585F534}"/>
              </a:ext>
            </a:extLst>
          </p:cNvPr>
          <p:cNvSpPr>
            <a:spLocks noChangeAspect="1" noChangeArrowheads="1"/>
          </p:cNvSpPr>
          <p:nvPr/>
        </p:nvSpPr>
        <p:spPr bwMode="auto">
          <a:xfrm>
            <a:off x="149225" y="-1093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Exclusion icon">
            <a:extLst>
              <a:ext uri="{FF2B5EF4-FFF2-40B4-BE49-F238E27FC236}">
                <a16:creationId xmlns:a16="http://schemas.microsoft.com/office/drawing/2014/main" id="{2C6F2935-3902-EDC7-6F1F-BD4C18A26454}"/>
              </a:ext>
            </a:extLst>
          </p:cNvPr>
          <p:cNvSpPr>
            <a:spLocks noChangeAspect="1" noChangeArrowheads="1"/>
          </p:cNvSpPr>
          <p:nvPr/>
        </p:nvSpPr>
        <p:spPr bwMode="auto">
          <a:xfrm>
            <a:off x="149225" y="-620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Division icon">
            <a:extLst>
              <a:ext uri="{FF2B5EF4-FFF2-40B4-BE49-F238E27FC236}">
                <a16:creationId xmlns:a16="http://schemas.microsoft.com/office/drawing/2014/main" id="{E57754B3-335C-AD12-132C-0761E916F2EB}"/>
              </a:ext>
            </a:extLst>
          </p:cNvPr>
          <p:cNvSpPr>
            <a:spLocks noChangeAspect="1" noChangeArrowheads="1"/>
          </p:cNvSpPr>
          <p:nvPr/>
        </p:nvSpPr>
        <p:spPr bwMode="auto">
          <a:xfrm>
            <a:off x="149225"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Cut path icon">
            <a:extLst>
              <a:ext uri="{FF2B5EF4-FFF2-40B4-BE49-F238E27FC236}">
                <a16:creationId xmlns:a16="http://schemas.microsoft.com/office/drawing/2014/main" id="{4436C26C-96CE-4825-60E2-455396220BCC}"/>
              </a:ext>
            </a:extLst>
          </p:cNvPr>
          <p:cNvSpPr>
            <a:spLocks noChangeAspect="1" noChangeArrowheads="1"/>
          </p:cNvSpPr>
          <p:nvPr/>
        </p:nvSpPr>
        <p:spPr bwMode="auto">
          <a:xfrm>
            <a:off x="149225" y="323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Combine icon">
            <a:extLst>
              <a:ext uri="{FF2B5EF4-FFF2-40B4-BE49-F238E27FC236}">
                <a16:creationId xmlns:a16="http://schemas.microsoft.com/office/drawing/2014/main" id="{BC84F762-5797-748A-4732-A149E3254D62}"/>
              </a:ext>
            </a:extLst>
          </p:cNvPr>
          <p:cNvSpPr>
            <a:spLocks noChangeAspect="1" noChangeArrowheads="1"/>
          </p:cNvSpPr>
          <p:nvPr/>
        </p:nvSpPr>
        <p:spPr bwMode="auto">
          <a:xfrm>
            <a:off x="149225" y="796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Break apart icon">
            <a:extLst>
              <a:ext uri="{FF2B5EF4-FFF2-40B4-BE49-F238E27FC236}">
                <a16:creationId xmlns:a16="http://schemas.microsoft.com/office/drawing/2014/main" id="{B616E567-83C7-77DF-3E9E-070E153FD796}"/>
              </a:ext>
            </a:extLst>
          </p:cNvPr>
          <p:cNvSpPr>
            <a:spLocks noChangeAspect="1" noChangeArrowheads="1"/>
          </p:cNvSpPr>
          <p:nvPr/>
        </p:nvSpPr>
        <p:spPr bwMode="auto">
          <a:xfrm>
            <a:off x="149225" y="1268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4" descr="Graphical user interface, text&#10;&#10;Description automatically generated">
            <a:extLst>
              <a:ext uri="{FF2B5EF4-FFF2-40B4-BE49-F238E27FC236}">
                <a16:creationId xmlns:a16="http://schemas.microsoft.com/office/drawing/2014/main" id="{DDECAEED-F05C-AE69-04FE-346FFE01E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49"/>
          <a:stretch/>
        </p:blipFill>
        <p:spPr>
          <a:xfrm>
            <a:off x="334702" y="1066679"/>
            <a:ext cx="1327249" cy="305365"/>
          </a:xfrm>
          <a:prstGeom prst="rect">
            <a:avLst/>
          </a:prstGeom>
        </p:spPr>
      </p:pic>
      <p:pic>
        <p:nvPicPr>
          <p:cNvPr id="15" name="Picture 15" descr="Graphical user interface, text&#10;&#10;Description automatically generated">
            <a:extLst>
              <a:ext uri="{FF2B5EF4-FFF2-40B4-BE49-F238E27FC236}">
                <a16:creationId xmlns:a16="http://schemas.microsoft.com/office/drawing/2014/main" id="{3D1399BD-E385-0770-35A6-5B282BCD7A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56"/>
          <a:stretch/>
        </p:blipFill>
        <p:spPr>
          <a:xfrm>
            <a:off x="327467" y="1421155"/>
            <a:ext cx="1335939" cy="274975"/>
          </a:xfrm>
          <a:prstGeom prst="rect">
            <a:avLst/>
          </a:prstGeom>
        </p:spPr>
      </p:pic>
      <p:pic>
        <p:nvPicPr>
          <p:cNvPr id="16" name="Picture 15" descr="Graphical user interface, text&#10;&#10;Description automatically generated">
            <a:extLst>
              <a:ext uri="{FF2B5EF4-FFF2-40B4-BE49-F238E27FC236}">
                <a16:creationId xmlns:a16="http://schemas.microsoft.com/office/drawing/2014/main" id="{03446603-ACA1-E98E-31E3-AA181C9994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46" r="-547"/>
          <a:stretch/>
        </p:blipFill>
        <p:spPr>
          <a:xfrm>
            <a:off x="334701" y="1753927"/>
            <a:ext cx="1341739" cy="274973"/>
          </a:xfrm>
          <a:prstGeom prst="rect">
            <a:avLst/>
          </a:prstGeom>
        </p:spPr>
      </p:pic>
      <p:pic>
        <p:nvPicPr>
          <p:cNvPr id="17" name="Picture 15" descr="Graphical user interface, text&#10;&#10;Description automatically generated">
            <a:extLst>
              <a:ext uri="{FF2B5EF4-FFF2-40B4-BE49-F238E27FC236}">
                <a16:creationId xmlns:a16="http://schemas.microsoft.com/office/drawing/2014/main" id="{C67E8013-BAF1-34F0-2285-C150651C9C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093"/>
          <a:stretch/>
        </p:blipFill>
        <p:spPr>
          <a:xfrm>
            <a:off x="334701" y="2108402"/>
            <a:ext cx="1341737" cy="274974"/>
          </a:xfrm>
          <a:prstGeom prst="rect">
            <a:avLst/>
          </a:prstGeom>
        </p:spPr>
      </p:pic>
      <p:pic>
        <p:nvPicPr>
          <p:cNvPr id="18" name="Picture 15" descr="Graphical user interface, text&#10;&#10;Description automatically generated">
            <a:extLst>
              <a:ext uri="{FF2B5EF4-FFF2-40B4-BE49-F238E27FC236}">
                <a16:creationId xmlns:a16="http://schemas.microsoft.com/office/drawing/2014/main" id="{04780070-F9A6-A1EE-65BA-21770E3E21C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093"/>
          <a:stretch/>
        </p:blipFill>
        <p:spPr>
          <a:xfrm>
            <a:off x="334700" y="2679901"/>
            <a:ext cx="1341737" cy="274970"/>
          </a:xfrm>
          <a:prstGeom prst="rect">
            <a:avLst/>
          </a:prstGeom>
        </p:spPr>
      </p:pic>
      <p:pic>
        <p:nvPicPr>
          <p:cNvPr id="19" name="Picture 15" descr="Graphical user interface, text&#10;&#10;Description automatically generated">
            <a:extLst>
              <a:ext uri="{FF2B5EF4-FFF2-40B4-BE49-F238E27FC236}">
                <a16:creationId xmlns:a16="http://schemas.microsoft.com/office/drawing/2014/main" id="{4FFAA0B5-A4C6-8530-4401-AD25A0EB1F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546" r="-547"/>
          <a:stretch/>
        </p:blipFill>
        <p:spPr>
          <a:xfrm>
            <a:off x="327467" y="3034376"/>
            <a:ext cx="1341739" cy="274970"/>
          </a:xfrm>
          <a:prstGeom prst="rect">
            <a:avLst/>
          </a:prstGeom>
        </p:spPr>
      </p:pic>
      <p:pic>
        <p:nvPicPr>
          <p:cNvPr id="20" name="Picture 15" descr="Graphical user interface, text&#10;&#10;Description automatically generated">
            <a:extLst>
              <a:ext uri="{FF2B5EF4-FFF2-40B4-BE49-F238E27FC236}">
                <a16:creationId xmlns:a16="http://schemas.microsoft.com/office/drawing/2014/main" id="{B3ED71F6-08A8-7A8A-EDBB-679356E82F3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546" r="-547"/>
          <a:stretch/>
        </p:blipFill>
        <p:spPr>
          <a:xfrm>
            <a:off x="341935" y="3374382"/>
            <a:ext cx="1341739" cy="274973"/>
          </a:xfrm>
          <a:prstGeom prst="rect">
            <a:avLst/>
          </a:prstGeom>
        </p:spPr>
      </p:pic>
      <p:pic>
        <p:nvPicPr>
          <p:cNvPr id="21" name="Picture 15" descr="Graphical user interface, text&#10;&#10;Description automatically generated">
            <a:extLst>
              <a:ext uri="{FF2B5EF4-FFF2-40B4-BE49-F238E27FC236}">
                <a16:creationId xmlns:a16="http://schemas.microsoft.com/office/drawing/2014/main" id="{0B66BD27-F86B-E2D7-5EB4-AE3377C9B5E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1093"/>
          <a:stretch/>
        </p:blipFill>
        <p:spPr>
          <a:xfrm>
            <a:off x="349169" y="3728857"/>
            <a:ext cx="1341737" cy="274970"/>
          </a:xfrm>
          <a:prstGeom prst="rect">
            <a:avLst/>
          </a:prstGeom>
        </p:spPr>
      </p:pic>
    </p:spTree>
    <p:extLst>
      <p:ext uri="{BB962C8B-B14F-4D97-AF65-F5344CB8AC3E}">
        <p14:creationId xmlns:p14="http://schemas.microsoft.com/office/powerpoint/2010/main" val="8691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F83B02-5D52-A952-1CD2-ED615B600C33}"/>
              </a:ext>
            </a:extLst>
          </p:cNvPr>
          <p:cNvSpPr>
            <a:spLocks noGrp="1"/>
          </p:cNvSpPr>
          <p:nvPr>
            <p:ph type="body" sz="quarter" idx="10"/>
          </p:nvPr>
        </p:nvSpPr>
        <p:spPr>
          <a:xfrm>
            <a:off x="0" y="525661"/>
            <a:ext cx="9144000" cy="576064"/>
          </a:xfrm>
        </p:spPr>
        <p:txBody>
          <a:bodyPr lIns="91440" tIns="45720" rIns="91440" bIns="45720" anchor="ctr"/>
          <a:lstStyle/>
          <a:p>
            <a:r>
              <a:rPr lang="en-GB" err="1"/>
              <a:t>Litir</a:t>
            </a:r>
          </a:p>
          <a:p>
            <a:endParaRPr lang="en-GB"/>
          </a:p>
        </p:txBody>
      </p:sp>
      <p:sp>
        <p:nvSpPr>
          <p:cNvPr id="4" name="Rectangle 1">
            <a:extLst>
              <a:ext uri="{FF2B5EF4-FFF2-40B4-BE49-F238E27FC236}">
                <a16:creationId xmlns:a16="http://schemas.microsoft.com/office/drawing/2014/main" id="{450E3864-C0C3-047A-8DDD-58E6B7CD9441}"/>
              </a:ext>
            </a:extLst>
          </p:cNvPr>
          <p:cNvSpPr>
            <a:spLocks noChangeArrowheads="1"/>
          </p:cNvSpPr>
          <p:nvPr/>
        </p:nvSpPr>
        <p:spPr bwMode="auto">
          <a:xfrm>
            <a:off x="454025" y="1219269"/>
            <a:ext cx="5198095" cy="326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52" tIns="0" rIns="0" bIns="68241" numCol="1" anchor="ctr" anchorCtr="0" compatLnSpc="1">
            <a:prstTxWarp prst="textNoShape">
              <a:avLst/>
            </a:prstTxWarp>
            <a:spAutoFit/>
          </a:bodyPr>
          <a:lstStyle/>
          <a:p>
            <a:r>
              <a:rPr lang="en-GB" sz="1200" err="1">
                <a:ea typeface="+mn-lt"/>
                <a:cs typeface="+mn-lt"/>
              </a:rPr>
              <a:t>Hægt</a:t>
            </a:r>
            <a:r>
              <a:rPr lang="en-GB" sz="1200">
                <a:ea typeface="+mn-lt"/>
                <a:cs typeface="+mn-lt"/>
              </a:rPr>
              <a:t> er </a:t>
            </a:r>
            <a:r>
              <a:rPr lang="en-GB" sz="1200" err="1">
                <a:ea typeface="+mn-lt"/>
                <a:cs typeface="+mn-lt"/>
              </a:rPr>
              <a:t>að</a:t>
            </a:r>
            <a:r>
              <a:rPr lang="en-GB" sz="1200">
                <a:ea typeface="+mn-lt"/>
                <a:cs typeface="+mn-lt"/>
              </a:rPr>
              <a:t> </a:t>
            </a:r>
            <a:r>
              <a:rPr lang="en-GB" sz="1200" err="1">
                <a:ea typeface="+mn-lt"/>
                <a:cs typeface="+mn-lt"/>
              </a:rPr>
              <a:t>bæta</a:t>
            </a:r>
            <a:r>
              <a:rPr lang="en-GB" sz="1200">
                <a:ea typeface="+mn-lt"/>
                <a:cs typeface="+mn-lt"/>
              </a:rPr>
              <a:t> </a:t>
            </a:r>
            <a:r>
              <a:rPr lang="en-GB" sz="1200" err="1">
                <a:ea typeface="+mn-lt"/>
                <a:cs typeface="+mn-lt"/>
              </a:rPr>
              <a:t>við</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breyta</a:t>
            </a:r>
            <a:r>
              <a:rPr lang="en-GB" sz="1200">
                <a:ea typeface="+mn-lt"/>
                <a:cs typeface="+mn-lt"/>
              </a:rPr>
              <a:t> </a:t>
            </a:r>
            <a:r>
              <a:rPr lang="en-GB" sz="1200" err="1">
                <a:ea typeface="+mn-lt"/>
                <a:cs typeface="+mn-lt"/>
              </a:rPr>
              <a:t>litum</a:t>
            </a:r>
            <a:r>
              <a:rPr lang="en-GB" sz="1200">
                <a:ea typeface="+mn-lt"/>
                <a:cs typeface="+mn-lt"/>
              </a:rPr>
              <a:t> </a:t>
            </a:r>
            <a:r>
              <a:rPr lang="en-GB" sz="1200" err="1">
                <a:ea typeface="+mn-lt"/>
                <a:cs typeface="+mn-lt"/>
              </a:rPr>
              <a:t>hluta</a:t>
            </a:r>
            <a:r>
              <a:rPr lang="en-GB" sz="1200">
                <a:ea typeface="+mn-lt"/>
                <a:cs typeface="+mn-lt"/>
              </a:rPr>
              <a:t> </a:t>
            </a:r>
            <a:r>
              <a:rPr lang="en-GB" sz="1200" err="1">
                <a:ea typeface="+mn-lt"/>
                <a:cs typeface="+mn-lt"/>
              </a:rPr>
              <a:t>hvenær</a:t>
            </a:r>
            <a:r>
              <a:rPr lang="en-GB" sz="1200">
                <a:ea typeface="+mn-lt"/>
                <a:cs typeface="+mn-lt"/>
              </a:rPr>
              <a:t> </a:t>
            </a:r>
            <a:r>
              <a:rPr lang="en-GB" sz="1200" err="1">
                <a:ea typeface="+mn-lt"/>
                <a:cs typeface="+mn-lt"/>
              </a:rPr>
              <a:t>sem</a:t>
            </a:r>
            <a:r>
              <a:rPr lang="en-GB" sz="1200">
                <a:ea typeface="+mn-lt"/>
                <a:cs typeface="+mn-lt"/>
              </a:rPr>
              <a:t> er</a:t>
            </a:r>
            <a:endParaRPr lang="en-US"/>
          </a:p>
          <a:p>
            <a:endParaRPr lang="en-GB"/>
          </a:p>
          <a:p>
            <a:r>
              <a:rPr lang="en-GB" sz="1200" err="1">
                <a:ea typeface="+mn-lt"/>
                <a:cs typeface="+mn-lt"/>
              </a:rPr>
              <a:t>Þú</a:t>
            </a:r>
            <a:r>
              <a:rPr lang="en-GB" sz="1200">
                <a:ea typeface="+mn-lt"/>
                <a:cs typeface="+mn-lt"/>
              </a:rPr>
              <a:t> </a:t>
            </a:r>
            <a:r>
              <a:rPr lang="en-GB" sz="1200" err="1">
                <a:ea typeface="+mn-lt"/>
                <a:cs typeface="+mn-lt"/>
              </a:rPr>
              <a:t>finnur</a:t>
            </a:r>
            <a:r>
              <a:rPr lang="en-GB" sz="1200">
                <a:ea typeface="+mn-lt"/>
                <a:cs typeface="+mn-lt"/>
              </a:rPr>
              <a:t> </a:t>
            </a:r>
            <a:r>
              <a:rPr lang="en-GB" sz="1200" err="1">
                <a:ea typeface="+mn-lt"/>
                <a:cs typeface="+mn-lt"/>
              </a:rPr>
              <a:t>valmyndina</a:t>
            </a:r>
            <a:r>
              <a:rPr lang="en-GB" sz="1200">
                <a:ea typeface="+mn-lt"/>
                <a:cs typeface="+mn-lt"/>
              </a:rPr>
              <a:t>  "Fill </a:t>
            </a:r>
            <a:r>
              <a:rPr lang="en-GB" sz="1200" err="1">
                <a:ea typeface="+mn-lt"/>
                <a:cs typeface="+mn-lt"/>
              </a:rPr>
              <a:t>og</a:t>
            </a:r>
            <a:r>
              <a:rPr lang="en-GB" sz="1200">
                <a:ea typeface="+mn-lt"/>
                <a:cs typeface="+mn-lt"/>
              </a:rPr>
              <a:t> Stroke" </a:t>
            </a:r>
            <a:r>
              <a:rPr lang="en-GB" sz="1200" err="1">
                <a:ea typeface="+mn-lt"/>
                <a:cs typeface="+mn-lt"/>
              </a:rPr>
              <a:t>undir</a:t>
            </a:r>
            <a:r>
              <a:rPr lang="en-GB" sz="1200">
                <a:ea typeface="+mn-lt"/>
                <a:cs typeface="+mn-lt"/>
              </a:rPr>
              <a:t>  "Object". </a:t>
            </a:r>
            <a:endParaRPr lang="en-GB"/>
          </a:p>
          <a:p>
            <a:endParaRPr lang="en-GB"/>
          </a:p>
          <a:p>
            <a:r>
              <a:rPr lang="en-GB" sz="1200" err="1">
                <a:ea typeface="+mn-lt"/>
                <a:cs typeface="+mn-lt"/>
              </a:rPr>
              <a:t>Fyrir</a:t>
            </a:r>
            <a:r>
              <a:rPr lang="en-GB" sz="1200">
                <a:ea typeface="+mn-lt"/>
                <a:cs typeface="+mn-lt"/>
              </a:rPr>
              <a:t> </a:t>
            </a:r>
            <a:r>
              <a:rPr lang="en-GB" sz="1200" err="1">
                <a:ea typeface="+mn-lt"/>
                <a:cs typeface="+mn-lt"/>
              </a:rPr>
              <a:t>vektor</a:t>
            </a:r>
            <a:r>
              <a:rPr lang="en-GB" sz="1200">
                <a:ea typeface="+mn-lt"/>
                <a:cs typeface="+mn-lt"/>
              </a:rPr>
              <a:t> er </a:t>
            </a:r>
            <a:r>
              <a:rPr lang="en-GB" sz="1200" err="1">
                <a:ea typeface="+mn-lt"/>
                <a:cs typeface="+mn-lt"/>
              </a:rPr>
              <a:t>hægt</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skilgreina</a:t>
            </a:r>
            <a:r>
              <a:rPr lang="en-GB" sz="1200">
                <a:ea typeface="+mn-lt"/>
                <a:cs typeface="+mn-lt"/>
              </a:rPr>
              <a:t> </a:t>
            </a:r>
            <a:r>
              <a:rPr lang="en-GB" sz="1200" err="1">
                <a:ea typeface="+mn-lt"/>
                <a:cs typeface="+mn-lt"/>
              </a:rPr>
              <a:t>sérstakan</a:t>
            </a:r>
            <a:r>
              <a:rPr lang="en-GB" sz="1200">
                <a:ea typeface="+mn-lt"/>
                <a:cs typeface="+mn-lt"/>
              </a:rPr>
              <a:t> </a:t>
            </a:r>
            <a:r>
              <a:rPr lang="en-GB" sz="1200" err="1">
                <a:ea typeface="+mn-lt"/>
                <a:cs typeface="+mn-lt"/>
              </a:rPr>
              <a:t>stíl</a:t>
            </a:r>
            <a:r>
              <a:rPr lang="en-GB" sz="1200">
                <a:ea typeface="+mn-lt"/>
                <a:cs typeface="+mn-lt"/>
              </a:rPr>
              <a:t> </a:t>
            </a:r>
            <a:r>
              <a:rPr lang="en-GB" sz="1200" err="1">
                <a:ea typeface="+mn-lt"/>
                <a:cs typeface="+mn-lt"/>
              </a:rPr>
              <a:t>fyrir</a:t>
            </a:r>
            <a:r>
              <a:rPr lang="en-GB" sz="1200">
                <a:ea typeface="+mn-lt"/>
                <a:cs typeface="+mn-lt"/>
              </a:rPr>
              <a:t> </a:t>
            </a:r>
            <a:r>
              <a:rPr lang="en-GB" sz="1200" err="1">
                <a:ea typeface="+mn-lt"/>
                <a:cs typeface="+mn-lt"/>
              </a:rPr>
              <a:t>útlínur</a:t>
            </a:r>
            <a:r>
              <a:rPr lang="en-GB" sz="1200">
                <a:ea typeface="+mn-lt"/>
                <a:cs typeface="+mn-lt"/>
              </a:rPr>
              <a:t> </a:t>
            </a:r>
            <a:r>
              <a:rPr lang="en-GB" sz="1200" err="1">
                <a:ea typeface="+mn-lt"/>
                <a:cs typeface="+mn-lt"/>
              </a:rPr>
              <a:t>hans</a:t>
            </a:r>
            <a:r>
              <a:rPr lang="en-GB" sz="1200">
                <a:ea typeface="+mn-lt"/>
                <a:cs typeface="+mn-lt"/>
              </a:rPr>
              <a:t> </a:t>
            </a:r>
            <a:r>
              <a:rPr kumimoji="0" lang="en-GB" sz="1200" b="0" i="0" u="none" strike="noStrike" cap="none" normalizeH="0" baseline="0">
                <a:ln>
                  <a:noFill/>
                </a:ln>
                <a:effectLst/>
                <a:ea typeface="+mn-lt"/>
                <a:cs typeface="+mn-lt"/>
              </a:rPr>
              <a:t>(</a:t>
            </a:r>
            <a:r>
              <a:rPr lang="en-GB" sz="1200" err="1">
                <a:ea typeface="+mn-lt"/>
                <a:cs typeface="+mn-lt"/>
              </a:rPr>
              <a:t>eða</a:t>
            </a:r>
            <a:r>
              <a:rPr lang="en-GB" sz="1200">
                <a:ea typeface="+mn-lt"/>
                <a:cs typeface="+mn-lt"/>
              </a:rPr>
              <a:t> </a:t>
            </a:r>
          </a:p>
          <a:p>
            <a:r>
              <a:rPr lang="en-GB" sz="1200" err="1">
                <a:ea typeface="+mn-lt"/>
                <a:cs typeface="+mn-lt"/>
              </a:rPr>
              <a:t>strik</a:t>
            </a:r>
            <a:r>
              <a:rPr kumimoji="0" lang="en-GB" sz="1200" b="0" i="0" u="none" strike="noStrike" cap="none" normalizeH="0" baseline="0">
                <a:ln>
                  <a:noFill/>
                </a:ln>
                <a:effectLst/>
                <a:ea typeface="+mn-lt"/>
                <a:cs typeface="+mn-lt"/>
              </a:rPr>
              <a:t>) </a:t>
            </a:r>
            <a:r>
              <a:rPr lang="en-GB" sz="1200" err="1">
                <a:ea typeface="+mn-lt"/>
                <a:cs typeface="+mn-lt"/>
              </a:rPr>
              <a:t>og</a:t>
            </a:r>
            <a:r>
              <a:rPr lang="en-GB" sz="1200">
                <a:ea typeface="+mn-lt"/>
                <a:cs typeface="+mn-lt"/>
              </a:rPr>
              <a:t> </a:t>
            </a:r>
            <a:r>
              <a:rPr lang="en-GB" sz="1200" err="1">
                <a:ea typeface="+mn-lt"/>
                <a:cs typeface="+mn-lt"/>
              </a:rPr>
              <a:t>aðallit</a:t>
            </a:r>
            <a:r>
              <a:rPr lang="en-GB" sz="1200">
                <a:ea typeface="+mn-lt"/>
                <a:cs typeface="+mn-lt"/>
              </a:rPr>
              <a:t> </a:t>
            </a:r>
            <a:r>
              <a:rPr kumimoji="0" lang="en-GB" sz="1200" b="0" i="0" u="none" strike="noStrike" cap="none" normalizeH="0" baseline="0">
                <a:ln>
                  <a:noFill/>
                </a:ln>
                <a:effectLst/>
                <a:ea typeface="+mn-lt"/>
                <a:cs typeface="+mn-lt"/>
              </a:rPr>
              <a:t>(</a:t>
            </a:r>
            <a:r>
              <a:rPr lang="en-GB" sz="1200" err="1">
                <a:ea typeface="+mn-lt"/>
                <a:cs typeface="+mn-lt"/>
              </a:rPr>
              <a:t>eða</a:t>
            </a:r>
            <a:r>
              <a:rPr lang="en-GB" sz="1200">
                <a:ea typeface="+mn-lt"/>
                <a:cs typeface="+mn-lt"/>
              </a:rPr>
              <a:t> </a:t>
            </a:r>
            <a:r>
              <a:rPr lang="en-GB" sz="1200" err="1">
                <a:ea typeface="+mn-lt"/>
                <a:cs typeface="+mn-lt"/>
              </a:rPr>
              <a:t>fyllingu</a:t>
            </a:r>
            <a:r>
              <a:rPr kumimoji="0" lang="en-GB" sz="1200" b="0" i="0" u="none" strike="noStrike" cap="none" normalizeH="0" baseline="0">
                <a:ln>
                  <a:noFill/>
                </a:ln>
                <a:effectLst/>
                <a:ea typeface="+mn-lt"/>
                <a:cs typeface="+mn-lt"/>
              </a:rPr>
              <a:t>).</a:t>
            </a:r>
            <a:r>
              <a:rPr lang="en-GB" sz="1200">
                <a:ea typeface="+mn-lt"/>
                <a:cs typeface="+mn-lt"/>
              </a:rPr>
              <a:t> </a:t>
            </a:r>
            <a:endParaRPr lang="en-GB">
              <a:cs typeface="Arial"/>
            </a:endParaRPr>
          </a:p>
          <a:p>
            <a:endParaRPr lang="en-GB">
              <a:ea typeface="Arial Unicode MS"/>
              <a:cs typeface="+mn-lt"/>
            </a:endParaRPr>
          </a:p>
          <a:p>
            <a:r>
              <a:rPr lang="en-GB" sz="1200" err="1">
                <a:ea typeface="+mn-lt"/>
                <a:cs typeface="+mn-lt"/>
              </a:rPr>
              <a:t>Þetta</a:t>
            </a:r>
            <a:r>
              <a:rPr lang="en-GB" sz="1200">
                <a:ea typeface="+mn-lt"/>
                <a:cs typeface="+mn-lt"/>
              </a:rPr>
              <a:t> </a:t>
            </a:r>
            <a:r>
              <a:rPr lang="en-GB" sz="1200" err="1">
                <a:ea typeface="+mn-lt"/>
                <a:cs typeface="+mn-lt"/>
              </a:rPr>
              <a:t>getur</a:t>
            </a:r>
            <a:r>
              <a:rPr lang="en-GB" sz="1200">
                <a:ea typeface="+mn-lt"/>
                <a:cs typeface="+mn-lt"/>
              </a:rPr>
              <a:t> </a:t>
            </a:r>
            <a:r>
              <a:rPr lang="en-GB" sz="1200" err="1">
                <a:ea typeface="+mn-lt"/>
                <a:cs typeface="+mn-lt"/>
              </a:rPr>
              <a:t>verið</a:t>
            </a:r>
            <a:r>
              <a:rPr lang="en-GB" sz="1200">
                <a:ea typeface="+mn-lt"/>
                <a:cs typeface="+mn-lt"/>
              </a:rPr>
              <a:t> </a:t>
            </a:r>
            <a:r>
              <a:rPr lang="en-GB" sz="1200" err="1">
                <a:ea typeface="+mn-lt"/>
                <a:cs typeface="+mn-lt"/>
              </a:rPr>
              <a:t>látlaus</a:t>
            </a:r>
            <a:r>
              <a:rPr lang="en-GB" sz="1200">
                <a:ea typeface="+mn-lt"/>
                <a:cs typeface="+mn-lt"/>
              </a:rPr>
              <a:t> </a:t>
            </a:r>
            <a:r>
              <a:rPr lang="en-GB" sz="1200" err="1">
                <a:ea typeface="+mn-lt"/>
                <a:cs typeface="+mn-lt"/>
              </a:rPr>
              <a:t>litur</a:t>
            </a:r>
            <a:r>
              <a:rPr lang="en-GB" sz="1200">
                <a:ea typeface="+mn-lt"/>
                <a:cs typeface="+mn-lt"/>
              </a:rPr>
              <a:t> </a:t>
            </a:r>
            <a:r>
              <a:rPr kumimoji="0" lang="en-GB" sz="1200" b="0" i="0" u="none" strike="noStrike" cap="none" normalizeH="0" baseline="0">
                <a:ln>
                  <a:noFill/>
                </a:ln>
                <a:effectLst/>
                <a:ea typeface="+mn-lt"/>
                <a:cs typeface="+mn-lt"/>
              </a:rPr>
              <a:t>(</a:t>
            </a:r>
            <a:r>
              <a:rPr lang="en-GB" sz="1200" err="1">
                <a:ea typeface="+mn-lt"/>
                <a:cs typeface="+mn-lt"/>
              </a:rPr>
              <a:t>t</a:t>
            </a:r>
            <a:r>
              <a:rPr kumimoji="0" lang="en-GB" sz="1200" b="0" i="0" u="none" strike="noStrike" cap="none" normalizeH="0" baseline="0" err="1">
                <a:ln>
                  <a:noFill/>
                </a:ln>
                <a:effectLst/>
                <a:ea typeface="+mn-lt"/>
                <a:cs typeface="+mn-lt"/>
              </a:rPr>
              <a:t>.</a:t>
            </a:r>
            <a:r>
              <a:rPr lang="en-GB" sz="1200" err="1">
                <a:ea typeface="+mn-lt"/>
                <a:cs typeface="+mn-lt"/>
              </a:rPr>
              <a:t>d</a:t>
            </a:r>
            <a:r>
              <a:rPr kumimoji="0" lang="en-GB" sz="1200" b="0" i="0" u="none" strike="noStrike" cap="none" normalizeH="0" baseline="0" err="1">
                <a:ln>
                  <a:noFill/>
                </a:ln>
                <a:effectLst/>
                <a:ea typeface="+mn-lt"/>
                <a:cs typeface="+mn-lt"/>
              </a:rPr>
              <a:t>.</a:t>
            </a:r>
            <a:r>
              <a:rPr kumimoji="0" lang="en-GB" sz="1200" b="0" i="0" u="none" strike="noStrike" cap="none" normalizeH="0" baseline="0">
                <a:ln>
                  <a:noFill/>
                </a:ln>
                <a:effectLst/>
                <a:ea typeface="+mn-lt"/>
                <a:cs typeface="+mn-lt"/>
              </a:rPr>
              <a:t> </a:t>
            </a:r>
            <a:r>
              <a:rPr lang="en-GB" sz="1200" err="1">
                <a:ea typeface="+mn-lt"/>
                <a:cs typeface="+mn-lt"/>
              </a:rPr>
              <a:t>dökkrauður</a:t>
            </a:r>
            <a:r>
              <a:rPr kumimoji="0" lang="en-GB" sz="1200" b="0" i="0" u="none" strike="noStrike" cap="none" normalizeH="0" baseline="0">
                <a:ln>
                  <a:noFill/>
                </a:ln>
                <a:effectLst/>
                <a:ea typeface="+mn-lt"/>
                <a:cs typeface="+mn-lt"/>
              </a:rPr>
              <a:t>), </a:t>
            </a:r>
            <a:r>
              <a:rPr lang="en-GB" sz="1200" err="1">
                <a:ea typeface="+mn-lt"/>
                <a:cs typeface="+mn-lt"/>
              </a:rPr>
              <a:t>mynstur</a:t>
            </a:r>
            <a:r>
              <a:rPr lang="en-GB" sz="1200">
                <a:ea typeface="+mn-lt"/>
                <a:cs typeface="+mn-lt"/>
              </a:rPr>
              <a:t> </a:t>
            </a:r>
            <a:r>
              <a:rPr kumimoji="0" lang="en-GB" sz="1200" b="0" i="0" u="none" strike="noStrike" cap="none" normalizeH="0" baseline="0">
                <a:ln>
                  <a:noFill/>
                </a:ln>
                <a:effectLst/>
                <a:ea typeface="+mn-lt"/>
                <a:cs typeface="+mn-lt"/>
              </a:rPr>
              <a:t>(</a:t>
            </a:r>
            <a:r>
              <a:rPr lang="en-GB" sz="1200" err="1">
                <a:ea typeface="+mn-lt"/>
                <a:cs typeface="+mn-lt"/>
              </a:rPr>
              <a:t>t</a:t>
            </a:r>
            <a:r>
              <a:rPr kumimoji="0" lang="en-GB" sz="1200" b="0" i="0" u="none" strike="noStrike" cap="none" normalizeH="0" baseline="0" err="1">
                <a:ln>
                  <a:noFill/>
                </a:ln>
                <a:effectLst/>
                <a:ea typeface="+mn-lt"/>
                <a:cs typeface="+mn-lt"/>
              </a:rPr>
              <a:t>.</a:t>
            </a:r>
            <a:r>
              <a:rPr lang="en-GB" sz="1200" err="1">
                <a:ea typeface="+mn-lt"/>
                <a:cs typeface="+mn-lt"/>
              </a:rPr>
              <a:t>d</a:t>
            </a:r>
            <a:r>
              <a:rPr kumimoji="0" lang="en-GB" sz="1200" b="0" i="0" u="none" strike="noStrike" cap="none" normalizeH="0" baseline="0" err="1">
                <a:ln>
                  <a:noFill/>
                </a:ln>
                <a:effectLst/>
                <a:ea typeface="+mn-lt"/>
                <a:cs typeface="+mn-lt"/>
              </a:rPr>
              <a:t>.</a:t>
            </a:r>
            <a:r>
              <a:rPr kumimoji="0" lang="en-GB" sz="1200" b="0" i="0" u="none" strike="noStrike" cap="none" normalizeH="0" baseline="0">
                <a:ln>
                  <a:noFill/>
                </a:ln>
                <a:effectLst/>
                <a:ea typeface="+mn-lt"/>
                <a:cs typeface="+mn-lt"/>
              </a:rPr>
              <a:t> </a:t>
            </a:r>
            <a:r>
              <a:rPr lang="en-GB" sz="1200" err="1">
                <a:ea typeface="+mn-lt"/>
                <a:cs typeface="+mn-lt"/>
              </a:rPr>
              <a:t>rendur</a:t>
            </a:r>
            <a:r>
              <a:rPr lang="en-GB" sz="1200">
                <a:ea typeface="+mn-lt"/>
                <a:cs typeface="+mn-lt"/>
              </a:rPr>
              <a:t> </a:t>
            </a:r>
            <a:r>
              <a:rPr lang="en-GB" sz="1200" err="1">
                <a:ea typeface="+mn-lt"/>
                <a:cs typeface="+mn-lt"/>
              </a:rPr>
              <a:t>eða</a:t>
            </a:r>
            <a:r>
              <a:rPr lang="en-GB" sz="1200">
                <a:ea typeface="+mn-lt"/>
                <a:cs typeface="+mn-lt"/>
              </a:rPr>
              <a:t> </a:t>
            </a:r>
          </a:p>
          <a:p>
            <a:r>
              <a:rPr lang="en-GB" sz="1200" err="1">
                <a:ea typeface="+mn-lt"/>
                <a:cs typeface="+mn-lt"/>
              </a:rPr>
              <a:t>blóm</a:t>
            </a:r>
            <a:r>
              <a:rPr lang="en-GB" sz="1200">
                <a:ea typeface="+mn-lt"/>
                <a:cs typeface="+mn-lt"/>
              </a:rPr>
              <a:t>) </a:t>
            </a:r>
            <a:r>
              <a:rPr lang="en-GB" sz="1200" err="1">
                <a:ea typeface="+mn-lt"/>
                <a:cs typeface="+mn-lt"/>
              </a:rPr>
              <a:t>eða</a:t>
            </a:r>
            <a:r>
              <a:rPr lang="en-GB" sz="1200">
                <a:ea typeface="+mn-lt"/>
                <a:cs typeface="+mn-lt"/>
              </a:rPr>
              <a:t> </a:t>
            </a:r>
            <a:r>
              <a:rPr lang="en-GB" sz="1200" err="1">
                <a:ea typeface="+mn-lt"/>
                <a:cs typeface="+mn-lt"/>
              </a:rPr>
              <a:t>halli</a:t>
            </a:r>
            <a:r>
              <a:rPr lang="en-GB" sz="1200">
                <a:ea typeface="+mn-lt"/>
                <a:cs typeface="+mn-lt"/>
              </a:rPr>
              <a:t> </a:t>
            </a:r>
            <a:r>
              <a:rPr kumimoji="0" lang="en-GB" sz="1200" b="0" i="0" u="none" strike="noStrike" cap="none" normalizeH="0" baseline="0">
                <a:ln>
                  <a:noFill/>
                </a:ln>
                <a:effectLst/>
                <a:ea typeface="+mn-lt"/>
                <a:cs typeface="+mn-lt"/>
              </a:rPr>
              <a:t>(</a:t>
            </a:r>
            <a:r>
              <a:rPr lang="en-GB" sz="1200" err="1">
                <a:ea typeface="+mn-lt"/>
                <a:cs typeface="+mn-lt"/>
              </a:rPr>
              <a:t>t</a:t>
            </a:r>
            <a:r>
              <a:rPr kumimoji="0" lang="en-GB" sz="1200" b="0" i="0" u="none" strike="noStrike" cap="none" normalizeH="0" baseline="0" err="1">
                <a:ln>
                  <a:noFill/>
                </a:ln>
                <a:effectLst/>
                <a:ea typeface="+mn-lt"/>
                <a:cs typeface="+mn-lt"/>
              </a:rPr>
              <a:t>.</a:t>
            </a:r>
            <a:r>
              <a:rPr lang="en-GB" sz="1200" err="1">
                <a:ea typeface="+mn-lt"/>
                <a:cs typeface="+mn-lt"/>
              </a:rPr>
              <a:t>d</a:t>
            </a:r>
            <a:r>
              <a:rPr kumimoji="0" lang="en-GB" sz="1200" b="0" i="0" u="none" strike="noStrike" cap="none" normalizeH="0" baseline="0" err="1">
                <a:ln>
                  <a:noFill/>
                </a:ln>
                <a:effectLst/>
                <a:ea typeface="+mn-lt"/>
                <a:cs typeface="+mn-lt"/>
              </a:rPr>
              <a:t>.</a:t>
            </a:r>
            <a:r>
              <a:rPr kumimoji="0" lang="en-GB" sz="1200" b="0" i="0" u="none" strike="noStrike" cap="none" normalizeH="0" baseline="0">
                <a:ln>
                  <a:noFill/>
                </a:ln>
                <a:effectLst/>
                <a:ea typeface="+mn-lt"/>
                <a:cs typeface="+mn-lt"/>
              </a:rPr>
              <a:t> </a:t>
            </a:r>
            <a:r>
              <a:rPr lang="en-GB" sz="1200" err="1">
                <a:ea typeface="+mn-lt"/>
                <a:cs typeface="+mn-lt"/>
              </a:rPr>
              <a:t>slétt</a:t>
            </a:r>
            <a:r>
              <a:rPr lang="en-GB" sz="1200">
                <a:ea typeface="+mn-lt"/>
                <a:cs typeface="+mn-lt"/>
              </a:rPr>
              <a:t> </a:t>
            </a:r>
            <a:r>
              <a:rPr lang="en-GB" sz="1200" err="1">
                <a:ea typeface="+mn-lt"/>
                <a:cs typeface="+mn-lt"/>
              </a:rPr>
              <a:t>umskipti</a:t>
            </a:r>
            <a:r>
              <a:rPr lang="en-GB" sz="1200">
                <a:ea typeface="+mn-lt"/>
                <a:cs typeface="+mn-lt"/>
              </a:rPr>
              <a:t> </a:t>
            </a:r>
            <a:r>
              <a:rPr lang="en-GB" sz="1200" err="1">
                <a:ea typeface="+mn-lt"/>
                <a:cs typeface="+mn-lt"/>
              </a:rPr>
              <a:t>frá</a:t>
            </a:r>
            <a:r>
              <a:rPr lang="en-GB" sz="1200">
                <a:ea typeface="+mn-lt"/>
                <a:cs typeface="+mn-lt"/>
              </a:rPr>
              <a:t> </a:t>
            </a:r>
            <a:r>
              <a:rPr lang="en-GB" sz="1200" err="1">
                <a:ea typeface="+mn-lt"/>
                <a:cs typeface="+mn-lt"/>
              </a:rPr>
              <a:t>grænu</a:t>
            </a:r>
            <a:r>
              <a:rPr lang="en-GB" sz="1200">
                <a:ea typeface="+mn-lt"/>
                <a:cs typeface="+mn-lt"/>
              </a:rPr>
              <a:t> </a:t>
            </a:r>
            <a:r>
              <a:rPr lang="en-GB" sz="1200" err="1">
                <a:ea typeface="+mn-lt"/>
                <a:cs typeface="+mn-lt"/>
              </a:rPr>
              <a:t>yfir</a:t>
            </a:r>
            <a:r>
              <a:rPr lang="en-GB" sz="1200">
                <a:ea typeface="+mn-lt"/>
                <a:cs typeface="+mn-lt"/>
              </a:rPr>
              <a:t> í </a:t>
            </a:r>
            <a:r>
              <a:rPr lang="en-GB" sz="1200" err="1">
                <a:ea typeface="+mn-lt"/>
                <a:cs typeface="+mn-lt"/>
              </a:rPr>
              <a:t>blátt</a:t>
            </a:r>
            <a:r>
              <a:rPr kumimoji="0" lang="en-GB" sz="1200" b="0" i="0" u="none" strike="noStrike" cap="none" normalizeH="0" baseline="0">
                <a:ln>
                  <a:noFill/>
                </a:ln>
                <a:effectLst/>
                <a:ea typeface="+mn-lt"/>
                <a:cs typeface="+mn-lt"/>
              </a:rPr>
              <a:t>).</a:t>
            </a:r>
            <a:endParaRPr lang="en-GB">
              <a:ea typeface="+mn-lt"/>
              <a:cs typeface="+mn-lt"/>
            </a:endParaRPr>
          </a:p>
          <a:p>
            <a:endParaRPr lang="en-GB"/>
          </a:p>
          <a:p>
            <a:r>
              <a:rPr lang="en-GB" sz="1200" err="1">
                <a:ea typeface="+mn-lt"/>
                <a:cs typeface="+mn-lt"/>
              </a:rPr>
              <a:t>Þegar</a:t>
            </a:r>
            <a:r>
              <a:rPr lang="en-GB" sz="1200">
                <a:ea typeface="+mn-lt"/>
                <a:cs typeface="+mn-lt"/>
              </a:rPr>
              <a:t> </a:t>
            </a:r>
            <a:r>
              <a:rPr lang="en-GB" sz="1200" err="1">
                <a:ea typeface="+mn-lt"/>
                <a:cs typeface="+mn-lt"/>
              </a:rPr>
              <a:t>þú</a:t>
            </a:r>
            <a:r>
              <a:rPr lang="en-GB" sz="1200">
                <a:ea typeface="+mn-lt"/>
                <a:cs typeface="+mn-lt"/>
              </a:rPr>
              <a:t> </a:t>
            </a:r>
            <a:r>
              <a:rPr lang="en-GB" sz="1200" err="1">
                <a:ea typeface="+mn-lt"/>
                <a:cs typeface="+mn-lt"/>
              </a:rPr>
              <a:t>býrð</a:t>
            </a:r>
            <a:r>
              <a:rPr lang="en-GB" sz="1200">
                <a:ea typeface="+mn-lt"/>
                <a:cs typeface="+mn-lt"/>
              </a:rPr>
              <a:t> </a:t>
            </a:r>
            <a:r>
              <a:rPr lang="en-GB" sz="1200" err="1">
                <a:ea typeface="+mn-lt"/>
                <a:cs typeface="+mn-lt"/>
              </a:rPr>
              <a:t>til</a:t>
            </a:r>
            <a:r>
              <a:rPr lang="en-GB" sz="1200">
                <a:ea typeface="+mn-lt"/>
                <a:cs typeface="+mn-lt"/>
              </a:rPr>
              <a:t> </a:t>
            </a:r>
            <a:r>
              <a:rPr lang="en-GB" sz="1200" err="1">
                <a:ea typeface="+mn-lt"/>
                <a:cs typeface="+mn-lt"/>
              </a:rPr>
              <a:t>skrár</a:t>
            </a:r>
            <a:r>
              <a:rPr lang="en-GB" sz="1200">
                <a:ea typeface="+mn-lt"/>
                <a:cs typeface="+mn-lt"/>
              </a:rPr>
              <a:t> </a:t>
            </a:r>
            <a:r>
              <a:rPr lang="en-GB" sz="1200" err="1">
                <a:ea typeface="+mn-lt"/>
                <a:cs typeface="+mn-lt"/>
              </a:rPr>
              <a:t>fyrir</a:t>
            </a:r>
            <a:r>
              <a:rPr lang="en-GB" sz="1200">
                <a:ea typeface="+mn-lt"/>
                <a:cs typeface="+mn-lt"/>
              </a:rPr>
              <a:t> </a:t>
            </a:r>
            <a:r>
              <a:rPr lang="en-GB" sz="1200" err="1">
                <a:ea typeface="+mn-lt"/>
                <a:cs typeface="+mn-lt"/>
              </a:rPr>
              <a:t>vínyl</a:t>
            </a:r>
            <a:r>
              <a:rPr lang="en-GB" sz="1200">
                <a:ea typeface="+mn-lt"/>
                <a:cs typeface="+mn-lt"/>
              </a:rPr>
              <a:t>/</a:t>
            </a:r>
            <a:r>
              <a:rPr lang="en-GB" sz="1200" err="1">
                <a:ea typeface="+mn-lt"/>
                <a:cs typeface="+mn-lt"/>
              </a:rPr>
              <a:t>laserskurð</a:t>
            </a:r>
            <a:r>
              <a:rPr lang="en-GB" sz="1200">
                <a:ea typeface="+mn-lt"/>
                <a:cs typeface="+mn-lt"/>
              </a:rPr>
              <a:t> (</a:t>
            </a:r>
            <a:r>
              <a:rPr lang="en-GB" sz="1200" err="1">
                <a:ea typeface="+mn-lt"/>
                <a:cs typeface="+mn-lt"/>
              </a:rPr>
              <a:t>til</a:t>
            </a:r>
            <a:r>
              <a:rPr lang="en-GB" sz="1200">
                <a:ea typeface="+mn-lt"/>
                <a:cs typeface="+mn-lt"/>
              </a:rPr>
              <a:t> </a:t>
            </a:r>
            <a:r>
              <a:rPr lang="en-GB" sz="1200" err="1">
                <a:ea typeface="+mn-lt"/>
                <a:cs typeface="+mn-lt"/>
              </a:rPr>
              <a:t>notkunar</a:t>
            </a:r>
            <a:r>
              <a:rPr lang="en-GB" sz="1200">
                <a:ea typeface="+mn-lt"/>
                <a:cs typeface="+mn-lt"/>
              </a:rPr>
              <a:t> í FabLab) </a:t>
            </a:r>
            <a:r>
              <a:rPr lang="en-GB" sz="1200" err="1">
                <a:ea typeface="+mn-lt"/>
                <a:cs typeface="+mn-lt"/>
              </a:rPr>
              <a:t>verðum</a:t>
            </a:r>
            <a:r>
              <a:rPr lang="en-GB" sz="1200">
                <a:ea typeface="+mn-lt"/>
                <a:cs typeface="+mn-lt"/>
              </a:rPr>
              <a:t> </a:t>
            </a:r>
            <a:r>
              <a:rPr lang="en-GB" sz="1200" err="1">
                <a:ea typeface="+mn-lt"/>
                <a:cs typeface="+mn-lt"/>
              </a:rPr>
              <a:t>við</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hafa</a:t>
            </a:r>
            <a:r>
              <a:rPr lang="en-GB" sz="1200">
                <a:ea typeface="+mn-lt"/>
                <a:cs typeface="+mn-lt"/>
              </a:rPr>
              <a:t> í </a:t>
            </a:r>
            <a:r>
              <a:rPr lang="en-GB" sz="1200" err="1">
                <a:ea typeface="+mn-lt"/>
                <a:cs typeface="+mn-lt"/>
              </a:rPr>
              <a:t>huga</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stilla</a:t>
            </a:r>
            <a:r>
              <a:rPr lang="en-GB" sz="1200">
                <a:ea typeface="+mn-lt"/>
                <a:cs typeface="+mn-lt"/>
              </a:rPr>
              <a:t> </a:t>
            </a:r>
            <a:r>
              <a:rPr lang="en-GB" sz="1200" err="1">
                <a:ea typeface="+mn-lt"/>
                <a:cs typeface="+mn-lt"/>
              </a:rPr>
              <a:t>litinn</a:t>
            </a:r>
            <a:r>
              <a:rPr lang="en-GB" sz="1200">
                <a:ea typeface="+mn-lt"/>
                <a:cs typeface="+mn-lt"/>
              </a:rPr>
              <a:t> á </a:t>
            </a:r>
            <a:r>
              <a:rPr lang="en-GB" sz="1200" err="1">
                <a:ea typeface="+mn-lt"/>
                <a:cs typeface="+mn-lt"/>
              </a:rPr>
              <a:t>venjulegan</a:t>
            </a:r>
            <a:r>
              <a:rPr lang="en-GB" sz="1200">
                <a:ea typeface="+mn-lt"/>
                <a:cs typeface="+mn-lt"/>
              </a:rPr>
              <a:t> lit, </a:t>
            </a:r>
            <a:r>
              <a:rPr lang="en-GB" sz="1200" err="1">
                <a:ea typeface="+mn-lt"/>
                <a:cs typeface="+mn-lt"/>
              </a:rPr>
              <a:t>rauðan</a:t>
            </a:r>
            <a:r>
              <a:rPr lang="en-GB" sz="1200">
                <a:ea typeface="+mn-lt"/>
                <a:cs typeface="+mn-lt"/>
              </a:rPr>
              <a:t> 255, </a:t>
            </a:r>
          </a:p>
          <a:p>
            <a:r>
              <a:rPr lang="en-GB" sz="1200" err="1">
                <a:ea typeface="+mn-lt"/>
                <a:cs typeface="+mn-lt"/>
              </a:rPr>
              <a:t>útlínur</a:t>
            </a:r>
            <a:r>
              <a:rPr lang="en-GB" sz="1200">
                <a:ea typeface="+mn-lt"/>
                <a:cs typeface="+mn-lt"/>
              </a:rPr>
              <a:t> á 0,02 mm </a:t>
            </a:r>
            <a:r>
              <a:rPr lang="en-GB" sz="1200" err="1">
                <a:ea typeface="+mn-lt"/>
                <a:cs typeface="+mn-lt"/>
              </a:rPr>
              <a:t>breidd</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fjarlægja</a:t>
            </a:r>
            <a:r>
              <a:rPr lang="en-GB" sz="1200">
                <a:ea typeface="+mn-lt"/>
                <a:cs typeface="+mn-lt"/>
              </a:rPr>
              <a:t> </a:t>
            </a:r>
            <a:r>
              <a:rPr lang="en-GB" sz="1200" err="1">
                <a:ea typeface="+mn-lt"/>
                <a:cs typeface="+mn-lt"/>
              </a:rPr>
              <a:t>fyllinguna</a:t>
            </a:r>
            <a:r>
              <a:rPr lang="en-GB" sz="1200">
                <a:ea typeface="+mn-lt"/>
                <a:cs typeface="+mn-lt"/>
              </a:rPr>
              <a:t>. </a:t>
            </a:r>
            <a:endParaRPr lang="en-GB">
              <a:ea typeface="+mn-lt"/>
              <a:cs typeface="+mn-lt"/>
            </a:endParaRPr>
          </a:p>
          <a:p>
            <a:pPr eaLnBrk="0" fontAlgn="base" latinLnBrk="0" hangingPunct="0">
              <a:spcBef>
                <a:spcPct val="0"/>
              </a:spcBef>
              <a:spcAft>
                <a:spcPct val="0"/>
              </a:spcAft>
            </a:pPr>
            <a:br>
              <a:rPr lang="en-GB" sz="800" b="0" i="0" u="none" strike="noStrike" cap="none" normalizeH="0" baseline="0">
                <a:ln>
                  <a:noFill/>
                </a:ln>
                <a:effectLst/>
              </a:rPr>
            </a:br>
            <a:br>
              <a:rPr lang="en-IS" sz="800" b="0" i="0" u="none" strike="noStrike" cap="none" normalizeH="0" baseline="0">
                <a:ln>
                  <a:noFill/>
                </a:ln>
                <a:effectLst/>
              </a:rPr>
            </a:br>
            <a:endParaRPr lang="en-IS" sz="1200" b="0" i="0" u="none" strike="noStrike" cap="none" normalizeH="0" baseline="0">
              <a:ln>
                <a:noFill/>
              </a:ln>
              <a:effectLst/>
              <a:latin typeface="Arial" panose="020B0604020202020204" pitchFamily="34" charset="0"/>
              <a:cs typeface="Arial"/>
            </a:endParaRPr>
          </a:p>
        </p:txBody>
      </p:sp>
      <p:sp>
        <p:nvSpPr>
          <p:cNvPr id="5" name="AutoShape 2" descr="Difference icon">
            <a:extLst>
              <a:ext uri="{FF2B5EF4-FFF2-40B4-BE49-F238E27FC236}">
                <a16:creationId xmlns:a16="http://schemas.microsoft.com/office/drawing/2014/main" id="{10F8F20D-A20F-6F08-AFAF-DE61B0C3D1BB}"/>
              </a:ext>
            </a:extLst>
          </p:cNvPr>
          <p:cNvSpPr>
            <a:spLocks noChangeAspect="1" noChangeArrowheads="1"/>
          </p:cNvSpPr>
          <p:nvPr/>
        </p:nvSpPr>
        <p:spPr bwMode="auto">
          <a:xfrm>
            <a:off x="149225" y="-1565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Intersection icon">
            <a:extLst>
              <a:ext uri="{FF2B5EF4-FFF2-40B4-BE49-F238E27FC236}">
                <a16:creationId xmlns:a16="http://schemas.microsoft.com/office/drawing/2014/main" id="{715AB96C-25B5-1FBE-D0ED-F43B7585F534}"/>
              </a:ext>
            </a:extLst>
          </p:cNvPr>
          <p:cNvSpPr>
            <a:spLocks noChangeAspect="1" noChangeArrowheads="1"/>
          </p:cNvSpPr>
          <p:nvPr/>
        </p:nvSpPr>
        <p:spPr bwMode="auto">
          <a:xfrm>
            <a:off x="149225" y="-1093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Exclusion icon">
            <a:extLst>
              <a:ext uri="{FF2B5EF4-FFF2-40B4-BE49-F238E27FC236}">
                <a16:creationId xmlns:a16="http://schemas.microsoft.com/office/drawing/2014/main" id="{2C6F2935-3902-EDC7-6F1F-BD4C18A26454}"/>
              </a:ext>
            </a:extLst>
          </p:cNvPr>
          <p:cNvSpPr>
            <a:spLocks noChangeAspect="1" noChangeArrowheads="1"/>
          </p:cNvSpPr>
          <p:nvPr/>
        </p:nvSpPr>
        <p:spPr bwMode="auto">
          <a:xfrm>
            <a:off x="149225" y="-620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Division icon">
            <a:extLst>
              <a:ext uri="{FF2B5EF4-FFF2-40B4-BE49-F238E27FC236}">
                <a16:creationId xmlns:a16="http://schemas.microsoft.com/office/drawing/2014/main" id="{E57754B3-335C-AD12-132C-0761E916F2EB}"/>
              </a:ext>
            </a:extLst>
          </p:cNvPr>
          <p:cNvSpPr>
            <a:spLocks noChangeAspect="1" noChangeArrowheads="1"/>
          </p:cNvSpPr>
          <p:nvPr/>
        </p:nvSpPr>
        <p:spPr bwMode="auto">
          <a:xfrm>
            <a:off x="149225" y="-147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Cut path icon">
            <a:extLst>
              <a:ext uri="{FF2B5EF4-FFF2-40B4-BE49-F238E27FC236}">
                <a16:creationId xmlns:a16="http://schemas.microsoft.com/office/drawing/2014/main" id="{4436C26C-96CE-4825-60E2-455396220BCC}"/>
              </a:ext>
            </a:extLst>
          </p:cNvPr>
          <p:cNvSpPr>
            <a:spLocks noChangeAspect="1" noChangeArrowheads="1"/>
          </p:cNvSpPr>
          <p:nvPr/>
        </p:nvSpPr>
        <p:spPr bwMode="auto">
          <a:xfrm>
            <a:off x="149225" y="323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Combine icon">
            <a:extLst>
              <a:ext uri="{FF2B5EF4-FFF2-40B4-BE49-F238E27FC236}">
                <a16:creationId xmlns:a16="http://schemas.microsoft.com/office/drawing/2014/main" id="{BC84F762-5797-748A-4732-A149E3254D62}"/>
              </a:ext>
            </a:extLst>
          </p:cNvPr>
          <p:cNvSpPr>
            <a:spLocks noChangeAspect="1" noChangeArrowheads="1"/>
          </p:cNvSpPr>
          <p:nvPr/>
        </p:nvSpPr>
        <p:spPr bwMode="auto">
          <a:xfrm>
            <a:off x="149225" y="796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Break apart icon">
            <a:extLst>
              <a:ext uri="{FF2B5EF4-FFF2-40B4-BE49-F238E27FC236}">
                <a16:creationId xmlns:a16="http://schemas.microsoft.com/office/drawing/2014/main" id="{B616E567-83C7-77DF-3E9E-070E153FD796}"/>
              </a:ext>
            </a:extLst>
          </p:cNvPr>
          <p:cNvSpPr>
            <a:spLocks noChangeAspect="1" noChangeArrowheads="1"/>
          </p:cNvSpPr>
          <p:nvPr/>
        </p:nvSpPr>
        <p:spPr bwMode="auto">
          <a:xfrm>
            <a:off x="149225" y="1268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2" descr="Graphical user interface, text, application&#10;&#10;Description automatically generated">
            <a:extLst>
              <a:ext uri="{FF2B5EF4-FFF2-40B4-BE49-F238E27FC236}">
                <a16:creationId xmlns:a16="http://schemas.microsoft.com/office/drawing/2014/main" id="{EA89E34D-0DC9-ABFB-63B0-74E7CF6DEA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3572" y="1042786"/>
            <a:ext cx="2743200" cy="756053"/>
          </a:xfrm>
          <a:prstGeom prst="rect">
            <a:avLst/>
          </a:prstGeom>
        </p:spPr>
      </p:pic>
    </p:spTree>
    <p:extLst>
      <p:ext uri="{BB962C8B-B14F-4D97-AF65-F5344CB8AC3E}">
        <p14:creationId xmlns:p14="http://schemas.microsoft.com/office/powerpoint/2010/main" val="480014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9" y="2000387"/>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872859" y="27386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9" y="347696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a:lstStyle/>
          <a:p>
            <a:r>
              <a:rPr lang="en-US" altLang="ko-KR" sz="2800" err="1"/>
              <a:t>Tinkercad</a:t>
            </a:r>
            <a:endParaRPr lang="ko-KR" altLang="en-US" sz="2800"/>
          </a:p>
        </p:txBody>
      </p:sp>
      <p:sp>
        <p:nvSpPr>
          <p:cNvPr id="3" name="Text Placeholder 2"/>
          <p:cNvSpPr>
            <a:spLocks noGrp="1"/>
          </p:cNvSpPr>
          <p:nvPr>
            <p:ph type="body" sz="quarter" idx="11"/>
          </p:nvPr>
        </p:nvSpPr>
        <p:spPr/>
        <p:txBody>
          <a:bodyPr/>
          <a:lstStyle/>
          <a:p>
            <a:pPr lvl="0"/>
            <a:r>
              <a:rPr lang="en-US" altLang="ko-KR" sz="1800"/>
              <a:t>4</a:t>
            </a:r>
          </a:p>
        </p:txBody>
      </p:sp>
      <p:sp>
        <p:nvSpPr>
          <p:cNvPr id="20" name="Rectangle 19"/>
          <p:cNvSpPr/>
          <p:nvPr/>
        </p:nvSpPr>
        <p:spPr>
          <a:xfrm>
            <a:off x="683568" y="2013823"/>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683568" y="3490403"/>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5081675" y="2026498"/>
            <a:ext cx="2371794" cy="307777"/>
          </a:xfrm>
          <a:prstGeom prst="rect">
            <a:avLst/>
          </a:prstGeom>
          <a:noFill/>
        </p:spPr>
        <p:txBody>
          <a:bodyPr wrap="square" lIns="91440" tIns="45720" rIns="91440" bIns="45720" rtlCol="0" anchor="t">
            <a:spAutoFit/>
          </a:bodyPr>
          <a:lstStyle/>
          <a:p>
            <a:r>
              <a:rPr lang="en-US" altLang="ko-KR" sz="1400" b="1" err="1">
                <a:solidFill>
                  <a:schemeClr val="bg1"/>
                </a:solidFill>
                <a:cs typeface="Arial"/>
              </a:rPr>
              <a:t>Lærir</a:t>
            </a:r>
            <a:r>
              <a:rPr lang="en-US" altLang="ko-KR" sz="1400" b="1">
                <a:solidFill>
                  <a:schemeClr val="bg1"/>
                </a:solidFill>
                <a:cs typeface="Arial"/>
              </a:rPr>
              <a:t> </a:t>
            </a:r>
            <a:r>
              <a:rPr lang="en-US" altLang="ko-KR" sz="1400" b="1" err="1">
                <a:solidFill>
                  <a:schemeClr val="bg1"/>
                </a:solidFill>
                <a:cs typeface="Arial"/>
              </a:rPr>
              <a:t>með</a:t>
            </a:r>
            <a:r>
              <a:rPr lang="en-US" altLang="ko-KR" sz="1400" b="1">
                <a:solidFill>
                  <a:schemeClr val="bg1"/>
                </a:solidFill>
                <a:cs typeface="Arial"/>
              </a:rPr>
              <a:t> </a:t>
            </a:r>
            <a:r>
              <a:rPr lang="en-US" altLang="ko-KR" sz="1400" b="1" err="1">
                <a:solidFill>
                  <a:schemeClr val="bg1"/>
                </a:solidFill>
                <a:cs typeface="Arial"/>
              </a:rPr>
              <a:t>því</a:t>
            </a:r>
            <a:r>
              <a:rPr lang="en-US" altLang="ko-KR" sz="1400" b="1">
                <a:solidFill>
                  <a:schemeClr val="bg1"/>
                </a:solidFill>
                <a:cs typeface="Arial"/>
              </a:rPr>
              <a:t> </a:t>
            </a:r>
            <a:r>
              <a:rPr lang="en-US" altLang="ko-KR" sz="1400" b="1" err="1">
                <a:solidFill>
                  <a:schemeClr val="bg1"/>
                </a:solidFill>
                <a:cs typeface="Arial"/>
              </a:rPr>
              <a:t>að</a:t>
            </a:r>
            <a:r>
              <a:rPr lang="en-US" altLang="ko-KR" sz="1400" b="1">
                <a:solidFill>
                  <a:schemeClr val="bg1"/>
                </a:solidFill>
                <a:cs typeface="Arial"/>
              </a:rPr>
              <a:t> </a:t>
            </a:r>
            <a:r>
              <a:rPr lang="en-US" altLang="ko-KR" sz="1400" b="1" err="1">
                <a:solidFill>
                  <a:schemeClr val="bg1"/>
                </a:solidFill>
                <a:cs typeface="Arial"/>
              </a:rPr>
              <a:t>gera</a:t>
            </a:r>
            <a:endParaRPr lang="ko-KR" altLang="en-US" sz="1400" b="1" err="1">
              <a:solidFill>
                <a:schemeClr val="bg1"/>
              </a:solidFill>
              <a:cs typeface="Arial"/>
            </a:endParaRPr>
          </a:p>
        </p:txBody>
      </p:sp>
      <p:sp>
        <p:nvSpPr>
          <p:cNvPr id="28" name="TextBox 27"/>
          <p:cNvSpPr txBox="1"/>
          <p:nvPr/>
        </p:nvSpPr>
        <p:spPr>
          <a:xfrm>
            <a:off x="5081675" y="2743103"/>
            <a:ext cx="2371794" cy="307777"/>
          </a:xfrm>
          <a:prstGeom prst="rect">
            <a:avLst/>
          </a:prstGeom>
          <a:noFill/>
        </p:spPr>
        <p:txBody>
          <a:bodyPr wrap="square" lIns="91440" tIns="45720" rIns="91440" bIns="45720" rtlCol="0" anchor="t">
            <a:spAutoFit/>
          </a:bodyPr>
          <a:lstStyle/>
          <a:p>
            <a:r>
              <a:rPr lang="en-US" altLang="ko-KR" sz="1400" b="1" err="1">
                <a:solidFill>
                  <a:schemeClr val="bg1"/>
                </a:solidFill>
                <a:cs typeface="Arial"/>
              </a:rPr>
              <a:t>Fyrir</a:t>
            </a:r>
            <a:r>
              <a:rPr lang="en-US" altLang="ko-KR" sz="1400" b="1">
                <a:solidFill>
                  <a:schemeClr val="bg1"/>
                </a:solidFill>
                <a:cs typeface="Arial"/>
              </a:rPr>
              <a:t> </a:t>
            </a:r>
            <a:r>
              <a:rPr lang="en-US" altLang="ko-KR" sz="1400" b="1" err="1">
                <a:solidFill>
                  <a:schemeClr val="bg1"/>
                </a:solidFill>
                <a:cs typeface="Arial"/>
              </a:rPr>
              <a:t>allan</a:t>
            </a:r>
            <a:r>
              <a:rPr lang="en-US" altLang="ko-KR" sz="1400" b="1">
                <a:solidFill>
                  <a:schemeClr val="bg1"/>
                </a:solidFill>
                <a:cs typeface="Arial"/>
              </a:rPr>
              <a:t> </a:t>
            </a:r>
            <a:r>
              <a:rPr lang="en-US" altLang="ko-KR" sz="1400" b="1" err="1">
                <a:solidFill>
                  <a:schemeClr val="bg1"/>
                </a:solidFill>
                <a:cs typeface="Arial"/>
              </a:rPr>
              <a:t>aldur</a:t>
            </a:r>
            <a:endParaRPr lang="ko-KR" altLang="en-US" sz="1400" b="1" err="1">
              <a:solidFill>
                <a:schemeClr val="bg1"/>
              </a:solidFill>
              <a:cs typeface="Arial" pitchFamily="34" charset="0"/>
            </a:endParaRPr>
          </a:p>
        </p:txBody>
      </p:sp>
      <p:sp>
        <p:nvSpPr>
          <p:cNvPr id="29" name="TextBox 28"/>
          <p:cNvSpPr txBox="1"/>
          <p:nvPr/>
        </p:nvSpPr>
        <p:spPr>
          <a:xfrm>
            <a:off x="4872859" y="3516514"/>
            <a:ext cx="3862283" cy="307777"/>
          </a:xfrm>
          <a:prstGeom prst="rect">
            <a:avLst/>
          </a:prstGeom>
          <a:noFill/>
        </p:spPr>
        <p:txBody>
          <a:bodyPr wrap="square" lIns="91440" tIns="45720" rIns="91440" bIns="45720" rtlCol="0" anchor="t">
            <a:spAutoFit/>
          </a:bodyPr>
          <a:lstStyle/>
          <a:p>
            <a:r>
              <a:rPr lang="en-US" sz="1400" b="1" err="1">
                <a:solidFill>
                  <a:schemeClr val="bg1"/>
                </a:solidFill>
                <a:ea typeface="+mn-lt"/>
                <a:cs typeface="+mn-lt"/>
              </a:rPr>
              <a:t>Frá</a:t>
            </a:r>
            <a:r>
              <a:rPr lang="en-US" sz="1400" b="1">
                <a:solidFill>
                  <a:schemeClr val="bg1"/>
                </a:solidFill>
                <a:ea typeface="+mn-lt"/>
                <a:cs typeface="+mn-lt"/>
              </a:rPr>
              <a:t> </a:t>
            </a:r>
            <a:r>
              <a:rPr lang="en-US" sz="1400" b="1" err="1">
                <a:solidFill>
                  <a:schemeClr val="bg1"/>
                </a:solidFill>
                <a:ea typeface="+mn-lt"/>
                <a:cs typeface="+mn-lt"/>
              </a:rPr>
              <a:t>huga</a:t>
            </a:r>
            <a:r>
              <a:rPr lang="en-US" sz="1400" b="1">
                <a:solidFill>
                  <a:schemeClr val="bg1"/>
                </a:solidFill>
                <a:ea typeface="+mn-lt"/>
                <a:cs typeface="+mn-lt"/>
              </a:rPr>
              <a:t> </a:t>
            </a:r>
            <a:r>
              <a:rPr lang="en-US" sz="1400" b="1" err="1">
                <a:solidFill>
                  <a:schemeClr val="bg1"/>
                </a:solidFill>
                <a:ea typeface="+mn-lt"/>
                <a:cs typeface="+mn-lt"/>
              </a:rPr>
              <a:t>til</a:t>
            </a:r>
            <a:r>
              <a:rPr lang="en-US" sz="1400" b="1">
                <a:solidFill>
                  <a:schemeClr val="bg1"/>
                </a:solidFill>
                <a:ea typeface="+mn-lt"/>
                <a:cs typeface="+mn-lt"/>
              </a:rPr>
              <a:t> </a:t>
            </a:r>
            <a:r>
              <a:rPr lang="en-US" sz="1400" b="1" err="1">
                <a:solidFill>
                  <a:schemeClr val="bg1"/>
                </a:solidFill>
                <a:ea typeface="+mn-lt"/>
                <a:cs typeface="+mn-lt"/>
              </a:rPr>
              <a:t>hönnunar</a:t>
            </a:r>
            <a:r>
              <a:rPr lang="en-US" sz="1400" b="1">
                <a:solidFill>
                  <a:schemeClr val="bg1"/>
                </a:solidFill>
                <a:ea typeface="+mn-lt"/>
                <a:cs typeface="+mn-lt"/>
              </a:rPr>
              <a:t> á </a:t>
            </a:r>
            <a:r>
              <a:rPr lang="en-US" sz="1400" b="1" err="1">
                <a:solidFill>
                  <a:schemeClr val="bg1"/>
                </a:solidFill>
                <a:ea typeface="+mn-lt"/>
                <a:cs typeface="+mn-lt"/>
              </a:rPr>
              <a:t>nokkrum</a:t>
            </a:r>
            <a:r>
              <a:rPr lang="en-US" sz="1400" b="1">
                <a:solidFill>
                  <a:schemeClr val="bg1"/>
                </a:solidFill>
                <a:ea typeface="+mn-lt"/>
                <a:cs typeface="+mn-lt"/>
              </a:rPr>
              <a:t> </a:t>
            </a:r>
            <a:r>
              <a:rPr lang="en-US" sz="1400" b="1" err="1">
                <a:solidFill>
                  <a:schemeClr val="bg1"/>
                </a:solidFill>
                <a:ea typeface="+mn-lt"/>
                <a:cs typeface="+mn-lt"/>
              </a:rPr>
              <a:t>mínútum</a:t>
            </a:r>
            <a:endParaRPr lang="en-US" altLang="ko-KR" b="1">
              <a:solidFill>
                <a:schemeClr val="bg1"/>
              </a:solidFill>
            </a:endParaRPr>
          </a:p>
        </p:txBody>
      </p:sp>
      <p:sp>
        <p:nvSpPr>
          <p:cNvPr id="30" name="TextBox 29"/>
          <p:cNvSpPr txBox="1"/>
          <p:nvPr/>
        </p:nvSpPr>
        <p:spPr>
          <a:xfrm>
            <a:off x="1691680" y="2045722"/>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3D </a:t>
            </a:r>
            <a:r>
              <a:rPr lang="en-US" altLang="ko-KR" sz="1400" b="1" err="1">
                <a:solidFill>
                  <a:schemeClr val="bg1"/>
                </a:solidFill>
                <a:cs typeface="Arial"/>
              </a:rPr>
              <a:t>teikning</a:t>
            </a:r>
            <a:endParaRPr lang="ko-KR" altLang="en-US" sz="1400" b="1" err="1">
              <a:solidFill>
                <a:schemeClr val="bg1"/>
              </a:solidFill>
              <a:cs typeface="Arial" pitchFamily="34" charset="0"/>
            </a:endParaRPr>
          </a:p>
        </p:txBody>
      </p:sp>
      <p:sp>
        <p:nvSpPr>
          <p:cNvPr id="31" name="TextBox 30"/>
          <p:cNvSpPr txBox="1"/>
          <p:nvPr/>
        </p:nvSpPr>
        <p:spPr>
          <a:xfrm>
            <a:off x="1691680" y="2762327"/>
            <a:ext cx="2371794" cy="307777"/>
          </a:xfrm>
          <a:prstGeom prst="rect">
            <a:avLst/>
          </a:prstGeom>
          <a:solidFill>
            <a:srgbClr val="86BD70"/>
          </a:solidFill>
        </p:spPr>
        <p:txBody>
          <a:bodyPr wrap="square" lIns="91440" tIns="45720" rIns="91440" bIns="45720" rtlCol="0" anchor="t">
            <a:spAutoFit/>
          </a:bodyPr>
          <a:lstStyle/>
          <a:p>
            <a:pPr algn="r"/>
            <a:r>
              <a:rPr lang="en-US" altLang="ko-KR" sz="1400" b="1" err="1">
                <a:solidFill>
                  <a:schemeClr val="bg1"/>
                </a:solidFill>
                <a:cs typeface="Arial"/>
              </a:rPr>
              <a:t>Frábært</a:t>
            </a:r>
            <a:r>
              <a:rPr lang="en-US" altLang="ko-KR" sz="1400" b="1">
                <a:solidFill>
                  <a:schemeClr val="bg1"/>
                </a:solidFill>
                <a:cs typeface="Arial"/>
              </a:rPr>
              <a:t> </a:t>
            </a:r>
            <a:r>
              <a:rPr lang="en-US" altLang="ko-KR" sz="1400" b="1" err="1">
                <a:solidFill>
                  <a:schemeClr val="bg1"/>
                </a:solidFill>
                <a:cs typeface="Arial"/>
              </a:rPr>
              <a:t>fyrir</a:t>
            </a:r>
            <a:r>
              <a:rPr lang="en-US" altLang="ko-KR" sz="1400" b="1">
                <a:solidFill>
                  <a:schemeClr val="bg1"/>
                </a:solidFill>
                <a:cs typeface="Arial"/>
              </a:rPr>
              <a:t> </a:t>
            </a:r>
            <a:r>
              <a:rPr lang="en-US" altLang="ko-KR" sz="1400" b="1" err="1">
                <a:solidFill>
                  <a:schemeClr val="bg1"/>
                </a:solidFill>
                <a:cs typeface="Arial"/>
              </a:rPr>
              <a:t>byrjendur</a:t>
            </a:r>
          </a:p>
        </p:txBody>
      </p:sp>
      <p:sp>
        <p:nvSpPr>
          <p:cNvPr id="32" name="TextBox 31"/>
          <p:cNvSpPr txBox="1"/>
          <p:nvPr/>
        </p:nvSpPr>
        <p:spPr>
          <a:xfrm>
            <a:off x="1691680" y="3542848"/>
            <a:ext cx="2371794" cy="523220"/>
          </a:xfrm>
          <a:prstGeom prst="rect">
            <a:avLst/>
          </a:prstGeom>
          <a:noFill/>
        </p:spPr>
        <p:txBody>
          <a:bodyPr wrap="square" lIns="91440" tIns="45720" rIns="91440" bIns="45720" rtlCol="0" anchor="t">
            <a:spAutoFit/>
          </a:bodyPr>
          <a:lstStyle/>
          <a:p>
            <a:pPr algn="r"/>
            <a:r>
              <a:rPr lang="en-US" altLang="ko-KR" sz="1400" b="1" err="1">
                <a:solidFill>
                  <a:schemeClr val="bg1"/>
                </a:solidFill>
                <a:cs typeface="Arial"/>
              </a:rPr>
              <a:t>Þú</a:t>
            </a:r>
            <a:r>
              <a:rPr lang="en-US" altLang="ko-KR" sz="1400" b="1">
                <a:solidFill>
                  <a:schemeClr val="bg1"/>
                </a:solidFill>
                <a:cs typeface="Arial"/>
              </a:rPr>
              <a:t> </a:t>
            </a:r>
            <a:r>
              <a:rPr lang="en-US" altLang="ko-KR" sz="1400" b="1" err="1">
                <a:solidFill>
                  <a:schemeClr val="bg1"/>
                </a:solidFill>
                <a:cs typeface="Arial"/>
              </a:rPr>
              <a:t>einfaldlega</a:t>
            </a:r>
            <a:r>
              <a:rPr lang="en-US" altLang="ko-KR" sz="1400" b="1">
                <a:solidFill>
                  <a:schemeClr val="bg1"/>
                </a:solidFill>
                <a:cs typeface="Arial"/>
              </a:rPr>
              <a:t> </a:t>
            </a:r>
            <a:r>
              <a:rPr lang="en-US" altLang="ko-KR" sz="1400" b="1" err="1">
                <a:solidFill>
                  <a:schemeClr val="bg1"/>
                </a:solidFill>
                <a:cs typeface="Arial"/>
              </a:rPr>
              <a:t>skráir</a:t>
            </a:r>
            <a:r>
              <a:rPr lang="en-US" altLang="ko-KR" sz="1400" b="1">
                <a:solidFill>
                  <a:schemeClr val="bg1"/>
                </a:solidFill>
                <a:cs typeface="Arial"/>
              </a:rPr>
              <a:t> </a:t>
            </a:r>
            <a:r>
              <a:rPr lang="en-US" altLang="ko-KR" sz="1400" b="1" err="1">
                <a:solidFill>
                  <a:schemeClr val="bg1"/>
                </a:solidFill>
                <a:cs typeface="Arial"/>
              </a:rPr>
              <a:t>þig</a:t>
            </a:r>
            <a:r>
              <a:rPr lang="en-US" altLang="ko-KR" sz="1400" b="1">
                <a:solidFill>
                  <a:schemeClr val="bg1"/>
                </a:solidFill>
                <a:cs typeface="Arial"/>
              </a:rPr>
              <a:t> inn</a:t>
            </a:r>
            <a:endParaRPr lang="en-US" altLang="ko-KR">
              <a:solidFill>
                <a:schemeClr val="bg1"/>
              </a:solidFill>
            </a:endParaRPr>
          </a:p>
        </p:txBody>
      </p:sp>
      <p:sp>
        <p:nvSpPr>
          <p:cNvPr id="33" name="TextBox 32"/>
          <p:cNvSpPr txBox="1"/>
          <p:nvPr/>
        </p:nvSpPr>
        <p:spPr>
          <a:xfrm>
            <a:off x="5111228" y="2393629"/>
            <a:ext cx="3277196" cy="276999"/>
          </a:xfrm>
          <a:prstGeom prst="rect">
            <a:avLst/>
          </a:prstGeom>
          <a:noFill/>
        </p:spPr>
        <p:txBody>
          <a:bodyPr wrap="square" lIns="91440" tIns="45720" rIns="91440" bIns="45720" rtlCol="0" anchor="t">
            <a:spAutoFit/>
          </a:bodyPr>
          <a:lstStyle/>
          <a:p>
            <a:r>
              <a:rPr lang="en-US" sz="1200" err="1">
                <a:ea typeface="+mn-lt"/>
                <a:cs typeface="+mn-lt"/>
              </a:rPr>
              <a:t>Virkjaðu</a:t>
            </a:r>
            <a:r>
              <a:rPr lang="en-US" sz="1200">
                <a:ea typeface="+mn-lt"/>
                <a:cs typeface="+mn-lt"/>
              </a:rPr>
              <a:t> </a:t>
            </a:r>
            <a:r>
              <a:rPr lang="en-US" sz="1200" err="1">
                <a:ea typeface="+mn-lt"/>
                <a:cs typeface="+mn-lt"/>
              </a:rPr>
              <a:t>ímyndunaraflið</a:t>
            </a:r>
            <a:endParaRPr lang="en-US" altLang="ko-KR" err="1"/>
          </a:p>
        </p:txBody>
      </p:sp>
      <p:sp>
        <p:nvSpPr>
          <p:cNvPr id="35" name="TextBox 34"/>
          <p:cNvSpPr txBox="1"/>
          <p:nvPr/>
        </p:nvSpPr>
        <p:spPr>
          <a:xfrm>
            <a:off x="5111228" y="3150268"/>
            <a:ext cx="3277196" cy="276999"/>
          </a:xfrm>
          <a:prstGeom prst="rect">
            <a:avLst/>
          </a:prstGeom>
          <a:noFill/>
        </p:spPr>
        <p:txBody>
          <a:bodyPr wrap="square" lIns="91440" tIns="45720" rIns="91440" bIns="45720" rtlCol="0" anchor="t">
            <a:spAutoFit/>
          </a:bodyPr>
          <a:lstStyle/>
          <a:p>
            <a:r>
              <a:rPr lang="en-US" altLang="ko-KR" sz="1200">
                <a:solidFill>
                  <a:schemeClr val="tx1">
                    <a:lumMod val="75000"/>
                    <a:lumOff val="25000"/>
                  </a:schemeClr>
                </a:solidFill>
                <a:cs typeface="Arial"/>
              </a:rPr>
              <a:t>Engar </a:t>
            </a:r>
            <a:r>
              <a:rPr lang="en-US" altLang="ko-KR" sz="1200" err="1">
                <a:solidFill>
                  <a:schemeClr val="tx1">
                    <a:lumMod val="75000"/>
                    <a:lumOff val="25000"/>
                  </a:schemeClr>
                </a:solidFill>
                <a:cs typeface="Arial"/>
              </a:rPr>
              <a:t>auglýsingar</a:t>
            </a:r>
            <a:endParaRPr lang="ko-KR" altLang="en-US" sz="1200" err="1">
              <a:solidFill>
                <a:schemeClr val="tx1">
                  <a:lumMod val="75000"/>
                  <a:lumOff val="25000"/>
                </a:schemeClr>
              </a:solidFill>
              <a:cs typeface="Arial" pitchFamily="34" charset="0"/>
            </a:endParaRPr>
          </a:p>
        </p:txBody>
      </p:sp>
      <p:sp>
        <p:nvSpPr>
          <p:cNvPr id="36" name="TextBox 35"/>
          <p:cNvSpPr txBox="1"/>
          <p:nvPr/>
        </p:nvSpPr>
        <p:spPr>
          <a:xfrm>
            <a:off x="5080528" y="3906907"/>
            <a:ext cx="3277196" cy="276999"/>
          </a:xfrm>
          <a:prstGeom prst="rect">
            <a:avLst/>
          </a:prstGeom>
          <a:noFill/>
        </p:spPr>
        <p:txBody>
          <a:bodyPr wrap="square" lIns="91440" tIns="45720" rIns="91440" bIns="45720" rtlCol="0" anchor="t">
            <a:spAutoFit/>
          </a:bodyPr>
          <a:lstStyle/>
          <a:p>
            <a:r>
              <a:rPr lang="en-US" sz="1200" err="1">
                <a:ea typeface="+mn-lt"/>
                <a:cs typeface="+mn-lt"/>
              </a:rPr>
              <a:t>Byggðu</a:t>
            </a:r>
            <a:r>
              <a:rPr lang="en-US" sz="1200">
                <a:ea typeface="+mn-lt"/>
                <a:cs typeface="+mn-lt"/>
              </a:rPr>
              <a:t> </a:t>
            </a:r>
            <a:r>
              <a:rPr lang="en-US" sz="1200" err="1">
                <a:ea typeface="+mn-lt"/>
                <a:cs typeface="+mn-lt"/>
              </a:rPr>
              <a:t>það</a:t>
            </a:r>
            <a:r>
              <a:rPr lang="en-US" sz="1200">
                <a:ea typeface="+mn-lt"/>
                <a:cs typeface="+mn-lt"/>
              </a:rPr>
              <a:t> </a:t>
            </a:r>
            <a:r>
              <a:rPr lang="en-US" sz="1200" err="1">
                <a:ea typeface="+mn-lt"/>
                <a:cs typeface="+mn-lt"/>
              </a:rPr>
              <a:t>sem</a:t>
            </a:r>
            <a:r>
              <a:rPr lang="en-US" sz="1200">
                <a:ea typeface="+mn-lt"/>
                <a:cs typeface="+mn-lt"/>
              </a:rPr>
              <a:t> </a:t>
            </a:r>
            <a:r>
              <a:rPr lang="en-US" sz="1200" err="1">
                <a:ea typeface="+mn-lt"/>
                <a:cs typeface="+mn-lt"/>
              </a:rPr>
              <a:t>þig</a:t>
            </a:r>
            <a:r>
              <a:rPr lang="en-US" sz="1200">
                <a:ea typeface="+mn-lt"/>
                <a:cs typeface="+mn-lt"/>
              </a:rPr>
              <a:t> </a:t>
            </a:r>
            <a:r>
              <a:rPr lang="en-US" sz="1200" err="1">
                <a:ea typeface="+mn-lt"/>
                <a:cs typeface="+mn-lt"/>
              </a:rPr>
              <a:t>dreymir</a:t>
            </a:r>
            <a:r>
              <a:rPr lang="en-US" sz="1200">
                <a:ea typeface="+mn-lt"/>
                <a:cs typeface="+mn-lt"/>
              </a:rPr>
              <a:t> um</a:t>
            </a:r>
            <a:endParaRPr lang="en-US" altLang="ko-KR"/>
          </a:p>
        </p:txBody>
      </p:sp>
      <p:sp>
        <p:nvSpPr>
          <p:cNvPr id="37" name="TextBox 36"/>
          <p:cNvSpPr txBox="1"/>
          <p:nvPr/>
        </p:nvSpPr>
        <p:spPr>
          <a:xfrm>
            <a:off x="320506" y="2360918"/>
            <a:ext cx="3991596" cy="461665"/>
          </a:xfrm>
          <a:prstGeom prst="rect">
            <a:avLst/>
          </a:prstGeom>
          <a:noFill/>
        </p:spPr>
        <p:txBody>
          <a:bodyPr wrap="square" lIns="91440" tIns="45720" rIns="91440" bIns="45720" rtlCol="0" anchor="t">
            <a:spAutoFit/>
          </a:bodyPr>
          <a:lstStyle/>
          <a:p>
            <a:pPr algn="r"/>
            <a:r>
              <a:rPr lang="en-US" sz="1200" err="1">
                <a:ea typeface="+mn-lt"/>
                <a:cs typeface="+mn-lt"/>
              </a:rPr>
              <a:t>Ókeypis</a:t>
            </a:r>
            <a:r>
              <a:rPr lang="en-US" sz="1200">
                <a:ea typeface="+mn-lt"/>
                <a:cs typeface="+mn-lt"/>
              </a:rPr>
              <a:t> </a:t>
            </a:r>
            <a:r>
              <a:rPr lang="en-US" sz="1200" err="1">
                <a:ea typeface="+mn-lt"/>
                <a:cs typeface="+mn-lt"/>
              </a:rPr>
              <a:t>forrit</a:t>
            </a:r>
            <a:r>
              <a:rPr lang="en-US" sz="1200">
                <a:ea typeface="+mn-lt"/>
                <a:cs typeface="+mn-lt"/>
              </a:rPr>
              <a:t> </a:t>
            </a:r>
            <a:r>
              <a:rPr lang="en-US" sz="1200" err="1">
                <a:ea typeface="+mn-lt"/>
                <a:cs typeface="+mn-lt"/>
              </a:rPr>
              <a:t>fyrir</a:t>
            </a:r>
            <a:r>
              <a:rPr lang="en-US" sz="1200">
                <a:ea typeface="+mn-lt"/>
                <a:cs typeface="+mn-lt"/>
              </a:rPr>
              <a:t> </a:t>
            </a:r>
            <a:r>
              <a:rPr lang="en-US" sz="1200" err="1">
                <a:ea typeface="+mn-lt"/>
                <a:cs typeface="+mn-lt"/>
              </a:rPr>
              <a:t>þrívíddarhönnun</a:t>
            </a:r>
            <a:r>
              <a:rPr lang="en-US" sz="1200">
                <a:ea typeface="+mn-lt"/>
                <a:cs typeface="+mn-lt"/>
              </a:rPr>
              <a:t>, </a:t>
            </a:r>
            <a:r>
              <a:rPr lang="en-US" sz="1200" err="1">
                <a:ea typeface="+mn-lt"/>
                <a:cs typeface="+mn-lt"/>
              </a:rPr>
              <a:t>rafeindatækni</a:t>
            </a:r>
            <a:r>
              <a:rPr lang="en-US" sz="1200">
                <a:ea typeface="+mn-lt"/>
                <a:cs typeface="+mn-lt"/>
              </a:rPr>
              <a:t> </a:t>
            </a:r>
            <a:endParaRPr lang="en-US" altLang="ko-KR">
              <a:ea typeface="Arial Unicode MS"/>
              <a:cs typeface="+mn-lt"/>
            </a:endParaRPr>
          </a:p>
          <a:p>
            <a:pPr algn="r"/>
            <a:r>
              <a:rPr lang="en-US" sz="1200" err="1">
                <a:ea typeface="+mn-lt"/>
                <a:cs typeface="+mn-lt"/>
              </a:rPr>
              <a:t>og</a:t>
            </a:r>
            <a:r>
              <a:rPr lang="en-US" sz="1200">
                <a:ea typeface="+mn-lt"/>
                <a:cs typeface="+mn-lt"/>
              </a:rPr>
              <a:t> </a:t>
            </a:r>
            <a:r>
              <a:rPr lang="en-US" sz="1200" err="1">
                <a:ea typeface="+mn-lt"/>
                <a:cs typeface="+mn-lt"/>
              </a:rPr>
              <a:t>kóðun</a:t>
            </a:r>
            <a:endParaRPr lang="en-US" altLang="ko-KR">
              <a:cs typeface="Arial"/>
            </a:endParaRPr>
          </a:p>
        </p:txBody>
      </p:sp>
      <p:sp>
        <p:nvSpPr>
          <p:cNvPr id="38" name="TextBox 37"/>
          <p:cNvSpPr txBox="1"/>
          <p:nvPr/>
        </p:nvSpPr>
        <p:spPr>
          <a:xfrm>
            <a:off x="786278" y="3164168"/>
            <a:ext cx="3277196" cy="276999"/>
          </a:xfrm>
          <a:prstGeom prst="rect">
            <a:avLst/>
          </a:prstGeom>
          <a:noFill/>
        </p:spPr>
        <p:txBody>
          <a:bodyPr wrap="square" lIns="91440" tIns="45720" rIns="91440" bIns="45720" rtlCol="0" anchor="t">
            <a:spAutoFit/>
          </a:bodyPr>
          <a:lstStyle/>
          <a:p>
            <a:pPr algn="r"/>
            <a:r>
              <a:rPr lang="en-US" altLang="ko-KR" sz="1200" err="1">
                <a:solidFill>
                  <a:schemeClr val="tx1">
                    <a:lumMod val="75000"/>
                    <a:lumOff val="25000"/>
                  </a:schemeClr>
                </a:solidFill>
                <a:cs typeface="Arial"/>
              </a:rPr>
              <a:t>Auðvelt</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og</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fullt</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af</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kennslumyndböndum</a:t>
            </a:r>
            <a:endParaRPr lang="ko-KR" altLang="en-US" sz="1200" err="1">
              <a:solidFill>
                <a:schemeClr val="tx1">
                  <a:lumMod val="75000"/>
                  <a:lumOff val="25000"/>
                </a:schemeClr>
              </a:solidFill>
              <a:cs typeface="Arial" pitchFamily="34" charset="0"/>
            </a:endParaRPr>
          </a:p>
        </p:txBody>
      </p:sp>
      <p:sp>
        <p:nvSpPr>
          <p:cNvPr id="39" name="TextBox 38"/>
          <p:cNvSpPr txBox="1"/>
          <p:nvPr/>
        </p:nvSpPr>
        <p:spPr>
          <a:xfrm>
            <a:off x="786278" y="3920807"/>
            <a:ext cx="3277196" cy="276999"/>
          </a:xfrm>
          <a:prstGeom prst="rect">
            <a:avLst/>
          </a:prstGeom>
          <a:noFill/>
        </p:spPr>
        <p:txBody>
          <a:bodyPr wrap="square" lIns="91440" tIns="45720" rIns="91440" bIns="45720" rtlCol="0" anchor="t">
            <a:spAutoFit/>
          </a:bodyPr>
          <a:lstStyle/>
          <a:p>
            <a:pPr algn="r"/>
            <a:r>
              <a:rPr lang="en-US" altLang="ko-KR" sz="1200" err="1">
                <a:solidFill>
                  <a:schemeClr val="tx1">
                    <a:lumMod val="75000"/>
                    <a:lumOff val="25000"/>
                  </a:schemeClr>
                </a:solidFill>
                <a:cs typeface="Arial"/>
              </a:rPr>
              <a:t>Býrð</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til</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eigið</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svæði</a:t>
            </a:r>
          </a:p>
        </p:txBody>
      </p:sp>
    </p:spTree>
    <p:extLst>
      <p:ext uri="{BB962C8B-B14F-4D97-AF65-F5344CB8AC3E}">
        <p14:creationId xmlns:p14="http://schemas.microsoft.com/office/powerpoint/2010/main" val="1458652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82462" y="20522"/>
            <a:ext cx="1935759" cy="4351676"/>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7" y="771302"/>
            <a:ext cx="201622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err="1">
                <a:solidFill>
                  <a:schemeClr val="bg1"/>
                </a:solidFill>
                <a:latin typeface="+mj-lt"/>
                <a:cs typeface="Arial" pitchFamily="34" charset="0"/>
              </a:rPr>
              <a:t>Tinkercad</a:t>
            </a:r>
            <a:endParaRPr lang="en-US" altLang="ko-KR" sz="2800" b="1">
              <a:solidFill>
                <a:schemeClr val="bg1"/>
              </a:solidFill>
              <a:latin typeface="+mj-lt"/>
              <a:cs typeface="Arial" pitchFamily="34" charset="0"/>
            </a:endParaRPr>
          </a:p>
          <a:p>
            <a:pPr marL="0" indent="0" algn="r">
              <a:buNone/>
            </a:pPr>
            <a:endParaRPr lang="ko-KR" altLang="en-US" sz="1800">
              <a:solidFill>
                <a:schemeClr val="bg1"/>
              </a:solidFill>
              <a:latin typeface="+mj-lt"/>
              <a:cs typeface="Arial" pitchFamily="34" charset="0"/>
            </a:endParaRPr>
          </a:p>
        </p:txBody>
      </p:sp>
      <p:grpSp>
        <p:nvGrpSpPr>
          <p:cNvPr id="21" name="Group 20"/>
          <p:cNvGrpSpPr/>
          <p:nvPr/>
        </p:nvGrpSpPr>
        <p:grpSpPr>
          <a:xfrm>
            <a:off x="611560" y="771302"/>
            <a:ext cx="3528392" cy="3022512"/>
            <a:chOff x="3687661" y="1203598"/>
            <a:chExt cx="2252491" cy="3201367"/>
          </a:xfrm>
        </p:grpSpPr>
        <p:sp>
          <p:nvSpPr>
            <p:cNvPr id="22" name="TextBox 21"/>
            <p:cNvSpPr txBox="1"/>
            <p:nvPr/>
          </p:nvSpPr>
          <p:spPr>
            <a:xfrm>
              <a:off x="3687661" y="1568861"/>
              <a:ext cx="2252491" cy="2836104"/>
            </a:xfrm>
            <a:prstGeom prst="rect">
              <a:avLst/>
            </a:prstGeom>
            <a:noFill/>
          </p:spPr>
          <p:txBody>
            <a:bodyPr wrap="square" lIns="91440" tIns="45720" rIns="91440" bIns="45720" rtlCol="0" anchor="t">
              <a:spAutoFit/>
            </a:bodyPr>
            <a:lstStyle/>
            <a:p>
              <a:pPr latinLnBrk="0" hangingPunct="0"/>
              <a:r>
                <a:rPr lang="en-US" sz="1200" err="1">
                  <a:ea typeface="+mn-lt"/>
                  <a:cs typeface="+mn-lt"/>
                </a:rPr>
                <a:t>Tinkercad</a:t>
              </a:r>
              <a:r>
                <a:rPr lang="en-US" sz="1200">
                  <a:ea typeface="+mn-lt"/>
                  <a:cs typeface="+mn-lt"/>
                </a:rPr>
                <a:t> er 3D CAD </a:t>
              </a:r>
              <a:r>
                <a:rPr lang="en-US" sz="1200" err="1">
                  <a:ea typeface="+mn-lt"/>
                  <a:cs typeface="+mn-lt"/>
                </a:rPr>
                <a:t>forrit</a:t>
              </a:r>
              <a:r>
                <a:rPr lang="en-US" sz="1200">
                  <a:ea typeface="+mn-lt"/>
                  <a:cs typeface="+mn-lt"/>
                </a:rPr>
                <a:t> </a:t>
              </a:r>
              <a:r>
                <a:rPr lang="en-US" sz="1200" err="1">
                  <a:ea typeface="+mn-lt"/>
                  <a:cs typeface="+mn-lt"/>
                </a:rPr>
                <a:t>frá</a:t>
              </a:r>
              <a:r>
                <a:rPr lang="en-US" sz="1200">
                  <a:ea typeface="+mn-lt"/>
                  <a:cs typeface="+mn-lt"/>
                </a:rPr>
                <a:t> Autodesk </a:t>
              </a:r>
              <a:r>
                <a:rPr lang="en-US" sz="1200" err="1">
                  <a:ea typeface="+mn-lt"/>
                  <a:cs typeface="+mn-lt"/>
                </a:rPr>
                <a:t>sem</a:t>
              </a:r>
              <a:r>
                <a:rPr lang="en-US" sz="1200">
                  <a:ea typeface="+mn-lt"/>
                  <a:cs typeface="+mn-lt"/>
                </a:rPr>
                <a:t> er </a:t>
              </a:r>
              <a:endParaRPr lang="en-US">
                <a:ea typeface="Arial Unicode MS"/>
                <a:cs typeface="+mn-lt"/>
              </a:endParaRPr>
            </a:p>
            <a:p>
              <a:pPr latinLnBrk="0" hangingPunct="0"/>
              <a:r>
                <a:rPr lang="en-US" sz="1200" err="1">
                  <a:ea typeface="+mn-lt"/>
                  <a:cs typeface="+mn-lt"/>
                </a:rPr>
                <a:t>auðvelt</a:t>
              </a:r>
              <a:r>
                <a:rPr lang="en-US" sz="1200">
                  <a:ea typeface="+mn-lt"/>
                  <a:cs typeface="+mn-lt"/>
                </a:rPr>
                <a:t> í </a:t>
              </a:r>
              <a:r>
                <a:rPr lang="en-US" sz="1200" err="1">
                  <a:ea typeface="+mn-lt"/>
                  <a:cs typeface="+mn-lt"/>
                </a:rPr>
                <a:t>notkun</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hentar</a:t>
              </a:r>
              <a:r>
                <a:rPr lang="en-US" sz="1200">
                  <a:ea typeface="+mn-lt"/>
                  <a:cs typeface="+mn-lt"/>
                </a:rPr>
                <a:t> </a:t>
              </a:r>
              <a:r>
                <a:rPr lang="en-US" sz="1200" err="1">
                  <a:ea typeface="+mn-lt"/>
                  <a:cs typeface="+mn-lt"/>
                </a:rPr>
                <a:t>t.d.</a:t>
              </a:r>
              <a:r>
                <a:rPr lang="en-US" sz="1200">
                  <a:ea typeface="+mn-lt"/>
                  <a:cs typeface="+mn-lt"/>
                </a:rPr>
                <a:t> </a:t>
              </a:r>
              <a:r>
                <a:rPr lang="en-US" sz="1200" err="1">
                  <a:ea typeface="+mn-lt"/>
                  <a:cs typeface="+mn-lt"/>
                </a:rPr>
                <a:t>til</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hanna</a:t>
              </a:r>
              <a:r>
                <a:rPr lang="en-US" sz="1200">
                  <a:ea typeface="+mn-lt"/>
                  <a:cs typeface="+mn-lt"/>
                </a:rPr>
                <a:t> </a:t>
              </a:r>
              <a:r>
                <a:rPr lang="en-US" sz="1200" err="1">
                  <a:ea typeface="+mn-lt"/>
                  <a:cs typeface="+mn-lt"/>
                </a:rPr>
                <a:t>litla</a:t>
              </a:r>
              <a:r>
                <a:rPr lang="en-US" sz="1200">
                  <a:ea typeface="+mn-lt"/>
                  <a:cs typeface="+mn-lt"/>
                </a:rPr>
                <a:t> </a:t>
              </a:r>
              <a:r>
                <a:rPr lang="en-US" sz="1200" err="1">
                  <a:ea typeface="+mn-lt"/>
                  <a:cs typeface="+mn-lt"/>
                </a:rPr>
                <a:t>einfalda</a:t>
              </a:r>
              <a:r>
                <a:rPr lang="en-US" sz="1200">
                  <a:ea typeface="+mn-lt"/>
                  <a:cs typeface="+mn-lt"/>
                </a:rPr>
                <a:t> </a:t>
              </a:r>
              <a:r>
                <a:rPr lang="en-US" sz="1200" err="1">
                  <a:ea typeface="+mn-lt"/>
                  <a:cs typeface="+mn-lt"/>
                </a:rPr>
                <a:t>hluti</a:t>
              </a:r>
              <a:r>
                <a:rPr lang="en-US" sz="1200">
                  <a:ea typeface="+mn-lt"/>
                  <a:cs typeface="+mn-lt"/>
                </a:rPr>
                <a:t> fyrir </a:t>
              </a:r>
              <a:r>
                <a:rPr lang="en-US" sz="1200" err="1">
                  <a:ea typeface="+mn-lt"/>
                  <a:cs typeface="+mn-lt"/>
                </a:rPr>
                <a:t>þrívíddarprentun</a:t>
              </a:r>
              <a:r>
                <a:rPr lang="en-US" sz="1200">
                  <a:ea typeface="+mn-lt"/>
                  <a:cs typeface="+mn-lt"/>
                </a:rPr>
                <a:t>.</a:t>
              </a:r>
              <a:endParaRPr lang="en-US">
                <a:cs typeface="Arial"/>
              </a:endParaRPr>
            </a:p>
            <a:p>
              <a:pPr latinLnBrk="0" hangingPunct="0"/>
              <a:r>
                <a:rPr lang="en-US" sz="1200">
                  <a:ea typeface="+mn-lt"/>
                  <a:cs typeface="+mn-lt"/>
                </a:rPr>
                <a:t>Í Fab Lab </a:t>
              </a:r>
              <a:r>
                <a:rPr lang="en-US" sz="1200" err="1">
                  <a:ea typeface="+mn-lt"/>
                  <a:cs typeface="+mn-lt"/>
                </a:rPr>
                <a:t>smiðjunum</a:t>
              </a:r>
              <a:r>
                <a:rPr lang="en-US" sz="1200">
                  <a:ea typeface="+mn-lt"/>
                  <a:cs typeface="+mn-lt"/>
                </a:rPr>
                <a:t> er </a:t>
              </a:r>
              <a:r>
                <a:rPr lang="en-US" sz="1200" err="1">
                  <a:ea typeface="+mn-lt"/>
                  <a:cs typeface="+mn-lt"/>
                </a:rPr>
                <a:t>Tinkercad</a:t>
              </a:r>
              <a:r>
                <a:rPr lang="en-US" sz="1200">
                  <a:ea typeface="+mn-lt"/>
                  <a:cs typeface="+mn-lt"/>
                </a:rPr>
                <a:t> </a:t>
              </a:r>
              <a:r>
                <a:rPr lang="en-US" sz="1200" err="1">
                  <a:ea typeface="+mn-lt"/>
                  <a:cs typeface="+mn-lt"/>
                </a:rPr>
                <a:t>aðallega</a:t>
              </a:r>
              <a:r>
                <a:rPr lang="en-US" sz="1200">
                  <a:ea typeface="+mn-lt"/>
                  <a:cs typeface="+mn-lt"/>
                </a:rPr>
                <a:t> </a:t>
              </a:r>
              <a:r>
                <a:rPr lang="en-US" sz="1200" err="1">
                  <a:ea typeface="+mn-lt"/>
                  <a:cs typeface="+mn-lt"/>
                </a:rPr>
                <a:t>notað</a:t>
              </a:r>
              <a:r>
                <a:rPr lang="en-US" sz="1200">
                  <a:ea typeface="+mn-lt"/>
                  <a:cs typeface="+mn-lt"/>
                </a:rPr>
                <a:t> </a:t>
              </a:r>
              <a:r>
                <a:rPr lang="en-US" sz="1200" err="1">
                  <a:ea typeface="+mn-lt"/>
                  <a:cs typeface="+mn-lt"/>
                </a:rPr>
                <a:t>til</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hanna</a:t>
              </a:r>
              <a:r>
                <a:rPr lang="en-US" sz="1200">
                  <a:ea typeface="+mn-lt"/>
                  <a:cs typeface="+mn-lt"/>
                </a:rPr>
                <a:t> </a:t>
              </a:r>
              <a:r>
                <a:rPr lang="en-US" sz="1200" err="1">
                  <a:ea typeface="+mn-lt"/>
                  <a:cs typeface="+mn-lt"/>
                </a:rPr>
                <a:t>hluti</a:t>
              </a:r>
              <a:r>
                <a:rPr lang="en-US" sz="1200">
                  <a:ea typeface="+mn-lt"/>
                  <a:cs typeface="+mn-lt"/>
                </a:rPr>
                <a:t> í </a:t>
              </a:r>
              <a:r>
                <a:rPr lang="en-US" sz="1200" err="1">
                  <a:ea typeface="+mn-lt"/>
                  <a:cs typeface="+mn-lt"/>
                </a:rPr>
                <a:t>þrívídd</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til</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prenta</a:t>
              </a:r>
              <a:r>
                <a:rPr lang="en-US" sz="1200">
                  <a:ea typeface="+mn-lt"/>
                  <a:cs typeface="+mn-lt"/>
                </a:rPr>
                <a:t> </a:t>
              </a:r>
              <a:r>
                <a:rPr lang="en-US" sz="1200" err="1">
                  <a:ea typeface="+mn-lt"/>
                  <a:cs typeface="+mn-lt"/>
                </a:rPr>
                <a:t>með</a:t>
              </a:r>
              <a:endParaRPr lang="en-US">
                <a:ea typeface="Arial Unicode MS"/>
                <a:cs typeface="+mn-lt"/>
              </a:endParaRPr>
            </a:p>
            <a:p>
              <a:pPr latinLnBrk="0" hangingPunct="0"/>
              <a:r>
                <a:rPr lang="en-US" sz="1200" err="1">
                  <a:ea typeface="+mn-lt"/>
                  <a:cs typeface="+mn-lt"/>
                </a:rPr>
                <a:t>þrívíddarprentara</a:t>
              </a:r>
              <a:r>
                <a:rPr lang="en-US" sz="1200">
                  <a:ea typeface="+mn-lt"/>
                  <a:cs typeface="+mn-lt"/>
                </a:rPr>
                <a:t>. Í </a:t>
              </a:r>
              <a:r>
                <a:rPr lang="en-US" sz="1200" err="1">
                  <a:ea typeface="+mn-lt"/>
                  <a:cs typeface="+mn-lt"/>
                </a:rPr>
                <a:t>Tinkercad</a:t>
              </a:r>
              <a:r>
                <a:rPr lang="en-US" sz="1200">
                  <a:ea typeface="+mn-lt"/>
                  <a:cs typeface="+mn-lt"/>
                </a:rPr>
                <a:t> er líka hægt að </a:t>
              </a:r>
              <a:endParaRPr lang="en-US">
                <a:ea typeface="Arial Unicode MS"/>
                <a:cs typeface="+mn-lt"/>
              </a:endParaRPr>
            </a:p>
            <a:p>
              <a:pPr latinLnBrk="0" hangingPunct="0"/>
              <a:r>
                <a:rPr lang="en-US" sz="1200" err="1">
                  <a:ea typeface="+mn-lt"/>
                  <a:cs typeface="+mn-lt"/>
                </a:rPr>
                <a:t>flytja</a:t>
              </a:r>
              <a:r>
                <a:rPr lang="en-US" sz="1200">
                  <a:ea typeface="+mn-lt"/>
                  <a:cs typeface="+mn-lt"/>
                </a:rPr>
                <a:t> inn </a:t>
              </a:r>
              <a:r>
                <a:rPr lang="en-US" sz="1200" err="1">
                  <a:ea typeface="+mn-lt"/>
                  <a:cs typeface="+mn-lt"/>
                </a:rPr>
                <a:t>skrár</a:t>
              </a:r>
              <a:r>
                <a:rPr lang="en-US" sz="1200">
                  <a:ea typeface="+mn-lt"/>
                  <a:cs typeface="+mn-lt"/>
                </a:rPr>
                <a:t> á </a:t>
              </a:r>
              <a:r>
                <a:rPr lang="en-US" sz="1200" err="1">
                  <a:ea typeface="+mn-lt"/>
                  <a:cs typeface="+mn-lt"/>
                </a:rPr>
                <a:t>t.d.</a:t>
              </a:r>
              <a:r>
                <a:rPr lang="en-US" sz="1200">
                  <a:ea typeface="+mn-lt"/>
                  <a:cs typeface="+mn-lt"/>
                </a:rPr>
                <a:t> á </a:t>
              </a:r>
              <a:r>
                <a:rPr lang="en-US" sz="1200" err="1">
                  <a:ea typeface="+mn-lt"/>
                  <a:cs typeface="+mn-lt"/>
                </a:rPr>
                <a:t>svg</a:t>
              </a:r>
              <a:r>
                <a:rPr lang="en-US" sz="1200">
                  <a:ea typeface="+mn-lt"/>
                  <a:cs typeface="+mn-lt"/>
                </a:rPr>
                <a:t> </a:t>
              </a:r>
              <a:r>
                <a:rPr lang="en-US" sz="1200" err="1">
                  <a:ea typeface="+mn-lt"/>
                  <a:cs typeface="+mn-lt"/>
                </a:rPr>
                <a:t>sniði</a:t>
              </a:r>
              <a:r>
                <a:rPr lang="en-US" sz="1200">
                  <a:ea typeface="+mn-lt"/>
                  <a:cs typeface="+mn-lt"/>
                </a:rPr>
                <a:t> og </a:t>
              </a:r>
              <a:r>
                <a:rPr lang="en-US" sz="1200" err="1">
                  <a:ea typeface="+mn-lt"/>
                  <a:cs typeface="+mn-lt"/>
                </a:rPr>
                <a:t>umbreyta</a:t>
              </a:r>
              <a:r>
                <a:rPr lang="en-US" sz="1200">
                  <a:ea typeface="+mn-lt"/>
                  <a:cs typeface="+mn-lt"/>
                </a:rPr>
                <a:t> í 3D og þú getur líka </a:t>
              </a:r>
              <a:r>
                <a:rPr lang="en-US" sz="1200" err="1">
                  <a:ea typeface="+mn-lt"/>
                  <a:cs typeface="+mn-lt"/>
                </a:rPr>
                <a:t>flutt</a:t>
              </a:r>
              <a:r>
                <a:rPr lang="en-US" sz="1200">
                  <a:ea typeface="+mn-lt"/>
                  <a:cs typeface="+mn-lt"/>
                </a:rPr>
                <a:t> inn 3D </a:t>
              </a:r>
              <a:r>
                <a:rPr lang="en-US" sz="1200" err="1">
                  <a:ea typeface="+mn-lt"/>
                  <a:cs typeface="+mn-lt"/>
                </a:rPr>
                <a:t>skrár</a:t>
              </a:r>
              <a:r>
                <a:rPr lang="en-US" sz="1200">
                  <a:ea typeface="+mn-lt"/>
                  <a:cs typeface="+mn-lt"/>
                </a:rPr>
                <a:t> á obj eða </a:t>
              </a:r>
              <a:r>
                <a:rPr lang="en-US" sz="1200" err="1">
                  <a:ea typeface="+mn-lt"/>
                  <a:cs typeface="+mn-lt"/>
                </a:rPr>
                <a:t>stl</a:t>
              </a:r>
              <a:r>
                <a:rPr lang="en-US" sz="1200">
                  <a:ea typeface="+mn-lt"/>
                  <a:cs typeface="+mn-lt"/>
                </a:rPr>
                <a:t> </a:t>
              </a:r>
              <a:endParaRPr lang="en-US">
                <a:ea typeface="Arial Unicode MS"/>
                <a:cs typeface="+mn-lt"/>
              </a:endParaRPr>
            </a:p>
            <a:p>
              <a:pPr latinLnBrk="0" hangingPunct="0"/>
              <a:r>
                <a:rPr lang="en-US" sz="1200" err="1">
                  <a:ea typeface="+mn-lt"/>
                  <a:cs typeface="+mn-lt"/>
                </a:rPr>
                <a:t>sniði</a:t>
              </a:r>
              <a:r>
                <a:rPr lang="en-US" sz="1200">
                  <a:ea typeface="+mn-lt"/>
                  <a:cs typeface="+mn-lt"/>
                </a:rPr>
                <a:t> og haldið áfram að vinna með þær </a:t>
              </a:r>
              <a:r>
                <a:rPr lang="en-US" sz="1200" err="1">
                  <a:ea typeface="+mn-lt"/>
                  <a:cs typeface="+mn-lt"/>
                </a:rPr>
                <a:t>skrár</a:t>
              </a:r>
              <a:r>
                <a:rPr lang="en-US" sz="1200">
                  <a:ea typeface="+mn-lt"/>
                  <a:cs typeface="+mn-lt"/>
                </a:rPr>
                <a:t> í </a:t>
              </a:r>
              <a:endParaRPr lang="en-US">
                <a:ea typeface="Arial Unicode MS"/>
                <a:cs typeface="+mn-lt"/>
              </a:endParaRPr>
            </a:p>
            <a:p>
              <a:pPr latinLnBrk="0" hangingPunct="0"/>
              <a:r>
                <a:rPr lang="en-US" sz="1200" err="1">
                  <a:ea typeface="+mn-lt"/>
                  <a:cs typeface="+mn-lt"/>
                </a:rPr>
                <a:t>Tinkercad</a:t>
              </a:r>
              <a:r>
                <a:rPr lang="en-US" sz="1200">
                  <a:ea typeface="+mn-lt"/>
                  <a:cs typeface="+mn-lt"/>
                </a:rPr>
                <a:t>. </a:t>
              </a:r>
              <a:endParaRPr lang="en-US">
                <a:cs typeface="Arial"/>
              </a:endParaRPr>
            </a:p>
            <a:p>
              <a:pPr latinLnBrk="0" hangingPunct="0"/>
              <a:r>
                <a:rPr lang="en-US" sz="1200" err="1">
                  <a:ea typeface="+mn-lt"/>
                  <a:cs typeface="+mn-lt"/>
                </a:rPr>
                <a:t>Forritið</a:t>
              </a:r>
              <a:r>
                <a:rPr lang="en-US" sz="1200">
                  <a:ea typeface="+mn-lt"/>
                  <a:cs typeface="+mn-lt"/>
                </a:rPr>
                <a:t> er á </a:t>
              </a:r>
              <a:r>
                <a:rPr lang="en-US" sz="1200" err="1">
                  <a:ea typeface="+mn-lt"/>
                  <a:cs typeface="+mn-lt"/>
                </a:rPr>
                <a:t>vefnum</a:t>
              </a:r>
              <a:r>
                <a:rPr lang="en-US" sz="1200">
                  <a:ea typeface="+mn-lt"/>
                  <a:cs typeface="+mn-lt"/>
                </a:rPr>
                <a:t> og hægt er að nota </a:t>
              </a:r>
              <a:r>
                <a:rPr lang="en-US" sz="1200" err="1">
                  <a:ea typeface="+mn-lt"/>
                  <a:cs typeface="+mn-lt"/>
                </a:rPr>
                <a:t>það</a:t>
              </a:r>
              <a:r>
                <a:rPr lang="en-US" sz="1200">
                  <a:ea typeface="+mn-lt"/>
                  <a:cs typeface="+mn-lt"/>
                </a:rPr>
                <a:t> </a:t>
              </a:r>
              <a:r>
                <a:rPr lang="en-US" sz="1200" err="1">
                  <a:ea typeface="+mn-lt"/>
                  <a:cs typeface="+mn-lt"/>
                </a:rPr>
                <a:t>í</a:t>
              </a:r>
              <a:r>
                <a:rPr lang="en-US" sz="1200">
                  <a:ea typeface="+mn-lt"/>
                  <a:cs typeface="+mn-lt"/>
                </a:rPr>
                <a:t> </a:t>
              </a:r>
              <a:r>
                <a:rPr lang="en-US" sz="1200" err="1">
                  <a:ea typeface="+mn-lt"/>
                  <a:cs typeface="+mn-lt"/>
                </a:rPr>
                <a:t>vafra</a:t>
              </a:r>
              <a:r>
                <a:rPr lang="en-US" sz="1200">
                  <a:ea typeface="+mn-lt"/>
                  <a:cs typeface="+mn-lt"/>
                </a:rPr>
                <a:t> á </a:t>
              </a:r>
              <a:r>
                <a:rPr lang="en-US" sz="1200">
                  <a:ea typeface="+mn-lt"/>
                  <a:cs typeface="+mn-lt"/>
                  <a:hlinkClick r:id="rId2">
                    <a:extLst>
                      <a:ext uri="{A12FA001-AC4F-418D-AE19-62706E023703}">
                        <ahyp:hlinkClr xmlns:ahyp="http://schemas.microsoft.com/office/drawing/2018/hyperlinkcolor" val="tx"/>
                      </a:ext>
                    </a:extLst>
                  </a:hlinkClick>
                </a:rPr>
                <a:t>https://www.tinkercad.com/</a:t>
              </a:r>
              <a:r>
                <a:rPr lang="en-US" sz="1200">
                  <a:ea typeface="+mn-lt"/>
                  <a:cs typeface="+mn-lt"/>
                </a:rPr>
                <a:t>. </a:t>
              </a:r>
              <a:endParaRPr lang="en-US"/>
            </a:p>
            <a:p>
              <a:pPr latinLnBrk="0" hangingPunct="0"/>
              <a:r>
                <a:rPr lang="en-US" sz="1200" err="1">
                  <a:ea typeface="+mn-lt"/>
                  <a:cs typeface="+mn-lt"/>
                </a:rPr>
                <a:t>Kennarar</a:t>
              </a:r>
              <a:r>
                <a:rPr lang="en-US" sz="1200">
                  <a:ea typeface="+mn-lt"/>
                  <a:cs typeface="+mn-lt"/>
                </a:rPr>
                <a:t> geta </a:t>
              </a:r>
              <a:r>
                <a:rPr lang="en-US" sz="1200" err="1">
                  <a:ea typeface="+mn-lt"/>
                  <a:cs typeface="+mn-lt"/>
                </a:rPr>
                <a:t>fengið</a:t>
              </a:r>
              <a:r>
                <a:rPr lang="en-US" sz="1200">
                  <a:ea typeface="+mn-lt"/>
                  <a:cs typeface="+mn-lt"/>
                </a:rPr>
                <a:t> </a:t>
              </a:r>
              <a:r>
                <a:rPr lang="en-US" sz="1200" err="1">
                  <a:ea typeface="+mn-lt"/>
                  <a:cs typeface="+mn-lt"/>
                </a:rPr>
                <a:t>sérstakan</a:t>
              </a:r>
              <a:r>
                <a:rPr lang="en-US" sz="1200">
                  <a:ea typeface="+mn-lt"/>
                  <a:cs typeface="+mn-lt"/>
                </a:rPr>
                <a:t> </a:t>
              </a:r>
              <a:r>
                <a:rPr lang="en-US" sz="1200" err="1">
                  <a:ea typeface="+mn-lt"/>
                  <a:cs typeface="+mn-lt"/>
                </a:rPr>
                <a:t>aðgangskóða</a:t>
              </a:r>
              <a:r>
                <a:rPr lang="en-US" sz="1200">
                  <a:ea typeface="+mn-lt"/>
                  <a:cs typeface="+mn-lt"/>
                </a:rPr>
                <a:t> </a:t>
              </a:r>
              <a:endParaRPr lang="en-US" err="1">
                <a:ea typeface="Arial Unicode MS"/>
                <a:cs typeface="+mn-lt"/>
              </a:endParaRPr>
            </a:p>
            <a:p>
              <a:pPr latinLnBrk="0" hangingPunct="0"/>
              <a:r>
                <a:rPr lang="en-US" sz="1200" err="1">
                  <a:ea typeface="+mn-lt"/>
                  <a:cs typeface="+mn-lt"/>
                </a:rPr>
                <a:t>sem</a:t>
              </a:r>
              <a:r>
                <a:rPr lang="en-US" sz="1200">
                  <a:ea typeface="+mn-lt"/>
                  <a:cs typeface="+mn-lt"/>
                </a:rPr>
                <a:t> </a:t>
              </a:r>
              <a:r>
                <a:rPr lang="en-US" sz="1200" err="1">
                  <a:ea typeface="+mn-lt"/>
                  <a:cs typeface="+mn-lt"/>
                </a:rPr>
                <a:t>þeir</a:t>
              </a:r>
              <a:r>
                <a:rPr lang="en-US" sz="1200">
                  <a:ea typeface="+mn-lt"/>
                  <a:cs typeface="+mn-lt"/>
                </a:rPr>
                <a:t> geta sent </a:t>
              </a:r>
              <a:r>
                <a:rPr lang="en-US" sz="1200" err="1">
                  <a:ea typeface="+mn-lt"/>
                  <a:cs typeface="+mn-lt"/>
                </a:rPr>
                <a:t>nemendum</a:t>
              </a:r>
              <a:r>
                <a:rPr lang="en-US" sz="1200">
                  <a:ea typeface="+mn-lt"/>
                  <a:cs typeface="+mn-lt"/>
                </a:rPr>
                <a:t> </a:t>
              </a:r>
              <a:r>
                <a:rPr lang="en-US" sz="1200" err="1">
                  <a:ea typeface="+mn-lt"/>
                  <a:cs typeface="+mn-lt"/>
                </a:rPr>
                <a:t>sínum</a:t>
              </a:r>
              <a:r>
                <a:rPr lang="en-US" sz="1200">
                  <a:ea typeface="+mn-lt"/>
                  <a:cs typeface="+mn-lt"/>
                </a:rPr>
                <a:t>.</a:t>
              </a:r>
              <a:endParaRPr lang="en-US">
                <a:cs typeface="Arial"/>
              </a:endParaRPr>
            </a:p>
          </p:txBody>
        </p:sp>
        <p:sp>
          <p:nvSpPr>
            <p:cNvPr id="23" name="TextBox 22"/>
            <p:cNvSpPr txBox="1"/>
            <p:nvPr/>
          </p:nvSpPr>
          <p:spPr>
            <a:xfrm>
              <a:off x="3687661" y="1203598"/>
              <a:ext cx="2252491" cy="325989"/>
            </a:xfrm>
            <a:prstGeom prst="rect">
              <a:avLst/>
            </a:prstGeom>
            <a:noFill/>
          </p:spPr>
          <p:txBody>
            <a:bodyPr wrap="square" lIns="91440" tIns="45720" rIns="91440" bIns="45720" rtlCol="0" anchor="t">
              <a:spAutoFit/>
            </a:bodyPr>
            <a:lstStyle/>
            <a:p>
              <a:pPr algn="ctr"/>
              <a:r>
                <a:rPr lang="en-US" altLang="ko-KR" sz="1400" b="1" err="1">
                  <a:solidFill>
                    <a:schemeClr val="tx1">
                      <a:lumMod val="75000"/>
                      <a:lumOff val="25000"/>
                    </a:schemeClr>
                  </a:solidFill>
                  <a:cs typeface="Arial"/>
                </a:rPr>
                <a:t>Einfaldlega</a:t>
              </a:r>
              <a:r>
                <a:rPr lang="en-US" altLang="ko-KR" sz="1400" b="1">
                  <a:solidFill>
                    <a:schemeClr val="tx1">
                      <a:lumMod val="75000"/>
                      <a:lumOff val="25000"/>
                    </a:schemeClr>
                  </a:solidFill>
                  <a:cs typeface="Arial"/>
                </a:rPr>
                <a:t> </a:t>
              </a:r>
              <a:r>
                <a:rPr lang="en-US" altLang="ko-KR" sz="1400" b="1" err="1">
                  <a:solidFill>
                    <a:schemeClr val="tx1">
                      <a:lumMod val="75000"/>
                      <a:lumOff val="25000"/>
                    </a:schemeClr>
                  </a:solidFill>
                  <a:cs typeface="Arial"/>
                </a:rPr>
                <a:t>skráir</a:t>
              </a:r>
              <a:r>
                <a:rPr lang="en-US" altLang="ko-KR" sz="1400" b="1">
                  <a:solidFill>
                    <a:schemeClr val="tx1">
                      <a:lumMod val="75000"/>
                      <a:lumOff val="25000"/>
                    </a:schemeClr>
                  </a:solidFill>
                  <a:cs typeface="Arial"/>
                </a:rPr>
                <a:t> </a:t>
              </a:r>
              <a:r>
                <a:rPr lang="en-US" altLang="ko-KR" sz="1400" b="1" err="1">
                  <a:solidFill>
                    <a:schemeClr val="tx1">
                      <a:lumMod val="75000"/>
                      <a:lumOff val="25000"/>
                    </a:schemeClr>
                  </a:solidFill>
                  <a:cs typeface="Arial"/>
                </a:rPr>
                <a:t>þig</a:t>
              </a:r>
              <a:r>
                <a:rPr lang="en-US" altLang="ko-KR" sz="1400" b="1">
                  <a:solidFill>
                    <a:schemeClr val="tx1">
                      <a:lumMod val="75000"/>
                      <a:lumOff val="25000"/>
                    </a:schemeClr>
                  </a:solidFill>
                  <a:cs typeface="Arial"/>
                </a:rPr>
                <a:t> inn</a:t>
              </a:r>
              <a:endParaRPr lang="ko-KR" altLang="en-US" sz="1400" b="1">
                <a:solidFill>
                  <a:schemeClr val="tx1">
                    <a:lumMod val="75000"/>
                    <a:lumOff val="25000"/>
                  </a:schemeClr>
                </a:solidFill>
                <a:cs typeface="Arial" pitchFamily="34" charset="0"/>
              </a:endParaRPr>
            </a:p>
          </p:txBody>
        </p:sp>
      </p:grpSp>
      <p:pic>
        <p:nvPicPr>
          <p:cNvPr id="3" name="Picture 2">
            <a:extLst>
              <a:ext uri="{FF2B5EF4-FFF2-40B4-BE49-F238E27FC236}">
                <a16:creationId xmlns:a16="http://schemas.microsoft.com/office/drawing/2014/main" id="{ED1DB909-6263-00B9-B507-6C2F92DF8B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1636457"/>
            <a:ext cx="3528392" cy="2191057"/>
          </a:xfrm>
          <a:prstGeom prst="rect">
            <a:avLst/>
          </a:prstGeom>
        </p:spPr>
      </p:pic>
    </p:spTree>
    <p:extLst>
      <p:ext uri="{BB962C8B-B14F-4D97-AF65-F5344CB8AC3E}">
        <p14:creationId xmlns:p14="http://schemas.microsoft.com/office/powerpoint/2010/main" val="410472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82462" y="20522"/>
            <a:ext cx="1935759" cy="4351676"/>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7" y="771302"/>
            <a:ext cx="201622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err="1">
                <a:solidFill>
                  <a:schemeClr val="bg1"/>
                </a:solidFill>
                <a:latin typeface="+mj-lt"/>
                <a:cs typeface="Arial" pitchFamily="34" charset="0"/>
              </a:rPr>
              <a:t>Tinkercad</a:t>
            </a:r>
            <a:endParaRPr lang="en-US" altLang="ko-KR" sz="2800" b="1">
              <a:solidFill>
                <a:schemeClr val="bg1"/>
              </a:solidFill>
              <a:latin typeface="+mj-lt"/>
              <a:cs typeface="Arial" pitchFamily="34" charset="0"/>
            </a:endParaRPr>
          </a:p>
          <a:p>
            <a:pPr marL="0" indent="0" algn="r">
              <a:buNone/>
            </a:pPr>
            <a:endParaRPr lang="ko-KR" altLang="en-US" sz="1800">
              <a:solidFill>
                <a:schemeClr val="bg1"/>
              </a:solidFill>
              <a:latin typeface="+mj-lt"/>
              <a:cs typeface="Arial" pitchFamily="34" charset="0"/>
            </a:endParaRPr>
          </a:p>
        </p:txBody>
      </p:sp>
      <p:grpSp>
        <p:nvGrpSpPr>
          <p:cNvPr id="9" name="Group 8"/>
          <p:cNvGrpSpPr/>
          <p:nvPr/>
        </p:nvGrpSpPr>
        <p:grpSpPr>
          <a:xfrm>
            <a:off x="683568" y="691634"/>
            <a:ext cx="3312368" cy="2858254"/>
            <a:chOff x="3687661" y="1203598"/>
            <a:chExt cx="2252491" cy="2858254"/>
          </a:xfrm>
        </p:grpSpPr>
        <p:sp>
          <p:nvSpPr>
            <p:cNvPr id="10" name="TextBox 9"/>
            <p:cNvSpPr txBox="1"/>
            <p:nvPr/>
          </p:nvSpPr>
          <p:spPr>
            <a:xfrm>
              <a:off x="3687661" y="1568862"/>
              <a:ext cx="2252491" cy="2492990"/>
            </a:xfrm>
            <a:prstGeom prst="rect">
              <a:avLst/>
            </a:prstGeom>
            <a:noFill/>
          </p:spPr>
          <p:txBody>
            <a:bodyPr wrap="square" lIns="91440" tIns="45720" rIns="91440" bIns="45720" rtlCol="0" anchor="t">
              <a:spAutoFit/>
            </a:bodyPr>
            <a:lstStyle/>
            <a:p>
              <a:pPr latinLnBrk="0" hangingPunct="0"/>
              <a:r>
                <a:rPr lang="en-US" sz="1200" err="1">
                  <a:ea typeface="+mn-lt"/>
                  <a:cs typeface="+mn-lt"/>
                </a:rPr>
                <a:t>Grunngerðir</a:t>
              </a:r>
              <a:r>
                <a:rPr lang="en-US" sz="1200">
                  <a:ea typeface="+mn-lt"/>
                  <a:cs typeface="+mn-lt"/>
                </a:rPr>
                <a:t> </a:t>
              </a:r>
              <a:r>
                <a:rPr lang="en-US" sz="1200" err="1">
                  <a:ea typeface="+mn-lt"/>
                  <a:cs typeface="+mn-lt"/>
                </a:rPr>
                <a:t>eins</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nafnmerki</a:t>
              </a:r>
              <a:r>
                <a:rPr lang="en-US" sz="1200" b="0" i="0">
                  <a:effectLst/>
                  <a:ea typeface="+mn-lt"/>
                  <a:cs typeface="+mn-lt"/>
                </a:rPr>
                <a:t>, </a:t>
              </a:r>
              <a:r>
                <a:rPr lang="en-US" sz="1200" err="1">
                  <a:ea typeface="+mn-lt"/>
                  <a:cs typeface="+mn-lt"/>
                </a:rPr>
                <a:t>húsgögn</a:t>
              </a:r>
              <a:r>
                <a:rPr lang="en-US" sz="1200" b="0" i="0">
                  <a:effectLst/>
                  <a:ea typeface="+mn-lt"/>
                  <a:cs typeface="+mn-lt"/>
                </a:rPr>
                <a:t>,</a:t>
              </a:r>
              <a:endParaRPr lang="en-US">
                <a:ea typeface="+mn-lt"/>
                <a:cs typeface="+mn-lt"/>
              </a:endParaRPr>
            </a:p>
            <a:p>
              <a:pPr latinLnBrk="0" hangingPunct="0"/>
              <a:r>
                <a:rPr lang="en-US" sz="1200" err="1">
                  <a:ea typeface="+mn-lt"/>
                  <a:cs typeface="+mn-lt"/>
                </a:rPr>
                <a:t>hús</a:t>
              </a:r>
              <a:r>
                <a:rPr lang="en-US" sz="1200" b="0" i="0">
                  <a:effectLst/>
                  <a:ea typeface="+mn-lt"/>
                  <a:cs typeface="+mn-lt"/>
                </a:rPr>
                <a:t>, </a:t>
              </a:r>
              <a:r>
                <a:rPr lang="en-US" sz="1200" err="1">
                  <a:ea typeface="+mn-lt"/>
                  <a:cs typeface="+mn-lt"/>
                </a:rPr>
                <a:t>snjókarlar</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lyklakippur</a:t>
              </a:r>
              <a:r>
                <a:rPr lang="en-US" sz="1200">
                  <a:ea typeface="+mn-lt"/>
                  <a:cs typeface="+mn-lt"/>
                </a:rPr>
                <a:t> er </a:t>
              </a:r>
              <a:r>
                <a:rPr lang="en-US" sz="1200" err="1">
                  <a:ea typeface="+mn-lt"/>
                  <a:cs typeface="+mn-lt"/>
                </a:rPr>
                <a:t>auðvelt</a:t>
              </a:r>
              <a:r>
                <a:rPr lang="en-US" sz="1200">
                  <a:ea typeface="+mn-lt"/>
                  <a:cs typeface="+mn-lt"/>
                </a:rPr>
                <a:t> </a:t>
              </a:r>
              <a:r>
                <a:rPr lang="en-US" sz="1200" err="1">
                  <a:ea typeface="+mn-lt"/>
                  <a:cs typeface="+mn-lt"/>
                </a:rPr>
                <a:t>að</a:t>
              </a:r>
              <a:r>
                <a:rPr lang="en-US" sz="1200">
                  <a:ea typeface="+mn-lt"/>
                  <a:cs typeface="+mn-lt"/>
                </a:rPr>
                <a:t> </a:t>
              </a:r>
              <a:endParaRPr lang="en-US" err="1">
                <a:ea typeface="Arial Unicode MS"/>
                <a:cs typeface="+mn-lt"/>
              </a:endParaRPr>
            </a:p>
            <a:p>
              <a:pPr latinLnBrk="0" hangingPunct="0"/>
              <a:r>
                <a:rPr lang="en-US" sz="1200">
                  <a:ea typeface="+mn-lt"/>
                  <a:cs typeface="+mn-lt"/>
                </a:rPr>
                <a:t>búa </a:t>
              </a:r>
              <a:r>
                <a:rPr lang="en-US" sz="1200" err="1">
                  <a:ea typeface="+mn-lt"/>
                  <a:cs typeface="+mn-lt"/>
                </a:rPr>
                <a:t>til</a:t>
              </a:r>
              <a:r>
                <a:rPr lang="en-US" sz="1200">
                  <a:ea typeface="+mn-lt"/>
                  <a:cs typeface="+mn-lt"/>
                </a:rPr>
                <a:t> með </a:t>
              </a:r>
              <a:r>
                <a:rPr lang="en-US" sz="1200" b="0" i="0" err="1">
                  <a:effectLst/>
                  <a:ea typeface="+mn-lt"/>
                  <a:cs typeface="+mn-lt"/>
                </a:rPr>
                <a:t>Tinkercad</a:t>
              </a:r>
              <a:r>
                <a:rPr lang="en-US" sz="1200" b="0" i="0">
                  <a:effectLst/>
                  <a:ea typeface="+mn-lt"/>
                  <a:cs typeface="+mn-lt"/>
                </a:rPr>
                <a:t>.</a:t>
              </a:r>
              <a:r>
                <a:rPr lang="en-US" sz="1200">
                  <a:ea typeface="+mn-lt"/>
                  <a:cs typeface="+mn-lt"/>
                </a:rPr>
                <a:t> </a:t>
              </a:r>
              <a:endParaRPr lang="en-US">
                <a:cs typeface="Arial"/>
              </a:endParaRPr>
            </a:p>
            <a:p>
              <a:pPr latinLnBrk="0" hangingPunct="0"/>
              <a:r>
                <a:rPr lang="en-US" sz="1200" err="1">
                  <a:ea typeface="+mn-lt"/>
                  <a:cs typeface="+mn-lt"/>
                </a:rPr>
                <a:t>Hannaðu</a:t>
              </a:r>
              <a:r>
                <a:rPr lang="en-US" sz="1200">
                  <a:ea typeface="+mn-lt"/>
                  <a:cs typeface="+mn-lt"/>
                </a:rPr>
                <a:t> </a:t>
              </a:r>
              <a:r>
                <a:rPr lang="en-US" sz="1200" err="1">
                  <a:ea typeface="+mn-lt"/>
                  <a:cs typeface="+mn-lt"/>
                </a:rPr>
                <a:t>með</a:t>
              </a:r>
              <a:r>
                <a:rPr lang="en-US" sz="1200">
                  <a:ea typeface="+mn-lt"/>
                  <a:cs typeface="+mn-lt"/>
                </a:rPr>
                <a:t> </a:t>
              </a:r>
              <a:r>
                <a:rPr lang="en-US" sz="1200" err="1">
                  <a:ea typeface="+mn-lt"/>
                  <a:cs typeface="+mn-lt"/>
                </a:rPr>
                <a:t>því</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velja</a:t>
              </a:r>
              <a:r>
                <a:rPr lang="en-US" sz="1200" b="0" i="0">
                  <a:effectLst/>
                  <a:ea typeface="+mn-lt"/>
                  <a:cs typeface="+mn-lt"/>
                </a:rPr>
                <a:t>, </a:t>
              </a:r>
              <a:r>
                <a:rPr lang="en-US" sz="1200" err="1">
                  <a:ea typeface="+mn-lt"/>
                  <a:cs typeface="+mn-lt"/>
                </a:rPr>
                <a:t>draga</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setja</a:t>
              </a:r>
              <a:endParaRPr lang="en-US" err="1">
                <a:cs typeface="Arial"/>
              </a:endParaRPr>
            </a:p>
            <a:p>
              <a:pPr latinLnBrk="0" hangingPunct="0"/>
              <a:r>
                <a:rPr lang="en-US" sz="1200" err="1">
                  <a:ea typeface="+mn-lt"/>
                  <a:cs typeface="+mn-lt"/>
                </a:rPr>
                <a:t>grunnform</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síðan</a:t>
              </a:r>
              <a:r>
                <a:rPr lang="en-US" sz="1200">
                  <a:ea typeface="+mn-lt"/>
                  <a:cs typeface="+mn-lt"/>
                </a:rPr>
                <a:t> </a:t>
              </a:r>
              <a:r>
                <a:rPr lang="en-US" sz="1200" err="1">
                  <a:ea typeface="+mn-lt"/>
                  <a:cs typeface="+mn-lt"/>
                </a:rPr>
                <a:t>sameina</a:t>
              </a:r>
              <a:r>
                <a:rPr lang="en-US" sz="1200">
                  <a:ea typeface="+mn-lt"/>
                  <a:cs typeface="+mn-lt"/>
                </a:rPr>
                <a:t> </a:t>
              </a:r>
              <a:r>
                <a:rPr lang="en-US" sz="1200" err="1">
                  <a:ea typeface="+mn-lt"/>
                  <a:cs typeface="+mn-lt"/>
                </a:rPr>
                <a:t>og</a:t>
              </a:r>
              <a:endParaRPr lang="en-US" err="1"/>
            </a:p>
            <a:p>
              <a:pPr latinLnBrk="0" hangingPunct="0"/>
              <a:r>
                <a:rPr lang="en-US" sz="1200" err="1">
                  <a:ea typeface="+mn-lt"/>
                  <a:cs typeface="+mn-lt"/>
                </a:rPr>
                <a:t>meðhöndla</a:t>
              </a:r>
              <a:r>
                <a:rPr lang="en-US" sz="1200">
                  <a:ea typeface="+mn-lt"/>
                  <a:cs typeface="+mn-lt"/>
                </a:rPr>
                <a:t> </a:t>
              </a:r>
              <a:r>
                <a:rPr lang="en-US" sz="1200" err="1">
                  <a:ea typeface="+mn-lt"/>
                  <a:cs typeface="+mn-lt"/>
                </a:rPr>
                <a:t>til</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búa</a:t>
              </a:r>
              <a:r>
                <a:rPr lang="en-US" sz="1200">
                  <a:ea typeface="+mn-lt"/>
                  <a:cs typeface="+mn-lt"/>
                </a:rPr>
                <a:t> </a:t>
              </a:r>
              <a:r>
                <a:rPr lang="en-US" sz="1200" err="1">
                  <a:ea typeface="+mn-lt"/>
                  <a:cs typeface="+mn-lt"/>
                </a:rPr>
                <a:t>til</a:t>
              </a:r>
              <a:r>
                <a:rPr lang="en-US" sz="1200">
                  <a:ea typeface="+mn-lt"/>
                  <a:cs typeface="+mn-lt"/>
                </a:rPr>
                <a:t> </a:t>
              </a:r>
              <a:r>
                <a:rPr lang="en-US" sz="1200" err="1">
                  <a:ea typeface="+mn-lt"/>
                  <a:cs typeface="+mn-lt"/>
                </a:rPr>
                <a:t>þrívíddarlíkön</a:t>
              </a:r>
              <a:r>
                <a:rPr lang="en-US" sz="1200">
                  <a:ea typeface="+mn-lt"/>
                  <a:cs typeface="+mn-lt"/>
                </a:rPr>
                <a:t> </a:t>
              </a:r>
              <a:r>
                <a:rPr lang="en-US" sz="1200" err="1">
                  <a:ea typeface="+mn-lt"/>
                  <a:cs typeface="+mn-lt"/>
                </a:rPr>
                <a:t>af</a:t>
              </a:r>
              <a:endParaRPr lang="en-US" err="1"/>
            </a:p>
            <a:p>
              <a:pPr latinLnBrk="0" hangingPunct="0"/>
              <a:r>
                <a:rPr lang="en-US" sz="1200" err="1">
                  <a:ea typeface="+mn-lt"/>
                  <a:cs typeface="+mn-lt"/>
                </a:rPr>
                <a:t>því</a:t>
              </a:r>
              <a:r>
                <a:rPr lang="en-US" sz="1200">
                  <a:ea typeface="+mn-lt"/>
                  <a:cs typeface="+mn-lt"/>
                </a:rPr>
                <a:t> </a:t>
              </a:r>
              <a:r>
                <a:rPr lang="en-US" sz="1200" err="1">
                  <a:ea typeface="+mn-lt"/>
                  <a:cs typeface="+mn-lt"/>
                </a:rPr>
                <a:t>sem</a:t>
              </a:r>
              <a:r>
                <a:rPr lang="en-US" sz="1200">
                  <a:ea typeface="+mn-lt"/>
                  <a:cs typeface="+mn-lt"/>
                </a:rPr>
                <a:t> þú vilt. </a:t>
              </a:r>
            </a:p>
            <a:p>
              <a:pPr latinLnBrk="0" hangingPunct="0"/>
              <a:r>
                <a:rPr lang="en-US" sz="1200">
                  <a:ea typeface="+mn-lt"/>
                  <a:cs typeface="+mn-lt"/>
                </a:rPr>
                <a:t>Ef </a:t>
              </a:r>
              <a:r>
                <a:rPr lang="en-US" sz="1200" err="1">
                  <a:ea typeface="+mn-lt"/>
                  <a:cs typeface="+mn-lt"/>
                </a:rPr>
                <a:t>þú</a:t>
              </a:r>
              <a:r>
                <a:rPr lang="en-US" sz="1200">
                  <a:ea typeface="+mn-lt"/>
                  <a:cs typeface="+mn-lt"/>
                </a:rPr>
                <a:t> </a:t>
              </a:r>
              <a:r>
                <a:rPr lang="en-US" sz="1200" err="1">
                  <a:ea typeface="+mn-lt"/>
                  <a:cs typeface="+mn-lt"/>
                </a:rPr>
                <a:t>opnað</a:t>
              </a:r>
              <a:r>
                <a:rPr lang="en-US" sz="1200">
                  <a:ea typeface="+mn-lt"/>
                  <a:cs typeface="+mn-lt"/>
                </a:rPr>
                <a:t> </a:t>
              </a:r>
              <a:r>
                <a:rPr lang="en-US" sz="1200" err="1">
                  <a:ea typeface="+mn-lt"/>
                  <a:cs typeface="+mn-lt"/>
                </a:rPr>
                <a:t>aðgang</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hönnuninni</a:t>
              </a:r>
              <a:r>
                <a:rPr lang="en-US" sz="1200">
                  <a:ea typeface="+mn-lt"/>
                  <a:cs typeface="+mn-lt"/>
                </a:rPr>
                <a:t> </a:t>
              </a:r>
              <a:r>
                <a:rPr lang="en-US" sz="1200" err="1">
                  <a:ea typeface="+mn-lt"/>
                  <a:cs typeface="+mn-lt"/>
                </a:rPr>
                <a:t>þinni</a:t>
              </a:r>
              <a:r>
                <a:rPr lang="en-US" sz="1200">
                  <a:ea typeface="+mn-lt"/>
                  <a:cs typeface="+mn-lt"/>
                </a:rPr>
                <a:t> </a:t>
              </a:r>
              <a:r>
                <a:rPr lang="en-US" sz="1200" err="1">
                  <a:ea typeface="+mn-lt"/>
                  <a:cs typeface="+mn-lt"/>
                </a:rPr>
                <a:t>þá</a:t>
              </a:r>
              <a:r>
                <a:rPr lang="en-US" sz="1200">
                  <a:ea typeface="+mn-lt"/>
                  <a:cs typeface="+mn-lt"/>
                </a:rPr>
                <a:t> </a:t>
              </a:r>
              <a:r>
                <a:rPr lang="en-US" sz="1200" err="1">
                  <a:ea typeface="+mn-lt"/>
                  <a:cs typeface="+mn-lt"/>
                </a:rPr>
                <a:t>getur</a:t>
              </a:r>
              <a:r>
                <a:rPr lang="en-US" sz="1200">
                  <a:ea typeface="+mn-lt"/>
                  <a:cs typeface="+mn-lt"/>
                </a:rPr>
                <a:t> </a:t>
              </a:r>
              <a:r>
                <a:rPr lang="en-US" sz="1200" err="1">
                  <a:ea typeface="+mn-lt"/>
                  <a:cs typeface="+mn-lt"/>
                </a:rPr>
                <a:t>annað</a:t>
              </a:r>
              <a:r>
                <a:rPr lang="en-US" sz="1200">
                  <a:ea typeface="+mn-lt"/>
                  <a:cs typeface="+mn-lt"/>
                </a:rPr>
                <a:t> </a:t>
              </a:r>
              <a:r>
                <a:rPr lang="en-US" sz="1200" err="1">
                  <a:ea typeface="+mn-lt"/>
                  <a:cs typeface="+mn-lt"/>
                </a:rPr>
                <a:t>fólk</a:t>
              </a:r>
              <a:r>
                <a:rPr lang="en-US" sz="1200">
                  <a:ea typeface="+mn-lt"/>
                  <a:cs typeface="+mn-lt"/>
                </a:rPr>
                <a:t> </a:t>
              </a:r>
              <a:r>
                <a:rPr lang="en-US" sz="1200" err="1">
                  <a:ea typeface="+mn-lt"/>
                  <a:cs typeface="+mn-lt"/>
                </a:rPr>
                <a:t>opnað</a:t>
              </a:r>
              <a:r>
                <a:rPr lang="en-US" sz="1200">
                  <a:ea typeface="+mn-lt"/>
                  <a:cs typeface="+mn-lt"/>
                </a:rPr>
                <a:t> </a:t>
              </a:r>
              <a:r>
                <a:rPr lang="en-US" sz="1200" err="1">
                  <a:ea typeface="+mn-lt"/>
                  <a:cs typeface="+mn-lt"/>
                </a:rPr>
                <a:t>eigin</a:t>
              </a:r>
              <a:r>
                <a:rPr lang="en-US" sz="1200">
                  <a:ea typeface="+mn-lt"/>
                  <a:cs typeface="+mn-lt"/>
                </a:rPr>
                <a:t> </a:t>
              </a:r>
              <a:r>
                <a:rPr lang="en-US" sz="1200" err="1">
                  <a:ea typeface="+mn-lt"/>
                  <a:cs typeface="+mn-lt"/>
                </a:rPr>
                <a:t>eintök</a:t>
              </a:r>
              <a:r>
                <a:rPr lang="en-US" sz="1200">
                  <a:ea typeface="+mn-lt"/>
                  <a:cs typeface="+mn-lt"/>
                </a:rPr>
                <a:t> </a:t>
              </a:r>
              <a:r>
                <a:rPr lang="en-US" sz="1200" err="1">
                  <a:ea typeface="+mn-lt"/>
                  <a:cs typeface="+mn-lt"/>
                </a:rPr>
                <a:t>af</a:t>
              </a:r>
              <a:r>
                <a:rPr lang="en-US" sz="1200">
                  <a:ea typeface="+mn-lt"/>
                  <a:cs typeface="+mn-lt"/>
                </a:rPr>
                <a:t> </a:t>
              </a:r>
              <a:r>
                <a:rPr lang="en-US" sz="1200" err="1">
                  <a:ea typeface="+mn-lt"/>
                  <a:cs typeface="+mn-lt"/>
                </a:rPr>
                <a:t>þínum</a:t>
              </a:r>
              <a:r>
                <a:rPr lang="en-US" sz="1200">
                  <a:ea typeface="+mn-lt"/>
                  <a:cs typeface="+mn-lt"/>
                </a:rPr>
                <a:t> </a:t>
              </a:r>
              <a:r>
                <a:rPr lang="en-US" sz="1200" err="1">
                  <a:ea typeface="+mn-lt"/>
                  <a:cs typeface="+mn-lt"/>
                </a:rPr>
                <a:t>módelum</a:t>
              </a:r>
              <a:r>
                <a:rPr lang="en-US" sz="1200">
                  <a:ea typeface="+mn-lt"/>
                  <a:cs typeface="+mn-lt"/>
                </a:rPr>
                <a:t>; </a:t>
              </a:r>
              <a:r>
                <a:rPr lang="en-US" sz="1200" err="1">
                  <a:ea typeface="+mn-lt"/>
                  <a:cs typeface="+mn-lt"/>
                </a:rPr>
                <a:t>sömuleiðis</a:t>
              </a:r>
              <a:endParaRPr lang="en-US" sz="1200">
                <a:ea typeface="+mn-lt"/>
                <a:cs typeface="+mn-lt"/>
              </a:endParaRPr>
            </a:p>
            <a:p>
              <a:pPr latinLnBrk="0" hangingPunct="0"/>
              <a:r>
                <a:rPr lang="en-US" sz="1200">
                  <a:ea typeface="+mn-lt"/>
                  <a:cs typeface="+mn-lt"/>
                </a:rPr>
                <a:t>getur </a:t>
              </a:r>
              <a:r>
                <a:rPr lang="en-US" sz="1200" err="1">
                  <a:ea typeface="+mn-lt"/>
                  <a:cs typeface="+mn-lt"/>
                </a:rPr>
                <a:t>þú</a:t>
              </a:r>
              <a:r>
                <a:rPr lang="en-US" sz="1200">
                  <a:ea typeface="+mn-lt"/>
                  <a:cs typeface="+mn-lt"/>
                </a:rPr>
                <a:t> </a:t>
              </a:r>
              <a:r>
                <a:rPr lang="en-US" sz="1200" err="1">
                  <a:ea typeface="+mn-lt"/>
                  <a:cs typeface="+mn-lt"/>
                </a:rPr>
                <a:t>leitað</a:t>
              </a:r>
              <a:r>
                <a:rPr lang="en-US" sz="1200">
                  <a:ea typeface="+mn-lt"/>
                  <a:cs typeface="+mn-lt"/>
                </a:rPr>
                <a:t> í </a:t>
              </a:r>
              <a:r>
                <a:rPr lang="en-US" sz="1200" err="1">
                  <a:ea typeface="+mn-lt"/>
                  <a:cs typeface="+mn-lt"/>
                </a:rPr>
                <a:t>gegnum</a:t>
              </a:r>
              <a:r>
                <a:rPr lang="en-US" sz="1200">
                  <a:ea typeface="+mn-lt"/>
                  <a:cs typeface="+mn-lt"/>
                </a:rPr>
                <a:t> </a:t>
              </a:r>
              <a:r>
                <a:rPr lang="en-US" sz="1200" err="1">
                  <a:ea typeface="+mn-lt"/>
                  <a:cs typeface="+mn-lt"/>
                </a:rPr>
                <a:t>þúsundir</a:t>
              </a:r>
              <a:r>
                <a:rPr lang="en-US" sz="1200">
                  <a:ea typeface="+mn-lt"/>
                  <a:cs typeface="+mn-lt"/>
                </a:rPr>
                <a:t> </a:t>
              </a:r>
              <a:r>
                <a:rPr lang="en-US" sz="1200" err="1">
                  <a:ea typeface="+mn-lt"/>
                  <a:cs typeface="+mn-lt"/>
                </a:rPr>
                <a:t>opinna</a:t>
              </a:r>
              <a:endParaRPr lang="en-US" sz="1200">
                <a:ea typeface="+mn-lt"/>
                <a:cs typeface="+mn-lt"/>
              </a:endParaRPr>
            </a:p>
            <a:p>
              <a:pPr latinLnBrk="0" hangingPunct="0"/>
              <a:r>
                <a:rPr lang="en-US" sz="1200" err="1">
                  <a:ea typeface="+mn-lt"/>
                  <a:cs typeface="+mn-lt"/>
                </a:rPr>
                <a:t>módela</a:t>
              </a:r>
              <a:r>
                <a:rPr lang="en-US" sz="1200">
                  <a:ea typeface="+mn-lt"/>
                  <a:cs typeface="+mn-lt"/>
                </a:rPr>
                <a:t> </a:t>
              </a:r>
              <a:r>
                <a:rPr lang="en-US" sz="1200" err="1">
                  <a:ea typeface="+mn-lt"/>
                  <a:cs typeface="+mn-lt"/>
                </a:rPr>
                <a:t>til</a:t>
              </a:r>
              <a:r>
                <a:rPr lang="en-US" sz="1200">
                  <a:ea typeface="+mn-lt"/>
                  <a:cs typeface="+mn-lt"/>
                </a:rPr>
                <a:t> að </a:t>
              </a:r>
              <a:r>
                <a:rPr lang="en-US" sz="1200" err="1">
                  <a:ea typeface="+mn-lt"/>
                  <a:cs typeface="+mn-lt"/>
                </a:rPr>
                <a:t>finna</a:t>
              </a:r>
              <a:r>
                <a:rPr lang="en-US" sz="1200">
                  <a:ea typeface="+mn-lt"/>
                  <a:cs typeface="+mn-lt"/>
                </a:rPr>
                <a:t> </a:t>
              </a:r>
              <a:r>
                <a:rPr lang="en-US" sz="1200" err="1">
                  <a:ea typeface="+mn-lt"/>
                  <a:cs typeface="+mn-lt"/>
                </a:rPr>
                <a:t>hönnun</a:t>
              </a:r>
              <a:r>
                <a:rPr lang="en-US" sz="1200">
                  <a:ea typeface="+mn-lt"/>
                  <a:cs typeface="+mn-lt"/>
                </a:rPr>
                <a:t> </a:t>
              </a:r>
              <a:r>
                <a:rPr lang="en-US" sz="1200" err="1">
                  <a:ea typeface="+mn-lt"/>
                  <a:cs typeface="+mn-lt"/>
                </a:rPr>
                <a:t>sem</a:t>
              </a:r>
              <a:r>
                <a:rPr lang="en-US" sz="1200">
                  <a:ea typeface="+mn-lt"/>
                  <a:cs typeface="+mn-lt"/>
                </a:rPr>
                <a:t> </a:t>
              </a:r>
              <a:r>
                <a:rPr lang="en-US" sz="1200" err="1">
                  <a:ea typeface="+mn-lt"/>
                  <a:cs typeface="+mn-lt"/>
                </a:rPr>
                <a:t>þú</a:t>
              </a:r>
              <a:r>
                <a:rPr lang="en-US" sz="1200">
                  <a:ea typeface="+mn-lt"/>
                  <a:cs typeface="+mn-lt"/>
                </a:rPr>
                <a:t> </a:t>
              </a:r>
              <a:r>
                <a:rPr lang="en-US" sz="1200" err="1">
                  <a:ea typeface="+mn-lt"/>
                  <a:cs typeface="+mn-lt"/>
                </a:rPr>
                <a:t>vilt</a:t>
              </a:r>
              <a:r>
                <a:rPr lang="en-US" sz="1200">
                  <a:ea typeface="+mn-lt"/>
                  <a:cs typeface="+mn-lt"/>
                </a:rPr>
                <a:t> </a:t>
              </a:r>
              <a:r>
                <a:rPr lang="en-US" sz="1200" err="1">
                  <a:ea typeface="+mn-lt"/>
                  <a:cs typeface="+mn-lt"/>
                </a:rPr>
                <a:t>vinna</a:t>
              </a:r>
              <a:r>
                <a:rPr lang="en-US" sz="1200">
                  <a:ea typeface="+mn-lt"/>
                  <a:cs typeface="+mn-lt"/>
                </a:rPr>
                <a:t> </a:t>
              </a:r>
              <a:r>
                <a:rPr lang="en-US" sz="1200" err="1">
                  <a:ea typeface="+mn-lt"/>
                  <a:cs typeface="+mn-lt"/>
                </a:rPr>
                <a:t>áfram</a:t>
              </a:r>
              <a:r>
                <a:rPr lang="en-US" sz="1200">
                  <a:ea typeface="+mn-lt"/>
                  <a:cs typeface="+mn-lt"/>
                </a:rPr>
                <a:t> </a:t>
              </a:r>
              <a:r>
                <a:rPr lang="en-US" sz="1200" err="1">
                  <a:ea typeface="+mn-lt"/>
                  <a:cs typeface="+mn-lt"/>
                </a:rPr>
                <a:t>með</a:t>
              </a:r>
              <a:r>
                <a:rPr lang="en-US" sz="1200">
                  <a:ea typeface="+mn-lt"/>
                  <a:cs typeface="+mn-lt"/>
                </a:rPr>
                <a:t>.</a:t>
              </a:r>
            </a:p>
          </p:txBody>
        </p:sp>
        <p:sp>
          <p:nvSpPr>
            <p:cNvPr id="11" name="TextBox 10"/>
            <p:cNvSpPr txBox="1"/>
            <p:nvPr/>
          </p:nvSpPr>
          <p:spPr>
            <a:xfrm>
              <a:off x="3687661" y="1203598"/>
              <a:ext cx="2252491" cy="307777"/>
            </a:xfrm>
            <a:prstGeom prst="rect">
              <a:avLst/>
            </a:prstGeom>
            <a:noFill/>
          </p:spPr>
          <p:txBody>
            <a:bodyPr wrap="square" lIns="91440" tIns="45720" rIns="91440" bIns="45720" rtlCol="0" anchor="t">
              <a:spAutoFit/>
            </a:bodyPr>
            <a:lstStyle/>
            <a:p>
              <a:pPr algn="ctr"/>
              <a:r>
                <a:rPr lang="en-US" altLang="ko-KR" sz="1400" b="1">
                  <a:solidFill>
                    <a:schemeClr val="tx1">
                      <a:lumMod val="75000"/>
                      <a:lumOff val="25000"/>
                    </a:schemeClr>
                  </a:solidFill>
                  <a:cs typeface="Arial"/>
                </a:rPr>
                <a:t>Endalausir möguleikar</a:t>
              </a:r>
              <a:endParaRPr lang="ko-KR" altLang="en-US" sz="1400" b="1">
                <a:solidFill>
                  <a:schemeClr val="tx1">
                    <a:lumMod val="75000"/>
                    <a:lumOff val="25000"/>
                  </a:schemeClr>
                </a:solidFill>
                <a:cs typeface="Arial" pitchFamily="34" charset="0"/>
              </a:endParaRPr>
            </a:p>
          </p:txBody>
        </p:sp>
      </p:grpSp>
      <p:pic>
        <p:nvPicPr>
          <p:cNvPr id="3" name="Picture 2">
            <a:extLst>
              <a:ext uri="{FF2B5EF4-FFF2-40B4-BE49-F238E27FC236}">
                <a16:creationId xmlns:a16="http://schemas.microsoft.com/office/drawing/2014/main" id="{477282F7-318F-F3E5-47B3-1EE845E6FF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2181" y="1416282"/>
            <a:ext cx="3600400" cy="2670903"/>
          </a:xfrm>
          <a:prstGeom prst="rect">
            <a:avLst/>
          </a:prstGeom>
        </p:spPr>
      </p:pic>
    </p:spTree>
    <p:extLst>
      <p:ext uri="{BB962C8B-B14F-4D97-AF65-F5344CB8AC3E}">
        <p14:creationId xmlns:p14="http://schemas.microsoft.com/office/powerpoint/2010/main" val="3099892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58E0A3-0497-F3E0-F5C8-8C6A53F8AA5F}"/>
              </a:ext>
            </a:extLst>
          </p:cNvPr>
          <p:cNvSpPr>
            <a:spLocks noGrp="1"/>
          </p:cNvSpPr>
          <p:nvPr>
            <p:ph type="body" sz="quarter" idx="10"/>
          </p:nvPr>
        </p:nvSpPr>
        <p:spPr/>
        <p:txBody>
          <a:bodyPr/>
          <a:lstStyle/>
          <a:p>
            <a:r>
              <a:rPr lang="en-US" err="1"/>
              <a:t>Tinkercad</a:t>
            </a:r>
            <a:endParaRPr lang="is-IS"/>
          </a:p>
        </p:txBody>
      </p:sp>
      <p:sp>
        <p:nvSpPr>
          <p:cNvPr id="3" name="Text Placeholder 2">
            <a:extLst>
              <a:ext uri="{FF2B5EF4-FFF2-40B4-BE49-F238E27FC236}">
                <a16:creationId xmlns:a16="http://schemas.microsoft.com/office/drawing/2014/main" id="{250E3E11-5B1E-6163-F13D-EA8B482412FA}"/>
              </a:ext>
            </a:extLst>
          </p:cNvPr>
          <p:cNvSpPr>
            <a:spLocks noGrp="1"/>
          </p:cNvSpPr>
          <p:nvPr>
            <p:ph type="body" sz="quarter" idx="11"/>
          </p:nvPr>
        </p:nvSpPr>
        <p:spPr/>
        <p:txBody>
          <a:bodyPr lIns="91440" tIns="45720" rIns="91440" bIns="45720" anchor="ctr"/>
          <a:lstStyle/>
          <a:p>
            <a:r>
              <a:rPr lang="en-US" err="1">
                <a:cs typeface="Arial"/>
              </a:rPr>
              <a:t>Endalausir</a:t>
            </a:r>
            <a:r>
              <a:rPr lang="en-US">
                <a:cs typeface="Arial"/>
              </a:rPr>
              <a:t> </a:t>
            </a:r>
            <a:r>
              <a:rPr lang="en-US" err="1">
                <a:cs typeface="Arial"/>
              </a:rPr>
              <a:t>möguleikar</a:t>
            </a:r>
            <a:endParaRPr lang="is-IS" err="1"/>
          </a:p>
        </p:txBody>
      </p:sp>
      <p:pic>
        <p:nvPicPr>
          <p:cNvPr id="4" name="Online Media 3" title="Welcome to Tinkercad!">
            <a:hlinkClick r:id="" action="ppaction://media"/>
            <a:extLst>
              <a:ext uri="{FF2B5EF4-FFF2-40B4-BE49-F238E27FC236}">
                <a16:creationId xmlns:a16="http://schemas.microsoft.com/office/drawing/2014/main" id="{67686D6C-B090-9C20-87D4-5AD1C2D61C9E}"/>
              </a:ext>
            </a:extLst>
          </p:cNvPr>
          <p:cNvPicPr>
            <a:picLocks noRot="1" noChangeAspect="1"/>
          </p:cNvPicPr>
          <p:nvPr>
            <a:videoFile r:link="rId1"/>
          </p:nvPr>
        </p:nvPicPr>
        <p:blipFill>
          <a:blip r:embed="rId3"/>
          <a:stretch>
            <a:fillRect/>
          </a:stretch>
        </p:blipFill>
        <p:spPr>
          <a:xfrm>
            <a:off x="2626600" y="1563638"/>
            <a:ext cx="3890800" cy="2198302"/>
          </a:xfrm>
          <a:prstGeom prst="rect">
            <a:avLst/>
          </a:prstGeom>
        </p:spPr>
      </p:pic>
    </p:spTree>
    <p:extLst>
      <p:ext uri="{BB962C8B-B14F-4D97-AF65-F5344CB8AC3E}">
        <p14:creationId xmlns:p14="http://schemas.microsoft.com/office/powerpoint/2010/main" val="92788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4">
            <a:extLst>
              <a:ext uri="{FF2B5EF4-FFF2-40B4-BE49-F238E27FC236}">
                <a16:creationId xmlns:a16="http://schemas.microsoft.com/office/drawing/2014/main" id="{C3A70778-BC62-5D28-A40B-63B1EBFD95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32"/>
          <a:stretch/>
        </p:blipFill>
        <p:spPr>
          <a:xfrm>
            <a:off x="2593133" y="2406752"/>
            <a:ext cx="6097106" cy="2070745"/>
          </a:xfrm>
          <a:prstGeom prst="rect">
            <a:avLst/>
          </a:prstGeom>
        </p:spPr>
      </p:pic>
      <p:grpSp>
        <p:nvGrpSpPr>
          <p:cNvPr id="21" name="Group 20"/>
          <p:cNvGrpSpPr/>
          <p:nvPr/>
        </p:nvGrpSpPr>
        <p:grpSpPr>
          <a:xfrm>
            <a:off x="508983" y="1043326"/>
            <a:ext cx="5688632" cy="3135253"/>
            <a:chOff x="3687661" y="1203598"/>
            <a:chExt cx="2252491" cy="3135253"/>
          </a:xfrm>
        </p:grpSpPr>
        <p:sp>
          <p:nvSpPr>
            <p:cNvPr id="22" name="TextBox 21"/>
            <p:cNvSpPr txBox="1"/>
            <p:nvPr/>
          </p:nvSpPr>
          <p:spPr>
            <a:xfrm>
              <a:off x="3687661" y="1568862"/>
              <a:ext cx="2252491" cy="2769989"/>
            </a:xfrm>
            <a:prstGeom prst="rect">
              <a:avLst/>
            </a:prstGeom>
            <a:noFill/>
          </p:spPr>
          <p:txBody>
            <a:bodyPr wrap="square" lIns="91440" tIns="45720" rIns="91440" bIns="45720" rtlCol="0" anchor="t">
              <a:spAutoFit/>
            </a:bodyPr>
            <a:lstStyle/>
            <a:p>
              <a:pPr latinLnBrk="0" hangingPunct="0"/>
              <a:r>
                <a:rPr lang="en-US" sz="1200" err="1">
                  <a:ea typeface="+mn-lt"/>
                  <a:cs typeface="+mn-lt"/>
                </a:rPr>
                <a:t>Eftir</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þú</a:t>
              </a:r>
              <a:r>
                <a:rPr lang="en-US" sz="1200">
                  <a:ea typeface="+mn-lt"/>
                  <a:cs typeface="+mn-lt"/>
                </a:rPr>
                <a:t> </a:t>
              </a:r>
              <a:r>
                <a:rPr lang="en-US" sz="1200" err="1">
                  <a:ea typeface="+mn-lt"/>
                  <a:cs typeface="+mn-lt"/>
                </a:rPr>
                <a:t>hefur</a:t>
              </a:r>
              <a:r>
                <a:rPr lang="en-US" sz="1200">
                  <a:ea typeface="+mn-lt"/>
                  <a:cs typeface="+mn-lt"/>
                </a:rPr>
                <a:t> </a:t>
              </a:r>
              <a:r>
                <a:rPr lang="en-US" sz="1200" err="1">
                  <a:ea typeface="+mn-lt"/>
                  <a:cs typeface="+mn-lt"/>
                </a:rPr>
                <a:t>skráð</a:t>
              </a:r>
              <a:r>
                <a:rPr lang="en-US" sz="1200">
                  <a:ea typeface="+mn-lt"/>
                  <a:cs typeface="+mn-lt"/>
                </a:rPr>
                <a:t> </a:t>
              </a:r>
              <a:r>
                <a:rPr lang="en-US" sz="1200" err="1">
                  <a:ea typeface="+mn-lt"/>
                  <a:cs typeface="+mn-lt"/>
                </a:rPr>
                <a:t>þig</a:t>
              </a:r>
              <a:r>
                <a:rPr lang="en-US" sz="1200">
                  <a:ea typeface="+mn-lt"/>
                  <a:cs typeface="+mn-lt"/>
                </a:rPr>
                <a:t> inn á </a:t>
              </a:r>
              <a:r>
                <a:rPr lang="en-US" sz="1200" err="1">
                  <a:ea typeface="+mn-lt"/>
                  <a:cs typeface="+mn-lt"/>
                </a:rPr>
                <a:t>Tinkercad</a:t>
              </a:r>
              <a:r>
                <a:rPr lang="en-US" sz="1200">
                  <a:ea typeface="+mn-lt"/>
                  <a:cs typeface="+mn-lt"/>
                </a:rPr>
                <a:t> </a:t>
              </a:r>
              <a:r>
                <a:rPr lang="en-US" sz="1200" err="1">
                  <a:ea typeface="+mn-lt"/>
                  <a:cs typeface="+mn-lt"/>
                </a:rPr>
                <a:t>geturðu</a:t>
              </a:r>
              <a:r>
                <a:rPr lang="en-US" sz="1200">
                  <a:ea typeface="+mn-lt"/>
                  <a:cs typeface="+mn-lt"/>
                </a:rPr>
                <a:t> </a:t>
              </a:r>
              <a:r>
                <a:rPr lang="en-US" sz="1200" err="1">
                  <a:ea typeface="+mn-lt"/>
                  <a:cs typeface="+mn-lt"/>
                </a:rPr>
                <a:t>farið</a:t>
              </a:r>
              <a:r>
                <a:rPr lang="en-US" sz="1200">
                  <a:ea typeface="+mn-lt"/>
                  <a:cs typeface="+mn-lt"/>
                </a:rPr>
                <a:t> í Resources </a:t>
              </a:r>
              <a:r>
                <a:rPr lang="en-US" sz="1200" err="1">
                  <a:ea typeface="+mn-lt"/>
                  <a:cs typeface="+mn-lt"/>
                </a:rPr>
                <a:t>efst</a:t>
              </a:r>
              <a:r>
                <a:rPr lang="en-US" sz="1200">
                  <a:ea typeface="+mn-lt"/>
                  <a:cs typeface="+mn-lt"/>
                </a:rPr>
                <a:t> á </a:t>
              </a:r>
              <a:r>
                <a:rPr lang="en-US" sz="1200" err="1">
                  <a:ea typeface="+mn-lt"/>
                  <a:cs typeface="+mn-lt"/>
                </a:rPr>
                <a:t>síðunni</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valið</a:t>
              </a:r>
              <a:r>
                <a:rPr lang="en-US" sz="1200">
                  <a:ea typeface="+mn-lt"/>
                  <a:cs typeface="+mn-lt"/>
                </a:rPr>
                <a:t> </a:t>
              </a:r>
              <a:r>
                <a:rPr lang="en-US" sz="1200" err="1">
                  <a:ea typeface="+mn-lt"/>
                  <a:cs typeface="+mn-lt"/>
                </a:rPr>
                <a:t>Fræðsla</a:t>
              </a:r>
              <a:r>
                <a:rPr lang="en-US" sz="1200">
                  <a:ea typeface="+mn-lt"/>
                  <a:cs typeface="+mn-lt"/>
                </a:rPr>
                <a:t> (tinkercad.com/learn). </a:t>
              </a:r>
              <a:r>
                <a:rPr lang="en-US" sz="1200" err="1">
                  <a:ea typeface="+mn-lt"/>
                  <a:cs typeface="+mn-lt"/>
                </a:rPr>
                <a:t>Þar</a:t>
              </a:r>
              <a:r>
                <a:rPr lang="en-US" sz="1200">
                  <a:ea typeface="+mn-lt"/>
                  <a:cs typeface="+mn-lt"/>
                </a:rPr>
                <a:t> </a:t>
              </a:r>
              <a:r>
                <a:rPr lang="en-US" sz="1200" err="1">
                  <a:ea typeface="+mn-lt"/>
                  <a:cs typeface="+mn-lt"/>
                </a:rPr>
                <a:t>geturðu</a:t>
              </a:r>
              <a:r>
                <a:rPr lang="en-US" sz="1200">
                  <a:ea typeface="+mn-lt"/>
                  <a:cs typeface="+mn-lt"/>
                </a:rPr>
                <a:t> </a:t>
              </a:r>
              <a:r>
                <a:rPr lang="en-US" sz="1200" err="1">
                  <a:ea typeface="+mn-lt"/>
                  <a:cs typeface="+mn-lt"/>
                </a:rPr>
                <a:t>byrjað</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læra</a:t>
              </a:r>
              <a:r>
                <a:rPr lang="en-US" sz="1200">
                  <a:ea typeface="+mn-lt"/>
                  <a:cs typeface="+mn-lt"/>
                </a:rPr>
                <a:t> </a:t>
              </a:r>
            </a:p>
            <a:p>
              <a:pPr latinLnBrk="0" hangingPunct="0"/>
              <a:r>
                <a:rPr lang="en-US" sz="1200" err="1">
                  <a:ea typeface="+mn-lt"/>
                  <a:cs typeface="+mn-lt"/>
                </a:rPr>
                <a:t>hversu</a:t>
              </a:r>
              <a:r>
                <a:rPr lang="en-US" sz="1200">
                  <a:ea typeface="+mn-lt"/>
                  <a:cs typeface="+mn-lt"/>
                </a:rPr>
                <a:t> </a:t>
              </a:r>
              <a:r>
                <a:rPr lang="en-US" sz="1200" err="1">
                  <a:ea typeface="+mn-lt"/>
                  <a:cs typeface="+mn-lt"/>
                </a:rPr>
                <a:t>auðvelt</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skemmtilegt</a:t>
              </a:r>
              <a:r>
                <a:rPr lang="en-US" sz="1200">
                  <a:ea typeface="+mn-lt"/>
                  <a:cs typeface="+mn-lt"/>
                </a:rPr>
                <a:t> </a:t>
              </a:r>
              <a:r>
                <a:rPr lang="en-US" sz="1200" err="1">
                  <a:ea typeface="+mn-lt"/>
                  <a:cs typeface="+mn-lt"/>
                </a:rPr>
                <a:t>Tinkercad</a:t>
              </a:r>
              <a:r>
                <a:rPr lang="en-US" sz="1200">
                  <a:ea typeface="+mn-lt"/>
                  <a:cs typeface="+mn-lt"/>
                </a:rPr>
                <a:t> er í </a:t>
              </a:r>
              <a:r>
                <a:rPr lang="en-US" sz="1200" err="1">
                  <a:ea typeface="+mn-lt"/>
                  <a:cs typeface="+mn-lt"/>
                </a:rPr>
                <a:t>raun</a:t>
              </a:r>
              <a:r>
                <a:rPr lang="en-US" sz="1200">
                  <a:ea typeface="+mn-lt"/>
                  <a:cs typeface="+mn-lt"/>
                </a:rPr>
                <a:t>. </a:t>
              </a:r>
              <a:endParaRPr lang="en-US"/>
            </a:p>
            <a:p>
              <a:pPr latinLnBrk="0" hangingPunct="0"/>
              <a:r>
                <a:rPr lang="en-US" sz="1200" err="1">
                  <a:ea typeface="+mn-lt"/>
                  <a:cs typeface="+mn-lt"/>
                </a:rPr>
                <a:t>Það</a:t>
              </a:r>
              <a:r>
                <a:rPr lang="en-US" sz="1200">
                  <a:ea typeface="+mn-lt"/>
                  <a:cs typeface="+mn-lt"/>
                </a:rPr>
                <a:t> </a:t>
              </a:r>
              <a:r>
                <a:rPr lang="en-US" sz="1200" err="1">
                  <a:ea typeface="+mn-lt"/>
                  <a:cs typeface="+mn-lt"/>
                </a:rPr>
                <a:t>eru</a:t>
              </a:r>
              <a:r>
                <a:rPr lang="en-US" sz="1200">
                  <a:ea typeface="+mn-lt"/>
                  <a:cs typeface="+mn-lt"/>
                </a:rPr>
                <a:t> </a:t>
              </a:r>
              <a:r>
                <a:rPr lang="en-US" sz="1200" err="1">
                  <a:ea typeface="+mn-lt"/>
                  <a:cs typeface="+mn-lt"/>
                </a:rPr>
                <a:t>þrír</a:t>
              </a:r>
              <a:r>
                <a:rPr lang="en-US" sz="1200">
                  <a:ea typeface="+mn-lt"/>
                  <a:cs typeface="+mn-lt"/>
                </a:rPr>
                <a:t> </a:t>
              </a:r>
              <a:r>
                <a:rPr lang="en-US" sz="1200" err="1">
                  <a:ea typeface="+mn-lt"/>
                  <a:cs typeface="+mn-lt"/>
                </a:rPr>
                <a:t>mismunandi</a:t>
              </a:r>
              <a:r>
                <a:rPr lang="en-US" sz="1200">
                  <a:ea typeface="+mn-lt"/>
                  <a:cs typeface="+mn-lt"/>
                </a:rPr>
                <a:t> </a:t>
              </a:r>
              <a:r>
                <a:rPr lang="en-US" sz="1200" err="1">
                  <a:ea typeface="+mn-lt"/>
                  <a:cs typeface="+mn-lt"/>
                </a:rPr>
                <a:t>flokkar</a:t>
              </a:r>
              <a:r>
                <a:rPr lang="en-US" sz="1200">
                  <a:ea typeface="+mn-lt"/>
                  <a:cs typeface="+mn-lt"/>
                </a:rPr>
                <a:t>:</a:t>
              </a:r>
              <a:endParaRPr lang="en-US">
                <a:ea typeface="+mn-lt"/>
                <a:cs typeface="+mn-lt"/>
              </a:endParaRPr>
            </a:p>
            <a:p>
              <a:pPr latinLnBrk="0" hangingPunct="0"/>
              <a:endParaRPr lang="en-US"/>
            </a:p>
            <a:p>
              <a:pPr latinLnBrk="0" hangingPunct="0"/>
              <a:r>
                <a:rPr lang="en-US" sz="1200" err="1">
                  <a:ea typeface="+mn-lt"/>
                  <a:cs typeface="+mn-lt"/>
                </a:rPr>
                <a:t>Lærðu</a:t>
              </a:r>
              <a:r>
                <a:rPr lang="en-US" sz="1200">
                  <a:ea typeface="+mn-lt"/>
                  <a:cs typeface="+mn-lt"/>
                </a:rPr>
                <a:t> 3D </a:t>
              </a:r>
              <a:r>
                <a:rPr lang="en-US" sz="1200" err="1">
                  <a:ea typeface="+mn-lt"/>
                  <a:cs typeface="+mn-lt"/>
                </a:rPr>
                <a:t>hönnun</a:t>
              </a:r>
              <a:endParaRPr lang="en-US" err="1"/>
            </a:p>
            <a:p>
              <a:pPr latinLnBrk="0" hangingPunct="0"/>
              <a:endParaRPr lang="en-US"/>
            </a:p>
            <a:p>
              <a:pPr latinLnBrk="0" hangingPunct="0"/>
              <a:r>
                <a:rPr lang="en-US" sz="1200" err="1">
                  <a:ea typeface="+mn-lt"/>
                  <a:cs typeface="+mn-lt"/>
                </a:rPr>
                <a:t>Lærðu</a:t>
              </a:r>
              <a:r>
                <a:rPr lang="en-US" sz="1200">
                  <a:ea typeface="+mn-lt"/>
                  <a:cs typeface="+mn-lt"/>
                </a:rPr>
                <a:t> </a:t>
              </a:r>
              <a:r>
                <a:rPr lang="en-US" sz="1200" err="1">
                  <a:ea typeface="+mn-lt"/>
                  <a:cs typeface="+mn-lt"/>
                </a:rPr>
                <a:t>hringrásir</a:t>
              </a:r>
              <a:endParaRPr lang="en-US" err="1"/>
            </a:p>
            <a:p>
              <a:pPr latinLnBrk="0" hangingPunct="0"/>
              <a:endParaRPr lang="en-US"/>
            </a:p>
            <a:p>
              <a:pPr latinLnBrk="0" hangingPunct="0"/>
              <a:r>
                <a:rPr lang="en-US" sz="1200" err="1">
                  <a:ea typeface="+mn-lt"/>
                  <a:cs typeface="+mn-lt"/>
                </a:rPr>
                <a:t>Lærðu</a:t>
              </a:r>
              <a:r>
                <a:rPr lang="en-US" sz="1200">
                  <a:ea typeface="+mn-lt"/>
                  <a:cs typeface="+mn-lt"/>
                </a:rPr>
                <a:t> </a:t>
              </a:r>
              <a:r>
                <a:rPr lang="en-US" sz="1200" err="1">
                  <a:ea typeface="+mn-lt"/>
                  <a:cs typeface="+mn-lt"/>
                </a:rPr>
                <a:t>kóðablokka</a:t>
              </a:r>
              <a:endParaRPr lang="en-US" err="1"/>
            </a:p>
            <a:p>
              <a:pPr latinLnBrk="0" hangingPunct="0"/>
              <a:endParaRPr lang="en-US" altLang="ko-KR" sz="1200">
                <a:solidFill>
                  <a:schemeClr val="tx1">
                    <a:lumMod val="75000"/>
                    <a:lumOff val="25000"/>
                  </a:schemeClr>
                </a:solidFill>
                <a:cs typeface="Arial" pitchFamily="34" charset="0"/>
              </a:endParaRPr>
            </a:p>
            <a:p>
              <a:pPr latinLnBrk="0" hangingPunct="0"/>
              <a:endParaRPr lang="en-US" altLang="ko-KR" sz="1200">
                <a:solidFill>
                  <a:schemeClr val="tx1">
                    <a:lumMod val="75000"/>
                    <a:lumOff val="25000"/>
                  </a:schemeClr>
                </a:solidFill>
                <a:cs typeface="Arial" pitchFamily="34" charset="0"/>
              </a:endParaRPr>
            </a:p>
            <a:p>
              <a:pPr latinLnBrk="0" hangingPunct="0"/>
              <a:endParaRPr lang="en-US" altLang="ko-KR" sz="1200">
                <a:solidFill>
                  <a:schemeClr val="tx1">
                    <a:lumMod val="75000"/>
                    <a:lumOff val="25000"/>
                  </a:schemeClr>
                </a:solidFill>
                <a:cs typeface="Arial" pitchFamily="34" charset="0"/>
              </a:endParaRPr>
            </a:p>
          </p:txBody>
        </p:sp>
        <p:sp>
          <p:nvSpPr>
            <p:cNvPr id="23" name="TextBox 22"/>
            <p:cNvSpPr txBox="1"/>
            <p:nvPr/>
          </p:nvSpPr>
          <p:spPr>
            <a:xfrm>
              <a:off x="3687661" y="1203598"/>
              <a:ext cx="2252491" cy="307777"/>
            </a:xfrm>
            <a:prstGeom prst="rect">
              <a:avLst/>
            </a:prstGeom>
            <a:noFill/>
          </p:spPr>
          <p:txBody>
            <a:bodyPr wrap="square" lIns="91440" tIns="45720" rIns="91440" bIns="45720" rtlCol="0" anchor="t">
              <a:spAutoFit/>
            </a:bodyPr>
            <a:lstStyle/>
            <a:p>
              <a:pPr algn="ctr"/>
              <a:r>
                <a:rPr lang="en-US" altLang="ko-KR" sz="1400" b="1" err="1">
                  <a:solidFill>
                    <a:schemeClr val="tx1">
                      <a:lumMod val="75000"/>
                      <a:lumOff val="25000"/>
                    </a:schemeClr>
                  </a:solidFill>
                  <a:cs typeface="Arial"/>
                </a:rPr>
                <a:t>Fræðsla</a:t>
              </a:r>
              <a:endParaRPr lang="ko-KR" altLang="en-US" sz="1400" b="1" err="1">
                <a:solidFill>
                  <a:schemeClr val="tx1">
                    <a:lumMod val="75000"/>
                    <a:lumOff val="25000"/>
                  </a:schemeClr>
                </a:solidFill>
                <a:cs typeface="Arial" pitchFamily="34" charset="0"/>
              </a:endParaRPr>
            </a:p>
          </p:txBody>
        </p:sp>
      </p:grpSp>
      <p:sp>
        <p:nvSpPr>
          <p:cNvPr id="3" name="Text Placeholder 2">
            <a:extLst>
              <a:ext uri="{FF2B5EF4-FFF2-40B4-BE49-F238E27FC236}">
                <a16:creationId xmlns:a16="http://schemas.microsoft.com/office/drawing/2014/main" id="{D3998F60-9AEB-54AD-32BF-3802BF30EF96}"/>
              </a:ext>
            </a:extLst>
          </p:cNvPr>
          <p:cNvSpPr txBox="1">
            <a:spLocks/>
          </p:cNvSpPr>
          <p:nvPr/>
        </p:nvSpPr>
        <p:spPr>
          <a:xfrm>
            <a:off x="0" y="755887"/>
            <a:ext cx="9144000" cy="288032"/>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1800">
              <a:cs typeface="Arial"/>
            </a:endParaRPr>
          </a:p>
        </p:txBody>
      </p:sp>
      <p:sp>
        <p:nvSpPr>
          <p:cNvPr id="6" name="Text Placeholder 1">
            <a:extLst>
              <a:ext uri="{FF2B5EF4-FFF2-40B4-BE49-F238E27FC236}">
                <a16:creationId xmlns:a16="http://schemas.microsoft.com/office/drawing/2014/main" id="{8BFF70C2-C8EA-F893-8E75-B233BB60F37C}"/>
              </a:ext>
            </a:extLst>
          </p:cNvPr>
          <p:cNvSpPr>
            <a:spLocks noGrp="1"/>
          </p:cNvSpPr>
          <p:nvPr>
            <p:ph type="body" sz="quarter" idx="10"/>
          </p:nvPr>
        </p:nvSpPr>
        <p:spPr>
          <a:xfrm>
            <a:off x="0" y="228119"/>
            <a:ext cx="9144000" cy="576064"/>
          </a:xfrm>
        </p:spPr>
        <p:txBody>
          <a:bodyPr lIns="91440" tIns="45720" rIns="91440" bIns="45720" anchor="ctr"/>
          <a:lstStyle/>
          <a:p>
            <a:r>
              <a:rPr lang="en-US" altLang="ko-KR" sz="2800">
                <a:cs typeface="Arial"/>
              </a:rPr>
              <a:t>Tinkercad</a:t>
            </a:r>
            <a:endParaRPr lang="ko-KR" altLang="en-US" sz="2800">
              <a:cs typeface="Arial"/>
            </a:endParaRPr>
          </a:p>
        </p:txBody>
      </p:sp>
    </p:spTree>
    <p:extLst>
      <p:ext uri="{BB962C8B-B14F-4D97-AF65-F5344CB8AC3E}">
        <p14:creationId xmlns:p14="http://schemas.microsoft.com/office/powerpoint/2010/main" val="161523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Tinkercad</a:t>
            </a:r>
            <a:endParaRPr lang="ko-KR" altLang="en-US" sz="2800">
              <a:cs typeface="Arial"/>
            </a:endParaRPr>
          </a:p>
        </p:txBody>
      </p:sp>
      <p:sp>
        <p:nvSpPr>
          <p:cNvPr id="3" name="Text Placeholder 2"/>
          <p:cNvSpPr>
            <a:spLocks noGrp="1"/>
          </p:cNvSpPr>
          <p:nvPr>
            <p:ph type="body" sz="quarter" idx="11"/>
          </p:nvPr>
        </p:nvSpPr>
        <p:spPr/>
        <p:txBody>
          <a:bodyPr lIns="91440" tIns="45720" rIns="91440" bIns="45720" anchor="ctr"/>
          <a:lstStyle/>
          <a:p>
            <a:r>
              <a:rPr lang="en-US" altLang="ko-KR" sz="1800" b="1" err="1">
                <a:cs typeface="Arial"/>
              </a:rPr>
              <a:t>Hönnun</a:t>
            </a:r>
            <a:r>
              <a:rPr lang="en-US" altLang="ko-KR" sz="1800" b="1">
                <a:cs typeface="Arial"/>
              </a:rPr>
              <a:t> </a:t>
            </a:r>
            <a:r>
              <a:rPr lang="en-US" altLang="ko-KR" sz="1800" b="1" err="1">
                <a:cs typeface="Arial"/>
              </a:rPr>
              <a:t>með</a:t>
            </a:r>
            <a:r>
              <a:rPr lang="en-US" altLang="ko-KR" sz="1800" b="1">
                <a:cs typeface="Arial"/>
              </a:rPr>
              <a:t> </a:t>
            </a:r>
            <a:r>
              <a:rPr lang="en-US" altLang="ko-KR" sz="1800" b="1" err="1">
                <a:cs typeface="Arial"/>
              </a:rPr>
              <a:t>ipad</a:t>
            </a:r>
            <a:endParaRPr lang="en-US" altLang="ko-KR" sz="1800" b="1" err="1">
              <a:cs typeface="Arial" pitchFamily="34" charset="0"/>
            </a:endParaRPr>
          </a:p>
        </p:txBody>
      </p:sp>
      <p:sp>
        <p:nvSpPr>
          <p:cNvPr id="11" name="Rectangle 9"/>
          <p:cNvSpPr/>
          <p:nvPr/>
        </p:nvSpPr>
        <p:spPr>
          <a:xfrm>
            <a:off x="6142517" y="216333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 Same Side Corner Rectangle 6"/>
          <p:cNvSpPr>
            <a:spLocks noChangeAspect="1"/>
          </p:cNvSpPr>
          <p:nvPr/>
        </p:nvSpPr>
        <p:spPr>
          <a:xfrm rot="2700000">
            <a:off x="5745066" y="3809191"/>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ound Same Side Corner Rectangle 6"/>
          <p:cNvSpPr>
            <a:spLocks noChangeAspect="1"/>
          </p:cNvSpPr>
          <p:nvPr/>
        </p:nvSpPr>
        <p:spPr>
          <a:xfrm rot="18900000" flipH="1">
            <a:off x="3160007" y="3809191"/>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4" name="Online Media 3" title="Augmented Reality with Tinkercad's iPad App">
            <a:hlinkClick r:id="" action="ppaction://media"/>
            <a:extLst>
              <a:ext uri="{FF2B5EF4-FFF2-40B4-BE49-F238E27FC236}">
                <a16:creationId xmlns:a16="http://schemas.microsoft.com/office/drawing/2014/main" id="{01009C07-8851-2DA7-C6ED-1257A6BE375E}"/>
              </a:ext>
            </a:extLst>
          </p:cNvPr>
          <p:cNvPicPr>
            <a:picLocks noRot="1" noChangeAspect="1"/>
          </p:cNvPicPr>
          <p:nvPr>
            <a:videoFile r:link="rId1"/>
          </p:nvPr>
        </p:nvPicPr>
        <p:blipFill>
          <a:blip r:embed="rId3"/>
          <a:stretch>
            <a:fillRect/>
          </a:stretch>
        </p:blipFill>
        <p:spPr>
          <a:xfrm>
            <a:off x="2730500" y="1651590"/>
            <a:ext cx="4041775" cy="2283603"/>
          </a:xfrm>
          <a:prstGeom prst="rect">
            <a:avLst/>
          </a:prstGeom>
        </p:spPr>
      </p:pic>
    </p:spTree>
    <p:extLst>
      <p:ext uri="{BB962C8B-B14F-4D97-AF65-F5344CB8AC3E}">
        <p14:creationId xmlns:p14="http://schemas.microsoft.com/office/powerpoint/2010/main" val="22767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apezoid 18"/>
          <p:cNvSpPr/>
          <p:nvPr/>
        </p:nvSpPr>
        <p:spPr>
          <a:xfrm rot="5400000">
            <a:off x="3551985" y="2172250"/>
            <a:ext cx="2736052" cy="1518828"/>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Hvað</a:t>
            </a:r>
            <a:r>
              <a:rPr lang="en-US" altLang="ko-KR" sz="2800">
                <a:cs typeface="Arial"/>
              </a:rPr>
              <a:t> er FabLab?</a:t>
            </a:r>
            <a:endParaRPr lang="ko-KR" altLang="en-US" sz="2800"/>
          </a:p>
        </p:txBody>
      </p:sp>
      <p:sp>
        <p:nvSpPr>
          <p:cNvPr id="3" name="Text Placeholder 2"/>
          <p:cNvSpPr>
            <a:spLocks noGrp="1"/>
          </p:cNvSpPr>
          <p:nvPr>
            <p:ph type="body" sz="quarter" idx="11"/>
          </p:nvPr>
        </p:nvSpPr>
        <p:spPr>
          <a:xfrm>
            <a:off x="1601604" y="905953"/>
            <a:ext cx="6415805" cy="281063"/>
          </a:xfrm>
        </p:spPr>
        <p:txBody>
          <a:bodyPr lIns="91440" tIns="45720" rIns="91440" bIns="45720" anchor="ctr"/>
          <a:lstStyle/>
          <a:p>
            <a:r>
              <a:rPr lang="en-US" sz="1800" err="1">
                <a:ea typeface="+mn-lt"/>
                <a:cs typeface="+mn-lt"/>
              </a:rPr>
              <a:t>Staður</a:t>
            </a:r>
            <a:r>
              <a:rPr lang="en-US" sz="1800">
                <a:ea typeface="+mn-lt"/>
                <a:cs typeface="+mn-lt"/>
              </a:rPr>
              <a:t> </a:t>
            </a:r>
            <a:r>
              <a:rPr lang="en-US" sz="1800" err="1">
                <a:ea typeface="+mn-lt"/>
                <a:cs typeface="+mn-lt"/>
              </a:rPr>
              <a:t>til</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leika</a:t>
            </a:r>
            <a:r>
              <a:rPr lang="en-US" sz="1800">
                <a:ea typeface="+mn-lt"/>
                <a:cs typeface="+mn-lt"/>
              </a:rPr>
              <a:t> </a:t>
            </a:r>
            <a:r>
              <a:rPr lang="en-US" sz="1800" err="1">
                <a:ea typeface="+mn-lt"/>
                <a:cs typeface="+mn-lt"/>
              </a:rPr>
              <a:t>sér</a:t>
            </a:r>
            <a:r>
              <a:rPr lang="en-US" sz="1800">
                <a:ea typeface="+mn-lt"/>
                <a:cs typeface="+mn-lt"/>
              </a:rPr>
              <a:t>, </a:t>
            </a:r>
            <a:r>
              <a:rPr lang="en-US" sz="1800" err="1">
                <a:ea typeface="+mn-lt"/>
                <a:cs typeface="+mn-lt"/>
              </a:rPr>
              <a:t>skapa</a:t>
            </a:r>
            <a:r>
              <a:rPr lang="en-US" sz="1800">
                <a:ea typeface="+mn-lt"/>
                <a:cs typeface="+mn-lt"/>
              </a:rPr>
              <a:t>, </a:t>
            </a:r>
            <a:r>
              <a:rPr lang="en-US" sz="1800" err="1">
                <a:ea typeface="+mn-lt"/>
                <a:cs typeface="+mn-lt"/>
              </a:rPr>
              <a:t>leiðbeina</a:t>
            </a:r>
            <a:r>
              <a:rPr lang="en-US" sz="1800">
                <a:ea typeface="+mn-lt"/>
                <a:cs typeface="+mn-lt"/>
              </a:rPr>
              <a:t> </a:t>
            </a:r>
            <a:r>
              <a:rPr lang="en-US" sz="1800" err="1">
                <a:ea typeface="+mn-lt"/>
                <a:cs typeface="+mn-lt"/>
              </a:rPr>
              <a:t>og</a:t>
            </a:r>
            <a:r>
              <a:rPr lang="en-US" sz="1800">
                <a:ea typeface="+mn-lt"/>
                <a:cs typeface="+mn-lt"/>
              </a:rPr>
              <a:t> </a:t>
            </a:r>
            <a:r>
              <a:rPr lang="en-US" sz="1800" err="1">
                <a:ea typeface="+mn-lt"/>
                <a:cs typeface="+mn-lt"/>
              </a:rPr>
              <a:t>finna</a:t>
            </a:r>
            <a:r>
              <a:rPr lang="en-US" sz="1800">
                <a:ea typeface="+mn-lt"/>
                <a:cs typeface="+mn-lt"/>
              </a:rPr>
              <a:t> </a:t>
            </a:r>
            <a:r>
              <a:rPr lang="en-US" sz="1800" err="1">
                <a:ea typeface="+mn-lt"/>
                <a:cs typeface="+mn-lt"/>
              </a:rPr>
              <a:t>upp</a:t>
            </a:r>
            <a:r>
              <a:rPr lang="en-US" sz="1800">
                <a:ea typeface="+mn-lt"/>
                <a:cs typeface="+mn-lt"/>
              </a:rPr>
              <a:t>: </a:t>
            </a:r>
            <a:r>
              <a:rPr lang="en-US" sz="1800" err="1">
                <a:ea typeface="+mn-lt"/>
                <a:cs typeface="+mn-lt"/>
              </a:rPr>
              <a:t>staður</a:t>
            </a:r>
            <a:r>
              <a:rPr lang="en-US" sz="1800">
                <a:ea typeface="+mn-lt"/>
                <a:cs typeface="+mn-lt"/>
              </a:rPr>
              <a:t> </a:t>
            </a:r>
            <a:r>
              <a:rPr lang="en-US" sz="1800" err="1">
                <a:ea typeface="+mn-lt"/>
                <a:cs typeface="+mn-lt"/>
              </a:rPr>
              <a:t>til</a:t>
            </a:r>
            <a:r>
              <a:rPr lang="en-US" sz="1800">
                <a:ea typeface="+mn-lt"/>
                <a:cs typeface="+mn-lt"/>
              </a:rPr>
              <a:t> </a:t>
            </a:r>
            <a:r>
              <a:rPr lang="en-US" sz="1800" err="1">
                <a:ea typeface="+mn-lt"/>
                <a:cs typeface="+mn-lt"/>
              </a:rPr>
              <a:t>náms</a:t>
            </a:r>
            <a:r>
              <a:rPr lang="en-US" sz="1800">
                <a:ea typeface="+mn-lt"/>
                <a:cs typeface="+mn-lt"/>
              </a:rPr>
              <a:t> </a:t>
            </a:r>
            <a:r>
              <a:rPr lang="en-US" sz="1800" err="1">
                <a:ea typeface="+mn-lt"/>
                <a:cs typeface="+mn-lt"/>
              </a:rPr>
              <a:t>og</a:t>
            </a:r>
            <a:r>
              <a:rPr lang="en-US" sz="1800">
                <a:ea typeface="+mn-lt"/>
                <a:cs typeface="+mn-lt"/>
              </a:rPr>
              <a:t> </a:t>
            </a:r>
            <a:r>
              <a:rPr lang="en-US" sz="1800" err="1">
                <a:ea typeface="+mn-lt"/>
                <a:cs typeface="+mn-lt"/>
              </a:rPr>
              <a:t>nýsköpunar</a:t>
            </a:r>
            <a:r>
              <a:rPr lang="en-US" sz="1800">
                <a:ea typeface="+mn-lt"/>
                <a:cs typeface="+mn-lt"/>
              </a:rPr>
              <a:t>. </a:t>
            </a:r>
            <a:endParaRPr lang="en-US"/>
          </a:p>
          <a:p>
            <a:pPr lvl="0"/>
            <a:endParaRPr lang="en-US" altLang="ko-KR" sz="1800"/>
          </a:p>
        </p:txBody>
      </p:sp>
      <p:sp>
        <p:nvSpPr>
          <p:cNvPr id="5" name="Oval 4"/>
          <p:cNvSpPr/>
          <p:nvPr/>
        </p:nvSpPr>
        <p:spPr>
          <a:xfrm>
            <a:off x="5245101" y="2317823"/>
            <a:ext cx="1224136" cy="12241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0"/>
          <p:cNvGrpSpPr/>
          <p:nvPr/>
        </p:nvGrpSpPr>
        <p:grpSpPr>
          <a:xfrm>
            <a:off x="6588224" y="2419626"/>
            <a:ext cx="2304256" cy="1428855"/>
            <a:chOff x="803640" y="3362835"/>
            <a:chExt cx="2059657" cy="1428855"/>
          </a:xfrm>
        </p:grpSpPr>
        <p:sp>
          <p:nvSpPr>
            <p:cNvPr id="12" name="TextBox 11"/>
            <p:cNvSpPr txBox="1"/>
            <p:nvPr/>
          </p:nvSpPr>
          <p:spPr>
            <a:xfrm>
              <a:off x="803640" y="3406695"/>
              <a:ext cx="2059657" cy="1384995"/>
            </a:xfrm>
            <a:prstGeom prst="rect">
              <a:avLst/>
            </a:prstGeom>
            <a:noFill/>
          </p:spPr>
          <p:txBody>
            <a:bodyPr wrap="square" lIns="91440" tIns="45720" rIns="91440" bIns="45720" rtlCol="0" anchor="t">
              <a:normAutofit/>
            </a:bodyPr>
            <a:lstStyle/>
            <a:p>
              <a:pPr latinLnBrk="0" hangingPunct="0"/>
              <a:r>
                <a:rPr lang="en-GB" sz="1200" i="1">
                  <a:ea typeface="+mn-lt"/>
                  <a:cs typeface="+mn-lt"/>
                </a:rPr>
                <a:t>„Ef </a:t>
              </a:r>
              <a:r>
                <a:rPr lang="en-GB" sz="1200" i="1" err="1">
                  <a:ea typeface="+mn-lt"/>
                  <a:cs typeface="+mn-lt"/>
                </a:rPr>
                <a:t>þú</a:t>
              </a:r>
              <a:r>
                <a:rPr lang="en-GB" sz="1200" i="1">
                  <a:ea typeface="+mn-lt"/>
                  <a:cs typeface="+mn-lt"/>
                </a:rPr>
                <a:t> </a:t>
              </a:r>
              <a:r>
                <a:rPr lang="en-GB" sz="1200" i="1" err="1">
                  <a:ea typeface="+mn-lt"/>
                  <a:cs typeface="+mn-lt"/>
                </a:rPr>
                <a:t>gefur</a:t>
              </a:r>
              <a:r>
                <a:rPr lang="en-GB" sz="1200" i="1">
                  <a:ea typeface="+mn-lt"/>
                  <a:cs typeface="+mn-lt"/>
                </a:rPr>
                <a:t> </a:t>
              </a:r>
              <a:r>
                <a:rPr lang="en-GB" sz="1200" i="1" err="1">
                  <a:ea typeface="+mn-lt"/>
                  <a:cs typeface="+mn-lt"/>
                </a:rPr>
                <a:t>venjulegu</a:t>
              </a:r>
              <a:r>
                <a:rPr lang="en-GB" sz="1200" i="1">
                  <a:ea typeface="+mn-lt"/>
                  <a:cs typeface="+mn-lt"/>
                </a:rPr>
                <a:t> </a:t>
              </a:r>
              <a:r>
                <a:rPr lang="en-GB" sz="1200" i="1" err="1">
                  <a:ea typeface="+mn-lt"/>
                  <a:cs typeface="+mn-lt"/>
                </a:rPr>
                <a:t>fólki</a:t>
              </a:r>
              <a:r>
                <a:rPr lang="en-GB" sz="1200" i="1">
                  <a:ea typeface="+mn-lt"/>
                  <a:cs typeface="+mn-lt"/>
                </a:rPr>
                <a:t> </a:t>
              </a:r>
              <a:r>
                <a:rPr lang="en-GB" sz="1200" i="1" err="1">
                  <a:ea typeface="+mn-lt"/>
                  <a:cs typeface="+mn-lt"/>
                </a:rPr>
                <a:t>rétt</a:t>
              </a:r>
              <a:r>
                <a:rPr lang="en-GB" sz="1200" i="1">
                  <a:ea typeface="+mn-lt"/>
                  <a:cs typeface="+mn-lt"/>
                </a:rPr>
                <a:t> </a:t>
              </a:r>
              <a:r>
                <a:rPr lang="en-GB" sz="1200" i="1" err="1">
                  <a:ea typeface="+mn-lt"/>
                  <a:cs typeface="+mn-lt"/>
                </a:rPr>
                <a:t>verkfæri</a:t>
              </a:r>
              <a:r>
                <a:rPr lang="en-GB" sz="1200" i="1">
                  <a:ea typeface="+mn-lt"/>
                  <a:cs typeface="+mn-lt"/>
                </a:rPr>
                <a:t> </a:t>
              </a:r>
              <a:r>
                <a:rPr lang="en-GB" sz="1200" i="1" err="1">
                  <a:ea typeface="+mn-lt"/>
                  <a:cs typeface="+mn-lt"/>
                </a:rPr>
                <a:t>mun</a:t>
              </a:r>
              <a:r>
                <a:rPr lang="en-GB" sz="1200" i="1">
                  <a:ea typeface="+mn-lt"/>
                  <a:cs typeface="+mn-lt"/>
                </a:rPr>
                <a:t> </a:t>
              </a:r>
              <a:r>
                <a:rPr lang="en-GB" sz="1200" i="1" err="1">
                  <a:ea typeface="+mn-lt"/>
                  <a:cs typeface="+mn-lt"/>
                </a:rPr>
                <a:t>það</a:t>
              </a:r>
              <a:r>
                <a:rPr lang="en-GB" sz="1200" i="1">
                  <a:ea typeface="+mn-lt"/>
                  <a:cs typeface="+mn-lt"/>
                </a:rPr>
                <a:t> </a:t>
              </a:r>
              <a:r>
                <a:rPr lang="en-GB" sz="1200" i="1" err="1">
                  <a:ea typeface="+mn-lt"/>
                  <a:cs typeface="+mn-lt"/>
                </a:rPr>
                <a:t>hanna</a:t>
              </a:r>
              <a:r>
                <a:rPr lang="en-GB" sz="1200" i="1">
                  <a:ea typeface="+mn-lt"/>
                  <a:cs typeface="+mn-lt"/>
                </a:rPr>
                <a:t> </a:t>
              </a:r>
              <a:r>
                <a:rPr lang="en-GB" sz="1200" i="1" err="1">
                  <a:ea typeface="+mn-lt"/>
                  <a:cs typeface="+mn-lt"/>
                </a:rPr>
                <a:t>og</a:t>
              </a:r>
              <a:r>
                <a:rPr lang="en-GB" sz="1200" i="1">
                  <a:ea typeface="+mn-lt"/>
                  <a:cs typeface="+mn-lt"/>
                </a:rPr>
                <a:t> </a:t>
              </a:r>
              <a:r>
                <a:rPr lang="en-GB" sz="1200" i="1" err="1">
                  <a:ea typeface="+mn-lt"/>
                  <a:cs typeface="+mn-lt"/>
                </a:rPr>
                <a:t>smíða</a:t>
              </a:r>
              <a:r>
                <a:rPr lang="en-GB" sz="1200" i="1">
                  <a:ea typeface="+mn-lt"/>
                  <a:cs typeface="+mn-lt"/>
                </a:rPr>
                <a:t> </a:t>
              </a:r>
              <a:r>
                <a:rPr lang="en-GB" sz="1200" i="1" err="1">
                  <a:ea typeface="+mn-lt"/>
                  <a:cs typeface="+mn-lt"/>
                </a:rPr>
                <a:t>hina</a:t>
              </a:r>
              <a:r>
                <a:rPr lang="en-GB" sz="1200" i="1">
                  <a:ea typeface="+mn-lt"/>
                  <a:cs typeface="+mn-lt"/>
                </a:rPr>
                <a:t> </a:t>
              </a:r>
              <a:endParaRPr lang="en-GB" sz="1200" i="1">
                <a:ea typeface="Arial Unicode MS"/>
                <a:cs typeface="+mn-lt"/>
              </a:endParaRPr>
            </a:p>
            <a:p>
              <a:pPr latinLnBrk="0" hangingPunct="0"/>
              <a:r>
                <a:rPr lang="en-GB" sz="1200" i="1" err="1">
                  <a:ea typeface="+mn-lt"/>
                  <a:cs typeface="+mn-lt"/>
                </a:rPr>
                <a:t>ótrúlegustu</a:t>
              </a:r>
              <a:r>
                <a:rPr lang="en-GB" sz="1200" i="1">
                  <a:ea typeface="+mn-lt"/>
                  <a:cs typeface="+mn-lt"/>
                </a:rPr>
                <a:t> </a:t>
              </a:r>
              <a:r>
                <a:rPr lang="en-GB" sz="1200" i="1" err="1">
                  <a:ea typeface="+mn-lt"/>
                  <a:cs typeface="+mn-lt"/>
                </a:rPr>
                <a:t>hluti</a:t>
              </a:r>
              <a:r>
                <a:rPr lang="en-GB" sz="1200" i="1">
                  <a:ea typeface="+mn-lt"/>
                  <a:cs typeface="+mn-lt"/>
                </a:rPr>
                <a:t>.“ </a:t>
              </a:r>
              <a:endParaRPr lang="en-GB" sz="1200" i="1">
                <a:cs typeface="Arial"/>
              </a:endParaRPr>
            </a:p>
            <a:p>
              <a:pPr latinLnBrk="0" hangingPunct="0"/>
              <a:r>
                <a:rPr lang="en-GB" sz="1200" err="1">
                  <a:ea typeface="+mn-lt"/>
                  <a:cs typeface="+mn-lt"/>
                </a:rPr>
                <a:t>Prófessor</a:t>
              </a:r>
              <a:r>
                <a:rPr lang="en-GB" sz="1200">
                  <a:ea typeface="+mn-lt"/>
                  <a:cs typeface="+mn-lt"/>
                </a:rPr>
                <a:t> </a:t>
              </a:r>
              <a:r>
                <a:rPr lang="en-GB" sz="1200" b="0">
                  <a:effectLst/>
                  <a:ea typeface="+mn-lt"/>
                  <a:cs typeface="+mn-lt"/>
                </a:rPr>
                <a:t>Neil </a:t>
              </a:r>
              <a:r>
                <a:rPr lang="en-GB" sz="1200" b="0" err="1">
                  <a:effectLst/>
                  <a:ea typeface="+mn-lt"/>
                  <a:cs typeface="+mn-lt"/>
                </a:rPr>
                <a:t>Gershenfeld</a:t>
              </a:r>
              <a:r>
                <a:rPr lang="en-GB" sz="1200" b="0">
                  <a:effectLst/>
                  <a:ea typeface="+mn-lt"/>
                  <a:cs typeface="+mn-lt"/>
                </a:rPr>
                <a:t>,</a:t>
              </a:r>
              <a:r>
                <a:rPr lang="en-GB" sz="1200">
                  <a:ea typeface="+mn-lt"/>
                  <a:cs typeface="+mn-lt"/>
                </a:rPr>
                <a:t> </a:t>
              </a:r>
              <a:endParaRPr lang="en-GB">
                <a:ea typeface="Arial Unicode MS"/>
                <a:cs typeface="+mn-lt"/>
              </a:endParaRPr>
            </a:p>
            <a:p>
              <a:pPr latinLnBrk="0" hangingPunct="0"/>
              <a:r>
                <a:rPr lang="en-GB" sz="1200" b="0">
                  <a:effectLst/>
                  <a:ea typeface="+mn-lt"/>
                  <a:cs typeface="+mn-lt"/>
                </a:rPr>
                <a:t>MIT</a:t>
              </a:r>
              <a:r>
                <a:rPr lang="en-GB" sz="1200">
                  <a:ea typeface="+mn-lt"/>
                  <a:cs typeface="+mn-lt"/>
                </a:rPr>
                <a:t> </a:t>
              </a:r>
              <a:endParaRPr lang="en-GB">
                <a:cs typeface="Arial"/>
              </a:endParaRPr>
            </a:p>
            <a:p>
              <a:pPr latinLnBrk="0" hangingPunct="0"/>
              <a:endParaRPr lang="en-GB" altLang="ko-KR" sz="1200" i="1">
                <a:solidFill>
                  <a:srgbClr val="555555"/>
                </a:solidFill>
                <a:latin typeface="Roboto"/>
                <a:cs typeface="Roboto"/>
              </a:endParaRPr>
            </a:p>
          </p:txBody>
        </p:sp>
        <p:sp>
          <p:nvSpPr>
            <p:cNvPr id="13" name="TextBox 12"/>
            <p:cNvSpPr txBox="1"/>
            <p:nvPr/>
          </p:nvSpPr>
          <p:spPr>
            <a:xfrm>
              <a:off x="803640" y="3362835"/>
              <a:ext cx="2059657" cy="276999"/>
            </a:xfrm>
            <a:prstGeom prst="rect">
              <a:avLst/>
            </a:prstGeom>
            <a:noFill/>
          </p:spPr>
          <p:txBody>
            <a:bodyPr wrap="square" rtlCol="0">
              <a:normAutofit/>
            </a:bodyPr>
            <a:lstStyle/>
            <a:p>
              <a:pPr algn="just"/>
              <a:endParaRPr lang="ko-KR" altLang="en-US" sz="1200" b="1">
                <a:solidFill>
                  <a:schemeClr val="tx1">
                    <a:lumMod val="75000"/>
                    <a:lumOff val="25000"/>
                  </a:schemeClr>
                </a:solidFill>
                <a:cs typeface="Arial" pitchFamily="34" charset="0"/>
              </a:endParaRPr>
            </a:p>
          </p:txBody>
        </p:sp>
      </p:grpSp>
      <p:sp>
        <p:nvSpPr>
          <p:cNvPr id="21" name="Oval 20"/>
          <p:cNvSpPr/>
          <p:nvPr/>
        </p:nvSpPr>
        <p:spPr>
          <a:xfrm>
            <a:off x="2194567"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21"/>
          <p:cNvSpPr/>
          <p:nvPr/>
        </p:nvSpPr>
        <p:spPr>
          <a:xfrm>
            <a:off x="2946534"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2"/>
          <p:cNvSpPr/>
          <p:nvPr/>
        </p:nvSpPr>
        <p:spPr>
          <a:xfrm>
            <a:off x="3698501"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34" name="Objeto 33"/>
          <p:cNvGraphicFramePr>
            <a:graphicFrameLocks noChangeAspect="1"/>
          </p:cNvGraphicFramePr>
          <p:nvPr>
            <p:extLst>
              <p:ext uri="{D42A27DB-BD31-4B8C-83A1-F6EECF244321}">
                <p14:modId xmlns:p14="http://schemas.microsoft.com/office/powerpoint/2010/main" val="3124090747"/>
              </p:ext>
            </p:extLst>
          </p:nvPr>
        </p:nvGraphicFramePr>
        <p:xfrm>
          <a:off x="5508104" y="2483711"/>
          <a:ext cx="901239" cy="892360"/>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34" name="Objeto 33"/>
                      <p:cNvPicPr/>
                      <p:nvPr/>
                    </p:nvPicPr>
                    <p:blipFill>
                      <a:blip r:embed="rId3"/>
                      <a:stretch>
                        <a:fillRect/>
                      </a:stretch>
                    </p:blipFill>
                    <p:spPr>
                      <a:xfrm>
                        <a:off x="5508104" y="2483711"/>
                        <a:ext cx="901239" cy="89236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7E42F51-9F58-FC07-8F13-55D47FE5C712}"/>
              </a:ext>
            </a:extLst>
          </p:cNvPr>
          <p:cNvSpPr txBox="1"/>
          <p:nvPr/>
        </p:nvSpPr>
        <p:spPr>
          <a:xfrm>
            <a:off x="1351802" y="2145061"/>
            <a:ext cx="2056828" cy="1477328"/>
          </a:xfrm>
          <a:prstGeom prst="rect">
            <a:avLst/>
          </a:prstGeom>
          <a:noFill/>
        </p:spPr>
        <p:txBody>
          <a:bodyPr wrap="square" lIns="91440" tIns="45720" rIns="91440" bIns="45720" rtlCol="0" anchor="t">
            <a:spAutoFit/>
          </a:bodyPr>
          <a:lstStyle/>
          <a:p>
            <a:pPr latinLnBrk="0" hangingPunct="0"/>
            <a:r>
              <a:rPr lang="en-GB" sz="1200">
                <a:ea typeface="+mn-lt"/>
                <a:cs typeface="+mn-lt"/>
              </a:rPr>
              <a:t>Ef </a:t>
            </a:r>
            <a:r>
              <a:rPr lang="en-GB" sz="1200" err="1">
                <a:ea typeface="+mn-lt"/>
                <a:cs typeface="+mn-lt"/>
              </a:rPr>
              <a:t>þú</a:t>
            </a:r>
            <a:r>
              <a:rPr lang="en-GB" sz="1200">
                <a:ea typeface="+mn-lt"/>
                <a:cs typeface="+mn-lt"/>
              </a:rPr>
              <a:t> </a:t>
            </a:r>
            <a:r>
              <a:rPr lang="en-GB" sz="1200" err="1">
                <a:ea typeface="+mn-lt"/>
                <a:cs typeface="+mn-lt"/>
              </a:rPr>
              <a:t>ert</a:t>
            </a:r>
            <a:r>
              <a:rPr lang="en-GB" sz="1200">
                <a:ea typeface="+mn-lt"/>
                <a:cs typeface="+mn-lt"/>
              </a:rPr>
              <a:t> </a:t>
            </a:r>
            <a:r>
              <a:rPr lang="en-GB" sz="1200" err="1">
                <a:ea typeface="+mn-lt"/>
                <a:cs typeface="+mn-lt"/>
              </a:rPr>
              <a:t>með</a:t>
            </a:r>
            <a:r>
              <a:rPr lang="en-GB" sz="1200">
                <a:ea typeface="+mn-lt"/>
                <a:cs typeface="+mn-lt"/>
              </a:rPr>
              <a:t> FabLab </a:t>
            </a:r>
            <a:endParaRPr lang="en-US"/>
          </a:p>
          <a:p>
            <a:pPr latinLnBrk="0" hangingPunct="0"/>
            <a:r>
              <a:rPr lang="en-GB" sz="1200" err="1">
                <a:ea typeface="+mn-lt"/>
                <a:cs typeface="+mn-lt"/>
              </a:rPr>
              <a:t>nálægt</a:t>
            </a:r>
            <a:r>
              <a:rPr lang="en-GB" sz="1200">
                <a:ea typeface="+mn-lt"/>
                <a:cs typeface="+mn-lt"/>
              </a:rPr>
              <a:t> </a:t>
            </a:r>
            <a:r>
              <a:rPr lang="en-GB" sz="1200" err="1">
                <a:ea typeface="+mn-lt"/>
                <a:cs typeface="+mn-lt"/>
              </a:rPr>
              <a:t>þér</a:t>
            </a:r>
            <a:r>
              <a:rPr lang="en-GB" sz="1200">
                <a:ea typeface="+mn-lt"/>
                <a:cs typeface="+mn-lt"/>
              </a:rPr>
              <a:t> </a:t>
            </a:r>
            <a:r>
              <a:rPr lang="en-GB" sz="1200" err="1">
                <a:ea typeface="+mn-lt"/>
                <a:cs typeface="+mn-lt"/>
              </a:rPr>
              <a:t>getur</a:t>
            </a:r>
            <a:r>
              <a:rPr lang="en-GB" sz="1200">
                <a:ea typeface="+mn-lt"/>
                <a:cs typeface="+mn-lt"/>
              </a:rPr>
              <a:t> </a:t>
            </a:r>
            <a:r>
              <a:rPr lang="en-GB" sz="1200" err="1">
                <a:ea typeface="+mn-lt"/>
                <a:cs typeface="+mn-lt"/>
              </a:rPr>
              <a:t>þú</a:t>
            </a:r>
            <a:r>
              <a:rPr lang="en-GB" sz="1200">
                <a:ea typeface="+mn-lt"/>
                <a:cs typeface="+mn-lt"/>
              </a:rPr>
              <a:t> </a:t>
            </a:r>
            <a:r>
              <a:rPr lang="en-GB" sz="1200" err="1">
                <a:ea typeface="+mn-lt"/>
                <a:cs typeface="+mn-lt"/>
              </a:rPr>
              <a:t>notað</a:t>
            </a:r>
            <a:r>
              <a:rPr lang="en-GB" sz="1200">
                <a:ea typeface="+mn-lt"/>
                <a:cs typeface="+mn-lt"/>
              </a:rPr>
              <a:t> </a:t>
            </a:r>
            <a:endParaRPr lang="en-GB"/>
          </a:p>
          <a:p>
            <a:pPr latinLnBrk="0" hangingPunct="0"/>
            <a:r>
              <a:rPr lang="en-GB" sz="1200" err="1">
                <a:ea typeface="+mn-lt"/>
                <a:cs typeface="+mn-lt"/>
              </a:rPr>
              <a:t>þessar</a:t>
            </a:r>
            <a:r>
              <a:rPr lang="en-GB" sz="1200">
                <a:ea typeface="+mn-lt"/>
                <a:cs typeface="+mn-lt"/>
              </a:rPr>
              <a:t> </a:t>
            </a:r>
            <a:r>
              <a:rPr lang="en-GB" sz="1200" err="1">
                <a:ea typeface="+mn-lt"/>
                <a:cs typeface="+mn-lt"/>
              </a:rPr>
              <a:t>leiðbeiningar</a:t>
            </a:r>
            <a:r>
              <a:rPr lang="en-GB" sz="1200">
                <a:ea typeface="+mn-lt"/>
                <a:cs typeface="+mn-lt"/>
              </a:rPr>
              <a:t>. </a:t>
            </a:r>
            <a:r>
              <a:rPr lang="en-GB" sz="1200" err="1">
                <a:ea typeface="+mn-lt"/>
                <a:cs typeface="+mn-lt"/>
              </a:rPr>
              <a:t>Þú</a:t>
            </a:r>
            <a:r>
              <a:rPr lang="en-GB" sz="1200">
                <a:ea typeface="+mn-lt"/>
                <a:cs typeface="+mn-lt"/>
              </a:rPr>
              <a:t> </a:t>
            </a:r>
            <a:r>
              <a:rPr lang="en-GB" sz="1200" err="1">
                <a:ea typeface="+mn-lt"/>
                <a:cs typeface="+mn-lt"/>
              </a:rPr>
              <a:t>getur</a:t>
            </a:r>
            <a:r>
              <a:rPr lang="en-GB" sz="1200">
                <a:ea typeface="+mn-lt"/>
                <a:cs typeface="+mn-lt"/>
              </a:rPr>
              <a:t> </a:t>
            </a:r>
            <a:r>
              <a:rPr lang="en-GB" sz="1200" err="1">
                <a:ea typeface="+mn-lt"/>
                <a:cs typeface="+mn-lt"/>
              </a:rPr>
              <a:t>einnig</a:t>
            </a:r>
            <a:r>
              <a:rPr lang="en-GB" sz="1200">
                <a:ea typeface="+mn-lt"/>
                <a:cs typeface="+mn-lt"/>
              </a:rPr>
              <a:t> </a:t>
            </a:r>
            <a:r>
              <a:rPr lang="en-GB" sz="1200" err="1">
                <a:ea typeface="+mn-lt"/>
                <a:cs typeface="+mn-lt"/>
              </a:rPr>
              <a:t>notað</a:t>
            </a:r>
            <a:r>
              <a:rPr lang="en-GB" sz="1200">
                <a:ea typeface="+mn-lt"/>
                <a:cs typeface="+mn-lt"/>
              </a:rPr>
              <a:t> </a:t>
            </a:r>
            <a:r>
              <a:rPr lang="en-GB" sz="1200" err="1">
                <a:ea typeface="+mn-lt"/>
                <a:cs typeface="+mn-lt"/>
              </a:rPr>
              <a:t>þær</a:t>
            </a:r>
            <a:r>
              <a:rPr lang="en-GB" sz="1200">
                <a:ea typeface="+mn-lt"/>
                <a:cs typeface="+mn-lt"/>
              </a:rPr>
              <a:t> </a:t>
            </a:r>
            <a:endParaRPr lang="en-GB">
              <a:ea typeface="+mn-lt"/>
              <a:cs typeface="+mn-lt"/>
            </a:endParaRPr>
          </a:p>
          <a:p>
            <a:pPr latinLnBrk="0" hangingPunct="0"/>
            <a:r>
              <a:rPr lang="en-GB" sz="1200" err="1">
                <a:ea typeface="+mn-lt"/>
                <a:cs typeface="+mn-lt"/>
              </a:rPr>
              <a:t>heima</a:t>
            </a:r>
            <a:r>
              <a:rPr lang="en-GB" sz="1200">
                <a:ea typeface="+mn-lt"/>
                <a:cs typeface="+mn-lt"/>
              </a:rPr>
              <a:t> </a:t>
            </a:r>
            <a:r>
              <a:rPr lang="en-GB" sz="1200" err="1">
                <a:ea typeface="+mn-lt"/>
                <a:cs typeface="+mn-lt"/>
              </a:rPr>
              <a:t>með</a:t>
            </a:r>
            <a:r>
              <a:rPr lang="en-GB" sz="1200">
                <a:ea typeface="+mn-lt"/>
                <a:cs typeface="+mn-lt"/>
              </a:rPr>
              <a:t> </a:t>
            </a:r>
            <a:r>
              <a:rPr lang="en-GB" sz="1200" err="1">
                <a:ea typeface="+mn-lt"/>
                <a:cs typeface="+mn-lt"/>
              </a:rPr>
              <a:t>þína</a:t>
            </a:r>
            <a:r>
              <a:rPr lang="en-GB" sz="1200">
                <a:ea typeface="+mn-lt"/>
                <a:cs typeface="+mn-lt"/>
              </a:rPr>
              <a:t> </a:t>
            </a:r>
            <a:r>
              <a:rPr lang="en-GB" sz="1200" err="1">
                <a:ea typeface="+mn-lt"/>
                <a:cs typeface="+mn-lt"/>
              </a:rPr>
              <a:t>eigin</a:t>
            </a:r>
            <a:r>
              <a:rPr lang="en-GB" sz="1200">
                <a:ea typeface="+mn-lt"/>
                <a:cs typeface="+mn-lt"/>
              </a:rPr>
              <a:t> </a:t>
            </a:r>
            <a:r>
              <a:rPr lang="en-GB" sz="1200" err="1">
                <a:ea typeface="+mn-lt"/>
                <a:cs typeface="+mn-lt"/>
              </a:rPr>
              <a:t>tölvu</a:t>
            </a:r>
            <a:r>
              <a:rPr lang="en-GB" sz="1200">
                <a:ea typeface="+mn-lt"/>
                <a:cs typeface="+mn-lt"/>
              </a:rPr>
              <a:t> </a:t>
            </a:r>
            <a:r>
              <a:rPr lang="en-GB" sz="1200" err="1">
                <a:ea typeface="+mn-lt"/>
                <a:cs typeface="+mn-lt"/>
              </a:rPr>
              <a:t>fyrir</a:t>
            </a:r>
            <a:r>
              <a:rPr lang="en-GB" sz="1200">
                <a:ea typeface="+mn-lt"/>
                <a:cs typeface="+mn-lt"/>
              </a:rPr>
              <a:t> </a:t>
            </a:r>
            <a:r>
              <a:rPr lang="en-GB" sz="1200" err="1">
                <a:ea typeface="+mn-lt"/>
                <a:cs typeface="+mn-lt"/>
              </a:rPr>
              <a:t>eigin</a:t>
            </a:r>
            <a:r>
              <a:rPr lang="en-GB" sz="1200">
                <a:ea typeface="+mn-lt"/>
                <a:cs typeface="+mn-lt"/>
              </a:rPr>
              <a:t> </a:t>
            </a:r>
            <a:r>
              <a:rPr lang="en-GB" sz="1200" err="1">
                <a:ea typeface="+mn-lt"/>
                <a:cs typeface="+mn-lt"/>
              </a:rPr>
              <a:t>verkefni</a:t>
            </a:r>
            <a:r>
              <a:rPr lang="en-GB" sz="1200">
                <a:ea typeface="+mn-lt"/>
                <a:cs typeface="+mn-lt"/>
              </a:rPr>
              <a:t>. </a:t>
            </a:r>
            <a:endParaRPr lang="en-GB">
              <a:ea typeface="+mn-lt"/>
              <a:cs typeface="+mn-lt"/>
            </a:endParaRPr>
          </a:p>
          <a:p>
            <a:pPr latinLnBrk="0" hangingPunct="0"/>
            <a:endParaRPr lang="en-GB"/>
          </a:p>
        </p:txBody>
      </p:sp>
    </p:spTree>
    <p:extLst>
      <p:ext uri="{BB962C8B-B14F-4D97-AF65-F5344CB8AC3E}">
        <p14:creationId xmlns:p14="http://schemas.microsoft.com/office/powerpoint/2010/main" val="1815539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9" y="2000387"/>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872859" y="27386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9" y="347696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Meshmixer</a:t>
            </a:r>
            <a:endParaRPr lang="ko-KR" altLang="en-US" sz="2800">
              <a:cs typeface="Arial"/>
            </a:endParaRPr>
          </a:p>
        </p:txBody>
      </p:sp>
      <p:sp>
        <p:nvSpPr>
          <p:cNvPr id="3" name="Text Placeholder 2"/>
          <p:cNvSpPr>
            <a:spLocks noGrp="1"/>
          </p:cNvSpPr>
          <p:nvPr>
            <p:ph type="body" sz="quarter" idx="11"/>
          </p:nvPr>
        </p:nvSpPr>
        <p:spPr/>
        <p:txBody>
          <a:bodyPr lIns="91440" tIns="45720" rIns="91440" bIns="45720" anchor="ctr"/>
          <a:lstStyle/>
          <a:p>
            <a:pPr lvl="0"/>
            <a:r>
              <a:rPr lang="en-US" sz="1800">
                <a:cs typeface="Arial"/>
              </a:rPr>
              <a:t>4</a:t>
            </a:r>
            <a:endParaRPr lang="en-US"/>
          </a:p>
        </p:txBody>
      </p:sp>
      <p:sp>
        <p:nvSpPr>
          <p:cNvPr id="20" name="Rectangle 19"/>
          <p:cNvSpPr/>
          <p:nvPr/>
        </p:nvSpPr>
        <p:spPr>
          <a:xfrm>
            <a:off x="683568" y="2013823"/>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683568" y="3490403"/>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5081675" y="2026498"/>
            <a:ext cx="2371794" cy="307777"/>
          </a:xfrm>
          <a:prstGeom prst="rect">
            <a:avLst/>
          </a:prstGeom>
          <a:noFill/>
        </p:spPr>
        <p:txBody>
          <a:bodyPr wrap="square" lIns="91440" tIns="45720" rIns="91440" bIns="45720" rtlCol="0" anchor="t">
            <a:spAutoFit/>
          </a:bodyPr>
          <a:lstStyle/>
          <a:p>
            <a:r>
              <a:rPr lang="en-US" altLang="ko-KR" sz="1400" b="1" err="1">
                <a:solidFill>
                  <a:schemeClr val="bg1"/>
                </a:solidFill>
                <a:cs typeface="Arial"/>
              </a:rPr>
              <a:t>Stórt</a:t>
            </a:r>
            <a:r>
              <a:rPr lang="en-US" altLang="ko-KR" sz="1400" b="1">
                <a:solidFill>
                  <a:schemeClr val="bg1"/>
                </a:solidFill>
                <a:cs typeface="Arial"/>
              </a:rPr>
              <a:t> </a:t>
            </a:r>
            <a:r>
              <a:rPr lang="en-US" altLang="ko-KR" sz="1400" b="1" err="1">
                <a:solidFill>
                  <a:schemeClr val="bg1"/>
                </a:solidFill>
                <a:cs typeface="Arial"/>
              </a:rPr>
              <a:t>samfélag</a:t>
            </a:r>
            <a:endParaRPr lang="en-US" altLang="ko-KR" err="1"/>
          </a:p>
        </p:txBody>
      </p:sp>
      <p:sp>
        <p:nvSpPr>
          <p:cNvPr id="28" name="TextBox 27"/>
          <p:cNvSpPr txBox="1"/>
          <p:nvPr/>
        </p:nvSpPr>
        <p:spPr>
          <a:xfrm>
            <a:off x="5081675" y="2743103"/>
            <a:ext cx="2371794" cy="307777"/>
          </a:xfrm>
          <a:prstGeom prst="rect">
            <a:avLst/>
          </a:prstGeom>
          <a:noFill/>
        </p:spPr>
        <p:txBody>
          <a:bodyPr wrap="square" lIns="91440" tIns="45720" rIns="91440" bIns="45720" rtlCol="0" anchor="t">
            <a:spAutoFit/>
          </a:bodyPr>
          <a:lstStyle/>
          <a:p>
            <a:r>
              <a:rPr lang="en-US" altLang="ko-KR" sz="1400" b="1" err="1">
                <a:solidFill>
                  <a:schemeClr val="bg1"/>
                </a:solidFill>
                <a:cs typeface="Arial"/>
              </a:rPr>
              <a:t>Samkeppnishæft</a:t>
            </a:r>
          </a:p>
        </p:txBody>
      </p:sp>
      <p:sp>
        <p:nvSpPr>
          <p:cNvPr id="29" name="TextBox 28"/>
          <p:cNvSpPr txBox="1"/>
          <p:nvPr/>
        </p:nvSpPr>
        <p:spPr>
          <a:xfrm>
            <a:off x="5081675" y="3523624"/>
            <a:ext cx="2371794" cy="307777"/>
          </a:xfrm>
          <a:prstGeom prst="rect">
            <a:avLst/>
          </a:prstGeom>
          <a:noFill/>
        </p:spPr>
        <p:txBody>
          <a:bodyPr wrap="square" lIns="91440" tIns="45720" rIns="91440" bIns="45720" rtlCol="0" anchor="t">
            <a:spAutoFit/>
          </a:bodyPr>
          <a:lstStyle/>
          <a:p>
            <a:r>
              <a:rPr lang="en-US" altLang="ko-KR" sz="1400" b="1" err="1">
                <a:solidFill>
                  <a:schemeClr val="bg1"/>
                </a:solidFill>
                <a:cs typeface="Arial"/>
              </a:rPr>
              <a:t>Vinnur</a:t>
            </a:r>
            <a:r>
              <a:rPr lang="en-US" altLang="ko-KR" sz="1400" b="1">
                <a:solidFill>
                  <a:schemeClr val="bg1"/>
                </a:solidFill>
                <a:cs typeface="Arial"/>
              </a:rPr>
              <a:t> </a:t>
            </a:r>
            <a:r>
              <a:rPr lang="en-US" altLang="ko-KR" sz="1400" b="1" err="1">
                <a:solidFill>
                  <a:schemeClr val="bg1"/>
                </a:solidFill>
                <a:cs typeface="Arial"/>
              </a:rPr>
              <a:t>hratt</a:t>
            </a:r>
          </a:p>
        </p:txBody>
      </p:sp>
      <p:sp>
        <p:nvSpPr>
          <p:cNvPr id="30" name="TextBox 29"/>
          <p:cNvSpPr txBox="1"/>
          <p:nvPr/>
        </p:nvSpPr>
        <p:spPr>
          <a:xfrm>
            <a:off x="1691680" y="2045722"/>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3D</a:t>
            </a:r>
          </a:p>
        </p:txBody>
      </p:sp>
      <p:sp>
        <p:nvSpPr>
          <p:cNvPr id="31" name="TextBox 30"/>
          <p:cNvSpPr txBox="1"/>
          <p:nvPr/>
        </p:nvSpPr>
        <p:spPr>
          <a:xfrm>
            <a:off x="1691680" y="2762327"/>
            <a:ext cx="2371794" cy="307777"/>
          </a:xfrm>
          <a:prstGeom prst="rect">
            <a:avLst/>
          </a:prstGeom>
          <a:solidFill>
            <a:srgbClr val="86BD70"/>
          </a:solidFill>
        </p:spPr>
        <p:txBody>
          <a:bodyPr wrap="square" lIns="91440" tIns="45720" rIns="91440" bIns="45720" rtlCol="0" anchor="t">
            <a:spAutoFit/>
          </a:bodyPr>
          <a:lstStyle/>
          <a:p>
            <a:pPr algn="r"/>
            <a:r>
              <a:rPr lang="en-US" altLang="ko-KR" sz="1400" b="1" err="1">
                <a:solidFill>
                  <a:schemeClr val="bg1"/>
                </a:solidFill>
                <a:cs typeface="Arial"/>
              </a:rPr>
              <a:t>Auðvelt</a:t>
            </a:r>
            <a:r>
              <a:rPr lang="en-US" altLang="ko-KR" sz="1400" b="1">
                <a:solidFill>
                  <a:schemeClr val="bg1"/>
                </a:solidFill>
                <a:cs typeface="Arial"/>
              </a:rPr>
              <a:t> í </a:t>
            </a:r>
            <a:r>
              <a:rPr lang="en-US" altLang="ko-KR" sz="1400" b="1" err="1">
                <a:solidFill>
                  <a:schemeClr val="bg1"/>
                </a:solidFill>
                <a:cs typeface="Arial"/>
              </a:rPr>
              <a:t>notkun</a:t>
            </a:r>
            <a:endParaRPr lang="en-US" altLang="ko-KR" err="1">
              <a:solidFill>
                <a:schemeClr val="bg1"/>
              </a:solidFill>
            </a:endParaRPr>
          </a:p>
        </p:txBody>
      </p:sp>
      <p:sp>
        <p:nvSpPr>
          <p:cNvPr id="32" name="TextBox 31"/>
          <p:cNvSpPr txBox="1"/>
          <p:nvPr/>
        </p:nvSpPr>
        <p:spPr>
          <a:xfrm>
            <a:off x="1691680" y="3542848"/>
            <a:ext cx="2371794" cy="307777"/>
          </a:xfrm>
          <a:prstGeom prst="rect">
            <a:avLst/>
          </a:prstGeom>
          <a:noFill/>
        </p:spPr>
        <p:txBody>
          <a:bodyPr wrap="square" lIns="91440" tIns="45720" rIns="91440" bIns="45720" rtlCol="0" anchor="t">
            <a:spAutoFit/>
          </a:bodyPr>
          <a:lstStyle/>
          <a:p>
            <a:pPr algn="r"/>
            <a:r>
              <a:rPr lang="en-US" altLang="ko-KR" sz="1400" b="1" err="1">
                <a:solidFill>
                  <a:schemeClr val="bg1"/>
                </a:solidFill>
                <a:cs typeface="Arial"/>
              </a:rPr>
              <a:t>Halaðu</a:t>
            </a:r>
            <a:r>
              <a:rPr lang="en-US" altLang="ko-KR" sz="1400" b="1">
                <a:solidFill>
                  <a:schemeClr val="bg1"/>
                </a:solidFill>
                <a:cs typeface="Arial"/>
              </a:rPr>
              <a:t> </a:t>
            </a:r>
            <a:r>
              <a:rPr lang="en-US" altLang="ko-KR" sz="1400" b="1" err="1">
                <a:solidFill>
                  <a:schemeClr val="bg1"/>
                </a:solidFill>
                <a:cs typeface="Arial"/>
              </a:rPr>
              <a:t>niður</a:t>
            </a:r>
            <a:r>
              <a:rPr lang="en-US" altLang="ko-KR" sz="1400" b="1">
                <a:solidFill>
                  <a:schemeClr val="bg1"/>
                </a:solidFill>
                <a:cs typeface="Arial"/>
              </a:rPr>
              <a:t> </a:t>
            </a:r>
            <a:r>
              <a:rPr lang="en-US" altLang="ko-KR" sz="1400" b="1" err="1">
                <a:solidFill>
                  <a:schemeClr val="bg1"/>
                </a:solidFill>
                <a:cs typeface="Arial"/>
              </a:rPr>
              <a:t>og</a:t>
            </a:r>
            <a:r>
              <a:rPr lang="en-US" altLang="ko-KR" sz="1400" b="1">
                <a:solidFill>
                  <a:schemeClr val="bg1"/>
                </a:solidFill>
                <a:cs typeface="Arial"/>
              </a:rPr>
              <a:t> </a:t>
            </a:r>
            <a:r>
              <a:rPr lang="en-US" altLang="ko-KR" sz="1400" b="1" err="1">
                <a:solidFill>
                  <a:schemeClr val="bg1"/>
                </a:solidFill>
                <a:cs typeface="Arial"/>
              </a:rPr>
              <a:t>byrjaðu</a:t>
            </a:r>
            <a:endParaRPr lang="en-US" altLang="ko-KR" err="1">
              <a:solidFill>
                <a:schemeClr val="bg1"/>
              </a:solidFill>
            </a:endParaRPr>
          </a:p>
        </p:txBody>
      </p:sp>
      <p:sp>
        <p:nvSpPr>
          <p:cNvPr id="33" name="TextBox 32"/>
          <p:cNvSpPr txBox="1"/>
          <p:nvPr/>
        </p:nvSpPr>
        <p:spPr>
          <a:xfrm>
            <a:off x="4828963" y="2334186"/>
            <a:ext cx="3841725" cy="430887"/>
          </a:xfrm>
          <a:prstGeom prst="rect">
            <a:avLst/>
          </a:prstGeom>
          <a:noFill/>
        </p:spPr>
        <p:txBody>
          <a:bodyPr wrap="square" lIns="91440" tIns="45720" rIns="91440" bIns="45720" rtlCol="0" anchor="t">
            <a:spAutoFit/>
          </a:bodyPr>
          <a:lstStyle/>
          <a:p>
            <a:pPr latinLnBrk="0" hangingPunct="0"/>
            <a:r>
              <a:rPr lang="en-US" sz="1100" err="1">
                <a:ea typeface="+mn-lt"/>
                <a:cs typeface="+mn-lt"/>
              </a:rPr>
              <a:t>Fullt</a:t>
            </a:r>
            <a:r>
              <a:rPr lang="en-US" sz="1100">
                <a:ea typeface="+mn-lt"/>
                <a:cs typeface="+mn-lt"/>
              </a:rPr>
              <a:t> </a:t>
            </a:r>
            <a:r>
              <a:rPr lang="en-US" sz="1100" err="1">
                <a:ea typeface="+mn-lt"/>
                <a:cs typeface="+mn-lt"/>
              </a:rPr>
              <a:t>af</a:t>
            </a:r>
            <a:r>
              <a:rPr lang="en-US" sz="1100">
                <a:ea typeface="+mn-lt"/>
                <a:cs typeface="+mn-lt"/>
              </a:rPr>
              <a:t> </a:t>
            </a:r>
            <a:r>
              <a:rPr lang="en-US" sz="1100" err="1">
                <a:ea typeface="+mn-lt"/>
                <a:cs typeface="+mn-lt"/>
              </a:rPr>
              <a:t>námskeiðum</a:t>
            </a:r>
            <a:r>
              <a:rPr lang="en-US" sz="1100">
                <a:ea typeface="+mn-lt"/>
                <a:cs typeface="+mn-lt"/>
              </a:rPr>
              <a:t> </a:t>
            </a:r>
            <a:r>
              <a:rPr lang="en-US" sz="1100" err="1">
                <a:ea typeface="+mn-lt"/>
                <a:cs typeface="+mn-lt"/>
              </a:rPr>
              <a:t>og</a:t>
            </a:r>
            <a:r>
              <a:rPr lang="en-US" sz="1100">
                <a:ea typeface="+mn-lt"/>
                <a:cs typeface="+mn-lt"/>
              </a:rPr>
              <a:t> </a:t>
            </a:r>
            <a:r>
              <a:rPr lang="en-US" sz="1100" err="1">
                <a:ea typeface="+mn-lt"/>
                <a:cs typeface="+mn-lt"/>
              </a:rPr>
              <a:t>myndböndum</a:t>
            </a:r>
            <a:r>
              <a:rPr lang="en-US" sz="1100">
                <a:ea typeface="+mn-lt"/>
                <a:cs typeface="+mn-lt"/>
              </a:rPr>
              <a:t> </a:t>
            </a:r>
            <a:r>
              <a:rPr lang="en-US" sz="1100" err="1">
                <a:ea typeface="+mn-lt"/>
                <a:cs typeface="+mn-lt"/>
              </a:rPr>
              <a:t>sem</a:t>
            </a:r>
            <a:r>
              <a:rPr lang="en-US" sz="1100">
                <a:ea typeface="+mn-lt"/>
                <a:cs typeface="+mn-lt"/>
              </a:rPr>
              <a:t> </a:t>
            </a:r>
            <a:r>
              <a:rPr lang="en-US" sz="1100" err="1">
                <a:ea typeface="+mn-lt"/>
                <a:cs typeface="+mn-lt"/>
              </a:rPr>
              <a:t>auðvelt</a:t>
            </a:r>
            <a:r>
              <a:rPr lang="en-US" sz="1100">
                <a:ea typeface="+mn-lt"/>
                <a:cs typeface="+mn-lt"/>
              </a:rPr>
              <a:t> er </a:t>
            </a:r>
            <a:r>
              <a:rPr lang="en-US" sz="1100" err="1">
                <a:ea typeface="+mn-lt"/>
                <a:cs typeface="+mn-lt"/>
              </a:rPr>
              <a:t>að</a:t>
            </a:r>
            <a:r>
              <a:rPr lang="en-US" sz="1100">
                <a:ea typeface="+mn-lt"/>
                <a:cs typeface="+mn-lt"/>
              </a:rPr>
              <a:t> </a:t>
            </a:r>
            <a:r>
              <a:rPr lang="en-US" sz="1100" err="1">
                <a:ea typeface="+mn-lt"/>
                <a:cs typeface="+mn-lt"/>
              </a:rPr>
              <a:t>fylgjast</a:t>
            </a:r>
            <a:r>
              <a:rPr lang="en-US" sz="1100">
                <a:ea typeface="+mn-lt"/>
                <a:cs typeface="+mn-lt"/>
              </a:rPr>
              <a:t> </a:t>
            </a:r>
            <a:r>
              <a:rPr lang="en-US" sz="1100" err="1">
                <a:ea typeface="+mn-lt"/>
                <a:cs typeface="+mn-lt"/>
              </a:rPr>
              <a:t>með</a:t>
            </a:r>
            <a:endParaRPr lang="en-US" sz="1100">
              <a:cs typeface="Arial"/>
            </a:endParaRPr>
          </a:p>
        </p:txBody>
      </p:sp>
      <p:sp>
        <p:nvSpPr>
          <p:cNvPr id="35" name="TextBox 34"/>
          <p:cNvSpPr txBox="1"/>
          <p:nvPr/>
        </p:nvSpPr>
        <p:spPr>
          <a:xfrm>
            <a:off x="4872859" y="3149514"/>
            <a:ext cx="3277196" cy="276999"/>
          </a:xfrm>
          <a:prstGeom prst="rect">
            <a:avLst/>
          </a:prstGeom>
          <a:noFill/>
        </p:spPr>
        <p:txBody>
          <a:bodyPr wrap="square" lIns="91440" tIns="45720" rIns="91440" bIns="45720" rtlCol="0" anchor="t">
            <a:spAutoFit/>
          </a:bodyPr>
          <a:lstStyle/>
          <a:p>
            <a:r>
              <a:rPr lang="en-US" altLang="ko-KR" sz="1200" err="1">
                <a:solidFill>
                  <a:schemeClr val="tx1">
                    <a:lumMod val="75000"/>
                    <a:lumOff val="25000"/>
                  </a:schemeClr>
                </a:solidFill>
                <a:cs typeface="Arial"/>
              </a:rPr>
              <a:t>Styður</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algengustu</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sniðin</a:t>
            </a:r>
          </a:p>
        </p:txBody>
      </p:sp>
      <p:sp>
        <p:nvSpPr>
          <p:cNvPr id="36" name="TextBox 35"/>
          <p:cNvSpPr txBox="1"/>
          <p:nvPr/>
        </p:nvSpPr>
        <p:spPr>
          <a:xfrm>
            <a:off x="4804569" y="3892968"/>
            <a:ext cx="3277196" cy="461665"/>
          </a:xfrm>
          <a:prstGeom prst="rect">
            <a:avLst/>
          </a:prstGeom>
          <a:noFill/>
        </p:spPr>
        <p:txBody>
          <a:bodyPr wrap="square" lIns="91440" tIns="45720" rIns="91440" bIns="45720" rtlCol="0" anchor="t">
            <a:spAutoFit/>
          </a:bodyPr>
          <a:lstStyle/>
          <a:p>
            <a:r>
              <a:rPr lang="en-US" sz="1200" err="1">
                <a:ea typeface="+mn-lt"/>
                <a:cs typeface="+mn-lt"/>
              </a:rPr>
              <a:t>Frá</a:t>
            </a:r>
            <a:r>
              <a:rPr lang="en-US" sz="1200">
                <a:ea typeface="+mn-lt"/>
                <a:cs typeface="+mn-lt"/>
              </a:rPr>
              <a:t> </a:t>
            </a:r>
            <a:r>
              <a:rPr lang="en-US" sz="1200" err="1">
                <a:ea typeface="+mn-lt"/>
                <a:cs typeface="+mn-lt"/>
              </a:rPr>
              <a:t>hugmynd</a:t>
            </a:r>
            <a:r>
              <a:rPr lang="en-US" sz="1200">
                <a:ea typeface="+mn-lt"/>
                <a:cs typeface="+mn-lt"/>
              </a:rPr>
              <a:t> </a:t>
            </a:r>
            <a:r>
              <a:rPr lang="en-US" sz="1200" err="1">
                <a:ea typeface="+mn-lt"/>
                <a:cs typeface="+mn-lt"/>
              </a:rPr>
              <a:t>til</a:t>
            </a:r>
            <a:r>
              <a:rPr lang="en-US" sz="1200">
                <a:ea typeface="+mn-lt"/>
                <a:cs typeface="+mn-lt"/>
              </a:rPr>
              <a:t> </a:t>
            </a:r>
            <a:r>
              <a:rPr lang="en-US" sz="1200" err="1">
                <a:ea typeface="+mn-lt"/>
                <a:cs typeface="+mn-lt"/>
              </a:rPr>
              <a:t>útprentunar</a:t>
            </a:r>
            <a:r>
              <a:rPr lang="en-US" sz="1200">
                <a:ea typeface="+mn-lt"/>
                <a:cs typeface="+mn-lt"/>
              </a:rPr>
              <a:t> á </a:t>
            </a:r>
            <a:r>
              <a:rPr lang="en-US" sz="1200" err="1">
                <a:ea typeface="+mn-lt"/>
                <a:cs typeface="+mn-lt"/>
              </a:rPr>
              <a:t>nokkrum</a:t>
            </a:r>
            <a:r>
              <a:rPr lang="en-US" sz="1200">
                <a:ea typeface="+mn-lt"/>
                <a:cs typeface="+mn-lt"/>
              </a:rPr>
              <a:t> </a:t>
            </a:r>
            <a:endParaRPr lang="en-US" err="1">
              <a:ea typeface="Arial Unicode MS"/>
              <a:cs typeface="+mn-lt"/>
            </a:endParaRPr>
          </a:p>
          <a:p>
            <a:r>
              <a:rPr lang="en-US" sz="1200" err="1">
                <a:ea typeface="+mn-lt"/>
                <a:cs typeface="+mn-lt"/>
              </a:rPr>
              <a:t>mínútum</a:t>
            </a:r>
            <a:endParaRPr lang="en-US" err="1">
              <a:cs typeface="Arial"/>
            </a:endParaRPr>
          </a:p>
        </p:txBody>
      </p:sp>
      <p:sp>
        <p:nvSpPr>
          <p:cNvPr id="37" name="TextBox 36"/>
          <p:cNvSpPr txBox="1"/>
          <p:nvPr/>
        </p:nvSpPr>
        <p:spPr>
          <a:xfrm>
            <a:off x="581124" y="2370897"/>
            <a:ext cx="3804734" cy="276999"/>
          </a:xfrm>
          <a:prstGeom prst="rect">
            <a:avLst/>
          </a:prstGeom>
          <a:noFill/>
        </p:spPr>
        <p:txBody>
          <a:bodyPr wrap="square" lIns="91440" tIns="45720" rIns="91440" bIns="45720" rtlCol="0" anchor="t">
            <a:spAutoFit/>
          </a:bodyPr>
          <a:lstStyle/>
          <a:p>
            <a:pPr algn="r"/>
            <a:r>
              <a:rPr lang="en-US" sz="1200" err="1">
                <a:ea typeface="+mn-lt"/>
                <a:cs typeface="+mn-lt"/>
              </a:rPr>
              <a:t>Ókeypis</a:t>
            </a:r>
            <a:r>
              <a:rPr lang="en-US" sz="1200">
                <a:ea typeface="+mn-lt"/>
                <a:cs typeface="+mn-lt"/>
              </a:rPr>
              <a:t> </a:t>
            </a:r>
            <a:r>
              <a:rPr lang="en-US" sz="1200" err="1">
                <a:ea typeface="+mn-lt"/>
                <a:cs typeface="+mn-lt"/>
              </a:rPr>
              <a:t>forrit</a:t>
            </a:r>
            <a:r>
              <a:rPr lang="en-US" sz="1200">
                <a:ea typeface="+mn-lt"/>
                <a:cs typeface="+mn-lt"/>
              </a:rPr>
              <a:t> </a:t>
            </a:r>
            <a:r>
              <a:rPr lang="en-US" sz="1200" err="1">
                <a:ea typeface="+mn-lt"/>
                <a:cs typeface="+mn-lt"/>
              </a:rPr>
              <a:t>til</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móta</a:t>
            </a:r>
            <a:r>
              <a:rPr lang="en-US" sz="1200">
                <a:ea typeface="+mn-lt"/>
                <a:cs typeface="+mn-lt"/>
              </a:rPr>
              <a:t> / </a:t>
            </a:r>
            <a:r>
              <a:rPr lang="en-US" sz="1200" err="1">
                <a:ea typeface="+mn-lt"/>
                <a:cs typeface="+mn-lt"/>
              </a:rPr>
              <a:t>sameina</a:t>
            </a:r>
            <a:r>
              <a:rPr lang="en-US" sz="1200">
                <a:ea typeface="+mn-lt"/>
                <a:cs typeface="+mn-lt"/>
              </a:rPr>
              <a:t> 3D </a:t>
            </a:r>
            <a:r>
              <a:rPr lang="en-US" sz="1200" err="1">
                <a:ea typeface="+mn-lt"/>
                <a:cs typeface="+mn-lt"/>
              </a:rPr>
              <a:t>hönnun</a:t>
            </a:r>
            <a:endParaRPr lang="en-US" err="1"/>
          </a:p>
        </p:txBody>
      </p:sp>
      <p:sp>
        <p:nvSpPr>
          <p:cNvPr id="38" name="TextBox 37"/>
          <p:cNvSpPr txBox="1"/>
          <p:nvPr/>
        </p:nvSpPr>
        <p:spPr>
          <a:xfrm>
            <a:off x="786278" y="3149515"/>
            <a:ext cx="3562945" cy="276999"/>
          </a:xfrm>
          <a:prstGeom prst="rect">
            <a:avLst/>
          </a:prstGeom>
          <a:noFill/>
        </p:spPr>
        <p:txBody>
          <a:bodyPr wrap="square" lIns="91440" tIns="45720" rIns="91440" bIns="45720" rtlCol="0" anchor="t">
            <a:spAutoFit/>
          </a:bodyPr>
          <a:lstStyle/>
          <a:p>
            <a:pPr algn="r"/>
            <a:r>
              <a:rPr lang="en-US" sz="1200" err="1">
                <a:cs typeface="Arial"/>
              </a:rPr>
              <a:t>Þú</a:t>
            </a:r>
            <a:r>
              <a:rPr lang="en-US" sz="1200">
                <a:cs typeface="Arial"/>
              </a:rPr>
              <a:t> </a:t>
            </a:r>
            <a:r>
              <a:rPr lang="en-US" sz="1200" err="1">
                <a:cs typeface="Arial"/>
              </a:rPr>
              <a:t>getur</a:t>
            </a:r>
            <a:r>
              <a:rPr lang="en-US" sz="1200">
                <a:cs typeface="Arial"/>
              </a:rPr>
              <a:t> </a:t>
            </a:r>
            <a:r>
              <a:rPr lang="en-US" sz="1200" err="1">
                <a:cs typeface="Arial"/>
              </a:rPr>
              <a:t>breytt</a:t>
            </a:r>
            <a:r>
              <a:rPr lang="en-US" sz="1200">
                <a:cs typeface="Arial"/>
              </a:rPr>
              <a:t> </a:t>
            </a:r>
            <a:r>
              <a:rPr lang="en-US" sz="1200" err="1">
                <a:cs typeface="Arial"/>
              </a:rPr>
              <a:t>módelum</a:t>
            </a:r>
            <a:r>
              <a:rPr lang="en-US" sz="1200">
                <a:cs typeface="Arial"/>
              </a:rPr>
              <a:t> á </a:t>
            </a:r>
            <a:r>
              <a:rPr lang="en-US" sz="1200" err="1">
                <a:cs typeface="Arial"/>
              </a:rPr>
              <a:t>auðveldan</a:t>
            </a:r>
            <a:r>
              <a:rPr lang="en-US" sz="1200">
                <a:cs typeface="Arial"/>
              </a:rPr>
              <a:t> </a:t>
            </a:r>
            <a:r>
              <a:rPr lang="en-US" sz="1200" err="1">
                <a:cs typeface="Arial"/>
              </a:rPr>
              <a:t>hátt</a:t>
            </a:r>
          </a:p>
        </p:txBody>
      </p:sp>
      <p:sp>
        <p:nvSpPr>
          <p:cNvPr id="39" name="TextBox 38"/>
          <p:cNvSpPr txBox="1"/>
          <p:nvPr/>
        </p:nvSpPr>
        <p:spPr>
          <a:xfrm>
            <a:off x="786278" y="3920807"/>
            <a:ext cx="3277196" cy="276999"/>
          </a:xfrm>
          <a:prstGeom prst="rect">
            <a:avLst/>
          </a:prstGeom>
          <a:noFill/>
        </p:spPr>
        <p:txBody>
          <a:bodyPr wrap="square" lIns="91440" tIns="45720" rIns="91440" bIns="45720" rtlCol="0" anchor="t">
            <a:spAutoFit/>
          </a:bodyPr>
          <a:lstStyle/>
          <a:p>
            <a:pPr algn="r"/>
            <a:r>
              <a:rPr lang="en-US" altLang="ko-KR" sz="1200" err="1">
                <a:solidFill>
                  <a:schemeClr val="tx1">
                    <a:lumMod val="75000"/>
                    <a:lumOff val="25000"/>
                  </a:schemeClr>
                </a:solidFill>
                <a:cs typeface="Arial"/>
              </a:rPr>
              <a:t>Virkar</a:t>
            </a:r>
            <a:r>
              <a:rPr lang="en-US" altLang="ko-KR" sz="1200">
                <a:solidFill>
                  <a:schemeClr val="tx1">
                    <a:lumMod val="75000"/>
                    <a:lumOff val="25000"/>
                  </a:schemeClr>
                </a:solidFill>
                <a:cs typeface="Arial"/>
              </a:rPr>
              <a:t> á Windows </a:t>
            </a:r>
            <a:r>
              <a:rPr lang="en-US" altLang="ko-KR" sz="1200" err="1">
                <a:solidFill>
                  <a:schemeClr val="tx1">
                    <a:lumMod val="75000"/>
                    <a:lumOff val="25000"/>
                  </a:schemeClr>
                </a:solidFill>
                <a:cs typeface="Arial"/>
              </a:rPr>
              <a:t>og</a:t>
            </a:r>
            <a:r>
              <a:rPr lang="en-US" altLang="ko-KR" sz="1200">
                <a:solidFill>
                  <a:schemeClr val="tx1">
                    <a:lumMod val="75000"/>
                    <a:lumOff val="25000"/>
                  </a:schemeClr>
                </a:solidFill>
                <a:cs typeface="Arial"/>
              </a:rPr>
              <a:t> MacOS</a:t>
            </a:r>
          </a:p>
        </p:txBody>
      </p:sp>
    </p:spTree>
    <p:extLst>
      <p:ext uri="{BB962C8B-B14F-4D97-AF65-F5344CB8AC3E}">
        <p14:creationId xmlns:p14="http://schemas.microsoft.com/office/powerpoint/2010/main" val="2239986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827825" y="51289"/>
            <a:ext cx="2016224" cy="51435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478143" y="756648"/>
            <a:ext cx="2276449" cy="1440408"/>
          </a:xfrm>
          <a:prstGeom prst="rect">
            <a:avLst/>
          </a:prstGeom>
        </p:spPr>
        <p:txBody>
          <a:bodyPr lIns="91440" tIns="45720" rIns="91440" bIns="45720" anchor="t"/>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700" b="1" err="1">
                <a:solidFill>
                  <a:schemeClr val="bg1"/>
                </a:solidFill>
                <a:latin typeface="+mj-lt"/>
                <a:cs typeface="Arial"/>
              </a:rPr>
              <a:t>Meshmixer</a:t>
            </a:r>
            <a:endParaRPr lang="en-US" altLang="ko-KR" sz="2700" b="1">
              <a:solidFill>
                <a:schemeClr val="bg1"/>
              </a:solidFill>
              <a:latin typeface="+mj-lt"/>
              <a:cs typeface="Arial"/>
            </a:endParaRPr>
          </a:p>
          <a:p>
            <a:pPr marL="0" indent="0" algn="r">
              <a:buNone/>
            </a:pPr>
            <a:endParaRPr lang="en-US" altLang="ko-KR" sz="1800">
              <a:solidFill>
                <a:schemeClr val="bg1"/>
              </a:solidFill>
              <a:latin typeface="+mj-lt"/>
              <a:cs typeface="Arial"/>
            </a:endParaRPr>
          </a:p>
        </p:txBody>
      </p:sp>
      <p:pic>
        <p:nvPicPr>
          <p:cNvPr id="3" name="Picture 3" descr="Logo, company name&#10;&#10;Description automatically generated">
            <a:extLst>
              <a:ext uri="{FF2B5EF4-FFF2-40B4-BE49-F238E27FC236}">
                <a16:creationId xmlns:a16="http://schemas.microsoft.com/office/drawing/2014/main" id="{1A61476C-AF35-8926-18DE-A548558821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6188" y="1377462"/>
            <a:ext cx="2743200" cy="1143000"/>
          </a:xfrm>
          <a:prstGeom prst="rect">
            <a:avLst/>
          </a:prstGeom>
        </p:spPr>
      </p:pic>
      <p:grpSp>
        <p:nvGrpSpPr>
          <p:cNvPr id="7" name="Group 6">
            <a:extLst>
              <a:ext uri="{FF2B5EF4-FFF2-40B4-BE49-F238E27FC236}">
                <a16:creationId xmlns:a16="http://schemas.microsoft.com/office/drawing/2014/main" id="{2341882F-1AC4-0519-6F4C-E768E61DD892}"/>
              </a:ext>
            </a:extLst>
          </p:cNvPr>
          <p:cNvGrpSpPr/>
          <p:nvPr/>
        </p:nvGrpSpPr>
        <p:grpSpPr>
          <a:xfrm>
            <a:off x="611561" y="771302"/>
            <a:ext cx="3572353" cy="3299512"/>
            <a:chOff x="3687661" y="1203598"/>
            <a:chExt cx="2280555" cy="3494752"/>
          </a:xfrm>
        </p:grpSpPr>
        <p:sp>
          <p:nvSpPr>
            <p:cNvPr id="5" name="TextBox 4">
              <a:extLst>
                <a:ext uri="{FF2B5EF4-FFF2-40B4-BE49-F238E27FC236}">
                  <a16:creationId xmlns:a16="http://schemas.microsoft.com/office/drawing/2014/main" id="{A3364B39-DBCA-CEC9-65DA-336AE4CF52C1}"/>
                </a:ext>
              </a:extLst>
            </p:cNvPr>
            <p:cNvSpPr txBox="1"/>
            <p:nvPr/>
          </p:nvSpPr>
          <p:spPr>
            <a:xfrm>
              <a:off x="3687661" y="1568861"/>
              <a:ext cx="2280555" cy="3129489"/>
            </a:xfrm>
            <a:prstGeom prst="rect">
              <a:avLst/>
            </a:prstGeom>
            <a:noFill/>
          </p:spPr>
          <p:txBody>
            <a:bodyPr wrap="square" lIns="91440" tIns="45720" rIns="91440" bIns="45720" rtlCol="0" anchor="t">
              <a:spAutoFit/>
            </a:bodyPr>
            <a:lstStyle/>
            <a:p>
              <a:pPr latinLnBrk="0" hangingPunct="0"/>
              <a:r>
                <a:rPr lang="en-US" sz="1200" err="1">
                  <a:ea typeface="+mn-lt"/>
                  <a:cs typeface="+mn-lt"/>
                </a:rPr>
                <a:t>Meshmixer</a:t>
              </a:r>
              <a:r>
                <a:rPr lang="en-US" sz="1200">
                  <a:ea typeface="+mn-lt"/>
                  <a:cs typeface="+mn-lt"/>
                </a:rPr>
                <a:t> er </a:t>
              </a:r>
              <a:r>
                <a:rPr lang="en-US" sz="1200" err="1">
                  <a:ea typeface="+mn-lt"/>
                  <a:cs typeface="+mn-lt"/>
                </a:rPr>
                <a:t>þrívíddarforrit</a:t>
              </a:r>
              <a:r>
                <a:rPr lang="en-US" sz="1200">
                  <a:ea typeface="+mn-lt"/>
                  <a:cs typeface="+mn-lt"/>
                </a:rPr>
                <a:t> </a:t>
              </a:r>
              <a:r>
                <a:rPr lang="en-US" sz="1200" err="1">
                  <a:ea typeface="+mn-lt"/>
                  <a:cs typeface="+mn-lt"/>
                </a:rPr>
                <a:t>frá</a:t>
              </a:r>
              <a:r>
                <a:rPr lang="en-US" sz="1200">
                  <a:ea typeface="+mn-lt"/>
                  <a:cs typeface="+mn-lt"/>
                </a:rPr>
                <a:t> Autodesk. </a:t>
              </a:r>
              <a:r>
                <a:rPr lang="en-US" sz="1200" err="1">
                  <a:ea typeface="+mn-lt"/>
                  <a:cs typeface="+mn-lt"/>
                </a:rPr>
                <a:t>Það</a:t>
              </a:r>
              <a:r>
                <a:rPr lang="en-US" sz="1200">
                  <a:ea typeface="+mn-lt"/>
                  <a:cs typeface="+mn-lt"/>
                </a:rPr>
                <a:t> er </a:t>
              </a:r>
              <a:r>
                <a:rPr lang="en-US" sz="1200" err="1">
                  <a:ea typeface="+mn-lt"/>
                  <a:cs typeface="+mn-lt"/>
                </a:rPr>
                <a:t>auðvelt</a:t>
              </a:r>
              <a:r>
                <a:rPr lang="en-US" sz="1200">
                  <a:ea typeface="+mn-lt"/>
                  <a:cs typeface="+mn-lt"/>
                </a:rPr>
                <a:t> í </a:t>
              </a:r>
              <a:r>
                <a:rPr lang="en-US" sz="1200" err="1">
                  <a:ea typeface="+mn-lt"/>
                  <a:cs typeface="+mn-lt"/>
                </a:rPr>
                <a:t>notkun</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hentar</a:t>
              </a:r>
              <a:r>
                <a:rPr lang="en-US" sz="1200">
                  <a:ea typeface="+mn-lt"/>
                  <a:cs typeface="+mn-lt"/>
                </a:rPr>
                <a:t> vel </a:t>
              </a:r>
              <a:r>
                <a:rPr lang="en-US" sz="1200" err="1">
                  <a:ea typeface="+mn-lt"/>
                  <a:cs typeface="+mn-lt"/>
                </a:rPr>
                <a:t>til</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undirbúa</a:t>
              </a:r>
              <a:r>
                <a:rPr lang="en-US" sz="1200">
                  <a:ea typeface="+mn-lt"/>
                  <a:cs typeface="+mn-lt"/>
                </a:rPr>
                <a:t> </a:t>
              </a:r>
              <a:r>
                <a:rPr lang="en-US" sz="1200" err="1">
                  <a:ea typeface="+mn-lt"/>
                  <a:cs typeface="+mn-lt"/>
                </a:rPr>
                <a:t>skrár</a:t>
              </a:r>
              <a:r>
                <a:rPr lang="en-US" sz="1200">
                  <a:ea typeface="+mn-lt"/>
                  <a:cs typeface="+mn-lt"/>
                </a:rPr>
                <a:t> </a:t>
              </a:r>
              <a:r>
                <a:rPr lang="en-US" sz="1200" err="1">
                  <a:ea typeface="+mn-lt"/>
                  <a:cs typeface="+mn-lt"/>
                </a:rPr>
                <a:t>fyrir</a:t>
              </a:r>
              <a:r>
                <a:rPr lang="en-US" sz="1200">
                  <a:ea typeface="+mn-lt"/>
                  <a:cs typeface="+mn-lt"/>
                </a:rPr>
                <a:t> </a:t>
              </a:r>
              <a:r>
                <a:rPr lang="en-US" sz="1200" err="1">
                  <a:ea typeface="+mn-lt"/>
                  <a:cs typeface="+mn-lt"/>
                </a:rPr>
                <a:t>þrívíddarprentun</a:t>
              </a:r>
              <a:r>
                <a:rPr lang="en-US" sz="1200">
                  <a:ea typeface="+mn-lt"/>
                  <a:cs typeface="+mn-lt"/>
                </a:rPr>
                <a:t>. </a:t>
              </a:r>
              <a:endParaRPr lang="en-US"/>
            </a:p>
            <a:p>
              <a:pPr latinLnBrk="0" hangingPunct="0"/>
              <a:r>
                <a:rPr lang="en-US" sz="1200" err="1">
                  <a:ea typeface="+mn-lt"/>
                  <a:cs typeface="+mn-lt"/>
                </a:rPr>
                <a:t>Það</a:t>
              </a:r>
              <a:r>
                <a:rPr lang="en-US" sz="1200">
                  <a:ea typeface="+mn-lt"/>
                  <a:cs typeface="+mn-lt"/>
                </a:rPr>
                <a:t> </a:t>
              </a:r>
              <a:r>
                <a:rPr lang="en-US" sz="1200" err="1">
                  <a:ea typeface="+mn-lt"/>
                  <a:cs typeface="+mn-lt"/>
                </a:rPr>
                <a:t>virkar</a:t>
              </a:r>
              <a:r>
                <a:rPr lang="en-US" sz="1200">
                  <a:ea typeface="+mn-lt"/>
                  <a:cs typeface="+mn-lt"/>
                </a:rPr>
                <a:t> </a:t>
              </a:r>
              <a:r>
                <a:rPr lang="en-US" sz="1200" err="1">
                  <a:ea typeface="+mn-lt"/>
                  <a:cs typeface="+mn-lt"/>
                </a:rPr>
                <a:t>með</a:t>
              </a:r>
              <a:r>
                <a:rPr lang="en-US" sz="1200">
                  <a:ea typeface="+mn-lt"/>
                  <a:cs typeface="+mn-lt"/>
                </a:rPr>
                <a:t> </a:t>
              </a:r>
              <a:r>
                <a:rPr lang="en-US" sz="1200" err="1">
                  <a:ea typeface="+mn-lt"/>
                  <a:cs typeface="+mn-lt"/>
                </a:rPr>
                <a:t>algengustu</a:t>
              </a:r>
              <a:r>
                <a:rPr lang="en-US" sz="1200">
                  <a:ea typeface="+mn-lt"/>
                  <a:cs typeface="+mn-lt"/>
                </a:rPr>
                <a:t> </a:t>
              </a:r>
              <a:r>
                <a:rPr lang="en-US" sz="1200" err="1">
                  <a:ea typeface="+mn-lt"/>
                  <a:cs typeface="+mn-lt"/>
                </a:rPr>
                <a:t>möskvasniðunum</a:t>
              </a:r>
              <a:r>
                <a:rPr lang="en-US" sz="1200">
                  <a:ea typeface="+mn-lt"/>
                  <a:cs typeface="+mn-lt"/>
                </a:rPr>
                <a:t> (.</a:t>
              </a:r>
              <a:r>
                <a:rPr lang="en-US" sz="1200" err="1">
                  <a:ea typeface="+mn-lt"/>
                  <a:cs typeface="+mn-lt"/>
                </a:rPr>
                <a:t>stl</a:t>
              </a:r>
              <a:r>
                <a:rPr lang="en-US" sz="1200">
                  <a:ea typeface="+mn-lt"/>
                  <a:cs typeface="+mn-lt"/>
                </a:rPr>
                <a:t>, .obj, .ply, .</a:t>
              </a:r>
              <a:r>
                <a:rPr lang="en-US" sz="1200" err="1">
                  <a:ea typeface="+mn-lt"/>
                  <a:cs typeface="+mn-lt"/>
                </a:rPr>
                <a:t>amf</a:t>
              </a:r>
              <a:r>
                <a:rPr lang="en-US" sz="1200">
                  <a:ea typeface="+mn-lt"/>
                  <a:cs typeface="+mn-lt"/>
                </a:rPr>
                <a:t>, .3mf, .off </a:t>
              </a:r>
              <a:r>
                <a:rPr lang="en-US" sz="1200" err="1">
                  <a:ea typeface="+mn-lt"/>
                  <a:cs typeface="+mn-lt"/>
                </a:rPr>
                <a:t>og</a:t>
              </a:r>
              <a:r>
                <a:rPr lang="en-US" sz="1200">
                  <a:ea typeface="+mn-lt"/>
                  <a:cs typeface="+mn-lt"/>
                </a:rPr>
                <a:t> .mix), </a:t>
              </a:r>
              <a:r>
                <a:rPr lang="en-US" sz="1200" err="1">
                  <a:ea typeface="+mn-lt"/>
                  <a:cs typeface="+mn-lt"/>
                </a:rPr>
                <a:t>sem</a:t>
              </a:r>
              <a:r>
                <a:rPr lang="en-US" sz="1200">
                  <a:ea typeface="+mn-lt"/>
                  <a:cs typeface="+mn-lt"/>
                </a:rPr>
                <a:t> </a:t>
              </a:r>
              <a:r>
                <a:rPr lang="en-US" sz="1200" err="1">
                  <a:ea typeface="+mn-lt"/>
                  <a:cs typeface="+mn-lt"/>
                </a:rPr>
                <a:t>opnar</a:t>
              </a:r>
              <a:r>
                <a:rPr lang="en-US" sz="1200">
                  <a:ea typeface="+mn-lt"/>
                  <a:cs typeface="+mn-lt"/>
                </a:rPr>
                <a:t> </a:t>
              </a:r>
              <a:endParaRPr lang="en-US">
                <a:ea typeface="Arial Unicode MS"/>
                <a:cs typeface="+mn-lt"/>
              </a:endParaRPr>
            </a:p>
            <a:p>
              <a:pPr latinLnBrk="0" hangingPunct="0"/>
              <a:r>
                <a:rPr lang="en-US" sz="1200" err="1">
                  <a:ea typeface="+mn-lt"/>
                  <a:cs typeface="+mn-lt"/>
                </a:rPr>
                <a:t>nýjan</a:t>
              </a:r>
              <a:r>
                <a:rPr lang="en-US" sz="1200">
                  <a:ea typeface="+mn-lt"/>
                  <a:cs typeface="+mn-lt"/>
                </a:rPr>
                <a:t> </a:t>
              </a:r>
              <a:r>
                <a:rPr lang="en-US" sz="1200" err="1">
                  <a:ea typeface="+mn-lt"/>
                  <a:cs typeface="+mn-lt"/>
                </a:rPr>
                <a:t>heim</a:t>
              </a:r>
              <a:r>
                <a:rPr lang="en-US" sz="1200">
                  <a:ea typeface="+mn-lt"/>
                  <a:cs typeface="+mn-lt"/>
                </a:rPr>
                <a:t> </a:t>
              </a:r>
              <a:r>
                <a:rPr lang="en-US" sz="1200" err="1">
                  <a:ea typeface="+mn-lt"/>
                  <a:cs typeface="+mn-lt"/>
                </a:rPr>
                <a:t>af</a:t>
              </a:r>
              <a:r>
                <a:rPr lang="en-US" sz="1200">
                  <a:ea typeface="+mn-lt"/>
                  <a:cs typeface="+mn-lt"/>
                </a:rPr>
                <a:t> </a:t>
              </a:r>
              <a:r>
                <a:rPr lang="en-US" sz="1200" err="1">
                  <a:ea typeface="+mn-lt"/>
                  <a:cs typeface="+mn-lt"/>
                </a:rPr>
                <a:t>þrívíddarlíkönum</a:t>
              </a:r>
              <a:r>
                <a:rPr lang="en-US" sz="1200">
                  <a:ea typeface="+mn-lt"/>
                  <a:cs typeface="+mn-lt"/>
                </a:rPr>
                <a:t> á </a:t>
              </a:r>
              <a:r>
                <a:rPr lang="en-US" sz="1200" err="1">
                  <a:ea typeface="+mn-lt"/>
                  <a:cs typeface="+mn-lt"/>
                </a:rPr>
                <a:t>netinu</a:t>
              </a:r>
              <a:r>
                <a:rPr lang="en-US" sz="1200">
                  <a:ea typeface="+mn-lt"/>
                  <a:cs typeface="+mn-lt"/>
                </a:rPr>
                <a:t>. </a:t>
              </a:r>
              <a:r>
                <a:rPr lang="en-US" sz="1200" err="1">
                  <a:ea typeface="+mn-lt"/>
                  <a:cs typeface="+mn-lt"/>
                </a:rPr>
                <a:t>Sæktu</a:t>
              </a:r>
              <a:r>
                <a:rPr lang="en-US" sz="1200">
                  <a:ea typeface="+mn-lt"/>
                  <a:cs typeface="+mn-lt"/>
                </a:rPr>
                <a:t> </a:t>
              </a:r>
              <a:endParaRPr lang="en-US">
                <a:ea typeface="Arial Unicode MS"/>
                <a:cs typeface="+mn-lt"/>
              </a:endParaRPr>
            </a:p>
            <a:p>
              <a:pPr latinLnBrk="0" hangingPunct="0"/>
              <a:r>
                <a:rPr lang="en-US" sz="1200" err="1">
                  <a:ea typeface="+mn-lt"/>
                  <a:cs typeface="+mn-lt"/>
                </a:rPr>
                <a:t>skrá</a:t>
              </a:r>
              <a:r>
                <a:rPr lang="en-US" sz="1200">
                  <a:ea typeface="+mn-lt"/>
                  <a:cs typeface="+mn-lt"/>
                </a:rPr>
                <a:t>(r), </a:t>
              </a:r>
              <a:r>
                <a:rPr lang="en-US" sz="1200" err="1">
                  <a:ea typeface="+mn-lt"/>
                  <a:cs typeface="+mn-lt"/>
                </a:rPr>
                <a:t>stilltu</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þínum</a:t>
              </a:r>
              <a:r>
                <a:rPr lang="en-US" sz="1200">
                  <a:ea typeface="+mn-lt"/>
                  <a:cs typeface="+mn-lt"/>
                </a:rPr>
                <a:t> </a:t>
              </a:r>
              <a:r>
                <a:rPr lang="en-US" sz="1200" err="1">
                  <a:ea typeface="+mn-lt"/>
                  <a:cs typeface="+mn-lt"/>
                </a:rPr>
                <a:t>óskum</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þú</a:t>
              </a:r>
              <a:r>
                <a:rPr lang="en-US" sz="1200">
                  <a:ea typeface="+mn-lt"/>
                  <a:cs typeface="+mn-lt"/>
                </a:rPr>
                <a:t> </a:t>
              </a:r>
              <a:r>
                <a:rPr lang="en-US" sz="1200" err="1">
                  <a:ea typeface="+mn-lt"/>
                  <a:cs typeface="+mn-lt"/>
                </a:rPr>
                <a:t>ert</a:t>
              </a:r>
              <a:r>
                <a:rPr lang="en-US" sz="1200">
                  <a:ea typeface="+mn-lt"/>
                  <a:cs typeface="+mn-lt"/>
                </a:rPr>
                <a:t> </a:t>
              </a:r>
              <a:r>
                <a:rPr lang="en-US" sz="1200" err="1">
                  <a:ea typeface="+mn-lt"/>
                  <a:cs typeface="+mn-lt"/>
                </a:rPr>
                <a:t>kominn</a:t>
              </a:r>
              <a:r>
                <a:rPr lang="en-US" sz="1200">
                  <a:ea typeface="+mn-lt"/>
                  <a:cs typeface="+mn-lt"/>
                </a:rPr>
                <a:t> í gang.</a:t>
              </a:r>
              <a:endParaRPr lang="en-US">
                <a:cs typeface="Arial"/>
              </a:endParaRPr>
            </a:p>
            <a:p>
              <a:pPr latinLnBrk="0" hangingPunct="0"/>
              <a:r>
                <a:rPr lang="en-US" sz="1200" err="1">
                  <a:ea typeface="+mn-lt"/>
                  <a:cs typeface="+mn-lt"/>
                </a:rPr>
                <a:t>Forritinu</a:t>
              </a:r>
              <a:r>
                <a:rPr lang="en-US" sz="1200">
                  <a:ea typeface="+mn-lt"/>
                  <a:cs typeface="+mn-lt"/>
                </a:rPr>
                <a:t> </a:t>
              </a:r>
              <a:r>
                <a:rPr lang="en-US" sz="1200" err="1">
                  <a:ea typeface="+mn-lt"/>
                  <a:cs typeface="+mn-lt"/>
                </a:rPr>
                <a:t>verður</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hlaða</a:t>
              </a:r>
              <a:r>
                <a:rPr lang="en-US" sz="1200">
                  <a:ea typeface="+mn-lt"/>
                  <a:cs typeface="+mn-lt"/>
                </a:rPr>
                <a:t> </a:t>
              </a:r>
              <a:r>
                <a:rPr lang="en-US" sz="1200" err="1">
                  <a:ea typeface="+mn-lt"/>
                  <a:cs typeface="+mn-lt"/>
                </a:rPr>
                <a:t>niður</a:t>
              </a:r>
              <a:r>
                <a:rPr lang="en-US" sz="1200">
                  <a:ea typeface="+mn-lt"/>
                  <a:cs typeface="+mn-lt"/>
                </a:rPr>
                <a:t> á </a:t>
              </a:r>
              <a:r>
                <a:rPr lang="en-US" sz="1200" err="1">
                  <a:ea typeface="+mn-lt"/>
                  <a:cs typeface="+mn-lt"/>
                </a:rPr>
                <a:t>tölvuna</a:t>
              </a:r>
              <a:r>
                <a:rPr lang="en-US" sz="1200">
                  <a:ea typeface="+mn-lt"/>
                  <a:cs typeface="+mn-lt"/>
                </a:rPr>
                <a:t>.</a:t>
              </a:r>
              <a:endParaRPr lang="en-US"/>
            </a:p>
            <a:p>
              <a:pPr latinLnBrk="0" hangingPunct="0"/>
              <a:r>
                <a:rPr lang="en-US" sz="1200">
                  <a:ea typeface="+mn-lt"/>
                  <a:cs typeface="+mn-lt"/>
                </a:rPr>
                <a:t>Það </a:t>
              </a:r>
              <a:r>
                <a:rPr lang="en-US" sz="1200" err="1">
                  <a:ea typeface="+mn-lt"/>
                  <a:cs typeface="+mn-lt"/>
                </a:rPr>
                <a:t>hentar</a:t>
              </a:r>
              <a:r>
                <a:rPr lang="en-US" sz="1200">
                  <a:ea typeface="+mn-lt"/>
                  <a:cs typeface="+mn-lt"/>
                </a:rPr>
                <a:t> bæði fyrir Windows og Mac OS. </a:t>
              </a:r>
              <a:endParaRPr lang="en-US"/>
            </a:p>
            <a:p>
              <a:pPr latinLnBrk="0" hangingPunct="0"/>
              <a:r>
                <a:rPr lang="en-US" sz="1200" err="1">
                  <a:ea typeface="+mn-lt"/>
                  <a:cs typeface="+mn-lt"/>
                </a:rPr>
                <a:t>Sæktu</a:t>
              </a:r>
              <a:r>
                <a:rPr lang="en-US" sz="1200">
                  <a:ea typeface="+mn-lt"/>
                  <a:cs typeface="+mn-lt"/>
                </a:rPr>
                <a:t> hér: </a:t>
              </a:r>
              <a:r>
                <a:rPr lang="en-US" sz="1200">
                  <a:ea typeface="+mn-lt"/>
                  <a:cs typeface="+mn-lt"/>
                  <a:hlinkClick r:id="rId3"/>
                </a:rPr>
                <a:t>https://meshmixer.com/</a:t>
              </a:r>
              <a:endParaRPr lang="en-US">
                <a:ea typeface="Arial Unicode MS"/>
                <a:cs typeface="+mn-lt"/>
              </a:endParaRPr>
            </a:p>
            <a:p>
              <a:pPr latinLnBrk="0" hangingPunct="0"/>
              <a:endParaRPr lang="en-US">
                <a:cs typeface="Arial"/>
              </a:endParaRPr>
            </a:p>
            <a:p>
              <a:pPr latinLnBrk="0" hangingPunct="0"/>
              <a:r>
                <a:rPr lang="en-US" sz="1200" err="1">
                  <a:ea typeface="+mn-lt"/>
                  <a:cs typeface="+mn-lt"/>
                </a:rPr>
                <a:t>Meshmixer</a:t>
              </a:r>
              <a:r>
                <a:rPr lang="en-US" sz="1200">
                  <a:ea typeface="+mn-lt"/>
                  <a:cs typeface="+mn-lt"/>
                </a:rPr>
                <a:t> er ekki lengur í </a:t>
              </a:r>
              <a:r>
                <a:rPr lang="en-US" sz="1200" err="1">
                  <a:ea typeface="+mn-lt"/>
                  <a:cs typeface="+mn-lt"/>
                </a:rPr>
                <a:t>þróun</a:t>
              </a:r>
              <a:r>
                <a:rPr lang="en-US" sz="1200">
                  <a:ea typeface="+mn-lt"/>
                  <a:cs typeface="+mn-lt"/>
                </a:rPr>
                <a:t>, </a:t>
              </a:r>
              <a:r>
                <a:rPr lang="en-US" sz="1200" err="1">
                  <a:ea typeface="+mn-lt"/>
                  <a:cs typeface="+mn-lt"/>
                </a:rPr>
                <a:t>en</a:t>
              </a:r>
              <a:r>
                <a:rPr lang="en-US" sz="1200">
                  <a:ea typeface="+mn-lt"/>
                  <a:cs typeface="+mn-lt"/>
                </a:rPr>
                <a:t> mun ekki </a:t>
              </a:r>
              <a:endParaRPr lang="en-US">
                <a:ea typeface="Arial Unicode MS"/>
                <a:cs typeface="+mn-lt"/>
              </a:endParaRPr>
            </a:p>
            <a:p>
              <a:pPr latinLnBrk="0" hangingPunct="0"/>
              <a:r>
                <a:rPr lang="en-US" sz="1200" err="1">
                  <a:ea typeface="+mn-lt"/>
                  <a:cs typeface="+mn-lt"/>
                </a:rPr>
                <a:t>hætta</a:t>
              </a:r>
              <a:r>
                <a:rPr lang="en-US" sz="1200">
                  <a:ea typeface="+mn-lt"/>
                  <a:cs typeface="+mn-lt"/>
                </a:rPr>
                <a:t> í </a:t>
              </a:r>
              <a:r>
                <a:rPr lang="en-US" sz="1200" err="1">
                  <a:ea typeface="+mn-lt"/>
                  <a:cs typeface="+mn-lt"/>
                </a:rPr>
                <a:t>bráð</a:t>
              </a:r>
              <a:r>
                <a:rPr lang="en-US" sz="1200">
                  <a:ea typeface="+mn-lt"/>
                  <a:cs typeface="+mn-lt"/>
                </a:rPr>
                <a:t>. </a:t>
              </a:r>
              <a:r>
                <a:rPr lang="en-US" sz="1200" err="1">
                  <a:ea typeface="+mn-lt"/>
                  <a:cs typeface="+mn-lt"/>
                </a:rPr>
                <a:t>Flestir</a:t>
              </a:r>
              <a:r>
                <a:rPr lang="en-US" sz="1200">
                  <a:ea typeface="+mn-lt"/>
                  <a:cs typeface="+mn-lt"/>
                </a:rPr>
                <a:t> </a:t>
              </a:r>
              <a:r>
                <a:rPr lang="en-US" sz="1200" err="1">
                  <a:ea typeface="+mn-lt"/>
                  <a:cs typeface="+mn-lt"/>
                </a:rPr>
                <a:t>eiginleikar</a:t>
              </a:r>
              <a:r>
                <a:rPr lang="en-US" sz="1200">
                  <a:ea typeface="+mn-lt"/>
                  <a:cs typeface="+mn-lt"/>
                </a:rPr>
                <a:t> </a:t>
              </a:r>
              <a:r>
                <a:rPr lang="en-US" sz="1200" err="1">
                  <a:ea typeface="+mn-lt"/>
                  <a:cs typeface="+mn-lt"/>
                </a:rPr>
                <a:t>eru</a:t>
              </a:r>
              <a:r>
                <a:rPr lang="en-US" sz="1200">
                  <a:ea typeface="+mn-lt"/>
                  <a:cs typeface="+mn-lt"/>
                </a:rPr>
                <a:t> </a:t>
              </a:r>
              <a:r>
                <a:rPr lang="en-US" sz="1200" err="1">
                  <a:ea typeface="+mn-lt"/>
                  <a:cs typeface="+mn-lt"/>
                </a:rPr>
                <a:t>líka</a:t>
              </a:r>
              <a:r>
                <a:rPr lang="en-US" sz="1200">
                  <a:ea typeface="+mn-lt"/>
                  <a:cs typeface="+mn-lt"/>
                </a:rPr>
                <a:t> </a:t>
              </a:r>
              <a:r>
                <a:rPr lang="en-US" sz="1200" err="1">
                  <a:ea typeface="+mn-lt"/>
                  <a:cs typeface="+mn-lt"/>
                </a:rPr>
                <a:t>fáanlegir</a:t>
              </a:r>
              <a:r>
                <a:rPr lang="en-US" sz="1200">
                  <a:ea typeface="+mn-lt"/>
                  <a:cs typeface="+mn-lt"/>
                </a:rPr>
                <a:t> í Fusion360. </a:t>
              </a:r>
              <a:endParaRPr lang="en-US" sz="1200">
                <a:cs typeface="Arial"/>
              </a:endParaRPr>
            </a:p>
          </p:txBody>
        </p:sp>
        <p:sp>
          <p:nvSpPr>
            <p:cNvPr id="6" name="TextBox 5">
              <a:extLst>
                <a:ext uri="{FF2B5EF4-FFF2-40B4-BE49-F238E27FC236}">
                  <a16:creationId xmlns:a16="http://schemas.microsoft.com/office/drawing/2014/main" id="{5C0AD144-99BA-6CA7-9B0F-D09D71432317}"/>
                </a:ext>
              </a:extLst>
            </p:cNvPr>
            <p:cNvSpPr txBox="1"/>
            <p:nvPr/>
          </p:nvSpPr>
          <p:spPr>
            <a:xfrm>
              <a:off x="3687661" y="1203598"/>
              <a:ext cx="2252491" cy="325989"/>
            </a:xfrm>
            <a:prstGeom prst="rect">
              <a:avLst/>
            </a:prstGeom>
            <a:noFill/>
          </p:spPr>
          <p:txBody>
            <a:bodyPr wrap="square" lIns="91440" tIns="45720" rIns="91440" bIns="45720" rtlCol="0" anchor="t">
              <a:spAutoFit/>
            </a:bodyPr>
            <a:lstStyle/>
            <a:p>
              <a:pPr algn="ctr"/>
              <a:r>
                <a:rPr lang="en-US" altLang="ko-KR" sz="1400" b="1">
                  <a:solidFill>
                    <a:schemeClr val="tx1">
                      <a:lumMod val="75000"/>
                      <a:lumOff val="25000"/>
                    </a:schemeClr>
                  </a:solidFill>
                  <a:cs typeface="Arial"/>
                </a:rPr>
                <a:t>Bara </a:t>
              </a:r>
              <a:r>
                <a:rPr lang="en-US" altLang="ko-KR" sz="1400" b="1" err="1">
                  <a:solidFill>
                    <a:schemeClr val="tx1">
                      <a:lumMod val="75000"/>
                      <a:lumOff val="25000"/>
                    </a:schemeClr>
                  </a:solidFill>
                  <a:cs typeface="Arial"/>
                </a:rPr>
                <a:t>að</a:t>
              </a:r>
              <a:r>
                <a:rPr lang="en-US" altLang="ko-KR" sz="1400" b="1">
                  <a:solidFill>
                    <a:schemeClr val="tx1">
                      <a:lumMod val="75000"/>
                      <a:lumOff val="25000"/>
                    </a:schemeClr>
                  </a:solidFill>
                  <a:cs typeface="Arial"/>
                </a:rPr>
                <a:t> </a:t>
              </a:r>
              <a:r>
                <a:rPr lang="en-US" altLang="ko-KR" sz="1400" b="1" err="1">
                  <a:solidFill>
                    <a:schemeClr val="tx1">
                      <a:lumMod val="75000"/>
                      <a:lumOff val="25000"/>
                    </a:schemeClr>
                  </a:solidFill>
                  <a:cs typeface="Arial"/>
                </a:rPr>
                <a:t>hala</a:t>
              </a:r>
              <a:r>
                <a:rPr lang="en-US" altLang="ko-KR" sz="1400" b="1">
                  <a:solidFill>
                    <a:schemeClr val="tx1">
                      <a:lumMod val="75000"/>
                      <a:lumOff val="25000"/>
                    </a:schemeClr>
                  </a:solidFill>
                  <a:cs typeface="Arial"/>
                </a:rPr>
                <a:t> </a:t>
              </a:r>
              <a:r>
                <a:rPr lang="en-US" altLang="ko-KR" sz="1400" b="1" err="1">
                  <a:solidFill>
                    <a:schemeClr val="tx1">
                      <a:lumMod val="75000"/>
                      <a:lumOff val="25000"/>
                    </a:schemeClr>
                  </a:solidFill>
                  <a:cs typeface="Arial"/>
                </a:rPr>
                <a:t>niður</a:t>
              </a:r>
              <a:r>
                <a:rPr lang="en-US" altLang="ko-KR" sz="1400" b="1">
                  <a:solidFill>
                    <a:schemeClr val="tx1">
                      <a:lumMod val="75000"/>
                      <a:lumOff val="25000"/>
                    </a:schemeClr>
                  </a:solidFill>
                  <a:cs typeface="Arial"/>
                </a:rPr>
                <a:t> </a:t>
              </a:r>
              <a:r>
                <a:rPr lang="en-US" altLang="ko-KR" sz="1400" b="1" err="1">
                  <a:solidFill>
                    <a:schemeClr val="tx1">
                      <a:lumMod val="75000"/>
                      <a:lumOff val="25000"/>
                    </a:schemeClr>
                  </a:solidFill>
                  <a:cs typeface="Arial"/>
                </a:rPr>
                <a:t>og</a:t>
              </a:r>
              <a:r>
                <a:rPr lang="en-US" altLang="ko-KR" sz="1400" b="1">
                  <a:solidFill>
                    <a:schemeClr val="tx1">
                      <a:lumMod val="75000"/>
                      <a:lumOff val="25000"/>
                    </a:schemeClr>
                  </a:solidFill>
                  <a:cs typeface="Arial"/>
                </a:rPr>
                <a:t> </a:t>
              </a:r>
              <a:r>
                <a:rPr lang="en-US" altLang="ko-KR" sz="1400" b="1" err="1">
                  <a:solidFill>
                    <a:schemeClr val="tx1">
                      <a:lumMod val="75000"/>
                      <a:lumOff val="25000"/>
                    </a:schemeClr>
                  </a:solidFill>
                  <a:cs typeface="Arial"/>
                </a:rPr>
                <a:t>byrja</a:t>
              </a:r>
              <a:endParaRPr lang="en-US" altLang="ko-KR" err="1">
                <a:solidFill>
                  <a:schemeClr val="tx1">
                    <a:lumMod val="75000"/>
                    <a:lumOff val="25000"/>
                  </a:schemeClr>
                </a:solidFill>
              </a:endParaRPr>
            </a:p>
          </p:txBody>
        </p:sp>
      </p:grpSp>
      <p:pic>
        <p:nvPicPr>
          <p:cNvPr id="8" name="Picture 8" descr="Graphical user interface, text, application&#10;&#10;Description automatically generated">
            <a:extLst>
              <a:ext uri="{FF2B5EF4-FFF2-40B4-BE49-F238E27FC236}">
                <a16:creationId xmlns:a16="http://schemas.microsoft.com/office/drawing/2014/main" id="{9B99C709-5444-285F-F61E-B6FF4EE977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60000">
            <a:off x="4218842" y="2412670"/>
            <a:ext cx="2061797" cy="1966719"/>
          </a:xfrm>
          <a:prstGeom prst="rect">
            <a:avLst/>
          </a:prstGeom>
        </p:spPr>
      </p:pic>
    </p:spTree>
    <p:extLst>
      <p:ext uri="{BB962C8B-B14F-4D97-AF65-F5344CB8AC3E}">
        <p14:creationId xmlns:p14="http://schemas.microsoft.com/office/powerpoint/2010/main" val="2887594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726356" y="-12123"/>
            <a:ext cx="2016224" cy="51435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478143" y="756648"/>
            <a:ext cx="2276449" cy="1440408"/>
          </a:xfrm>
          <a:prstGeom prst="rect">
            <a:avLst/>
          </a:prstGeom>
        </p:spPr>
        <p:txBody>
          <a:bodyPr lIns="91440" tIns="45720" rIns="91440" bIns="45720" anchor="t"/>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700" b="1" err="1">
                <a:solidFill>
                  <a:schemeClr val="bg1"/>
                </a:solidFill>
                <a:latin typeface="+mj-lt"/>
                <a:cs typeface="Arial"/>
              </a:rPr>
              <a:t>Meshmixer</a:t>
            </a:r>
            <a:endParaRPr lang="en-US" altLang="ko-KR" sz="2700" b="1">
              <a:solidFill>
                <a:schemeClr val="bg1"/>
              </a:solidFill>
              <a:latin typeface="+mj-lt"/>
              <a:cs typeface="Arial"/>
            </a:endParaRPr>
          </a:p>
          <a:p>
            <a:pPr marL="0" indent="0" algn="r">
              <a:buNone/>
            </a:pPr>
            <a:endParaRPr lang="en-US" altLang="ko-KR" sz="1800">
              <a:solidFill>
                <a:schemeClr val="bg1"/>
              </a:solidFill>
              <a:latin typeface="+mj-lt"/>
              <a:cs typeface="Arial"/>
            </a:endParaRPr>
          </a:p>
        </p:txBody>
      </p:sp>
      <p:grpSp>
        <p:nvGrpSpPr>
          <p:cNvPr id="10" name="Group 9">
            <a:extLst>
              <a:ext uri="{FF2B5EF4-FFF2-40B4-BE49-F238E27FC236}">
                <a16:creationId xmlns:a16="http://schemas.microsoft.com/office/drawing/2014/main" id="{397F8951-CAB7-29A8-9E3D-EC348EE79C92}"/>
              </a:ext>
            </a:extLst>
          </p:cNvPr>
          <p:cNvGrpSpPr/>
          <p:nvPr/>
        </p:nvGrpSpPr>
        <p:grpSpPr>
          <a:xfrm>
            <a:off x="683568" y="691634"/>
            <a:ext cx="3312368" cy="2858254"/>
            <a:chOff x="3687661" y="1203598"/>
            <a:chExt cx="2252491" cy="2858254"/>
          </a:xfrm>
        </p:grpSpPr>
        <p:sp>
          <p:nvSpPr>
            <p:cNvPr id="4" name="TextBox 3">
              <a:extLst>
                <a:ext uri="{FF2B5EF4-FFF2-40B4-BE49-F238E27FC236}">
                  <a16:creationId xmlns:a16="http://schemas.microsoft.com/office/drawing/2014/main" id="{5B8985BF-B24C-5241-8F7E-D0AA78F573AA}"/>
                </a:ext>
              </a:extLst>
            </p:cNvPr>
            <p:cNvSpPr txBox="1"/>
            <p:nvPr/>
          </p:nvSpPr>
          <p:spPr>
            <a:xfrm>
              <a:off x="3687661" y="1568862"/>
              <a:ext cx="2252491" cy="2492990"/>
            </a:xfrm>
            <a:prstGeom prst="rect">
              <a:avLst/>
            </a:prstGeom>
            <a:noFill/>
          </p:spPr>
          <p:txBody>
            <a:bodyPr wrap="square" lIns="91440" tIns="45720" rIns="91440" bIns="45720" rtlCol="0" anchor="t">
              <a:spAutoFit/>
            </a:bodyPr>
            <a:lstStyle/>
            <a:p>
              <a:pPr latinLnBrk="0" hangingPunct="0"/>
              <a:r>
                <a:rPr lang="en-US" sz="1200">
                  <a:ea typeface="+mn-lt"/>
                  <a:cs typeface="+mn-lt"/>
                </a:rPr>
                <a:t> </a:t>
              </a:r>
              <a:r>
                <a:rPr lang="en-US" sz="1200" err="1">
                  <a:ea typeface="+mn-lt"/>
                  <a:cs typeface="+mn-lt"/>
                </a:rPr>
                <a:t>Öfugt</a:t>
              </a:r>
              <a:r>
                <a:rPr lang="en-US" sz="1200">
                  <a:ea typeface="+mn-lt"/>
                  <a:cs typeface="+mn-lt"/>
                </a:rPr>
                <a:t> </a:t>
              </a:r>
              <a:r>
                <a:rPr lang="en-US" sz="1200" err="1">
                  <a:ea typeface="+mn-lt"/>
                  <a:cs typeface="+mn-lt"/>
                </a:rPr>
                <a:t>við</a:t>
              </a:r>
              <a:r>
                <a:rPr lang="en-US" sz="1200">
                  <a:ea typeface="+mn-lt"/>
                  <a:cs typeface="+mn-lt"/>
                </a:rPr>
                <a:t> </a:t>
              </a:r>
              <a:r>
                <a:rPr lang="en-US" sz="1200" err="1">
                  <a:ea typeface="+mn-lt"/>
                  <a:cs typeface="+mn-lt"/>
                </a:rPr>
                <a:t>Tinkercad</a:t>
              </a:r>
              <a:r>
                <a:rPr lang="en-US" sz="1200">
                  <a:ea typeface="+mn-lt"/>
                  <a:cs typeface="+mn-lt"/>
                </a:rPr>
                <a:t> </a:t>
              </a:r>
              <a:r>
                <a:rPr lang="en-US" sz="1200" err="1">
                  <a:ea typeface="+mn-lt"/>
                  <a:cs typeface="+mn-lt"/>
                </a:rPr>
                <a:t>býrð</a:t>
              </a:r>
              <a:r>
                <a:rPr lang="en-US" sz="1200">
                  <a:ea typeface="+mn-lt"/>
                  <a:cs typeface="+mn-lt"/>
                </a:rPr>
                <a:t> </a:t>
              </a:r>
              <a:r>
                <a:rPr lang="en-US" sz="1200" err="1">
                  <a:ea typeface="+mn-lt"/>
                  <a:cs typeface="+mn-lt"/>
                </a:rPr>
                <a:t>þú</a:t>
              </a:r>
              <a:r>
                <a:rPr lang="en-US" sz="1200">
                  <a:ea typeface="+mn-lt"/>
                  <a:cs typeface="+mn-lt"/>
                </a:rPr>
                <a:t> ekki </a:t>
              </a:r>
              <a:r>
                <a:rPr lang="en-US" sz="1200" err="1">
                  <a:ea typeface="+mn-lt"/>
                  <a:cs typeface="+mn-lt"/>
                </a:rPr>
                <a:t>til</a:t>
              </a:r>
              <a:endParaRPr lang="en-US">
                <a:cs typeface="Arial"/>
              </a:endParaRPr>
            </a:p>
            <a:p>
              <a:pPr latinLnBrk="0" hangingPunct="0"/>
              <a:r>
                <a:rPr lang="en-US" sz="1200">
                  <a:ea typeface="+mn-lt"/>
                  <a:cs typeface="+mn-lt"/>
                </a:rPr>
                <a:t>form í </a:t>
              </a:r>
              <a:r>
                <a:rPr lang="en-US" sz="1200" err="1">
                  <a:ea typeface="+mn-lt"/>
                  <a:cs typeface="+mn-lt"/>
                </a:rPr>
                <a:t>Meshmixer</a:t>
              </a:r>
              <a:r>
                <a:rPr lang="en-US" sz="1200">
                  <a:ea typeface="+mn-lt"/>
                  <a:cs typeface="+mn-lt"/>
                </a:rPr>
                <a:t> </a:t>
              </a:r>
              <a:r>
                <a:rPr lang="en-US" sz="1200" err="1">
                  <a:ea typeface="+mn-lt"/>
                  <a:cs typeface="+mn-lt"/>
                </a:rPr>
                <a:t>en</a:t>
              </a:r>
              <a:r>
                <a:rPr lang="en-US" sz="1200">
                  <a:ea typeface="+mn-lt"/>
                  <a:cs typeface="+mn-lt"/>
                </a:rPr>
                <a:t> </a:t>
              </a:r>
              <a:r>
                <a:rPr lang="en-US" sz="1200" err="1">
                  <a:ea typeface="+mn-lt"/>
                  <a:cs typeface="+mn-lt"/>
                </a:rPr>
                <a:t>breytir</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sameinar</a:t>
              </a:r>
              <a:endParaRPr lang="en-US" err="1"/>
            </a:p>
            <a:p>
              <a:pPr latinLnBrk="0" hangingPunct="0"/>
              <a:r>
                <a:rPr lang="en-US" sz="1200" err="1">
                  <a:ea typeface="+mn-lt"/>
                  <a:cs typeface="+mn-lt"/>
                </a:rPr>
                <a:t>tilbúna</a:t>
              </a:r>
              <a:r>
                <a:rPr lang="en-US" sz="1200">
                  <a:ea typeface="+mn-lt"/>
                  <a:cs typeface="+mn-lt"/>
                </a:rPr>
                <a:t> </a:t>
              </a:r>
              <a:r>
                <a:rPr lang="en-US" sz="1200" err="1">
                  <a:ea typeface="+mn-lt"/>
                  <a:cs typeface="+mn-lt"/>
                </a:rPr>
                <a:t>hönnun</a:t>
              </a:r>
              <a:r>
                <a:rPr lang="en-US" sz="1200">
                  <a:ea typeface="+mn-lt"/>
                  <a:cs typeface="+mn-lt"/>
                </a:rPr>
                <a:t>.</a:t>
              </a:r>
              <a:endParaRPr lang="en-US">
                <a:ea typeface="+mn-lt"/>
                <a:cs typeface="+mn-lt"/>
              </a:endParaRPr>
            </a:p>
            <a:p>
              <a:pPr latinLnBrk="0" hangingPunct="0"/>
              <a:r>
                <a:rPr lang="en-US" sz="1200" err="1">
                  <a:ea typeface="+mn-lt"/>
                  <a:cs typeface="+mn-lt"/>
                </a:rPr>
                <a:t>Það</a:t>
              </a:r>
              <a:r>
                <a:rPr lang="en-US" sz="1200">
                  <a:ea typeface="+mn-lt"/>
                  <a:cs typeface="+mn-lt"/>
                </a:rPr>
                <a:t> er </a:t>
              </a:r>
              <a:r>
                <a:rPr lang="en-US" sz="1200" err="1">
                  <a:ea typeface="+mn-lt"/>
                  <a:cs typeface="+mn-lt"/>
                </a:rPr>
                <a:t>mikið</a:t>
              </a:r>
              <a:r>
                <a:rPr lang="en-US" sz="1200">
                  <a:ea typeface="+mn-lt"/>
                  <a:cs typeface="+mn-lt"/>
                </a:rPr>
                <a:t> </a:t>
              </a:r>
              <a:r>
                <a:rPr lang="en-US" sz="1200" err="1">
                  <a:ea typeface="+mn-lt"/>
                  <a:cs typeface="+mn-lt"/>
                </a:rPr>
                <a:t>magn</a:t>
              </a:r>
              <a:r>
                <a:rPr lang="en-US" sz="1200">
                  <a:ea typeface="+mn-lt"/>
                  <a:cs typeface="+mn-lt"/>
                </a:rPr>
                <a:t> </a:t>
              </a:r>
              <a:r>
                <a:rPr lang="en-US" sz="1200" err="1">
                  <a:ea typeface="+mn-lt"/>
                  <a:cs typeface="+mn-lt"/>
                </a:rPr>
                <a:t>af</a:t>
              </a:r>
              <a:r>
                <a:rPr lang="en-US" sz="1200">
                  <a:ea typeface="+mn-lt"/>
                  <a:cs typeface="+mn-lt"/>
                </a:rPr>
                <a:t> </a:t>
              </a:r>
              <a:r>
                <a:rPr lang="en-US" sz="1200" err="1">
                  <a:ea typeface="+mn-lt"/>
                  <a:cs typeface="+mn-lt"/>
                </a:rPr>
                <a:t>prentvænni</a:t>
              </a:r>
              <a:r>
                <a:rPr lang="en-US" sz="1200">
                  <a:ea typeface="+mn-lt"/>
                  <a:cs typeface="+mn-lt"/>
                </a:rPr>
                <a:t> </a:t>
              </a:r>
              <a:r>
                <a:rPr lang="en-US" sz="1200" err="1">
                  <a:ea typeface="+mn-lt"/>
                  <a:cs typeface="+mn-lt"/>
                </a:rPr>
                <a:t>hönnun</a:t>
              </a:r>
              <a:r>
                <a:rPr lang="en-US" sz="1200">
                  <a:ea typeface="+mn-lt"/>
                  <a:cs typeface="+mn-lt"/>
                </a:rPr>
                <a:t> á </a:t>
              </a:r>
              <a:endParaRPr lang="en-US">
                <a:ea typeface="Arial Unicode MS"/>
                <a:cs typeface="+mn-lt"/>
              </a:endParaRPr>
            </a:p>
            <a:p>
              <a:pPr latinLnBrk="0" hangingPunct="0"/>
              <a:r>
                <a:rPr lang="en-US" sz="1200">
                  <a:ea typeface="+mn-lt"/>
                  <a:cs typeface="+mn-lt"/>
                </a:rPr>
                <a:t>netinu, </a:t>
              </a:r>
              <a:r>
                <a:rPr lang="en-US" sz="1200" err="1">
                  <a:ea typeface="+mn-lt"/>
                  <a:cs typeface="+mn-lt"/>
                </a:rPr>
                <a:t>gott</a:t>
              </a:r>
              <a:r>
                <a:rPr lang="en-US" sz="1200">
                  <a:ea typeface="+mn-lt"/>
                  <a:cs typeface="+mn-lt"/>
                </a:rPr>
                <a:t> </a:t>
              </a:r>
              <a:r>
                <a:rPr lang="en-US" sz="1200" err="1">
                  <a:ea typeface="+mn-lt"/>
                  <a:cs typeface="+mn-lt"/>
                </a:rPr>
                <a:t>ókeypis</a:t>
              </a:r>
              <a:r>
                <a:rPr lang="en-US" sz="1200">
                  <a:ea typeface="+mn-lt"/>
                  <a:cs typeface="+mn-lt"/>
                </a:rPr>
                <a:t> </a:t>
              </a:r>
              <a:r>
                <a:rPr lang="en-US" sz="1200" err="1">
                  <a:ea typeface="+mn-lt"/>
                  <a:cs typeface="+mn-lt"/>
                </a:rPr>
                <a:t>úrval</a:t>
              </a:r>
              <a:r>
                <a:rPr lang="en-US" sz="1200">
                  <a:ea typeface="+mn-lt"/>
                  <a:cs typeface="+mn-lt"/>
                </a:rPr>
                <a:t> er að finna á</a:t>
              </a:r>
              <a:endParaRPr lang="en-US">
                <a:cs typeface="Arial"/>
              </a:endParaRPr>
            </a:p>
            <a:p>
              <a:pPr latinLnBrk="0" hangingPunct="0"/>
              <a:r>
                <a:rPr lang="en-US" sz="1200">
                  <a:ea typeface="+mn-lt"/>
                  <a:cs typeface="+mn-lt"/>
                  <a:hlinkClick r:id="rId2"/>
                </a:rPr>
                <a:t>https://www.printables.com/</a:t>
              </a:r>
              <a:r>
                <a:rPr lang="en-US" sz="1200">
                  <a:ea typeface="+mn-lt"/>
                  <a:cs typeface="+mn-lt"/>
                </a:rPr>
                <a:t> </a:t>
              </a:r>
              <a:endParaRPr lang="en-US"/>
            </a:p>
            <a:p>
              <a:pPr latinLnBrk="0" hangingPunct="0"/>
              <a:r>
                <a:rPr lang="en-US" sz="1200" err="1">
                  <a:ea typeface="+mn-lt"/>
                  <a:cs typeface="+mn-lt"/>
                </a:rPr>
                <a:t>Mismunandi</a:t>
              </a:r>
              <a:r>
                <a:rPr lang="en-US" sz="1200">
                  <a:ea typeface="+mn-lt"/>
                  <a:cs typeface="+mn-lt"/>
                </a:rPr>
                <a:t> </a:t>
              </a:r>
              <a:r>
                <a:rPr lang="en-US" sz="1200" err="1">
                  <a:ea typeface="+mn-lt"/>
                  <a:cs typeface="+mn-lt"/>
                </a:rPr>
                <a:t>hönnun</a:t>
              </a:r>
              <a:r>
                <a:rPr lang="en-US" sz="1200">
                  <a:ea typeface="+mn-lt"/>
                  <a:cs typeface="+mn-lt"/>
                </a:rPr>
                <a:t>, </a:t>
              </a:r>
              <a:r>
                <a:rPr lang="en-US" sz="1200" err="1">
                  <a:ea typeface="+mn-lt"/>
                  <a:cs typeface="+mn-lt"/>
                </a:rPr>
                <a:t>mismunandi</a:t>
              </a:r>
              <a:r>
                <a:rPr lang="en-US" sz="1200">
                  <a:ea typeface="+mn-lt"/>
                  <a:cs typeface="+mn-lt"/>
                </a:rPr>
                <a:t> </a:t>
              </a:r>
              <a:r>
                <a:rPr lang="en-US" sz="1200" err="1">
                  <a:ea typeface="+mn-lt"/>
                  <a:cs typeface="+mn-lt"/>
                </a:rPr>
                <a:t>stærð</a:t>
              </a:r>
              <a:r>
                <a:rPr lang="en-US" sz="1200">
                  <a:ea typeface="+mn-lt"/>
                  <a:cs typeface="+mn-lt"/>
                </a:rPr>
                <a:t> </a:t>
              </a:r>
              <a:r>
                <a:rPr lang="en-US" sz="1200" err="1">
                  <a:ea typeface="+mn-lt"/>
                  <a:cs typeface="+mn-lt"/>
                </a:rPr>
                <a:t>og</a:t>
              </a:r>
              <a:r>
                <a:rPr lang="en-US" sz="1200">
                  <a:ea typeface="+mn-lt"/>
                  <a:cs typeface="+mn-lt"/>
                </a:rPr>
                <a:t> </a:t>
              </a:r>
              <a:endParaRPr lang="en-US">
                <a:ea typeface="+mn-lt"/>
                <a:cs typeface="+mn-lt"/>
              </a:endParaRPr>
            </a:p>
            <a:p>
              <a:pPr latinLnBrk="0" hangingPunct="0"/>
              <a:r>
                <a:rPr lang="en-US" sz="1200" err="1">
                  <a:ea typeface="+mn-lt"/>
                  <a:cs typeface="+mn-lt"/>
                </a:rPr>
                <a:t>uppbyggingu</a:t>
              </a:r>
              <a:r>
                <a:rPr lang="en-US" sz="1200">
                  <a:ea typeface="+mn-lt"/>
                  <a:cs typeface="+mn-lt"/>
                </a:rPr>
                <a:t> að </a:t>
              </a:r>
              <a:r>
                <a:rPr lang="en-US" sz="1200" err="1">
                  <a:ea typeface="+mn-lt"/>
                  <a:cs typeface="+mn-lt"/>
                </a:rPr>
                <a:t>þínum</a:t>
              </a:r>
              <a:r>
                <a:rPr lang="en-US" sz="1200">
                  <a:ea typeface="+mn-lt"/>
                  <a:cs typeface="+mn-lt"/>
                </a:rPr>
                <a:t> </a:t>
              </a:r>
              <a:r>
                <a:rPr lang="en-US" sz="1200" err="1">
                  <a:ea typeface="+mn-lt"/>
                  <a:cs typeface="+mn-lt"/>
                </a:rPr>
                <a:t>óskum</a:t>
              </a:r>
              <a:r>
                <a:rPr lang="en-US" sz="1200">
                  <a:ea typeface="+mn-lt"/>
                  <a:cs typeface="+mn-lt"/>
                </a:rPr>
                <a:t>. </a:t>
              </a:r>
              <a:endParaRPr lang="en-US">
                <a:ea typeface="+mn-lt"/>
                <a:cs typeface="+mn-lt"/>
              </a:endParaRPr>
            </a:p>
            <a:p>
              <a:pPr latinLnBrk="0" hangingPunct="0"/>
              <a:r>
                <a:rPr lang="en-US" sz="1200">
                  <a:ea typeface="+mn-lt"/>
                  <a:cs typeface="+mn-lt"/>
                </a:rPr>
                <a:t>Engin </a:t>
              </a:r>
              <a:r>
                <a:rPr lang="en-US" sz="1200" err="1">
                  <a:ea typeface="+mn-lt"/>
                  <a:cs typeface="+mn-lt"/>
                </a:rPr>
                <a:t>takmörk</a:t>
              </a:r>
              <a:r>
                <a:rPr lang="en-US" sz="1200">
                  <a:ea typeface="+mn-lt"/>
                  <a:cs typeface="+mn-lt"/>
                </a:rPr>
                <a:t>!</a:t>
              </a:r>
              <a:endParaRPr lang="en-US">
                <a:ea typeface="+mn-lt"/>
                <a:cs typeface="+mn-lt"/>
              </a:endParaRPr>
            </a:p>
            <a:p>
              <a:pPr latinLnBrk="0" hangingPunct="0"/>
              <a:r>
                <a:rPr lang="en-US" sz="1200" err="1">
                  <a:ea typeface="+mn-lt"/>
                  <a:cs typeface="+mn-lt"/>
                </a:rPr>
                <a:t>Með</a:t>
              </a:r>
              <a:r>
                <a:rPr lang="en-US" sz="1200">
                  <a:ea typeface="+mn-lt"/>
                  <a:cs typeface="+mn-lt"/>
                </a:rPr>
                <a:t> Inspector-</a:t>
              </a:r>
              <a:r>
                <a:rPr lang="en-US" sz="1200" err="1">
                  <a:ea typeface="+mn-lt"/>
                  <a:cs typeface="+mn-lt"/>
                </a:rPr>
                <a:t>tólinu</a:t>
              </a:r>
              <a:r>
                <a:rPr lang="en-US" sz="1200">
                  <a:ea typeface="+mn-lt"/>
                  <a:cs typeface="+mn-lt"/>
                </a:rPr>
                <a:t> </a:t>
              </a:r>
              <a:r>
                <a:rPr lang="en-US" sz="1200" err="1">
                  <a:ea typeface="+mn-lt"/>
                  <a:cs typeface="+mn-lt"/>
                </a:rPr>
                <a:t>sem</a:t>
              </a:r>
              <a:r>
                <a:rPr lang="en-US" sz="1200">
                  <a:ea typeface="+mn-lt"/>
                  <a:cs typeface="+mn-lt"/>
                </a:rPr>
                <a:t> </a:t>
              </a:r>
              <a:r>
                <a:rPr lang="en-US" sz="1200" err="1">
                  <a:ea typeface="+mn-lt"/>
                  <a:cs typeface="+mn-lt"/>
                </a:rPr>
                <a:t>fylgir</a:t>
              </a:r>
              <a:r>
                <a:rPr lang="en-US" sz="1200">
                  <a:ea typeface="+mn-lt"/>
                  <a:cs typeface="+mn-lt"/>
                </a:rPr>
                <a:t> </a:t>
              </a:r>
              <a:r>
                <a:rPr lang="en-US" sz="1200" err="1">
                  <a:ea typeface="+mn-lt"/>
                  <a:cs typeface="+mn-lt"/>
                </a:rPr>
                <a:t>með</a:t>
              </a:r>
              <a:r>
                <a:rPr lang="en-US" sz="1200">
                  <a:ea typeface="+mn-lt"/>
                  <a:cs typeface="+mn-lt"/>
                </a:rPr>
                <a:t> </a:t>
              </a:r>
              <a:r>
                <a:rPr lang="en-US" sz="1200" err="1">
                  <a:ea typeface="+mn-lt"/>
                  <a:cs typeface="+mn-lt"/>
                </a:rPr>
                <a:t>geturðu</a:t>
              </a:r>
              <a:r>
                <a:rPr lang="en-US" sz="1200">
                  <a:ea typeface="+mn-lt"/>
                  <a:cs typeface="+mn-lt"/>
                </a:rPr>
                <a:t> </a:t>
              </a:r>
              <a:endParaRPr lang="en-US">
                <a:ea typeface="+mn-lt"/>
                <a:cs typeface="+mn-lt"/>
              </a:endParaRPr>
            </a:p>
            <a:p>
              <a:pPr latinLnBrk="0" hangingPunct="0"/>
              <a:r>
                <a:rPr lang="en-US" sz="1200" err="1">
                  <a:ea typeface="+mn-lt"/>
                  <a:cs typeface="+mn-lt"/>
                </a:rPr>
                <a:t>greint</a:t>
              </a:r>
              <a:r>
                <a:rPr lang="en-US" sz="1200">
                  <a:ea typeface="+mn-lt"/>
                  <a:cs typeface="+mn-lt"/>
                </a:rPr>
                <a:t> </a:t>
              </a:r>
              <a:r>
                <a:rPr lang="en-US" sz="1200" err="1">
                  <a:ea typeface="+mn-lt"/>
                  <a:cs typeface="+mn-lt"/>
                </a:rPr>
                <a:t>gölluð</a:t>
              </a:r>
              <a:r>
                <a:rPr lang="en-US" sz="1200">
                  <a:ea typeface="+mn-lt"/>
                  <a:cs typeface="+mn-lt"/>
                </a:rPr>
                <a:t> svæði, </a:t>
              </a:r>
              <a:r>
                <a:rPr lang="en-US" sz="1200" err="1">
                  <a:ea typeface="+mn-lt"/>
                  <a:cs typeface="+mn-lt"/>
                </a:rPr>
                <a:t>skilgreint</a:t>
              </a:r>
              <a:r>
                <a:rPr lang="en-US" sz="1200">
                  <a:ea typeface="+mn-lt"/>
                  <a:cs typeface="+mn-lt"/>
                </a:rPr>
                <a:t> </a:t>
              </a:r>
              <a:r>
                <a:rPr lang="en-US" sz="1200" err="1">
                  <a:ea typeface="+mn-lt"/>
                  <a:cs typeface="+mn-lt"/>
                </a:rPr>
                <a:t>vandamálið</a:t>
              </a:r>
              <a:r>
                <a:rPr lang="en-US" sz="1200">
                  <a:ea typeface="+mn-lt"/>
                  <a:cs typeface="+mn-lt"/>
                </a:rPr>
                <a:t> og </a:t>
              </a:r>
              <a:endParaRPr lang="en-US">
                <a:ea typeface="+mn-lt"/>
                <a:cs typeface="+mn-lt"/>
              </a:endParaRPr>
            </a:p>
            <a:p>
              <a:pPr latinLnBrk="0" hangingPunct="0"/>
              <a:r>
                <a:rPr lang="en-US" sz="1200" err="1">
                  <a:ea typeface="+mn-lt"/>
                  <a:cs typeface="+mn-lt"/>
                </a:rPr>
                <a:t>gert</a:t>
              </a:r>
              <a:r>
                <a:rPr lang="en-US" sz="1200">
                  <a:ea typeface="+mn-lt"/>
                  <a:cs typeface="+mn-lt"/>
                </a:rPr>
                <a:t> við í </a:t>
              </a:r>
              <a:r>
                <a:rPr lang="en-US" sz="1200" err="1">
                  <a:ea typeface="+mn-lt"/>
                  <a:cs typeface="+mn-lt"/>
                </a:rPr>
                <a:t>einu</a:t>
              </a:r>
              <a:r>
                <a:rPr lang="en-US" sz="1200">
                  <a:ea typeface="+mn-lt"/>
                  <a:cs typeface="+mn-lt"/>
                </a:rPr>
                <a:t> </a:t>
              </a:r>
              <a:r>
                <a:rPr lang="en-US" sz="1200" err="1">
                  <a:ea typeface="+mn-lt"/>
                  <a:cs typeface="+mn-lt"/>
                </a:rPr>
                <a:t>skrefi</a:t>
              </a:r>
              <a:r>
                <a:rPr lang="en-US" sz="1200">
                  <a:ea typeface="+mn-lt"/>
                  <a:cs typeface="+mn-lt"/>
                </a:rPr>
                <a:t> </a:t>
              </a:r>
              <a:r>
                <a:rPr lang="en-US" sz="1200" err="1">
                  <a:ea typeface="+mn-lt"/>
                  <a:cs typeface="+mn-lt"/>
                </a:rPr>
                <a:t>til</a:t>
              </a:r>
              <a:r>
                <a:rPr lang="en-US" sz="1200">
                  <a:ea typeface="+mn-lt"/>
                  <a:cs typeface="+mn-lt"/>
                </a:rPr>
                <a:t> að </a:t>
              </a:r>
              <a:r>
                <a:rPr lang="en-US" sz="1200" err="1">
                  <a:ea typeface="+mn-lt"/>
                  <a:cs typeface="+mn-lt"/>
                </a:rPr>
                <a:t>gera</a:t>
              </a:r>
              <a:r>
                <a:rPr lang="en-US" sz="1200">
                  <a:ea typeface="+mn-lt"/>
                  <a:cs typeface="+mn-lt"/>
                </a:rPr>
                <a:t> </a:t>
              </a:r>
              <a:r>
                <a:rPr lang="en-US" sz="1200" err="1">
                  <a:ea typeface="+mn-lt"/>
                  <a:cs typeface="+mn-lt"/>
                </a:rPr>
                <a:t>hönnunina</a:t>
              </a:r>
              <a:r>
                <a:rPr lang="en-US" sz="1200">
                  <a:ea typeface="+mn-lt"/>
                  <a:cs typeface="+mn-lt"/>
                </a:rPr>
                <a:t> þína </a:t>
              </a:r>
              <a:r>
                <a:rPr lang="en-US" sz="1200" err="1">
                  <a:ea typeface="+mn-lt"/>
                  <a:cs typeface="+mn-lt"/>
                </a:rPr>
                <a:t>prenthæfa</a:t>
              </a:r>
              <a:r>
                <a:rPr lang="en-US" sz="1200">
                  <a:ea typeface="+mn-lt"/>
                  <a:cs typeface="+mn-lt"/>
                </a:rPr>
                <a:t>.</a:t>
              </a:r>
              <a:endParaRPr lang="en-US">
                <a:ea typeface="+mn-lt"/>
                <a:cs typeface="+mn-lt"/>
              </a:endParaRPr>
            </a:p>
          </p:txBody>
        </p:sp>
        <p:sp>
          <p:nvSpPr>
            <p:cNvPr id="9" name="TextBox 8">
              <a:extLst>
                <a:ext uri="{FF2B5EF4-FFF2-40B4-BE49-F238E27FC236}">
                  <a16:creationId xmlns:a16="http://schemas.microsoft.com/office/drawing/2014/main" id="{8384C8D5-CBE4-0B55-8910-68D68D35C0BC}"/>
                </a:ext>
              </a:extLst>
            </p:cNvPr>
            <p:cNvSpPr txBox="1"/>
            <p:nvPr/>
          </p:nvSpPr>
          <p:spPr>
            <a:xfrm>
              <a:off x="3687661" y="1203598"/>
              <a:ext cx="2252491" cy="307777"/>
            </a:xfrm>
            <a:prstGeom prst="rect">
              <a:avLst/>
            </a:prstGeom>
            <a:noFill/>
          </p:spPr>
          <p:txBody>
            <a:bodyPr wrap="square" lIns="91440" tIns="45720" rIns="91440" bIns="45720" rtlCol="0" anchor="t">
              <a:spAutoFit/>
            </a:bodyPr>
            <a:lstStyle/>
            <a:p>
              <a:pPr algn="ctr"/>
              <a:r>
                <a:rPr lang="en-US" altLang="ko-KR" sz="1400" b="1" err="1">
                  <a:solidFill>
                    <a:schemeClr val="tx1">
                      <a:lumMod val="75000"/>
                      <a:lumOff val="25000"/>
                    </a:schemeClr>
                  </a:solidFill>
                  <a:cs typeface="Arial"/>
                </a:rPr>
                <a:t>Endalausir</a:t>
              </a:r>
              <a:r>
                <a:rPr lang="en-US" altLang="ko-KR" sz="1400" b="1">
                  <a:solidFill>
                    <a:schemeClr val="tx1">
                      <a:lumMod val="75000"/>
                      <a:lumOff val="25000"/>
                    </a:schemeClr>
                  </a:solidFill>
                  <a:cs typeface="Arial"/>
                </a:rPr>
                <a:t> </a:t>
              </a:r>
              <a:r>
                <a:rPr lang="en-US" altLang="ko-KR" sz="1400" b="1" err="1">
                  <a:solidFill>
                    <a:schemeClr val="tx1">
                      <a:lumMod val="75000"/>
                      <a:lumOff val="25000"/>
                    </a:schemeClr>
                  </a:solidFill>
                  <a:cs typeface="Arial"/>
                </a:rPr>
                <a:t>möguleikar</a:t>
              </a:r>
              <a:endParaRPr lang="ko-KR" altLang="en-US" sz="1400" b="1" err="1">
                <a:solidFill>
                  <a:schemeClr val="tx1">
                    <a:lumMod val="75000"/>
                    <a:lumOff val="25000"/>
                  </a:schemeClr>
                </a:solidFill>
                <a:cs typeface="Arial" pitchFamily="34" charset="0"/>
              </a:endParaRPr>
            </a:p>
          </p:txBody>
        </p:sp>
      </p:grpSp>
      <p:pic>
        <p:nvPicPr>
          <p:cNvPr id="11" name="Picture 11">
            <a:extLst>
              <a:ext uri="{FF2B5EF4-FFF2-40B4-BE49-F238E27FC236}">
                <a16:creationId xmlns:a16="http://schemas.microsoft.com/office/drawing/2014/main" id="{4B9EBCB8-297B-EDC0-578A-7CDFF1D69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4208" y="2948354"/>
            <a:ext cx="2743200" cy="1371600"/>
          </a:xfrm>
          <a:prstGeom prst="rect">
            <a:avLst/>
          </a:prstGeom>
        </p:spPr>
      </p:pic>
      <p:pic>
        <p:nvPicPr>
          <p:cNvPr id="12" name="Picture 12" descr="A picture containing diagram&#10;&#10;Description automatically generated">
            <a:extLst>
              <a:ext uri="{FF2B5EF4-FFF2-40B4-BE49-F238E27FC236}">
                <a16:creationId xmlns:a16="http://schemas.microsoft.com/office/drawing/2014/main" id="{89C9DE8C-B20F-A636-8BBF-9141A9509A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2996" y="1411898"/>
            <a:ext cx="2743200" cy="1543050"/>
          </a:xfrm>
          <a:prstGeom prst="rect">
            <a:avLst/>
          </a:prstGeom>
        </p:spPr>
      </p:pic>
    </p:spTree>
    <p:extLst>
      <p:ext uri="{BB962C8B-B14F-4D97-AF65-F5344CB8AC3E}">
        <p14:creationId xmlns:p14="http://schemas.microsoft.com/office/powerpoint/2010/main" val="4132976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5ED59D0-01B3-133A-01BA-24B214C99408}"/>
              </a:ext>
            </a:extLst>
          </p:cNvPr>
          <p:cNvSpPr>
            <a:spLocks noGrp="1"/>
          </p:cNvSpPr>
          <p:nvPr>
            <p:ph type="body" sz="quarter" idx="10"/>
          </p:nvPr>
        </p:nvSpPr>
        <p:spPr>
          <a:xfrm>
            <a:off x="3131840" y="181632"/>
            <a:ext cx="6012160" cy="576064"/>
          </a:xfrm>
        </p:spPr>
        <p:txBody>
          <a:bodyPr lIns="91440" tIns="45720" rIns="91440" bIns="45720" anchor="ctr">
            <a:normAutofit/>
          </a:bodyPr>
          <a:lstStyle/>
          <a:p>
            <a:pPr>
              <a:lnSpc>
                <a:spcPct val="90000"/>
              </a:lnSpc>
            </a:pPr>
            <a:r>
              <a:rPr lang="en-US" altLang="ko-KR" sz="3300">
                <a:cs typeface="Arial"/>
              </a:rPr>
              <a:t>Meshmixer</a:t>
            </a:r>
            <a:endParaRPr lang="ko-KR" altLang="en-US" sz="3300">
              <a:cs typeface="Arial"/>
            </a:endParaRPr>
          </a:p>
        </p:txBody>
      </p:sp>
      <p:pic>
        <p:nvPicPr>
          <p:cNvPr id="3" name="Online Media 2" title="Autodesk Meshmixer for 3D Printing">
            <a:hlinkClick r:id="" action="ppaction://media"/>
            <a:extLst>
              <a:ext uri="{FF2B5EF4-FFF2-40B4-BE49-F238E27FC236}">
                <a16:creationId xmlns:a16="http://schemas.microsoft.com/office/drawing/2014/main" id="{10688EB7-5821-88D8-DA86-CE09392DD468}"/>
              </a:ext>
            </a:extLst>
          </p:cNvPr>
          <p:cNvPicPr>
            <a:picLocks noRot="1" noChangeAspect="1"/>
          </p:cNvPicPr>
          <p:nvPr>
            <a:videoFile r:link="rId1"/>
          </p:nvPr>
        </p:nvPicPr>
        <p:blipFill>
          <a:blip r:embed="rId3"/>
          <a:stretch>
            <a:fillRect/>
          </a:stretch>
        </p:blipFill>
        <p:spPr>
          <a:xfrm>
            <a:off x="1997807" y="1092200"/>
            <a:ext cx="4613520" cy="3237522"/>
          </a:xfrm>
          <a:prstGeom prst="rect">
            <a:avLst/>
          </a:prstGeom>
        </p:spPr>
      </p:pic>
    </p:spTree>
    <p:extLst>
      <p:ext uri="{BB962C8B-B14F-4D97-AF65-F5344CB8AC3E}">
        <p14:creationId xmlns:p14="http://schemas.microsoft.com/office/powerpoint/2010/main" val="263339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21" name="Group 20"/>
          <p:cNvGrpSpPr/>
          <p:nvPr/>
        </p:nvGrpSpPr>
        <p:grpSpPr>
          <a:xfrm>
            <a:off x="508983" y="1043326"/>
            <a:ext cx="5688632" cy="1934924"/>
            <a:chOff x="3687661" y="1203598"/>
            <a:chExt cx="2252491" cy="1934924"/>
          </a:xfrm>
        </p:grpSpPr>
        <p:sp>
          <p:nvSpPr>
            <p:cNvPr id="22" name="TextBox 21"/>
            <p:cNvSpPr txBox="1"/>
            <p:nvPr/>
          </p:nvSpPr>
          <p:spPr>
            <a:xfrm>
              <a:off x="3687661" y="1568862"/>
              <a:ext cx="2202301" cy="1569660"/>
            </a:xfrm>
            <a:prstGeom prst="rect">
              <a:avLst/>
            </a:prstGeom>
            <a:noFill/>
          </p:spPr>
          <p:txBody>
            <a:bodyPr wrap="square" lIns="91440" tIns="45720" rIns="91440" bIns="45720" rtlCol="0" anchor="t">
              <a:spAutoFit/>
            </a:bodyPr>
            <a:lstStyle/>
            <a:p>
              <a:r>
                <a:rPr lang="en-US" sz="1200" err="1">
                  <a:ea typeface="+mn-lt"/>
                  <a:cs typeface="+mn-lt"/>
                </a:rPr>
                <a:t>Það</a:t>
              </a:r>
              <a:r>
                <a:rPr lang="en-US" sz="1200">
                  <a:ea typeface="+mn-lt"/>
                  <a:cs typeface="+mn-lt"/>
                </a:rPr>
                <a:t> er </a:t>
              </a:r>
              <a:r>
                <a:rPr lang="en-US" sz="1200" err="1">
                  <a:ea typeface="+mn-lt"/>
                  <a:cs typeface="+mn-lt"/>
                </a:rPr>
                <a:t>stórt</a:t>
              </a:r>
              <a:r>
                <a:rPr lang="en-US" sz="1200">
                  <a:ea typeface="+mn-lt"/>
                  <a:cs typeface="+mn-lt"/>
                </a:rPr>
                <a:t> </a:t>
              </a:r>
              <a:r>
                <a:rPr lang="en-US" sz="1200" err="1">
                  <a:ea typeface="+mn-lt"/>
                  <a:cs typeface="+mn-lt"/>
                </a:rPr>
                <a:t>samfélag</a:t>
              </a:r>
              <a:r>
                <a:rPr lang="en-US" sz="1200">
                  <a:ea typeface="+mn-lt"/>
                  <a:cs typeface="+mn-lt"/>
                </a:rPr>
                <a:t> </a:t>
              </a:r>
              <a:r>
                <a:rPr lang="en-US" sz="1200" err="1">
                  <a:ea typeface="+mn-lt"/>
                  <a:cs typeface="+mn-lt"/>
                </a:rPr>
                <a:t>sem</a:t>
              </a:r>
              <a:r>
                <a:rPr lang="en-US" sz="1200">
                  <a:ea typeface="+mn-lt"/>
                  <a:cs typeface="+mn-lt"/>
                </a:rPr>
                <a:t> </a:t>
              </a:r>
              <a:r>
                <a:rPr lang="en-US" sz="1200" err="1">
                  <a:ea typeface="+mn-lt"/>
                  <a:cs typeface="+mn-lt"/>
                </a:rPr>
                <a:t>notar</a:t>
              </a:r>
              <a:r>
                <a:rPr lang="en-US" sz="1200">
                  <a:ea typeface="+mn-lt"/>
                  <a:cs typeface="+mn-lt"/>
                </a:rPr>
                <a:t> </a:t>
              </a:r>
              <a:r>
                <a:rPr lang="en-US" sz="1200" err="1">
                  <a:ea typeface="+mn-lt"/>
                  <a:cs typeface="+mn-lt"/>
                </a:rPr>
                <a:t>Meshmixer</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mikið</a:t>
              </a:r>
              <a:r>
                <a:rPr lang="en-US" sz="1200">
                  <a:ea typeface="+mn-lt"/>
                  <a:cs typeface="+mn-lt"/>
                </a:rPr>
                <a:t> </a:t>
              </a:r>
              <a:r>
                <a:rPr lang="en-US" sz="1200" err="1">
                  <a:ea typeface="+mn-lt"/>
                  <a:cs typeface="+mn-lt"/>
                </a:rPr>
                <a:t>kennsluefni</a:t>
              </a:r>
              <a:r>
                <a:rPr lang="en-US" sz="1200">
                  <a:ea typeface="+mn-lt"/>
                  <a:cs typeface="+mn-lt"/>
                </a:rPr>
                <a:t>  er </a:t>
              </a:r>
              <a:r>
                <a:rPr lang="en-US" sz="1200" err="1">
                  <a:ea typeface="+mn-lt"/>
                  <a:cs typeface="+mn-lt"/>
                </a:rPr>
                <a:t>til</a:t>
              </a:r>
              <a:r>
                <a:rPr lang="en-US" sz="1200">
                  <a:ea typeface="+mn-lt"/>
                  <a:cs typeface="+mn-lt"/>
                </a:rPr>
                <a:t> </a:t>
              </a:r>
              <a:r>
                <a:rPr lang="en-US" sz="1200" err="1">
                  <a:ea typeface="+mn-lt"/>
                  <a:cs typeface="+mn-lt"/>
                </a:rPr>
                <a:t>á</a:t>
              </a:r>
              <a:r>
                <a:rPr lang="en-US" sz="1200">
                  <a:ea typeface="+mn-lt"/>
                  <a:cs typeface="+mn-lt"/>
                </a:rPr>
                <a:t> </a:t>
              </a:r>
              <a:r>
                <a:rPr lang="en-US" sz="1200" err="1">
                  <a:ea typeface="+mn-lt"/>
                  <a:cs typeface="+mn-lt"/>
                </a:rPr>
                <a:t>netinu</a:t>
              </a:r>
              <a:r>
                <a:rPr lang="en-US" sz="1200">
                  <a:ea typeface="+mn-lt"/>
                  <a:cs typeface="+mn-lt"/>
                </a:rPr>
                <a:t>. Autodesk </a:t>
              </a:r>
              <a:r>
                <a:rPr lang="en-US" sz="1200" err="1">
                  <a:ea typeface="+mn-lt"/>
                  <a:cs typeface="+mn-lt"/>
                </a:rPr>
                <a:t>sjálft</a:t>
              </a:r>
              <a:r>
                <a:rPr lang="en-US" sz="1200">
                  <a:ea typeface="+mn-lt"/>
                  <a:cs typeface="+mn-lt"/>
                </a:rPr>
                <a:t> </a:t>
              </a:r>
              <a:r>
                <a:rPr lang="en-US" sz="1200" err="1">
                  <a:ea typeface="+mn-lt"/>
                  <a:cs typeface="+mn-lt"/>
                </a:rPr>
                <a:t>hýsir</a:t>
              </a:r>
              <a:r>
                <a:rPr lang="en-US" sz="1200">
                  <a:ea typeface="+mn-lt"/>
                  <a:cs typeface="+mn-lt"/>
                </a:rPr>
                <a:t> </a:t>
              </a:r>
              <a:r>
                <a:rPr lang="en-US" sz="1200" err="1">
                  <a:ea typeface="+mn-lt"/>
                  <a:cs typeface="+mn-lt"/>
                </a:rPr>
                <a:t>Meshmixerforum</a:t>
              </a:r>
              <a:r>
                <a:rPr lang="en-US" sz="1200">
                  <a:ea typeface="+mn-lt"/>
                  <a:cs typeface="+mn-lt"/>
                </a:rPr>
                <a:t>.</a:t>
              </a:r>
              <a:br>
                <a:rPr lang="en-US" altLang="ko-KR" sz="1200">
                  <a:cs typeface="Arial"/>
                </a:rPr>
              </a:br>
              <a:br>
                <a:rPr lang="en-US" altLang="ko-KR" sz="1200">
                  <a:cs typeface="Arial"/>
                </a:rPr>
              </a:br>
              <a:r>
                <a:rPr lang="en-US" altLang="ko-KR" sz="1200" err="1">
                  <a:solidFill>
                    <a:schemeClr val="tx1">
                      <a:lumMod val="75000"/>
                      <a:lumOff val="25000"/>
                    </a:schemeClr>
                  </a:solidFill>
                  <a:cs typeface="Arial"/>
                </a:rPr>
                <a:t>Kennslumyndbönd</a:t>
              </a:r>
              <a:r>
                <a:rPr lang="en-US" altLang="ko-KR" sz="1200">
                  <a:solidFill>
                    <a:schemeClr val="tx1">
                      <a:lumMod val="75000"/>
                      <a:lumOff val="25000"/>
                    </a:schemeClr>
                  </a:solidFill>
                  <a:cs typeface="Arial"/>
                </a:rPr>
                <a:t>:</a:t>
              </a:r>
              <a:endParaRPr lang="en-US">
                <a:solidFill>
                  <a:schemeClr val="tx1">
                    <a:lumMod val="75000"/>
                    <a:lumOff val="25000"/>
                  </a:schemeClr>
                </a:solidFill>
              </a:endParaRPr>
            </a:p>
            <a:p>
              <a:pPr marL="171450" indent="-171450">
                <a:buFont typeface="Arial"/>
                <a:buChar char="•"/>
              </a:pPr>
              <a:r>
                <a:rPr lang="en-US" altLang="ko-KR" sz="1200">
                  <a:cs typeface="Arial"/>
                  <a:hlinkClick r:id="rId2"/>
                </a:rPr>
                <a:t>All3DP</a:t>
              </a:r>
              <a:endParaRPr lang="en-US" altLang="ko-KR" sz="1200">
                <a:solidFill>
                  <a:srgbClr val="404040"/>
                </a:solidFill>
                <a:cs typeface="Arial"/>
              </a:endParaRPr>
            </a:p>
            <a:p>
              <a:pPr marL="171450" indent="-171450">
                <a:buFont typeface="Arial"/>
                <a:buChar char="•"/>
              </a:pPr>
              <a:r>
                <a:rPr lang="en-US" altLang="ko-KR" sz="1200">
                  <a:cs typeface="Arial"/>
                  <a:hlinkClick r:id="rId3"/>
                </a:rPr>
                <a:t>Solidprofessor</a:t>
              </a:r>
              <a:endParaRPr lang="en-US" altLang="ko-KR" sz="1200">
                <a:solidFill>
                  <a:srgbClr val="404040"/>
                </a:solidFill>
                <a:cs typeface="Arial"/>
              </a:endParaRPr>
            </a:p>
            <a:p>
              <a:pPr marL="171450" indent="-171450">
                <a:buFont typeface="Arial"/>
                <a:buChar char="•"/>
              </a:pPr>
              <a:r>
                <a:rPr lang="en-US" altLang="ko-KR" sz="1200">
                  <a:cs typeface="Arial"/>
                  <a:hlinkClick r:id="rId4"/>
                </a:rPr>
                <a:t>101 Meshmixer (YouTube)</a:t>
              </a:r>
              <a:br>
                <a:rPr lang="en-US" altLang="ko-KR" sz="1200">
                  <a:cs typeface="Arial"/>
                </a:rPr>
              </a:br>
              <a:endParaRPr lang="en-US" altLang="ko-KR" sz="1200">
                <a:solidFill>
                  <a:schemeClr val="tx1">
                    <a:lumMod val="75000"/>
                    <a:lumOff val="25000"/>
                  </a:schemeClr>
                </a:solidFill>
                <a:cs typeface="Arial"/>
              </a:endParaRPr>
            </a:p>
          </p:txBody>
        </p:sp>
        <p:sp>
          <p:nvSpPr>
            <p:cNvPr id="23" name="TextBox 22"/>
            <p:cNvSpPr txBox="1"/>
            <p:nvPr/>
          </p:nvSpPr>
          <p:spPr>
            <a:xfrm>
              <a:off x="3687661" y="1203598"/>
              <a:ext cx="2252491" cy="307777"/>
            </a:xfrm>
            <a:prstGeom prst="rect">
              <a:avLst/>
            </a:prstGeom>
            <a:noFill/>
          </p:spPr>
          <p:txBody>
            <a:bodyPr wrap="square" lIns="91440" tIns="45720" rIns="91440" bIns="45720" rtlCol="0" anchor="t">
              <a:spAutoFit/>
            </a:bodyPr>
            <a:lstStyle/>
            <a:p>
              <a:pPr algn="ctr"/>
              <a:r>
                <a:rPr lang="en-US" altLang="ko-KR" sz="1400" b="1" err="1">
                  <a:solidFill>
                    <a:schemeClr val="tx1">
                      <a:lumMod val="75000"/>
                      <a:lumOff val="25000"/>
                    </a:schemeClr>
                  </a:solidFill>
                  <a:cs typeface="Arial"/>
                </a:rPr>
                <a:t>Kennslumyndbönd</a:t>
              </a:r>
              <a:endParaRPr lang="en-US" altLang="ko-KR" sz="1400" b="1" err="1">
                <a:solidFill>
                  <a:schemeClr val="tx1">
                    <a:lumMod val="75000"/>
                    <a:lumOff val="25000"/>
                  </a:schemeClr>
                </a:solidFill>
                <a:cs typeface="Arial" pitchFamily="34" charset="0"/>
              </a:endParaRPr>
            </a:p>
          </p:txBody>
        </p:sp>
      </p:grpSp>
      <p:sp>
        <p:nvSpPr>
          <p:cNvPr id="3" name="Text Placeholder 2">
            <a:extLst>
              <a:ext uri="{FF2B5EF4-FFF2-40B4-BE49-F238E27FC236}">
                <a16:creationId xmlns:a16="http://schemas.microsoft.com/office/drawing/2014/main" id="{D3998F60-9AEB-54AD-32BF-3802BF30EF96}"/>
              </a:ext>
            </a:extLst>
          </p:cNvPr>
          <p:cNvSpPr txBox="1">
            <a:spLocks/>
          </p:cNvSpPr>
          <p:nvPr/>
        </p:nvSpPr>
        <p:spPr>
          <a:xfrm>
            <a:off x="0" y="755887"/>
            <a:ext cx="9144000" cy="288032"/>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sz="1800">
              <a:cs typeface="Arial"/>
            </a:endParaRPr>
          </a:p>
        </p:txBody>
      </p:sp>
      <p:sp>
        <p:nvSpPr>
          <p:cNvPr id="6" name="Text Placeholder 1">
            <a:extLst>
              <a:ext uri="{FF2B5EF4-FFF2-40B4-BE49-F238E27FC236}">
                <a16:creationId xmlns:a16="http://schemas.microsoft.com/office/drawing/2014/main" id="{8BFF70C2-C8EA-F893-8E75-B233BB60F37C}"/>
              </a:ext>
            </a:extLst>
          </p:cNvPr>
          <p:cNvSpPr>
            <a:spLocks noGrp="1"/>
          </p:cNvSpPr>
          <p:nvPr>
            <p:ph type="body" sz="quarter" idx="10"/>
          </p:nvPr>
        </p:nvSpPr>
        <p:spPr>
          <a:xfrm>
            <a:off x="0" y="228119"/>
            <a:ext cx="9144000" cy="576064"/>
          </a:xfrm>
        </p:spPr>
        <p:txBody>
          <a:bodyPr lIns="91440" tIns="45720" rIns="91440" bIns="45720" anchor="ctr"/>
          <a:lstStyle/>
          <a:p>
            <a:r>
              <a:rPr lang="en-US" altLang="ko-KR" sz="2800" err="1">
                <a:cs typeface="Arial"/>
              </a:rPr>
              <a:t>Meshmixer</a:t>
            </a:r>
            <a:endParaRPr lang="ko-KR" altLang="en-US" sz="2800">
              <a:cs typeface="Arial"/>
            </a:endParaRPr>
          </a:p>
        </p:txBody>
      </p:sp>
      <p:pic>
        <p:nvPicPr>
          <p:cNvPr id="2" name="Picture 3" descr="Graphical user interface, website&#10;&#10;Description automatically generated">
            <a:extLst>
              <a:ext uri="{FF2B5EF4-FFF2-40B4-BE49-F238E27FC236}">
                <a16:creationId xmlns:a16="http://schemas.microsoft.com/office/drawing/2014/main" id="{F83E52AA-8536-3D65-F51E-96DF89F471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0710" y="1996301"/>
            <a:ext cx="3588376" cy="2326096"/>
          </a:xfrm>
          <a:prstGeom prst="rect">
            <a:avLst/>
          </a:prstGeom>
        </p:spPr>
      </p:pic>
    </p:spTree>
    <p:extLst>
      <p:ext uri="{BB962C8B-B14F-4D97-AF65-F5344CB8AC3E}">
        <p14:creationId xmlns:p14="http://schemas.microsoft.com/office/powerpoint/2010/main" val="3979821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9" y="2000387"/>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872859" y="2738677"/>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872859" y="3476967"/>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Önnur</a:t>
            </a:r>
            <a:r>
              <a:rPr lang="en-US" altLang="ko-KR" sz="2800">
                <a:cs typeface="Arial"/>
              </a:rPr>
              <a:t> </a:t>
            </a:r>
            <a:r>
              <a:rPr lang="en-US" altLang="ko-KR" sz="2800" err="1">
                <a:cs typeface="Arial"/>
              </a:rPr>
              <a:t>forrit</a:t>
            </a:r>
            <a:endParaRPr lang="ko-KR" altLang="en-US" sz="2800" err="1">
              <a:cs typeface="Arial"/>
            </a:endParaRPr>
          </a:p>
        </p:txBody>
      </p:sp>
      <p:sp>
        <p:nvSpPr>
          <p:cNvPr id="20" name="Rectangle 19"/>
          <p:cNvSpPr/>
          <p:nvPr/>
        </p:nvSpPr>
        <p:spPr>
          <a:xfrm>
            <a:off x="683568" y="2013823"/>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683568" y="3490403"/>
            <a:ext cx="3705951"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5081675" y="2026498"/>
            <a:ext cx="2371794" cy="307777"/>
          </a:xfrm>
          <a:prstGeom prst="rect">
            <a:avLst/>
          </a:prstGeom>
          <a:noFill/>
        </p:spPr>
        <p:txBody>
          <a:bodyPr wrap="square" lIns="91440" tIns="45720" rIns="91440" bIns="45720" rtlCol="0" anchor="t">
            <a:spAutoFit/>
          </a:bodyPr>
          <a:lstStyle/>
          <a:p>
            <a:r>
              <a:rPr lang="en-US" altLang="ko-KR" sz="1400" b="1" err="1">
                <a:solidFill>
                  <a:schemeClr val="bg1"/>
                </a:solidFill>
                <a:cs typeface="Arial"/>
              </a:rPr>
              <a:t>Vectary</a:t>
            </a:r>
            <a:endParaRPr lang="en-US" altLang="ko-KR" err="1">
              <a:solidFill>
                <a:schemeClr val="bg1"/>
              </a:solidFill>
            </a:endParaRPr>
          </a:p>
        </p:txBody>
      </p:sp>
      <p:sp>
        <p:nvSpPr>
          <p:cNvPr id="28" name="TextBox 27"/>
          <p:cNvSpPr txBox="1"/>
          <p:nvPr/>
        </p:nvSpPr>
        <p:spPr>
          <a:xfrm>
            <a:off x="5081675" y="2743103"/>
            <a:ext cx="2371794"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3D Builder</a:t>
            </a:r>
            <a:endParaRPr lang="en-US" altLang="ko-KR"/>
          </a:p>
        </p:txBody>
      </p:sp>
      <p:sp>
        <p:nvSpPr>
          <p:cNvPr id="29" name="TextBox 28"/>
          <p:cNvSpPr txBox="1"/>
          <p:nvPr/>
        </p:nvSpPr>
        <p:spPr>
          <a:xfrm>
            <a:off x="5081674" y="3516514"/>
            <a:ext cx="3018717" cy="307777"/>
          </a:xfrm>
          <a:prstGeom prst="rect">
            <a:avLst/>
          </a:prstGeom>
          <a:noFill/>
        </p:spPr>
        <p:txBody>
          <a:bodyPr wrap="square" lIns="91440" tIns="45720" rIns="91440" bIns="45720" rtlCol="0" anchor="t">
            <a:spAutoFit/>
          </a:bodyPr>
          <a:lstStyle/>
          <a:p>
            <a:r>
              <a:rPr lang="en-US" altLang="ko-KR" sz="1400" b="1">
                <a:solidFill>
                  <a:schemeClr val="bg1"/>
                </a:solidFill>
                <a:cs typeface="Arial"/>
              </a:rPr>
              <a:t>Fusion360</a:t>
            </a:r>
            <a:endParaRPr lang="en-US" altLang="ko-KR">
              <a:solidFill>
                <a:schemeClr val="bg1"/>
              </a:solidFill>
            </a:endParaRPr>
          </a:p>
        </p:txBody>
      </p:sp>
      <p:sp>
        <p:nvSpPr>
          <p:cNvPr id="30" name="TextBox 29"/>
          <p:cNvSpPr txBox="1"/>
          <p:nvPr/>
        </p:nvSpPr>
        <p:spPr>
          <a:xfrm>
            <a:off x="1691680" y="2045722"/>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Sketchup</a:t>
            </a:r>
            <a:endParaRPr lang="ko-KR" altLang="en-US" sz="1400" b="1">
              <a:solidFill>
                <a:schemeClr val="bg1"/>
              </a:solidFill>
              <a:cs typeface="Arial" pitchFamily="34" charset="0"/>
            </a:endParaRPr>
          </a:p>
        </p:txBody>
      </p:sp>
      <p:sp>
        <p:nvSpPr>
          <p:cNvPr id="31" name="TextBox 30"/>
          <p:cNvSpPr txBox="1"/>
          <p:nvPr/>
        </p:nvSpPr>
        <p:spPr>
          <a:xfrm>
            <a:off x="1691680" y="2762327"/>
            <a:ext cx="2371794" cy="307777"/>
          </a:xfrm>
          <a:prstGeom prst="rect">
            <a:avLst/>
          </a:prstGeom>
          <a:solidFill>
            <a:srgbClr val="86BD70"/>
          </a:solidFill>
        </p:spPr>
        <p:txBody>
          <a:bodyPr wrap="square" lIns="91440" tIns="45720" rIns="91440" bIns="45720" rtlCol="0" anchor="t">
            <a:spAutoFit/>
          </a:bodyPr>
          <a:lstStyle/>
          <a:p>
            <a:pPr algn="r"/>
            <a:r>
              <a:rPr lang="en-US" altLang="ko-KR" sz="1400" b="1">
                <a:solidFill>
                  <a:schemeClr val="bg1"/>
                </a:solidFill>
                <a:cs typeface="Arial"/>
              </a:rPr>
              <a:t>Blender</a:t>
            </a:r>
            <a:endParaRPr lang="en-US" altLang="ko-KR">
              <a:solidFill>
                <a:schemeClr val="bg1"/>
              </a:solidFill>
            </a:endParaRPr>
          </a:p>
        </p:txBody>
      </p:sp>
      <p:sp>
        <p:nvSpPr>
          <p:cNvPr id="32" name="TextBox 31"/>
          <p:cNvSpPr txBox="1"/>
          <p:nvPr/>
        </p:nvSpPr>
        <p:spPr>
          <a:xfrm>
            <a:off x="1691680" y="3542848"/>
            <a:ext cx="2371794" cy="307777"/>
          </a:xfrm>
          <a:prstGeom prst="rect">
            <a:avLst/>
          </a:prstGeom>
          <a:noFill/>
        </p:spPr>
        <p:txBody>
          <a:bodyPr wrap="square" lIns="91440" tIns="45720" rIns="91440" bIns="45720" rtlCol="0" anchor="t">
            <a:spAutoFit/>
          </a:bodyPr>
          <a:lstStyle/>
          <a:p>
            <a:pPr algn="r"/>
            <a:r>
              <a:rPr lang="en-US" altLang="ko-KR" sz="1400" b="1">
                <a:solidFill>
                  <a:schemeClr val="bg1"/>
                </a:solidFill>
                <a:cs typeface="Arial"/>
              </a:rPr>
              <a:t>3D Slash</a:t>
            </a:r>
            <a:endParaRPr lang="en-US" altLang="ko-KR">
              <a:solidFill>
                <a:schemeClr val="bg1"/>
              </a:solidFill>
            </a:endParaRPr>
          </a:p>
        </p:txBody>
      </p:sp>
      <p:sp>
        <p:nvSpPr>
          <p:cNvPr id="33" name="TextBox 32"/>
          <p:cNvSpPr txBox="1"/>
          <p:nvPr/>
        </p:nvSpPr>
        <p:spPr>
          <a:xfrm>
            <a:off x="5111228" y="2393629"/>
            <a:ext cx="3277196" cy="276999"/>
          </a:xfrm>
          <a:prstGeom prst="rect">
            <a:avLst/>
          </a:prstGeom>
          <a:noFill/>
        </p:spPr>
        <p:txBody>
          <a:bodyPr wrap="square" lIns="91440" tIns="45720" rIns="91440" bIns="45720" rtlCol="0" anchor="t">
            <a:spAutoFit/>
          </a:bodyPr>
          <a:lstStyle/>
          <a:p>
            <a:r>
              <a:rPr lang="en-US" altLang="ko-KR" sz="1200" err="1">
                <a:solidFill>
                  <a:schemeClr val="tx1">
                    <a:lumMod val="75000"/>
                    <a:lumOff val="25000"/>
                  </a:schemeClr>
                </a:solidFill>
                <a:cs typeface="Arial"/>
              </a:rPr>
              <a:t>Mjög</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auðvelt</a:t>
            </a:r>
            <a:r>
              <a:rPr lang="en-US" altLang="ko-KR" sz="1200">
                <a:solidFill>
                  <a:schemeClr val="tx1">
                    <a:lumMod val="75000"/>
                    <a:lumOff val="25000"/>
                  </a:schemeClr>
                </a:solidFill>
                <a:cs typeface="Arial"/>
              </a:rPr>
              <a:t> í </a:t>
            </a:r>
            <a:r>
              <a:rPr lang="en-US" altLang="ko-KR" sz="1200" err="1">
                <a:solidFill>
                  <a:schemeClr val="tx1">
                    <a:lumMod val="75000"/>
                    <a:lumOff val="25000"/>
                  </a:schemeClr>
                </a:solidFill>
                <a:cs typeface="Arial"/>
              </a:rPr>
              <a:t>notkun</a:t>
            </a:r>
            <a:endParaRPr lang="en-US" altLang="ko-KR" err="1">
              <a:solidFill>
                <a:schemeClr val="tx1">
                  <a:lumMod val="75000"/>
                  <a:lumOff val="25000"/>
                </a:schemeClr>
              </a:solidFill>
            </a:endParaRPr>
          </a:p>
        </p:txBody>
      </p:sp>
      <p:sp>
        <p:nvSpPr>
          <p:cNvPr id="35" name="TextBox 34"/>
          <p:cNvSpPr txBox="1"/>
          <p:nvPr/>
        </p:nvSpPr>
        <p:spPr>
          <a:xfrm>
            <a:off x="5111228" y="3150268"/>
            <a:ext cx="3277196" cy="276999"/>
          </a:xfrm>
          <a:prstGeom prst="rect">
            <a:avLst/>
          </a:prstGeom>
          <a:noFill/>
        </p:spPr>
        <p:txBody>
          <a:bodyPr wrap="square" lIns="91440" tIns="45720" rIns="91440" bIns="45720" rtlCol="0" anchor="t">
            <a:spAutoFit/>
          </a:bodyPr>
          <a:lstStyle/>
          <a:p>
            <a:r>
              <a:rPr lang="en-US" altLang="ko-KR" sz="1200" err="1">
                <a:solidFill>
                  <a:schemeClr val="tx1">
                    <a:lumMod val="75000"/>
                    <a:lumOff val="25000"/>
                  </a:schemeClr>
                </a:solidFill>
                <a:cs typeface="Arial"/>
              </a:rPr>
              <a:t>Fylgir</a:t>
            </a:r>
            <a:r>
              <a:rPr lang="en-US" altLang="ko-KR" sz="1200">
                <a:solidFill>
                  <a:schemeClr val="tx1">
                    <a:lumMod val="75000"/>
                    <a:lumOff val="25000"/>
                  </a:schemeClr>
                </a:solidFill>
                <a:cs typeface="Arial"/>
              </a:rPr>
              <a:t> Windows </a:t>
            </a:r>
            <a:r>
              <a:rPr lang="en-US" altLang="ko-KR" sz="1200" err="1">
                <a:solidFill>
                  <a:schemeClr val="tx1">
                    <a:lumMod val="75000"/>
                    <a:lumOff val="25000"/>
                  </a:schemeClr>
                </a:solidFill>
                <a:cs typeface="Arial"/>
              </a:rPr>
              <a:t>forritinu</a:t>
            </a:r>
          </a:p>
        </p:txBody>
      </p:sp>
      <p:sp>
        <p:nvSpPr>
          <p:cNvPr id="36" name="TextBox 35"/>
          <p:cNvSpPr txBox="1"/>
          <p:nvPr/>
        </p:nvSpPr>
        <p:spPr>
          <a:xfrm>
            <a:off x="5080528" y="3906907"/>
            <a:ext cx="3277196" cy="276999"/>
          </a:xfrm>
          <a:prstGeom prst="rect">
            <a:avLst/>
          </a:prstGeom>
          <a:noFill/>
        </p:spPr>
        <p:txBody>
          <a:bodyPr wrap="square" lIns="91440" tIns="45720" rIns="91440" bIns="45720" rtlCol="0" anchor="t">
            <a:spAutoFit/>
          </a:bodyPr>
          <a:lstStyle/>
          <a:p>
            <a:r>
              <a:rPr lang="en-US" sz="1200" err="1">
                <a:ea typeface="+mn-lt"/>
                <a:cs typeface="+mn-lt"/>
              </a:rPr>
              <a:t>Öflugt</a:t>
            </a:r>
            <a:r>
              <a:rPr lang="en-US" sz="1200">
                <a:ea typeface="+mn-lt"/>
                <a:cs typeface="+mn-lt"/>
              </a:rPr>
              <a:t> </a:t>
            </a:r>
            <a:r>
              <a:rPr lang="en-US" sz="1200" err="1">
                <a:ea typeface="+mn-lt"/>
                <a:cs typeface="+mn-lt"/>
              </a:rPr>
              <a:t>forrit</a:t>
            </a:r>
            <a:r>
              <a:rPr lang="en-US" sz="1200">
                <a:ea typeface="+mn-lt"/>
                <a:cs typeface="+mn-lt"/>
              </a:rPr>
              <a:t>, </a:t>
            </a:r>
            <a:r>
              <a:rPr lang="en-US" sz="1200" err="1">
                <a:ea typeface="+mn-lt"/>
                <a:cs typeface="+mn-lt"/>
              </a:rPr>
              <a:t>ókeypis</a:t>
            </a:r>
            <a:r>
              <a:rPr lang="en-US" sz="1200">
                <a:ea typeface="+mn-lt"/>
                <a:cs typeface="+mn-lt"/>
              </a:rPr>
              <a:t>.</a:t>
            </a:r>
          </a:p>
        </p:txBody>
      </p:sp>
      <p:sp>
        <p:nvSpPr>
          <p:cNvPr id="37" name="TextBox 36"/>
          <p:cNvSpPr txBox="1"/>
          <p:nvPr/>
        </p:nvSpPr>
        <p:spPr>
          <a:xfrm>
            <a:off x="686158" y="2394686"/>
            <a:ext cx="3800181" cy="276999"/>
          </a:xfrm>
          <a:prstGeom prst="rect">
            <a:avLst/>
          </a:prstGeom>
          <a:noFill/>
        </p:spPr>
        <p:txBody>
          <a:bodyPr wrap="square" lIns="91440" tIns="45720" rIns="91440" bIns="45720" rtlCol="0" anchor="t">
            <a:spAutoFit/>
          </a:bodyPr>
          <a:lstStyle/>
          <a:p>
            <a:pPr algn="r"/>
            <a:r>
              <a:rPr lang="en-US" sz="1200" err="1">
                <a:ea typeface="+mn-lt"/>
                <a:cs typeface="+mn-lt"/>
              </a:rPr>
              <a:t>Arkitektúr</a:t>
            </a:r>
            <a:r>
              <a:rPr lang="en-US" sz="1200">
                <a:ea typeface="+mn-lt"/>
                <a:cs typeface="+mn-lt"/>
              </a:rPr>
              <a:t>, </a:t>
            </a:r>
            <a:r>
              <a:rPr lang="en-US" sz="1200" err="1">
                <a:ea typeface="+mn-lt"/>
                <a:cs typeface="+mn-lt"/>
              </a:rPr>
              <a:t>innanhússhönnun</a:t>
            </a:r>
            <a:r>
              <a:rPr lang="en-US" sz="1200">
                <a:ea typeface="+mn-lt"/>
                <a:cs typeface="+mn-lt"/>
              </a:rPr>
              <a:t>, </a:t>
            </a:r>
            <a:r>
              <a:rPr lang="en-US" sz="1200" err="1">
                <a:ea typeface="+mn-lt"/>
                <a:cs typeface="+mn-lt"/>
              </a:rPr>
              <a:t>handverk</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fleira</a:t>
            </a:r>
            <a:endParaRPr lang="en-US" err="1"/>
          </a:p>
        </p:txBody>
      </p:sp>
      <p:sp>
        <p:nvSpPr>
          <p:cNvPr id="38" name="TextBox 37"/>
          <p:cNvSpPr txBox="1"/>
          <p:nvPr/>
        </p:nvSpPr>
        <p:spPr>
          <a:xfrm>
            <a:off x="786278" y="3164168"/>
            <a:ext cx="3277196" cy="276999"/>
          </a:xfrm>
          <a:prstGeom prst="rect">
            <a:avLst/>
          </a:prstGeom>
          <a:noFill/>
        </p:spPr>
        <p:txBody>
          <a:bodyPr wrap="square" lIns="91440" tIns="45720" rIns="91440" bIns="45720" rtlCol="0" anchor="t">
            <a:spAutoFit/>
          </a:bodyPr>
          <a:lstStyle/>
          <a:p>
            <a:pPr algn="r"/>
            <a:r>
              <a:rPr lang="en-US" altLang="ko-KR" sz="1200" err="1">
                <a:solidFill>
                  <a:schemeClr val="tx1">
                    <a:lumMod val="75000"/>
                    <a:lumOff val="25000"/>
                  </a:schemeClr>
                </a:solidFill>
                <a:cs typeface="Arial"/>
              </a:rPr>
              <a:t>Frábært</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fyrir</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hreyfimyndir</a:t>
            </a:r>
            <a:endParaRPr lang="en-US" err="1"/>
          </a:p>
        </p:txBody>
      </p:sp>
      <p:sp>
        <p:nvSpPr>
          <p:cNvPr id="39" name="TextBox 38"/>
          <p:cNvSpPr txBox="1"/>
          <p:nvPr/>
        </p:nvSpPr>
        <p:spPr>
          <a:xfrm>
            <a:off x="786278" y="3920807"/>
            <a:ext cx="3277196" cy="276999"/>
          </a:xfrm>
          <a:prstGeom prst="rect">
            <a:avLst/>
          </a:prstGeom>
          <a:noFill/>
        </p:spPr>
        <p:txBody>
          <a:bodyPr wrap="square" lIns="91440" tIns="45720" rIns="91440" bIns="45720" rtlCol="0" anchor="t">
            <a:spAutoFit/>
          </a:bodyPr>
          <a:lstStyle/>
          <a:p>
            <a:pPr algn="r"/>
            <a:r>
              <a:rPr lang="en-US" altLang="ko-KR" sz="1200" err="1">
                <a:solidFill>
                  <a:schemeClr val="tx1">
                    <a:lumMod val="75000"/>
                    <a:lumOff val="25000"/>
                  </a:schemeClr>
                </a:solidFill>
                <a:cs typeface="Arial"/>
              </a:rPr>
              <a:t>Aðgengilegt</a:t>
            </a:r>
            <a:r>
              <a:rPr lang="en-US" altLang="ko-KR" sz="1200">
                <a:solidFill>
                  <a:schemeClr val="tx1">
                    <a:lumMod val="75000"/>
                    <a:lumOff val="25000"/>
                  </a:schemeClr>
                </a:solidFill>
                <a:cs typeface="Arial"/>
              </a:rPr>
              <a:t> á </a:t>
            </a:r>
            <a:r>
              <a:rPr lang="en-US" altLang="ko-KR" sz="1200" err="1">
                <a:solidFill>
                  <a:schemeClr val="tx1">
                    <a:lumMod val="75000"/>
                    <a:lumOff val="25000"/>
                  </a:schemeClr>
                </a:solidFill>
                <a:cs typeface="Arial"/>
              </a:rPr>
              <a:t>netinu</a:t>
            </a:r>
            <a:r>
              <a:rPr lang="en-US" altLang="ko-KR" sz="1200">
                <a:solidFill>
                  <a:schemeClr val="tx1">
                    <a:lumMod val="75000"/>
                    <a:lumOff val="25000"/>
                  </a:schemeClr>
                </a:solidFill>
                <a:cs typeface="Arial"/>
              </a:rPr>
              <a:t> </a:t>
            </a:r>
            <a:endParaRPr lang="en-US" altLang="ko-KR">
              <a:solidFill>
                <a:schemeClr val="tx1">
                  <a:lumMod val="75000"/>
                  <a:lumOff val="25000"/>
                </a:schemeClr>
              </a:solidFill>
            </a:endParaRPr>
          </a:p>
        </p:txBody>
      </p:sp>
    </p:spTree>
    <p:extLst>
      <p:ext uri="{BB962C8B-B14F-4D97-AF65-F5344CB8AC3E}">
        <p14:creationId xmlns:p14="http://schemas.microsoft.com/office/powerpoint/2010/main" val="48644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Spurningar</a:t>
            </a:r>
            <a:endParaRPr lang="ko-KR" altLang="en-US" sz="2800" err="1"/>
          </a:p>
        </p:txBody>
      </p:sp>
      <p:sp>
        <p:nvSpPr>
          <p:cNvPr id="3" name="Text Placeholder 2"/>
          <p:cNvSpPr>
            <a:spLocks noGrp="1"/>
          </p:cNvSpPr>
          <p:nvPr>
            <p:ph type="body" sz="quarter" idx="11"/>
          </p:nvPr>
        </p:nvSpPr>
        <p:spPr/>
        <p:txBody>
          <a:bodyPr lIns="91440" tIns="45720" rIns="91440" bIns="45720" anchor="ctr"/>
          <a:lstStyle/>
          <a:p>
            <a:r>
              <a:rPr lang="en-US" err="1">
                <a:ea typeface="+mn-lt"/>
                <a:cs typeface="+mn-lt"/>
              </a:rPr>
              <a:t>Geturðu</a:t>
            </a:r>
            <a:r>
              <a:rPr lang="en-US">
                <a:ea typeface="+mn-lt"/>
                <a:cs typeface="+mn-lt"/>
              </a:rPr>
              <a:t> </a:t>
            </a:r>
            <a:r>
              <a:rPr lang="en-US" err="1">
                <a:ea typeface="+mn-lt"/>
                <a:cs typeface="+mn-lt"/>
              </a:rPr>
              <a:t>leyst</a:t>
            </a:r>
            <a:r>
              <a:rPr lang="en-US">
                <a:ea typeface="+mn-lt"/>
                <a:cs typeface="+mn-lt"/>
              </a:rPr>
              <a:t> </a:t>
            </a:r>
            <a:r>
              <a:rPr lang="en-US" err="1">
                <a:ea typeface="+mn-lt"/>
                <a:cs typeface="+mn-lt"/>
              </a:rPr>
              <a:t>æfingarnar</a:t>
            </a:r>
            <a:r>
              <a:rPr lang="en-US">
                <a:ea typeface="+mn-lt"/>
                <a:cs typeface="+mn-lt"/>
              </a:rPr>
              <a:t> á </a:t>
            </a:r>
            <a:r>
              <a:rPr lang="en-US" err="1">
                <a:ea typeface="+mn-lt"/>
                <a:cs typeface="+mn-lt"/>
              </a:rPr>
              <a:t>eftirfarandi</a:t>
            </a:r>
            <a:r>
              <a:rPr lang="en-US">
                <a:ea typeface="+mn-lt"/>
                <a:cs typeface="+mn-lt"/>
              </a:rPr>
              <a:t> </a:t>
            </a:r>
            <a:r>
              <a:rPr lang="en-US" err="1">
                <a:ea typeface="+mn-lt"/>
                <a:cs typeface="+mn-lt"/>
              </a:rPr>
              <a:t>glærum</a:t>
            </a:r>
            <a:r>
              <a:rPr lang="en-US">
                <a:ea typeface="+mn-lt"/>
                <a:cs typeface="+mn-lt"/>
              </a:rPr>
              <a:t>?</a:t>
            </a:r>
          </a:p>
        </p:txBody>
      </p:sp>
      <p:grpSp>
        <p:nvGrpSpPr>
          <p:cNvPr id="5" name="Group 4"/>
          <p:cNvGrpSpPr/>
          <p:nvPr/>
        </p:nvGrpSpPr>
        <p:grpSpPr>
          <a:xfrm>
            <a:off x="1758855" y="1399721"/>
            <a:ext cx="5642572" cy="2726588"/>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6" name="Isosceles Triangle 15"/>
          <p:cNvSpPr/>
          <p:nvPr/>
        </p:nvSpPr>
        <p:spPr>
          <a:xfrm>
            <a:off x="4072185" y="2325122"/>
            <a:ext cx="1015912" cy="875786"/>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 Same Side Corner Rectangle 8"/>
          <p:cNvSpPr/>
          <p:nvPr/>
        </p:nvSpPr>
        <p:spPr>
          <a:xfrm>
            <a:off x="4414226" y="2721165"/>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4644008" y="1101973"/>
            <a:ext cx="4320480" cy="276999"/>
          </a:xfrm>
          <a:prstGeom prst="rect">
            <a:avLst/>
          </a:prstGeom>
          <a:noFill/>
        </p:spPr>
        <p:txBody>
          <a:bodyPr wrap="square" lIns="91440" tIns="45720" rIns="91440" bIns="45720" rtlCol="0" anchor="t">
            <a:spAutoFit/>
          </a:bodyPr>
          <a:lstStyle/>
          <a:p>
            <a:r>
              <a:rPr lang="en-US" sz="1200" err="1">
                <a:ea typeface="+mn-lt"/>
                <a:cs typeface="+mn-lt"/>
              </a:rPr>
              <a:t>Þú</a:t>
            </a:r>
            <a:r>
              <a:rPr lang="en-US" sz="1200">
                <a:ea typeface="+mn-lt"/>
                <a:cs typeface="+mn-lt"/>
              </a:rPr>
              <a:t> munt </a:t>
            </a:r>
            <a:r>
              <a:rPr lang="en-US" sz="1200" err="1">
                <a:ea typeface="+mn-lt"/>
                <a:cs typeface="+mn-lt"/>
              </a:rPr>
              <a:t>kynnast</a:t>
            </a:r>
            <a:r>
              <a:rPr lang="en-US" sz="1200">
                <a:ea typeface="+mn-lt"/>
                <a:cs typeface="+mn-lt"/>
              </a:rPr>
              <a:t> </a:t>
            </a:r>
            <a:r>
              <a:rPr lang="en-US" sz="1200" err="1">
                <a:ea typeface="+mn-lt"/>
                <a:cs typeface="+mn-lt"/>
              </a:rPr>
              <a:t>hugbúnaðinum</a:t>
            </a:r>
            <a:r>
              <a:rPr lang="en-US" sz="1200">
                <a:ea typeface="+mn-lt"/>
                <a:cs typeface="+mn-lt"/>
              </a:rPr>
              <a:t> </a:t>
            </a:r>
            <a:r>
              <a:rPr lang="en-US" sz="1200" err="1">
                <a:ea typeface="+mn-lt"/>
                <a:cs typeface="+mn-lt"/>
              </a:rPr>
              <a:t>með</a:t>
            </a:r>
            <a:r>
              <a:rPr lang="en-US" sz="1200">
                <a:ea typeface="+mn-lt"/>
                <a:cs typeface="+mn-lt"/>
              </a:rPr>
              <a:t> </a:t>
            </a:r>
            <a:r>
              <a:rPr lang="en-US" sz="1200" err="1">
                <a:ea typeface="+mn-lt"/>
                <a:cs typeface="+mn-lt"/>
              </a:rPr>
              <a:t>því</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prófa</a:t>
            </a:r>
            <a:r>
              <a:rPr lang="en-US" sz="1200">
                <a:ea typeface="+mn-lt"/>
                <a:cs typeface="+mn-lt"/>
              </a:rPr>
              <a:t> </a:t>
            </a:r>
            <a:r>
              <a:rPr lang="en-US" sz="1200" err="1">
                <a:ea typeface="+mn-lt"/>
                <a:cs typeface="+mn-lt"/>
              </a:rPr>
              <a:t>þetta</a:t>
            </a:r>
            <a:r>
              <a:rPr lang="en-US" sz="1200">
                <a:ea typeface="+mn-lt"/>
                <a:cs typeface="+mn-lt"/>
              </a:rPr>
              <a:t>.</a:t>
            </a:r>
            <a:endParaRPr lang="en-US">
              <a:ea typeface="+mn-lt"/>
              <a:cs typeface="+mn-lt"/>
            </a:endParaRPr>
          </a:p>
        </p:txBody>
      </p:sp>
      <p:sp>
        <p:nvSpPr>
          <p:cNvPr id="26" name="TextBox 25"/>
          <p:cNvSpPr txBox="1"/>
          <p:nvPr/>
        </p:nvSpPr>
        <p:spPr>
          <a:xfrm>
            <a:off x="382331" y="3982293"/>
            <a:ext cx="4031895" cy="276999"/>
          </a:xfrm>
          <a:prstGeom prst="rect">
            <a:avLst/>
          </a:prstGeom>
          <a:noFill/>
        </p:spPr>
        <p:txBody>
          <a:bodyPr wrap="square" lIns="91440" tIns="45720" rIns="91440" bIns="45720" rtlCol="0" anchor="t">
            <a:spAutoFit/>
          </a:bodyPr>
          <a:lstStyle/>
          <a:p>
            <a:pPr algn="r"/>
            <a:r>
              <a:rPr lang="en-US" altLang="ko-KR" sz="1200" err="1">
                <a:solidFill>
                  <a:schemeClr val="tx1">
                    <a:lumMod val="75000"/>
                    <a:lumOff val="25000"/>
                  </a:schemeClr>
                </a:solidFill>
                <a:cs typeface="Arial"/>
              </a:rPr>
              <a:t>Taktu</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eitt</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skref</a:t>
            </a:r>
            <a:r>
              <a:rPr lang="en-US" altLang="ko-KR" sz="1200">
                <a:solidFill>
                  <a:schemeClr val="tx1">
                    <a:lumMod val="75000"/>
                    <a:lumOff val="25000"/>
                  </a:schemeClr>
                </a:solidFill>
                <a:cs typeface="Arial"/>
              </a:rPr>
              <a:t> í </a:t>
            </a:r>
            <a:r>
              <a:rPr lang="en-US" altLang="ko-KR" sz="1200" err="1">
                <a:solidFill>
                  <a:schemeClr val="tx1">
                    <a:lumMod val="75000"/>
                    <a:lumOff val="25000"/>
                  </a:schemeClr>
                </a:solidFill>
                <a:cs typeface="Arial"/>
              </a:rPr>
              <a:t>einu</a:t>
            </a:r>
            <a:endParaRPr lang="en-US" err="1">
              <a:solidFill>
                <a:schemeClr val="tx1">
                  <a:lumMod val="75000"/>
                  <a:lumOff val="25000"/>
                </a:schemeClr>
              </a:solidFill>
            </a:endParaRPr>
          </a:p>
        </p:txBody>
      </p:sp>
      <p:sp>
        <p:nvSpPr>
          <p:cNvPr id="27" name="TextBox 26"/>
          <p:cNvSpPr txBox="1"/>
          <p:nvPr/>
        </p:nvSpPr>
        <p:spPr>
          <a:xfrm>
            <a:off x="2144843" y="3574869"/>
            <a:ext cx="2336966" cy="276999"/>
          </a:xfrm>
          <a:prstGeom prst="rect">
            <a:avLst/>
          </a:prstGeom>
          <a:noFill/>
        </p:spPr>
        <p:txBody>
          <a:bodyPr wrap="square" lIns="91440" tIns="45720" rIns="91440" bIns="45720" rtlCol="0" anchor="t">
            <a:spAutoFit/>
          </a:bodyPr>
          <a:lstStyle/>
          <a:p>
            <a:pPr algn="r"/>
            <a:r>
              <a:rPr lang="en-US" altLang="ko-KR" sz="1200" b="1" err="1">
                <a:solidFill>
                  <a:schemeClr val="bg1"/>
                </a:solidFill>
                <a:cs typeface="Arial"/>
              </a:rPr>
              <a:t>Útvíkkaðu</a:t>
            </a:r>
            <a:r>
              <a:rPr lang="en-US" altLang="ko-KR" sz="1200" b="1">
                <a:solidFill>
                  <a:schemeClr val="bg1"/>
                </a:solidFill>
                <a:cs typeface="Arial"/>
              </a:rPr>
              <a:t> </a:t>
            </a:r>
            <a:r>
              <a:rPr lang="en-US" altLang="ko-KR" sz="1200" b="1" err="1">
                <a:solidFill>
                  <a:schemeClr val="bg1"/>
                </a:solidFill>
                <a:cs typeface="Arial"/>
              </a:rPr>
              <a:t>hugann</a:t>
            </a:r>
            <a:endParaRPr lang="ko-KR" altLang="en-US" sz="1200" b="1" err="1">
              <a:solidFill>
                <a:schemeClr val="bg1"/>
              </a:solidFill>
              <a:cs typeface="Arial" pitchFamily="34" charset="0"/>
            </a:endParaRPr>
          </a:p>
        </p:txBody>
      </p:sp>
      <p:sp>
        <p:nvSpPr>
          <p:cNvPr id="28" name="TextBox 27"/>
          <p:cNvSpPr txBox="1"/>
          <p:nvPr/>
        </p:nvSpPr>
        <p:spPr>
          <a:xfrm>
            <a:off x="4669945" y="1674160"/>
            <a:ext cx="2336966" cy="276999"/>
          </a:xfrm>
          <a:prstGeom prst="rect">
            <a:avLst/>
          </a:prstGeom>
          <a:noFill/>
        </p:spPr>
        <p:txBody>
          <a:bodyPr wrap="square" lIns="91440" tIns="45720" rIns="91440" bIns="45720" rtlCol="0" anchor="t">
            <a:spAutoFit/>
          </a:bodyPr>
          <a:lstStyle/>
          <a:p>
            <a:r>
              <a:rPr lang="en-US" altLang="ko-KR" sz="1200" b="1">
                <a:solidFill>
                  <a:schemeClr val="bg1"/>
                </a:solidFill>
                <a:cs typeface="Arial"/>
              </a:rPr>
              <a:t>Taka </a:t>
            </a:r>
            <a:r>
              <a:rPr lang="en-US" altLang="ko-KR" sz="1200" b="1" err="1">
                <a:solidFill>
                  <a:schemeClr val="bg1"/>
                </a:solidFill>
                <a:cs typeface="Arial"/>
              </a:rPr>
              <a:t>ákvörðun</a:t>
            </a:r>
            <a:endParaRPr lang="ko-KR" altLang="en-US" sz="1200" b="1" err="1">
              <a:solidFill>
                <a:schemeClr val="bg1"/>
              </a:solidFill>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1: </a:t>
            </a:r>
            <a:r>
              <a:rPr lang="es-ES" sz="2800" err="1">
                <a:ea typeface="+mj-lt"/>
                <a:cs typeface="+mj-lt"/>
              </a:rPr>
              <a:t>Einfaldur</a:t>
            </a:r>
            <a:r>
              <a:rPr lang="es-ES" sz="2800">
                <a:ea typeface="+mj-lt"/>
                <a:cs typeface="+mj-lt"/>
              </a:rPr>
              <a:t> </a:t>
            </a:r>
            <a:r>
              <a:rPr lang="es-ES" sz="2800" err="1">
                <a:ea typeface="+mj-lt"/>
                <a:cs typeface="+mj-lt"/>
              </a:rPr>
              <a:t>texti</a:t>
            </a:r>
            <a:r>
              <a:rPr lang="es-ES" sz="2800">
                <a:ea typeface="+mj-lt"/>
                <a:cs typeface="+mj-lt"/>
              </a:rPr>
              <a:t> á </a:t>
            </a:r>
            <a:r>
              <a:rPr lang="es-ES" sz="2800" err="1">
                <a:ea typeface="+mj-lt"/>
                <a:cs typeface="+mj-lt"/>
              </a:rPr>
              <a:t>slóð</a:t>
            </a:r>
            <a:r>
              <a:rPr lang="es-ES" sz="2800">
                <a:ea typeface="+mj-lt"/>
                <a:cs typeface="+mj-lt"/>
              </a:rPr>
              <a:t> (</a:t>
            </a:r>
            <a:r>
              <a:rPr lang="es-ES" sz="2800" err="1">
                <a:ea typeface="+mj-lt"/>
                <a:cs typeface="+mj-lt"/>
              </a:rPr>
              <a:t>path</a:t>
            </a:r>
            <a:r>
              <a:rPr lang="es-ES" sz="2800">
                <a:ea typeface="+mj-lt"/>
                <a:cs typeface="+mj-lt"/>
              </a:rPr>
              <a:t>) 1</a:t>
            </a:r>
            <a:endParaRPr lang="en-US">
              <a:ea typeface="+mj-lt"/>
              <a:cs typeface="+mj-lt"/>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553035" y="1753659"/>
            <a:ext cx="3600400" cy="206738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hangingPunct="0"/>
            <a:r>
              <a:rPr lang="es-ES" sz="1200" err="1">
                <a:solidFill>
                  <a:schemeClr val="tx1"/>
                </a:solidFill>
                <a:ea typeface="+mn-lt"/>
                <a:cs typeface="+mn-lt"/>
              </a:rPr>
              <a:t>Nú</a:t>
            </a:r>
            <a:r>
              <a:rPr lang="es-ES" sz="1200">
                <a:solidFill>
                  <a:schemeClr val="tx1"/>
                </a:solidFill>
                <a:ea typeface="+mn-lt"/>
                <a:cs typeface="+mn-lt"/>
              </a:rPr>
              <a:t> </a:t>
            </a:r>
            <a:r>
              <a:rPr lang="es-ES" sz="1200" err="1">
                <a:solidFill>
                  <a:schemeClr val="tx1"/>
                </a:solidFill>
                <a:ea typeface="+mn-lt"/>
                <a:cs typeface="+mn-lt"/>
              </a:rPr>
              <a:t>hefur</a:t>
            </a:r>
            <a:r>
              <a:rPr lang="es-ES" sz="1200">
                <a:solidFill>
                  <a:schemeClr val="tx1"/>
                </a:solidFill>
                <a:ea typeface="+mn-lt"/>
                <a:cs typeface="+mn-lt"/>
              </a:rPr>
              <a:t> </a:t>
            </a:r>
            <a:r>
              <a:rPr lang="es-ES" sz="1200" err="1">
                <a:solidFill>
                  <a:schemeClr val="tx1"/>
                </a:solidFill>
                <a:ea typeface="+mn-lt"/>
                <a:cs typeface="+mn-lt"/>
              </a:rPr>
              <a:t>þú</a:t>
            </a:r>
            <a:r>
              <a:rPr lang="es-ES" sz="1200">
                <a:solidFill>
                  <a:schemeClr val="tx1"/>
                </a:solidFill>
                <a:ea typeface="+mn-lt"/>
                <a:cs typeface="+mn-lt"/>
              </a:rPr>
              <a:t> </a:t>
            </a:r>
            <a:r>
              <a:rPr lang="es-ES" sz="1200" err="1">
                <a:solidFill>
                  <a:schemeClr val="tx1"/>
                </a:solidFill>
                <a:ea typeface="+mn-lt"/>
                <a:cs typeface="+mn-lt"/>
              </a:rPr>
              <a:t>séð</a:t>
            </a:r>
            <a:r>
              <a:rPr lang="es-ES" sz="1200">
                <a:solidFill>
                  <a:schemeClr val="tx1"/>
                </a:solidFill>
                <a:ea typeface="+mn-lt"/>
                <a:cs typeface="+mn-lt"/>
              </a:rPr>
              <a:t> </a:t>
            </a:r>
            <a:r>
              <a:rPr lang="es-ES" sz="1200" err="1">
                <a:solidFill>
                  <a:schemeClr val="tx1"/>
                </a:solidFill>
                <a:ea typeface="+mn-lt"/>
                <a:cs typeface="+mn-lt"/>
              </a:rPr>
              <a:t>grunnatriði</a:t>
            </a:r>
            <a:r>
              <a:rPr lang="es-ES" sz="1200">
                <a:solidFill>
                  <a:schemeClr val="tx1"/>
                </a:solidFill>
                <a:ea typeface="+mn-lt"/>
                <a:cs typeface="+mn-lt"/>
              </a:rPr>
              <a:t> Inkscape. </a:t>
            </a:r>
            <a:r>
              <a:rPr lang="es-ES" sz="1200" err="1">
                <a:solidFill>
                  <a:schemeClr val="tx1"/>
                </a:solidFill>
                <a:ea typeface="+mn-lt"/>
                <a:cs typeface="+mn-lt"/>
              </a:rPr>
              <a:t>Prófum</a:t>
            </a:r>
            <a:r>
              <a:rPr lang="es-ES" sz="1200">
                <a:solidFill>
                  <a:schemeClr val="tx1"/>
                </a:solidFill>
                <a:ea typeface="+mn-lt"/>
                <a:cs typeface="+mn-lt"/>
              </a:rPr>
              <a:t> </a:t>
            </a:r>
            <a:r>
              <a:rPr lang="es-ES" sz="1200" err="1">
                <a:solidFill>
                  <a:schemeClr val="tx1"/>
                </a:solidFill>
                <a:ea typeface="+mn-lt"/>
                <a:cs typeface="+mn-lt"/>
              </a:rPr>
              <a:t>það</a:t>
            </a:r>
            <a:r>
              <a:rPr lang="es-ES" sz="1200">
                <a:solidFill>
                  <a:schemeClr val="tx1"/>
                </a:solidFill>
                <a:ea typeface="+mn-lt"/>
                <a:cs typeface="+mn-lt"/>
              </a:rPr>
              <a:t>. </a:t>
            </a:r>
            <a:r>
              <a:rPr lang="es-ES" sz="1200" err="1">
                <a:solidFill>
                  <a:schemeClr val="tx1"/>
                </a:solidFill>
                <a:ea typeface="+mn-lt"/>
                <a:cs typeface="+mn-lt"/>
              </a:rPr>
              <a:t>Taktu</a:t>
            </a:r>
            <a:r>
              <a:rPr lang="es-ES" sz="1200">
                <a:solidFill>
                  <a:schemeClr val="tx1"/>
                </a:solidFill>
                <a:ea typeface="+mn-lt"/>
                <a:cs typeface="+mn-lt"/>
              </a:rPr>
              <a:t> </a:t>
            </a:r>
            <a:r>
              <a:rPr lang="es-ES" sz="1200" err="1">
                <a:solidFill>
                  <a:schemeClr val="tx1"/>
                </a:solidFill>
                <a:ea typeface="+mn-lt"/>
                <a:cs typeface="+mn-lt"/>
              </a:rPr>
              <a:t>eitt</a:t>
            </a:r>
            <a:r>
              <a:rPr lang="es-ES" sz="1200">
                <a:solidFill>
                  <a:schemeClr val="tx1"/>
                </a:solidFill>
                <a:ea typeface="+mn-lt"/>
                <a:cs typeface="+mn-lt"/>
              </a:rPr>
              <a:t> </a:t>
            </a:r>
            <a:r>
              <a:rPr lang="es-ES" sz="1200" err="1">
                <a:solidFill>
                  <a:schemeClr val="tx1"/>
                </a:solidFill>
                <a:ea typeface="+mn-lt"/>
                <a:cs typeface="+mn-lt"/>
              </a:rPr>
              <a:t>skref</a:t>
            </a:r>
            <a:r>
              <a:rPr lang="es-ES" sz="1200">
                <a:solidFill>
                  <a:schemeClr val="tx1"/>
                </a:solidFill>
                <a:ea typeface="+mn-lt"/>
                <a:cs typeface="+mn-lt"/>
              </a:rPr>
              <a:t> í </a:t>
            </a:r>
            <a:r>
              <a:rPr lang="es-ES" sz="1200" err="1">
                <a:solidFill>
                  <a:schemeClr val="tx1"/>
                </a:solidFill>
                <a:ea typeface="+mn-lt"/>
                <a:cs typeface="+mn-lt"/>
              </a:rPr>
              <a:t>einu</a:t>
            </a:r>
            <a:r>
              <a:rPr lang="es-ES" sz="1200">
                <a:solidFill>
                  <a:schemeClr val="tx1"/>
                </a:solidFill>
                <a:ea typeface="+mn-lt"/>
                <a:cs typeface="+mn-lt"/>
              </a:rPr>
              <a:t> </a:t>
            </a:r>
            <a:r>
              <a:rPr lang="es-ES" sz="1200" err="1">
                <a:solidFill>
                  <a:schemeClr val="tx1"/>
                </a:solidFill>
                <a:ea typeface="+mn-lt"/>
                <a:cs typeface="+mn-lt"/>
              </a:rPr>
              <a:t>og</a:t>
            </a:r>
            <a:r>
              <a:rPr lang="es-ES" sz="1200">
                <a:solidFill>
                  <a:schemeClr val="tx1"/>
                </a:solidFill>
                <a:ea typeface="+mn-lt"/>
                <a:cs typeface="+mn-lt"/>
              </a:rPr>
              <a:t> </a:t>
            </a:r>
            <a:r>
              <a:rPr lang="es-ES" sz="1200" err="1">
                <a:solidFill>
                  <a:schemeClr val="tx1"/>
                </a:solidFill>
                <a:ea typeface="+mn-lt"/>
                <a:cs typeface="+mn-lt"/>
              </a:rPr>
              <a:t>lærðu</a:t>
            </a:r>
            <a:r>
              <a:rPr lang="es-ES" sz="1200">
                <a:solidFill>
                  <a:schemeClr val="tx1"/>
                </a:solidFill>
                <a:ea typeface="+mn-lt"/>
                <a:cs typeface="+mn-lt"/>
              </a:rPr>
              <a:t> </a:t>
            </a:r>
            <a:r>
              <a:rPr lang="es-ES" sz="1200" err="1">
                <a:solidFill>
                  <a:schemeClr val="tx1"/>
                </a:solidFill>
                <a:ea typeface="+mn-lt"/>
                <a:cs typeface="+mn-lt"/>
              </a:rPr>
              <a:t>þannig</a:t>
            </a:r>
            <a:r>
              <a:rPr lang="es-ES" sz="1200">
                <a:solidFill>
                  <a:schemeClr val="tx1"/>
                </a:solidFill>
                <a:ea typeface="+mn-lt"/>
                <a:cs typeface="+mn-lt"/>
              </a:rPr>
              <a:t> á </a:t>
            </a:r>
            <a:r>
              <a:rPr lang="es-ES" sz="1200" err="1">
                <a:solidFill>
                  <a:schemeClr val="tx1"/>
                </a:solidFill>
                <a:ea typeface="+mn-lt"/>
                <a:cs typeface="+mn-lt"/>
              </a:rPr>
              <a:t>hugbúnaðinn</a:t>
            </a:r>
            <a:endParaRPr lang="en-US">
              <a:solidFill>
                <a:schemeClr val="tx1"/>
              </a:solidFill>
              <a:ea typeface="+mn-lt"/>
              <a:cs typeface="+mn-lt"/>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98237" y="1753659"/>
            <a:ext cx="3600400" cy="206738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err="1">
                <a:solidFill>
                  <a:schemeClr val="tx1"/>
                </a:solidFill>
                <a:ea typeface="+mn-lt"/>
                <a:cs typeface="+mn-lt"/>
              </a:rPr>
              <a:t>Hvernig</a:t>
            </a:r>
            <a:r>
              <a:rPr lang="en-GB" sz="1200">
                <a:solidFill>
                  <a:schemeClr val="tx1"/>
                </a:solidFill>
                <a:ea typeface="+mn-lt"/>
                <a:cs typeface="+mn-lt"/>
              </a:rPr>
              <a:t> á </a:t>
            </a:r>
            <a:r>
              <a:rPr lang="en-GB" sz="1200" err="1">
                <a:solidFill>
                  <a:schemeClr val="tx1"/>
                </a:solidFill>
                <a:ea typeface="+mn-lt"/>
                <a:cs typeface="+mn-lt"/>
              </a:rPr>
              <a:t>að</a:t>
            </a:r>
            <a:r>
              <a:rPr lang="en-GB" sz="1200">
                <a:solidFill>
                  <a:schemeClr val="tx1"/>
                </a:solidFill>
                <a:ea typeface="+mn-lt"/>
                <a:cs typeface="+mn-lt"/>
              </a:rPr>
              <a:t> </a:t>
            </a:r>
            <a:r>
              <a:rPr lang="en-GB" sz="1200" err="1">
                <a:solidFill>
                  <a:schemeClr val="tx1"/>
                </a:solidFill>
                <a:ea typeface="+mn-lt"/>
                <a:cs typeface="+mn-lt"/>
              </a:rPr>
              <a:t>búa</a:t>
            </a:r>
            <a:r>
              <a:rPr lang="en-GB" sz="1200">
                <a:solidFill>
                  <a:schemeClr val="tx1"/>
                </a:solidFill>
                <a:ea typeface="+mn-lt"/>
                <a:cs typeface="+mn-lt"/>
              </a:rPr>
              <a:t> </a:t>
            </a:r>
            <a:r>
              <a:rPr lang="en-GB" sz="1200" err="1">
                <a:solidFill>
                  <a:schemeClr val="tx1"/>
                </a:solidFill>
                <a:ea typeface="+mn-lt"/>
                <a:cs typeface="+mn-lt"/>
              </a:rPr>
              <a:t>til</a:t>
            </a:r>
            <a:r>
              <a:rPr lang="en-GB" sz="1200">
                <a:solidFill>
                  <a:schemeClr val="tx1"/>
                </a:solidFill>
                <a:ea typeface="+mn-lt"/>
                <a:cs typeface="+mn-lt"/>
              </a:rPr>
              <a:t> </a:t>
            </a:r>
            <a:r>
              <a:rPr lang="en-GB" sz="1200" err="1">
                <a:solidFill>
                  <a:schemeClr val="tx1"/>
                </a:solidFill>
                <a:ea typeface="+mn-lt"/>
                <a:cs typeface="+mn-lt"/>
              </a:rPr>
              <a:t>skilti</a:t>
            </a:r>
            <a:r>
              <a:rPr lang="en-GB" sz="1200" b="0" i="0" u="none" strike="noStrike">
                <a:solidFill>
                  <a:schemeClr val="tx1"/>
                </a:solidFill>
                <a:effectLst/>
                <a:ea typeface="+mn-lt"/>
                <a:cs typeface="+mn-lt"/>
              </a:rPr>
              <a:t>/</a:t>
            </a:r>
            <a:r>
              <a:rPr lang="en-GB" sz="1200" err="1">
                <a:solidFill>
                  <a:schemeClr val="tx1"/>
                </a:solidFill>
                <a:ea typeface="+mn-lt"/>
                <a:cs typeface="+mn-lt"/>
              </a:rPr>
              <a:t>límmiða</a:t>
            </a:r>
            <a:r>
              <a:rPr lang="en-GB" sz="1200">
                <a:solidFill>
                  <a:schemeClr val="tx1"/>
                </a:solidFill>
                <a:ea typeface="+mn-lt"/>
                <a:cs typeface="+mn-lt"/>
              </a:rPr>
              <a:t> </a:t>
            </a:r>
            <a:r>
              <a:rPr lang="en-GB" sz="1200" err="1">
                <a:solidFill>
                  <a:schemeClr val="tx1"/>
                </a:solidFill>
                <a:ea typeface="+mn-lt"/>
                <a:cs typeface="+mn-lt"/>
              </a:rPr>
              <a:t>með</a:t>
            </a:r>
            <a:r>
              <a:rPr lang="en-GB" sz="1200">
                <a:solidFill>
                  <a:schemeClr val="tx1"/>
                </a:solidFill>
                <a:ea typeface="+mn-lt"/>
                <a:cs typeface="+mn-lt"/>
              </a:rPr>
              <a:t> </a:t>
            </a:r>
            <a:r>
              <a:rPr lang="en-GB" sz="1200" err="1">
                <a:solidFill>
                  <a:schemeClr val="tx1"/>
                </a:solidFill>
                <a:ea typeface="+mn-lt"/>
                <a:cs typeface="+mn-lt"/>
              </a:rPr>
              <a:t>nafninu</a:t>
            </a:r>
            <a:r>
              <a:rPr lang="en-GB" sz="1200">
                <a:solidFill>
                  <a:schemeClr val="tx1"/>
                </a:solidFill>
                <a:ea typeface="+mn-lt"/>
                <a:cs typeface="+mn-lt"/>
              </a:rPr>
              <a:t> </a:t>
            </a:r>
          </a:p>
          <a:p>
            <a:pPr algn="ctr"/>
            <a:r>
              <a:rPr lang="en-GB" sz="1200" err="1">
                <a:solidFill>
                  <a:schemeClr val="tx1"/>
                </a:solidFill>
                <a:ea typeface="+mn-lt"/>
                <a:cs typeface="+mn-lt"/>
              </a:rPr>
              <a:t>þínu</a:t>
            </a:r>
            <a:r>
              <a:rPr lang="en-GB" sz="1200">
                <a:solidFill>
                  <a:schemeClr val="tx1"/>
                </a:solidFill>
                <a:ea typeface="+mn-lt"/>
                <a:cs typeface="+mn-lt"/>
              </a:rPr>
              <a:t> á</a:t>
            </a:r>
            <a:endParaRPr lang="en-US" altLang="ko-KR">
              <a:solidFill>
                <a:schemeClr val="tx1"/>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553035" y="10053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Donut 24">
            <a:extLst>
              <a:ext uri="{FF2B5EF4-FFF2-40B4-BE49-F238E27FC236}">
                <a16:creationId xmlns:a16="http://schemas.microsoft.com/office/drawing/2014/main" id="{5A9376DB-6835-275C-67FD-6C8DEA99CDB8}"/>
              </a:ext>
            </a:extLst>
          </p:cNvPr>
          <p:cNvSpPr/>
          <p:nvPr/>
        </p:nvSpPr>
        <p:spPr>
          <a:xfrm>
            <a:off x="4898237" y="110679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latinLnBrk="0" hangingPunct="0"/>
            <a:r>
              <a:rPr lang="en-US" sz="1800" b="1" err="1">
                <a:ea typeface="+mn-lt"/>
                <a:cs typeface="+mn-lt"/>
              </a:rPr>
              <a:t>Inngangur</a:t>
            </a:r>
            <a:r>
              <a:rPr lang="en-US" sz="1800" b="1">
                <a:ea typeface="+mn-lt"/>
                <a:cs typeface="+mn-lt"/>
              </a:rPr>
              <a:t>: Um </a:t>
            </a:r>
            <a:r>
              <a:rPr lang="en-US" sz="1800" b="1" err="1">
                <a:ea typeface="+mn-lt"/>
                <a:cs typeface="+mn-lt"/>
              </a:rPr>
              <a:t>hvað</a:t>
            </a:r>
            <a:r>
              <a:rPr lang="en-US" sz="1800" b="1">
                <a:ea typeface="+mn-lt"/>
                <a:cs typeface="+mn-lt"/>
              </a:rPr>
              <a:t> </a:t>
            </a:r>
            <a:r>
              <a:rPr lang="en-US" sz="1800" b="1" err="1">
                <a:ea typeface="+mn-lt"/>
                <a:cs typeface="+mn-lt"/>
              </a:rPr>
              <a:t>snýst</a:t>
            </a:r>
            <a:r>
              <a:rPr lang="en-US" sz="1800" b="1">
                <a:ea typeface="+mn-lt"/>
                <a:cs typeface="+mn-lt"/>
              </a:rPr>
              <a:t> </a:t>
            </a:r>
            <a:r>
              <a:rPr lang="en-US" sz="1800" b="1" err="1">
                <a:ea typeface="+mn-lt"/>
                <a:cs typeface="+mn-lt"/>
              </a:rPr>
              <a:t>þetta</a:t>
            </a:r>
            <a:r>
              <a:rPr lang="en-US" sz="1800" b="1">
                <a:ea typeface="+mn-lt"/>
                <a:cs typeface="+mn-lt"/>
              </a:rPr>
              <a:t>?</a:t>
            </a:r>
            <a:endParaRPr lang="en-US" b="1">
              <a:ea typeface="+mn-lt"/>
              <a:cs typeface="+mn-lt"/>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err="1"/>
              <a:t>Verkefni</a:t>
            </a:r>
            <a:r>
              <a:rPr lang="en-US" altLang="ko-KR" sz="1800" b="1"/>
              <a:t>: </a:t>
            </a:r>
            <a:r>
              <a:rPr lang="en-US" altLang="ko-KR" sz="1800" b="1" err="1"/>
              <a:t>Hvað</a:t>
            </a:r>
            <a:r>
              <a:rPr lang="en-US" altLang="ko-KR" sz="1800" b="1"/>
              <a:t> </a:t>
            </a:r>
            <a:r>
              <a:rPr lang="en-US" altLang="ko-KR" sz="1800" b="1" err="1"/>
              <a:t>á</a:t>
            </a:r>
            <a:r>
              <a:rPr lang="en-US" altLang="ko-KR" sz="1800" b="1"/>
              <a:t> </a:t>
            </a:r>
            <a:r>
              <a:rPr lang="en-US" altLang="ko-KR" sz="1800" b="1" err="1"/>
              <a:t>að</a:t>
            </a:r>
            <a:r>
              <a:rPr lang="en-US" altLang="ko-KR" sz="1800" b="1"/>
              <a:t> </a:t>
            </a:r>
            <a:r>
              <a:rPr lang="en-US" altLang="ko-KR" sz="1800" b="1" err="1"/>
              <a:t>gera</a:t>
            </a:r>
            <a:r>
              <a:rPr lang="en-US" altLang="ko-KR" sz="1800" b="1"/>
              <a:t>?</a:t>
            </a:r>
          </a:p>
        </p:txBody>
      </p:sp>
    </p:spTree>
    <p:extLst>
      <p:ext uri="{BB962C8B-B14F-4D97-AF65-F5344CB8AC3E}">
        <p14:creationId xmlns:p14="http://schemas.microsoft.com/office/powerpoint/2010/main" val="1184560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1: </a:t>
            </a:r>
            <a:r>
              <a:rPr lang="es-ES" sz="2800" err="1">
                <a:ea typeface="+mj-lt"/>
                <a:cs typeface="+mj-lt"/>
              </a:rPr>
              <a:t>Einfaldur</a:t>
            </a:r>
            <a:r>
              <a:rPr lang="es-ES" sz="2800">
                <a:ea typeface="+mj-lt"/>
                <a:cs typeface="+mj-lt"/>
              </a:rPr>
              <a:t> </a:t>
            </a:r>
            <a:r>
              <a:rPr lang="es-ES" sz="2800" err="1">
                <a:ea typeface="+mj-lt"/>
                <a:cs typeface="+mj-lt"/>
              </a:rPr>
              <a:t>texti</a:t>
            </a:r>
            <a:r>
              <a:rPr lang="es-ES" sz="2800">
                <a:ea typeface="+mj-lt"/>
                <a:cs typeface="+mj-lt"/>
              </a:rPr>
              <a:t> á </a:t>
            </a:r>
            <a:r>
              <a:rPr lang="es-ES" sz="2800" err="1">
                <a:ea typeface="+mj-lt"/>
                <a:cs typeface="+mj-lt"/>
              </a:rPr>
              <a:t>slóð</a:t>
            </a:r>
            <a:r>
              <a:rPr lang="es-ES" sz="2800">
                <a:ea typeface="+mj-lt"/>
                <a:cs typeface="+mj-lt"/>
              </a:rPr>
              <a:t> (</a:t>
            </a:r>
            <a:r>
              <a:rPr lang="es-ES" sz="2800" err="1">
                <a:ea typeface="+mj-lt"/>
                <a:cs typeface="+mj-lt"/>
              </a:rPr>
              <a:t>path</a:t>
            </a:r>
            <a:r>
              <a:rPr lang="es-ES" sz="2800">
                <a:ea typeface="+mj-lt"/>
                <a:cs typeface="+mj-lt"/>
              </a:rPr>
              <a:t>) 2</a:t>
            </a:r>
            <a:endParaRPr lang="en-US">
              <a:ea typeface="+mj-lt"/>
              <a:cs typeface="+mj-lt"/>
            </a:endParaRP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4880939" y="1033252"/>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1285876" y="1770188"/>
            <a:ext cx="721276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hangingPunct="0"/>
            <a:r>
              <a:rPr lang="es-ES" sz="1400" err="1">
                <a:solidFill>
                  <a:schemeClr val="tx1"/>
                </a:solidFill>
                <a:ea typeface="+mn-lt"/>
                <a:cs typeface="+mn-lt"/>
              </a:rPr>
              <a:t>Þú</a:t>
            </a:r>
            <a:r>
              <a:rPr lang="es-ES" sz="1400">
                <a:solidFill>
                  <a:schemeClr val="tx1"/>
                </a:solidFill>
                <a:ea typeface="+mn-lt"/>
                <a:cs typeface="+mn-lt"/>
              </a:rPr>
              <a:t> </a:t>
            </a:r>
            <a:r>
              <a:rPr lang="es-ES" sz="1400" err="1">
                <a:solidFill>
                  <a:schemeClr val="tx1"/>
                </a:solidFill>
                <a:ea typeface="+mn-lt"/>
                <a:cs typeface="+mn-lt"/>
              </a:rPr>
              <a:t>munt</a:t>
            </a:r>
            <a:r>
              <a:rPr lang="es-ES" sz="1400">
                <a:solidFill>
                  <a:schemeClr val="tx1"/>
                </a:solidFill>
                <a:ea typeface="+mn-lt"/>
                <a:cs typeface="+mn-lt"/>
              </a:rPr>
              <a:t> </a:t>
            </a:r>
            <a:r>
              <a:rPr lang="es-ES" sz="1400" err="1">
                <a:solidFill>
                  <a:schemeClr val="tx1"/>
                </a:solidFill>
                <a:ea typeface="+mn-lt"/>
                <a:cs typeface="+mn-lt"/>
              </a:rPr>
              <a:t>kynnast</a:t>
            </a:r>
            <a:r>
              <a:rPr lang="es-ES" sz="1400">
                <a:solidFill>
                  <a:schemeClr val="tx1"/>
                </a:solidFill>
                <a:ea typeface="+mn-lt"/>
                <a:cs typeface="+mn-lt"/>
              </a:rPr>
              <a:t> Inkscape </a:t>
            </a:r>
            <a:r>
              <a:rPr lang="es-ES" sz="1400" err="1">
                <a:solidFill>
                  <a:schemeClr val="tx1"/>
                </a:solidFill>
                <a:ea typeface="+mn-lt"/>
                <a:cs typeface="+mn-lt"/>
              </a:rPr>
              <a:t>betur</a:t>
            </a:r>
            <a:r>
              <a:rPr lang="es-ES" sz="1400">
                <a:solidFill>
                  <a:schemeClr val="tx1"/>
                </a:solidFill>
                <a:ea typeface="+mn-lt"/>
                <a:cs typeface="+mn-lt"/>
              </a:rPr>
              <a:t>, </a:t>
            </a:r>
            <a:r>
              <a:rPr lang="es-ES" sz="1400" err="1">
                <a:solidFill>
                  <a:schemeClr val="tx1"/>
                </a:solidFill>
                <a:ea typeface="+mn-lt"/>
                <a:cs typeface="+mn-lt"/>
              </a:rPr>
              <a:t>læra</a:t>
            </a:r>
            <a:r>
              <a:rPr lang="es-ES" sz="1400">
                <a:solidFill>
                  <a:schemeClr val="tx1"/>
                </a:solidFill>
                <a:ea typeface="+mn-lt"/>
                <a:cs typeface="+mn-lt"/>
              </a:rPr>
              <a:t> </a:t>
            </a:r>
            <a:r>
              <a:rPr lang="es-ES" sz="1400" err="1">
                <a:solidFill>
                  <a:schemeClr val="tx1"/>
                </a:solidFill>
                <a:ea typeface="+mn-lt"/>
                <a:cs typeface="+mn-lt"/>
              </a:rPr>
              <a:t>hvernig</a:t>
            </a:r>
            <a:r>
              <a:rPr lang="es-ES" sz="1400">
                <a:solidFill>
                  <a:schemeClr val="tx1"/>
                </a:solidFill>
                <a:ea typeface="+mn-lt"/>
                <a:cs typeface="+mn-lt"/>
              </a:rPr>
              <a:t> á </a:t>
            </a:r>
            <a:r>
              <a:rPr lang="es-ES" sz="1400" err="1">
                <a:solidFill>
                  <a:schemeClr val="tx1"/>
                </a:solidFill>
                <a:ea typeface="+mn-lt"/>
                <a:cs typeface="+mn-lt"/>
              </a:rPr>
              <a:t>að</a:t>
            </a:r>
            <a:r>
              <a:rPr lang="es-ES" sz="1400">
                <a:solidFill>
                  <a:schemeClr val="tx1"/>
                </a:solidFill>
                <a:ea typeface="+mn-lt"/>
                <a:cs typeface="+mn-lt"/>
              </a:rPr>
              <a:t> </a:t>
            </a:r>
            <a:r>
              <a:rPr lang="es-ES" sz="1400" err="1">
                <a:solidFill>
                  <a:schemeClr val="tx1"/>
                </a:solidFill>
                <a:ea typeface="+mn-lt"/>
                <a:cs typeface="+mn-lt"/>
              </a:rPr>
              <a:t>nýta</a:t>
            </a:r>
            <a:r>
              <a:rPr lang="es-ES" sz="1400">
                <a:solidFill>
                  <a:schemeClr val="tx1"/>
                </a:solidFill>
                <a:ea typeface="+mn-lt"/>
                <a:cs typeface="+mn-lt"/>
              </a:rPr>
              <a:t> </a:t>
            </a:r>
            <a:r>
              <a:rPr lang="es-ES" sz="1400" err="1">
                <a:solidFill>
                  <a:schemeClr val="tx1"/>
                </a:solidFill>
                <a:ea typeface="+mn-lt"/>
                <a:cs typeface="+mn-lt"/>
              </a:rPr>
              <a:t>það</a:t>
            </a:r>
            <a:r>
              <a:rPr lang="es-ES" sz="1400">
                <a:solidFill>
                  <a:schemeClr val="tx1"/>
                </a:solidFill>
                <a:ea typeface="+mn-lt"/>
                <a:cs typeface="+mn-lt"/>
              </a:rPr>
              <a:t> </a:t>
            </a:r>
            <a:r>
              <a:rPr lang="es-ES" sz="1400" err="1">
                <a:solidFill>
                  <a:schemeClr val="tx1"/>
                </a:solidFill>
                <a:ea typeface="+mn-lt"/>
                <a:cs typeface="+mn-lt"/>
              </a:rPr>
              <a:t>til</a:t>
            </a:r>
            <a:r>
              <a:rPr lang="es-ES" sz="1400">
                <a:solidFill>
                  <a:schemeClr val="tx1"/>
                </a:solidFill>
                <a:ea typeface="+mn-lt"/>
                <a:cs typeface="+mn-lt"/>
              </a:rPr>
              <a:t> </a:t>
            </a:r>
            <a:r>
              <a:rPr lang="es-ES" sz="1400" err="1">
                <a:solidFill>
                  <a:schemeClr val="tx1"/>
                </a:solidFill>
                <a:ea typeface="+mn-lt"/>
                <a:cs typeface="+mn-lt"/>
              </a:rPr>
              <a:t>að</a:t>
            </a:r>
            <a:r>
              <a:rPr lang="es-ES" sz="1400">
                <a:solidFill>
                  <a:schemeClr val="tx1"/>
                </a:solidFill>
                <a:ea typeface="+mn-lt"/>
                <a:cs typeface="+mn-lt"/>
              </a:rPr>
              <a:t> búa </a:t>
            </a:r>
            <a:r>
              <a:rPr lang="es-ES" sz="1400" err="1">
                <a:solidFill>
                  <a:schemeClr val="tx1"/>
                </a:solidFill>
                <a:ea typeface="+mn-lt"/>
                <a:cs typeface="+mn-lt"/>
              </a:rPr>
              <a:t>til</a:t>
            </a:r>
            <a:r>
              <a:rPr lang="es-ES" sz="1400">
                <a:solidFill>
                  <a:schemeClr val="tx1"/>
                </a:solidFill>
                <a:ea typeface="+mn-lt"/>
                <a:cs typeface="+mn-lt"/>
              </a:rPr>
              <a:t> </a:t>
            </a:r>
            <a:r>
              <a:rPr lang="es-ES" sz="1400" err="1">
                <a:solidFill>
                  <a:schemeClr val="tx1"/>
                </a:solidFill>
                <a:ea typeface="+mn-lt"/>
                <a:cs typeface="+mn-lt"/>
              </a:rPr>
              <a:t>texta</a:t>
            </a:r>
            <a:endParaRPr lang="en-US" altLang="ko-KR" err="1">
              <a:solidFill>
                <a:schemeClr val="tx1"/>
              </a:solidFill>
              <a:cs typeface="Aria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800" err="1">
                <a:ea typeface="+mn-lt"/>
                <a:cs typeface="+mn-lt"/>
              </a:rPr>
              <a:t>Hæfniviðmið</a:t>
            </a:r>
            <a:r>
              <a:rPr lang="en-US" sz="1800">
                <a:ea typeface="+mn-lt"/>
                <a:cs typeface="+mn-lt"/>
              </a:rPr>
              <a:t>: Hvað mun </a:t>
            </a:r>
            <a:r>
              <a:rPr lang="en-US" sz="1800" err="1">
                <a:ea typeface="+mn-lt"/>
                <a:cs typeface="+mn-lt"/>
              </a:rPr>
              <a:t>ég</a:t>
            </a:r>
            <a:r>
              <a:rPr lang="en-US" sz="1800">
                <a:ea typeface="+mn-lt"/>
                <a:cs typeface="+mn-lt"/>
              </a:rPr>
              <a:t> </a:t>
            </a:r>
          </a:p>
          <a:p>
            <a:pPr algn="l"/>
            <a:r>
              <a:rPr lang="en-US" sz="1800" err="1">
                <a:ea typeface="+mn-lt"/>
                <a:cs typeface="+mn-lt"/>
              </a:rPr>
              <a:t>læra</a:t>
            </a:r>
            <a:r>
              <a:rPr lang="en-US" sz="1800">
                <a:ea typeface="+mn-lt"/>
                <a:cs typeface="+mn-lt"/>
              </a:rPr>
              <a:t>?</a:t>
            </a:r>
            <a:endParaRPr lang="en-US">
              <a:ea typeface="+mn-lt"/>
              <a:cs typeface="+mn-lt"/>
            </a:endParaRPr>
          </a:p>
        </p:txBody>
      </p:sp>
    </p:spTree>
    <p:extLst>
      <p:ext uri="{BB962C8B-B14F-4D97-AF65-F5344CB8AC3E}">
        <p14:creationId xmlns:p14="http://schemas.microsoft.com/office/powerpoint/2010/main" val="2328693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1: </a:t>
            </a:r>
            <a:r>
              <a:rPr lang="es-ES" sz="2800" err="1">
                <a:ea typeface="+mj-lt"/>
                <a:cs typeface="+mj-lt"/>
              </a:rPr>
              <a:t>Einfaldur</a:t>
            </a:r>
            <a:r>
              <a:rPr lang="es-ES" sz="2800">
                <a:ea typeface="+mj-lt"/>
                <a:cs typeface="+mj-lt"/>
              </a:rPr>
              <a:t> </a:t>
            </a:r>
            <a:r>
              <a:rPr lang="es-ES" sz="2800" err="1">
                <a:ea typeface="+mj-lt"/>
                <a:cs typeface="+mj-lt"/>
              </a:rPr>
              <a:t>texti</a:t>
            </a:r>
            <a:r>
              <a:rPr lang="es-ES" sz="2800">
                <a:ea typeface="+mj-lt"/>
                <a:cs typeface="+mj-lt"/>
              </a:rPr>
              <a:t> á </a:t>
            </a:r>
            <a:r>
              <a:rPr lang="es-ES" sz="2800" err="1">
                <a:ea typeface="+mj-lt"/>
                <a:cs typeface="+mj-lt"/>
              </a:rPr>
              <a:t>slóð</a:t>
            </a:r>
            <a:r>
              <a:rPr lang="es-ES" sz="2800">
                <a:ea typeface="+mj-lt"/>
                <a:cs typeface="+mj-lt"/>
              </a:rPr>
              <a:t> (</a:t>
            </a:r>
            <a:r>
              <a:rPr lang="es-ES" sz="2800" err="1">
                <a:ea typeface="+mj-lt"/>
                <a:cs typeface="+mj-lt"/>
              </a:rPr>
              <a:t>path</a:t>
            </a:r>
            <a:r>
              <a:rPr lang="es-ES" sz="2800">
                <a:ea typeface="+mj-lt"/>
                <a:cs typeface="+mj-lt"/>
              </a:rPr>
              <a:t>) 3</a:t>
            </a:r>
            <a:endParaRPr lang="en-US">
              <a:ea typeface="+mj-lt"/>
              <a:cs typeface="+mj-lt"/>
            </a:endParaRP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2173282" y="1666600"/>
            <a:ext cx="629396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atinLnBrk="0" hangingPunct="0">
              <a:buFont typeface="+mj-lt"/>
              <a:buChar char="•"/>
            </a:pPr>
            <a:r>
              <a:rPr lang="en-GB" sz="1400">
                <a:solidFill>
                  <a:schemeClr val="tx1"/>
                </a:solidFill>
                <a:ea typeface="+mn-lt"/>
                <a:cs typeface="+mn-lt"/>
              </a:rPr>
              <a:t>Opnaðu </a:t>
            </a:r>
            <a:r>
              <a:rPr lang="en-GB" sz="1400" b="0" i="0" u="none" strike="noStrike">
                <a:solidFill>
                  <a:schemeClr val="tx1"/>
                </a:solidFill>
                <a:effectLst/>
                <a:ea typeface="+mn-lt"/>
                <a:cs typeface="+mn-lt"/>
              </a:rPr>
              <a:t>Inkscape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ýttu</a:t>
            </a:r>
            <a:r>
              <a:rPr lang="en-GB" sz="1400">
                <a:solidFill>
                  <a:schemeClr val="tx1"/>
                </a:solidFill>
                <a:ea typeface="+mn-lt"/>
                <a:cs typeface="+mn-lt"/>
              </a:rPr>
              <a:t> á „</a:t>
            </a:r>
            <a:r>
              <a:rPr lang="en-GB" sz="1400" b="0" i="0" u="none" strike="noStrike">
                <a:solidFill>
                  <a:schemeClr val="tx1"/>
                </a:solidFill>
                <a:effectLst/>
                <a:ea typeface="+mn-lt"/>
                <a:cs typeface="+mn-lt"/>
              </a:rPr>
              <a:t>A</a:t>
            </a:r>
            <a:r>
              <a:rPr lang="en-GB" sz="1400">
                <a:solidFill>
                  <a:schemeClr val="tx1"/>
                </a:solidFill>
                <a:ea typeface="+mn-lt"/>
                <a:cs typeface="+mn-lt"/>
              </a:rPr>
              <a:t>“ </a:t>
            </a:r>
            <a:r>
              <a:rPr lang="en-GB" sz="1400" err="1">
                <a:solidFill>
                  <a:schemeClr val="tx1"/>
                </a:solidFill>
                <a:ea typeface="+mn-lt"/>
                <a:cs typeface="+mn-lt"/>
              </a:rPr>
              <a:t>á</a:t>
            </a:r>
            <a:r>
              <a:rPr lang="en-GB" sz="1400">
                <a:solidFill>
                  <a:schemeClr val="tx1"/>
                </a:solidFill>
                <a:ea typeface="+mn-lt"/>
                <a:cs typeface="+mn-lt"/>
              </a:rPr>
              <a:t> </a:t>
            </a:r>
            <a:r>
              <a:rPr lang="en-GB" sz="1400" err="1">
                <a:solidFill>
                  <a:schemeClr val="tx1"/>
                </a:solidFill>
                <a:ea typeface="+mn-lt"/>
                <a:cs typeface="+mn-lt"/>
              </a:rPr>
              <a:t>stikunni</a:t>
            </a:r>
            <a:r>
              <a:rPr lang="en-GB" sz="1400">
                <a:solidFill>
                  <a:schemeClr val="tx1"/>
                </a:solidFill>
                <a:ea typeface="+mn-lt"/>
                <a:cs typeface="+mn-lt"/>
              </a:rPr>
              <a:t> </a:t>
            </a:r>
            <a:r>
              <a:rPr lang="en-GB" sz="1400" err="1">
                <a:solidFill>
                  <a:schemeClr val="tx1"/>
                </a:solidFill>
                <a:ea typeface="+mn-lt"/>
                <a:cs typeface="+mn-lt"/>
              </a:rPr>
              <a:t>vinstra</a:t>
            </a:r>
            <a:r>
              <a:rPr lang="en-GB" sz="1400">
                <a:solidFill>
                  <a:schemeClr val="tx1"/>
                </a:solidFill>
                <a:ea typeface="+mn-lt"/>
                <a:cs typeface="+mn-lt"/>
              </a:rPr>
              <a:t> </a:t>
            </a:r>
            <a:r>
              <a:rPr lang="en-GB" sz="1400" err="1">
                <a:solidFill>
                  <a:schemeClr val="tx1"/>
                </a:solidFill>
                <a:ea typeface="+mn-lt"/>
                <a:cs typeface="+mn-lt"/>
              </a:rPr>
              <a:t>megin</a:t>
            </a:r>
            <a:r>
              <a:rPr lang="en-GB" sz="1400" b="0" i="0" u="none" strike="noStrike">
                <a:solidFill>
                  <a:schemeClr val="tx1"/>
                </a:solidFill>
                <a:effectLst/>
                <a:ea typeface="+mn-lt"/>
                <a:cs typeface="+mn-lt"/>
              </a:rPr>
              <a:t>. </a:t>
            </a:r>
            <a:r>
              <a:rPr lang="en-GB" sz="1400" err="1">
                <a:solidFill>
                  <a:schemeClr val="tx1"/>
                </a:solidFill>
                <a:ea typeface="+mn-lt"/>
                <a:cs typeface="+mn-lt"/>
              </a:rPr>
              <a:t>Það</a:t>
            </a:r>
            <a:r>
              <a:rPr lang="en-GB" sz="1400">
                <a:solidFill>
                  <a:schemeClr val="tx1"/>
                </a:solidFill>
                <a:ea typeface="+mn-lt"/>
                <a:cs typeface="+mn-lt"/>
              </a:rPr>
              <a:t> er </a:t>
            </a:r>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búa</a:t>
            </a:r>
            <a:r>
              <a:rPr lang="en-GB" sz="1400">
                <a:solidFill>
                  <a:schemeClr val="tx1"/>
                </a:solidFill>
                <a:ea typeface="+mn-lt"/>
                <a:cs typeface="+mn-lt"/>
              </a:rPr>
              <a:t> </a:t>
            </a:r>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breyta</a:t>
            </a:r>
            <a:r>
              <a:rPr lang="en-GB" sz="1400">
                <a:solidFill>
                  <a:schemeClr val="tx1"/>
                </a:solidFill>
                <a:ea typeface="+mn-lt"/>
                <a:cs typeface="+mn-lt"/>
              </a:rPr>
              <a:t> </a:t>
            </a:r>
            <a:r>
              <a:rPr lang="en-GB" sz="1400" err="1">
                <a:solidFill>
                  <a:schemeClr val="tx1"/>
                </a:solidFill>
                <a:ea typeface="+mn-lt"/>
                <a:cs typeface="+mn-lt"/>
              </a:rPr>
              <a:t>texta</a:t>
            </a:r>
            <a:endParaRPr lang="en-US" err="1">
              <a:solidFill>
                <a:schemeClr val="tx1"/>
              </a:solidFill>
              <a:cs typeface="Arial"/>
            </a:endParaRPr>
          </a:p>
          <a:p>
            <a:pPr latinLnBrk="0" hangingPunct="0">
              <a:buFont typeface="+mj-lt"/>
              <a:buChar char="•"/>
            </a:pPr>
            <a:r>
              <a:rPr lang="en-GB" sz="1400" err="1">
                <a:solidFill>
                  <a:schemeClr val="tx1"/>
                </a:solidFill>
                <a:ea typeface="+mn-lt"/>
                <a:cs typeface="+mn-lt"/>
              </a:rPr>
              <a:t>Nú</a:t>
            </a:r>
            <a:r>
              <a:rPr lang="en-GB" sz="1400">
                <a:solidFill>
                  <a:schemeClr val="tx1"/>
                </a:solidFill>
                <a:ea typeface="+mn-lt"/>
                <a:cs typeface="+mn-lt"/>
              </a:rPr>
              <a:t> </a:t>
            </a:r>
            <a:r>
              <a:rPr lang="en-GB" sz="1400" err="1">
                <a:solidFill>
                  <a:schemeClr val="tx1"/>
                </a:solidFill>
                <a:ea typeface="+mn-lt"/>
                <a:cs typeface="+mn-lt"/>
              </a:rPr>
              <a:t>geturðu</a:t>
            </a:r>
            <a:r>
              <a:rPr lang="en-GB" sz="1400">
                <a:solidFill>
                  <a:schemeClr val="tx1"/>
                </a:solidFill>
                <a:ea typeface="+mn-lt"/>
                <a:cs typeface="+mn-lt"/>
              </a:rPr>
              <a:t> </a:t>
            </a:r>
            <a:r>
              <a:rPr lang="en-GB" sz="1400" err="1">
                <a:solidFill>
                  <a:schemeClr val="tx1"/>
                </a:solidFill>
                <a:ea typeface="+mn-lt"/>
                <a:cs typeface="+mn-lt"/>
              </a:rPr>
              <a:t>teiknað</a:t>
            </a:r>
            <a:r>
              <a:rPr lang="en-GB" sz="1400">
                <a:solidFill>
                  <a:schemeClr val="tx1"/>
                </a:solidFill>
                <a:ea typeface="+mn-lt"/>
                <a:cs typeface="+mn-lt"/>
              </a:rPr>
              <a:t> </a:t>
            </a:r>
            <a:r>
              <a:rPr lang="en-GB" sz="1400" err="1">
                <a:solidFill>
                  <a:schemeClr val="tx1"/>
                </a:solidFill>
                <a:ea typeface="+mn-lt"/>
                <a:cs typeface="+mn-lt"/>
              </a:rPr>
              <a:t>ramma</a:t>
            </a:r>
            <a:r>
              <a:rPr lang="en-GB" sz="1400">
                <a:solidFill>
                  <a:schemeClr val="tx1"/>
                </a:solidFill>
                <a:ea typeface="+mn-lt"/>
                <a:cs typeface="+mn-lt"/>
              </a:rPr>
              <a:t> </a:t>
            </a:r>
            <a:r>
              <a:rPr lang="en-GB" sz="1400" err="1">
                <a:solidFill>
                  <a:schemeClr val="tx1"/>
                </a:solidFill>
                <a:ea typeface="+mn-lt"/>
                <a:cs typeface="+mn-lt"/>
              </a:rPr>
              <a:t>hvar</a:t>
            </a:r>
            <a:r>
              <a:rPr lang="en-GB" sz="1400">
                <a:solidFill>
                  <a:schemeClr val="tx1"/>
                </a:solidFill>
                <a:ea typeface="+mn-lt"/>
                <a:cs typeface="+mn-lt"/>
              </a:rPr>
              <a:t> </a:t>
            </a:r>
            <a:r>
              <a:rPr lang="en-GB" sz="1400" err="1">
                <a:solidFill>
                  <a:schemeClr val="tx1"/>
                </a:solidFill>
                <a:ea typeface="+mn-lt"/>
                <a:cs typeface="+mn-lt"/>
              </a:rPr>
              <a:t>sem</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vilt</a:t>
            </a:r>
            <a:r>
              <a:rPr lang="en-GB" sz="1400">
                <a:solidFill>
                  <a:schemeClr val="tx1"/>
                </a:solidFill>
                <a:ea typeface="+mn-lt"/>
                <a:cs typeface="+mn-lt"/>
              </a:rPr>
              <a:t> á </a:t>
            </a:r>
            <a:r>
              <a:rPr lang="en-GB" sz="1400" err="1">
                <a:solidFill>
                  <a:schemeClr val="tx1"/>
                </a:solidFill>
                <a:ea typeface="+mn-lt"/>
                <a:cs typeface="+mn-lt"/>
              </a:rPr>
              <a:t>síðunni</a:t>
            </a:r>
            <a:r>
              <a:rPr lang="en-GB" sz="1400">
                <a:solidFill>
                  <a:schemeClr val="tx1"/>
                </a:solidFill>
                <a:ea typeface="+mn-lt"/>
                <a:cs typeface="+mn-lt"/>
              </a:rPr>
              <a:t> </a:t>
            </a:r>
            <a:r>
              <a:rPr lang="en-GB" sz="1400" err="1">
                <a:solidFill>
                  <a:schemeClr val="tx1"/>
                </a:solidFill>
                <a:ea typeface="+mn-lt"/>
                <a:cs typeface="+mn-lt"/>
              </a:rPr>
              <a:t>þinni</a:t>
            </a:r>
            <a:r>
              <a:rPr lang="en-GB" sz="1400" b="0" i="0" u="none" strike="noStrike">
                <a:solidFill>
                  <a:schemeClr val="tx1"/>
                </a:solidFill>
                <a:effectLst/>
                <a:ea typeface="+mn-lt"/>
                <a:cs typeface="+mn-lt"/>
              </a:rPr>
              <a:t>.</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ætlar</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endParaRPr lang="en-GB" err="1">
              <a:solidFill>
                <a:schemeClr val="tx1"/>
              </a:solidFill>
              <a:ea typeface="Arial Unicode MS"/>
              <a:cs typeface="+mn-lt"/>
            </a:endParaRPr>
          </a:p>
          <a:p>
            <a:pPr latinLnBrk="0" hangingPunct="0"/>
            <a:r>
              <a:rPr lang="en-GB" sz="1400" err="1">
                <a:solidFill>
                  <a:schemeClr val="tx1"/>
                </a:solidFill>
                <a:ea typeface="+mn-lt"/>
                <a:cs typeface="+mn-lt"/>
              </a:rPr>
              <a:t>skrifa</a:t>
            </a:r>
            <a:r>
              <a:rPr lang="en-GB" sz="1400">
                <a:solidFill>
                  <a:schemeClr val="tx1"/>
                </a:solidFill>
                <a:ea typeface="+mn-lt"/>
                <a:cs typeface="+mn-lt"/>
              </a:rPr>
              <a:t> inn í </a:t>
            </a:r>
            <a:r>
              <a:rPr lang="en-GB" sz="1400" err="1">
                <a:solidFill>
                  <a:schemeClr val="tx1"/>
                </a:solidFill>
                <a:ea typeface="+mn-lt"/>
                <a:cs typeface="+mn-lt"/>
              </a:rPr>
              <a:t>þann</a:t>
            </a:r>
            <a:r>
              <a:rPr lang="en-GB" sz="1400">
                <a:solidFill>
                  <a:schemeClr val="tx1"/>
                </a:solidFill>
                <a:ea typeface="+mn-lt"/>
                <a:cs typeface="+mn-lt"/>
              </a:rPr>
              <a:t> </a:t>
            </a:r>
            <a:r>
              <a:rPr lang="en-GB" sz="1400" err="1">
                <a:solidFill>
                  <a:schemeClr val="tx1"/>
                </a:solidFill>
                <a:ea typeface="+mn-lt"/>
                <a:cs typeface="+mn-lt"/>
              </a:rPr>
              <a:t>ramma</a:t>
            </a:r>
            <a:endParaRPr lang="en-GB">
              <a:solidFill>
                <a:schemeClr val="tx1"/>
              </a:solidFill>
              <a:cs typeface="Arial"/>
            </a:endParaRPr>
          </a:p>
          <a:p>
            <a:pPr latinLnBrk="0" hangingPunct="0">
              <a:buFont typeface="+mj-lt"/>
              <a:buChar char="•"/>
            </a:pPr>
            <a:r>
              <a:rPr lang="en-GB" sz="1400" err="1">
                <a:solidFill>
                  <a:schemeClr val="tx1"/>
                </a:solidFill>
                <a:ea typeface="+mn-lt"/>
                <a:cs typeface="+mn-lt"/>
              </a:rPr>
              <a:t>Tvísmelltu</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skrifaðu</a:t>
            </a:r>
            <a:r>
              <a:rPr lang="en-GB" sz="1400">
                <a:solidFill>
                  <a:schemeClr val="tx1"/>
                </a:solidFill>
                <a:ea typeface="+mn-lt"/>
                <a:cs typeface="+mn-lt"/>
              </a:rPr>
              <a:t> </a:t>
            </a:r>
            <a:r>
              <a:rPr lang="en-GB" sz="1400" err="1">
                <a:solidFill>
                  <a:schemeClr val="tx1"/>
                </a:solidFill>
                <a:ea typeface="+mn-lt"/>
                <a:cs typeface="+mn-lt"/>
              </a:rPr>
              <a:t>nafnið</a:t>
            </a:r>
            <a:r>
              <a:rPr lang="en-GB" sz="1400">
                <a:solidFill>
                  <a:schemeClr val="tx1"/>
                </a:solidFill>
                <a:ea typeface="+mn-lt"/>
                <a:cs typeface="+mn-lt"/>
              </a:rPr>
              <a:t> </a:t>
            </a:r>
            <a:r>
              <a:rPr lang="en-GB" sz="1400" err="1">
                <a:solidFill>
                  <a:schemeClr val="tx1"/>
                </a:solidFill>
                <a:ea typeface="+mn-lt"/>
                <a:cs typeface="+mn-lt"/>
              </a:rPr>
              <a:t>þitt</a:t>
            </a:r>
            <a:r>
              <a:rPr lang="en-GB" sz="1400" b="0" i="0" u="none" strike="noStrike">
                <a:solidFill>
                  <a:schemeClr val="tx1"/>
                </a:solidFill>
                <a:effectLst/>
                <a:ea typeface="+mn-lt"/>
                <a:cs typeface="+mn-lt"/>
              </a:rPr>
              <a:t>. </a:t>
            </a:r>
            <a:r>
              <a:rPr lang="en-GB" sz="1400" err="1">
                <a:solidFill>
                  <a:schemeClr val="tx1"/>
                </a:solidFill>
                <a:ea typeface="+mn-lt"/>
                <a:cs typeface="+mn-lt"/>
              </a:rPr>
              <a:t>Leturgerðin</a:t>
            </a:r>
            <a:r>
              <a:rPr lang="en-GB" sz="1400">
                <a:solidFill>
                  <a:schemeClr val="tx1"/>
                </a:solidFill>
                <a:ea typeface="+mn-lt"/>
                <a:cs typeface="+mn-lt"/>
              </a:rPr>
              <a:t> </a:t>
            </a:r>
            <a:r>
              <a:rPr lang="en-GB" sz="1400" err="1">
                <a:solidFill>
                  <a:schemeClr val="tx1"/>
                </a:solidFill>
                <a:ea typeface="+mn-lt"/>
                <a:cs typeface="+mn-lt"/>
              </a:rPr>
              <a:t>skiptir</a:t>
            </a:r>
            <a:r>
              <a:rPr lang="en-GB" sz="1400">
                <a:solidFill>
                  <a:schemeClr val="tx1"/>
                </a:solidFill>
                <a:ea typeface="+mn-lt"/>
                <a:cs typeface="+mn-lt"/>
              </a:rPr>
              <a:t> ekki </a:t>
            </a:r>
            <a:r>
              <a:rPr lang="en-GB" sz="1400" err="1">
                <a:solidFill>
                  <a:schemeClr val="tx1"/>
                </a:solidFill>
                <a:ea typeface="+mn-lt"/>
                <a:cs typeface="+mn-lt"/>
              </a:rPr>
              <a:t>máli</a:t>
            </a:r>
            <a:r>
              <a:rPr lang="en-GB" sz="1400">
                <a:solidFill>
                  <a:schemeClr val="tx1"/>
                </a:solidFill>
                <a:ea typeface="+mn-lt"/>
                <a:cs typeface="+mn-lt"/>
              </a:rPr>
              <a:t> </a:t>
            </a:r>
            <a:r>
              <a:rPr lang="en-GB" sz="1400" err="1">
                <a:solidFill>
                  <a:schemeClr val="tx1"/>
                </a:solidFill>
                <a:ea typeface="+mn-lt"/>
                <a:cs typeface="+mn-lt"/>
              </a:rPr>
              <a:t>núna</a:t>
            </a:r>
            <a:endParaRPr lang="en-GB">
              <a:solidFill>
                <a:schemeClr val="tx1"/>
              </a:solidFill>
              <a:cs typeface="Arial"/>
            </a:endParaRPr>
          </a:p>
          <a:p>
            <a:pPr latinLnBrk="0" hangingPunct="0">
              <a:buFont typeface="+mj-lt"/>
              <a:buChar char="•"/>
            </a:pPr>
            <a:r>
              <a:rPr lang="en-GB" sz="1400" err="1">
                <a:solidFill>
                  <a:schemeClr val="tx1"/>
                </a:solidFill>
                <a:ea typeface="+mn-lt"/>
                <a:cs typeface="+mn-lt"/>
              </a:rPr>
              <a:t>Veldu</a:t>
            </a:r>
            <a:r>
              <a:rPr lang="en-GB" sz="1400">
                <a:solidFill>
                  <a:schemeClr val="tx1"/>
                </a:solidFill>
                <a:ea typeface="+mn-lt"/>
                <a:cs typeface="+mn-lt"/>
              </a:rPr>
              <a:t> </a:t>
            </a:r>
            <a:r>
              <a:rPr lang="en-GB" sz="1400" err="1">
                <a:solidFill>
                  <a:schemeClr val="tx1"/>
                </a:solidFill>
                <a:ea typeface="+mn-lt"/>
                <a:cs typeface="+mn-lt"/>
              </a:rPr>
              <a:t>nú</a:t>
            </a:r>
            <a:r>
              <a:rPr lang="en-GB" sz="1400">
                <a:solidFill>
                  <a:schemeClr val="tx1"/>
                </a:solidFill>
                <a:ea typeface="+mn-lt"/>
                <a:cs typeface="+mn-lt"/>
              </a:rPr>
              <a:t> </a:t>
            </a:r>
            <a:r>
              <a:rPr lang="en-GB" sz="1400" err="1">
                <a:solidFill>
                  <a:schemeClr val="tx1"/>
                </a:solidFill>
                <a:ea typeface="+mn-lt"/>
                <a:cs typeface="+mn-lt"/>
              </a:rPr>
              <a:t>leturgerð</a:t>
            </a:r>
            <a:r>
              <a:rPr lang="en-GB" sz="1400">
                <a:solidFill>
                  <a:schemeClr val="tx1"/>
                </a:solidFill>
                <a:ea typeface="+mn-lt"/>
                <a:cs typeface="+mn-lt"/>
              </a:rPr>
              <a:t> </a:t>
            </a:r>
            <a:r>
              <a:rPr lang="en-GB" sz="1400" err="1">
                <a:solidFill>
                  <a:schemeClr val="tx1"/>
                </a:solidFill>
                <a:ea typeface="+mn-lt"/>
                <a:cs typeface="+mn-lt"/>
              </a:rPr>
              <a:t>sem</a:t>
            </a:r>
            <a:r>
              <a:rPr lang="en-GB" sz="1400">
                <a:solidFill>
                  <a:schemeClr val="tx1"/>
                </a:solidFill>
                <a:ea typeface="+mn-lt"/>
                <a:cs typeface="+mn-lt"/>
              </a:rPr>
              <a:t> </a:t>
            </a:r>
            <a:r>
              <a:rPr lang="en-GB" sz="1400" err="1">
                <a:solidFill>
                  <a:schemeClr val="tx1"/>
                </a:solidFill>
                <a:ea typeface="+mn-lt"/>
                <a:cs typeface="+mn-lt"/>
              </a:rPr>
              <a:t>þér</a:t>
            </a:r>
            <a:r>
              <a:rPr lang="en-GB" sz="1400">
                <a:solidFill>
                  <a:schemeClr val="tx1"/>
                </a:solidFill>
                <a:ea typeface="+mn-lt"/>
                <a:cs typeface="+mn-lt"/>
              </a:rPr>
              <a:t> </a:t>
            </a:r>
            <a:r>
              <a:rPr lang="en-GB" sz="1400" err="1">
                <a:solidFill>
                  <a:schemeClr val="tx1"/>
                </a:solidFill>
                <a:ea typeface="+mn-lt"/>
                <a:cs typeface="+mn-lt"/>
              </a:rPr>
              <a:t>líkar</a:t>
            </a:r>
            <a:r>
              <a:rPr lang="en-GB" sz="1400">
                <a:solidFill>
                  <a:schemeClr val="tx1"/>
                </a:solidFill>
                <a:ea typeface="+mn-lt"/>
                <a:cs typeface="+mn-lt"/>
              </a:rPr>
              <a:t>.</a:t>
            </a:r>
            <a:endParaRPr lang="ko-KR" altLang="en-US" sz="1400">
              <a:solidFill>
                <a:schemeClr val="tx1"/>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en-US" altLang="ko-KR" sz="1800" b="1"/>
          </a:p>
        </p:txBody>
      </p:sp>
      <p:pic>
        <p:nvPicPr>
          <p:cNvPr id="4" name="Picture 3" descr="Graphical user interface, application, icon&#10;&#10;Description automatically generated">
            <a:extLst>
              <a:ext uri="{FF2B5EF4-FFF2-40B4-BE49-F238E27FC236}">
                <a16:creationId xmlns:a16="http://schemas.microsoft.com/office/drawing/2014/main" id="{BE0F9E84-7DBD-4BA5-72F2-029465B2CC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1880" y="1811609"/>
            <a:ext cx="495424" cy="378966"/>
          </a:xfrm>
          <a:prstGeom prst="rect">
            <a:avLst/>
          </a:prstGeom>
        </p:spPr>
      </p:pic>
      <p:pic>
        <p:nvPicPr>
          <p:cNvPr id="6" name="Picture 5">
            <a:extLst>
              <a:ext uri="{FF2B5EF4-FFF2-40B4-BE49-F238E27FC236}">
                <a16:creationId xmlns:a16="http://schemas.microsoft.com/office/drawing/2014/main" id="{1A629ADA-F129-9E3B-B84C-BE180417B1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4024279"/>
            <a:ext cx="4595582" cy="463775"/>
          </a:xfrm>
          <a:prstGeom prst="rect">
            <a:avLst/>
          </a:prstGeom>
        </p:spPr>
      </p:pic>
      <p:pic>
        <p:nvPicPr>
          <p:cNvPr id="1025" name="Picture 1">
            <a:extLst>
              <a:ext uri="{FF2B5EF4-FFF2-40B4-BE49-F238E27FC236}">
                <a16:creationId xmlns:a16="http://schemas.microsoft.com/office/drawing/2014/main" id="{0F7A2A35-81B5-FE31-4BD4-81F5A0C58B4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792" y="2447145"/>
            <a:ext cx="8636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2A6CFA3-3C9A-5BE2-DFA9-BA2F7FD14BD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5536" y="3044663"/>
            <a:ext cx="1266944" cy="2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5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231278"/>
            <a:ext cx="8712968" cy="4788744"/>
          </a:xfrm>
          <a:prstGeom prst="frame">
            <a:avLst>
              <a:gd name="adj1" fmla="val 890"/>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63892" y="771302"/>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800" b="1">
                <a:solidFill>
                  <a:schemeClr val="bg1"/>
                </a:solidFill>
                <a:latin typeface="+mj-lt"/>
                <a:cs typeface="Arial" pitchFamily="34" charset="0"/>
              </a:rPr>
              <a:t>FabLab</a:t>
            </a:r>
          </a:p>
          <a:p>
            <a:pPr marL="0" indent="0" algn="r">
              <a:buNone/>
            </a:pPr>
            <a:r>
              <a:rPr lang="es-ES" altLang="ko-KR" sz="1800">
                <a:solidFill>
                  <a:schemeClr val="bg1"/>
                </a:solidFill>
                <a:latin typeface="+mj-lt"/>
                <a:cs typeface="Arial" pitchFamily="34" charset="0"/>
              </a:rPr>
              <a:t>1</a:t>
            </a:r>
            <a:endParaRPr lang="en-US" altLang="ko-KR" sz="1800">
              <a:solidFill>
                <a:schemeClr val="bg1"/>
              </a:solidFill>
              <a:latin typeface="+mj-lt"/>
              <a:cs typeface="Arial" pitchFamily="34" charset="0"/>
            </a:endParaRPr>
          </a:p>
        </p:txBody>
      </p:sp>
      <p:grpSp>
        <p:nvGrpSpPr>
          <p:cNvPr id="21" name="Group 20"/>
          <p:cNvGrpSpPr/>
          <p:nvPr/>
        </p:nvGrpSpPr>
        <p:grpSpPr>
          <a:xfrm>
            <a:off x="611560" y="691634"/>
            <a:ext cx="5699186" cy="2950587"/>
            <a:chOff x="3687661" y="1203598"/>
            <a:chExt cx="2252491" cy="2950587"/>
          </a:xfrm>
        </p:grpSpPr>
        <p:sp>
          <p:nvSpPr>
            <p:cNvPr id="22" name="TextBox 21"/>
            <p:cNvSpPr txBox="1"/>
            <p:nvPr/>
          </p:nvSpPr>
          <p:spPr>
            <a:xfrm>
              <a:off x="3687661" y="1568862"/>
              <a:ext cx="2252491" cy="2585323"/>
            </a:xfrm>
            <a:prstGeom prst="rect">
              <a:avLst/>
            </a:prstGeom>
            <a:noFill/>
          </p:spPr>
          <p:txBody>
            <a:bodyPr wrap="square" lIns="91440" tIns="45720" rIns="91440" bIns="45720" rtlCol="0" anchor="t">
              <a:spAutoFit/>
            </a:bodyPr>
            <a:lstStyle/>
            <a:p>
              <a:r>
                <a:rPr lang="en-US" sz="1200">
                  <a:ea typeface="+mn-lt"/>
                  <a:cs typeface="+mn-lt"/>
                </a:rPr>
                <a:t>Fab Lab kemur frá enska </a:t>
              </a:r>
              <a:r>
                <a:rPr lang="en-US" sz="1200" err="1">
                  <a:ea typeface="+mn-lt"/>
                  <a:cs typeface="+mn-lt"/>
                </a:rPr>
                <a:t>orðinu</a:t>
              </a:r>
              <a:r>
                <a:rPr lang="en-US" sz="1200">
                  <a:ea typeface="+mn-lt"/>
                  <a:cs typeface="+mn-lt"/>
                </a:rPr>
                <a:t> Fabrication Laboratory. Fab Lab á </a:t>
              </a:r>
              <a:r>
                <a:rPr lang="en-US" sz="1200" err="1">
                  <a:ea typeface="+mn-lt"/>
                  <a:cs typeface="+mn-lt"/>
                </a:rPr>
                <a:t>rætur</a:t>
              </a:r>
              <a:r>
                <a:rPr lang="en-US" sz="1200">
                  <a:ea typeface="+mn-lt"/>
                  <a:cs typeface="+mn-lt"/>
                </a:rPr>
                <a:t> </a:t>
              </a:r>
              <a:r>
                <a:rPr lang="en-US" sz="1200" err="1">
                  <a:ea typeface="+mn-lt"/>
                  <a:cs typeface="+mn-lt"/>
                </a:rPr>
                <a:t>sínar</a:t>
              </a:r>
              <a:r>
                <a:rPr lang="en-US" sz="1200">
                  <a:ea typeface="+mn-lt"/>
                  <a:cs typeface="+mn-lt"/>
                </a:rPr>
                <a:t> að </a:t>
              </a:r>
              <a:r>
                <a:rPr lang="en-US" sz="1200" err="1">
                  <a:ea typeface="+mn-lt"/>
                  <a:cs typeface="+mn-lt"/>
                </a:rPr>
                <a:t>rekja</a:t>
              </a:r>
              <a:r>
                <a:rPr lang="en-US" sz="1200">
                  <a:ea typeface="+mn-lt"/>
                  <a:cs typeface="+mn-lt"/>
                </a:rPr>
                <a:t> </a:t>
              </a:r>
              <a:r>
                <a:rPr lang="en-US" sz="1200" err="1">
                  <a:ea typeface="+mn-lt"/>
                  <a:cs typeface="+mn-lt"/>
                </a:rPr>
                <a:t>til</a:t>
              </a:r>
              <a:r>
                <a:rPr lang="en-US" sz="1200">
                  <a:ea typeface="+mn-lt"/>
                  <a:cs typeface="+mn-lt"/>
                </a:rPr>
                <a:t> Center for Bits and Atoms </a:t>
              </a:r>
              <a:r>
                <a:rPr lang="en-US" sz="1200" err="1">
                  <a:ea typeface="+mn-lt"/>
                  <a:cs typeface="+mn-lt"/>
                </a:rPr>
                <a:t>í</a:t>
              </a:r>
              <a:r>
                <a:rPr lang="en-US" sz="1200">
                  <a:ea typeface="+mn-lt"/>
                  <a:cs typeface="+mn-lt"/>
                </a:rPr>
                <a:t> MIT-</a:t>
              </a:r>
              <a:r>
                <a:rPr lang="en-US" sz="1200" err="1">
                  <a:ea typeface="+mn-lt"/>
                  <a:cs typeface="+mn-lt"/>
                </a:rPr>
                <a:t>háskólanum</a:t>
              </a:r>
              <a:r>
                <a:rPr lang="en-US" sz="1200">
                  <a:ea typeface="+mn-lt"/>
                  <a:cs typeface="+mn-lt"/>
                </a:rPr>
                <a:t> í Massachusetts í </a:t>
              </a:r>
              <a:endParaRPr lang="en-US">
                <a:ea typeface="Arial Unicode MS"/>
                <a:cs typeface="+mn-lt"/>
              </a:endParaRPr>
            </a:p>
            <a:p>
              <a:r>
                <a:rPr lang="en-US" sz="1200" err="1">
                  <a:ea typeface="+mn-lt"/>
                  <a:cs typeface="+mn-lt"/>
                </a:rPr>
                <a:t>Bandaríkjunum</a:t>
              </a:r>
              <a:r>
                <a:rPr lang="en-US" sz="1200">
                  <a:ea typeface="+mn-lt"/>
                  <a:cs typeface="+mn-lt"/>
                </a:rPr>
                <a:t>. </a:t>
              </a:r>
              <a:r>
                <a:rPr lang="en-US" sz="1200" err="1">
                  <a:ea typeface="+mn-lt"/>
                  <a:cs typeface="+mn-lt"/>
                </a:rPr>
                <a:t>Prófessor</a:t>
              </a:r>
              <a:r>
                <a:rPr lang="en-US" sz="1200">
                  <a:ea typeface="+mn-lt"/>
                  <a:cs typeface="+mn-lt"/>
                </a:rPr>
                <a:t> Neil </a:t>
              </a:r>
              <a:r>
                <a:rPr lang="en-US" sz="1200" err="1">
                  <a:ea typeface="+mn-lt"/>
                  <a:cs typeface="+mn-lt"/>
                </a:rPr>
                <a:t>Gershenfeld</a:t>
              </a:r>
              <a:r>
                <a:rPr lang="en-US" sz="1200">
                  <a:ea typeface="+mn-lt"/>
                  <a:cs typeface="+mn-lt"/>
                </a:rPr>
                <a:t> </a:t>
              </a:r>
              <a:r>
                <a:rPr lang="en-US" sz="1200" err="1">
                  <a:ea typeface="+mn-lt"/>
                  <a:cs typeface="+mn-lt"/>
                </a:rPr>
                <a:t>veitir</a:t>
              </a:r>
              <a:r>
                <a:rPr lang="en-US" sz="1200">
                  <a:ea typeface="+mn-lt"/>
                  <a:cs typeface="+mn-lt"/>
                </a:rPr>
                <a:t> </a:t>
              </a:r>
              <a:r>
                <a:rPr lang="en-US" sz="1200" err="1">
                  <a:ea typeface="+mn-lt"/>
                  <a:cs typeface="+mn-lt"/>
                </a:rPr>
                <a:t>þeirri</a:t>
              </a:r>
              <a:r>
                <a:rPr lang="en-US" sz="1200">
                  <a:ea typeface="+mn-lt"/>
                  <a:cs typeface="+mn-lt"/>
                </a:rPr>
                <a:t> </a:t>
              </a:r>
              <a:r>
                <a:rPr lang="en-US" sz="1200" err="1">
                  <a:ea typeface="+mn-lt"/>
                  <a:cs typeface="+mn-lt"/>
                </a:rPr>
                <a:t>stofnun</a:t>
              </a:r>
              <a:r>
                <a:rPr lang="en-US" sz="1200">
                  <a:ea typeface="+mn-lt"/>
                  <a:cs typeface="+mn-lt"/>
                </a:rPr>
                <a:t> </a:t>
              </a:r>
              <a:r>
                <a:rPr lang="en-US" sz="1200" err="1">
                  <a:ea typeface="+mn-lt"/>
                  <a:cs typeface="+mn-lt"/>
                </a:rPr>
                <a:t>forstöðu</a:t>
              </a:r>
              <a:r>
                <a:rPr lang="en-US" sz="1200">
                  <a:ea typeface="+mn-lt"/>
                  <a:cs typeface="+mn-lt"/>
                </a:rPr>
                <a:t>. Auk </a:t>
              </a:r>
            </a:p>
            <a:p>
              <a:r>
                <a:rPr lang="en-US" sz="1200" err="1">
                  <a:ea typeface="+mn-lt"/>
                  <a:cs typeface="+mn-lt"/>
                </a:rPr>
                <a:t>þess</a:t>
              </a:r>
              <a:r>
                <a:rPr lang="en-US" sz="1200">
                  <a:ea typeface="+mn-lt"/>
                  <a:cs typeface="+mn-lt"/>
                </a:rPr>
                <a:t> að </a:t>
              </a:r>
              <a:r>
                <a:rPr lang="en-US" sz="1200" err="1">
                  <a:ea typeface="+mn-lt"/>
                  <a:cs typeface="+mn-lt"/>
                </a:rPr>
                <a:t>stunda</a:t>
              </a:r>
              <a:r>
                <a:rPr lang="en-US" sz="1200">
                  <a:ea typeface="+mn-lt"/>
                  <a:cs typeface="+mn-lt"/>
                </a:rPr>
                <a:t> </a:t>
              </a:r>
              <a:r>
                <a:rPr lang="en-US" sz="1200" err="1">
                  <a:ea typeface="+mn-lt"/>
                  <a:cs typeface="+mn-lt"/>
                </a:rPr>
                <a:t>viðamiklar</a:t>
              </a:r>
              <a:r>
                <a:rPr lang="en-US" sz="1200">
                  <a:ea typeface="+mn-lt"/>
                  <a:cs typeface="+mn-lt"/>
                </a:rPr>
                <a:t> </a:t>
              </a:r>
              <a:r>
                <a:rPr lang="en-US" sz="1200" err="1">
                  <a:ea typeface="+mn-lt"/>
                  <a:cs typeface="+mn-lt"/>
                </a:rPr>
                <a:t>rannsóknir</a:t>
              </a:r>
              <a:r>
                <a:rPr lang="en-US" sz="1200">
                  <a:ea typeface="+mn-lt"/>
                  <a:cs typeface="+mn-lt"/>
                </a:rPr>
                <a:t> á þessu </a:t>
              </a:r>
              <a:r>
                <a:rPr lang="en-US" sz="1200" err="1">
                  <a:ea typeface="+mn-lt"/>
                  <a:cs typeface="+mn-lt"/>
                </a:rPr>
                <a:t>sviði</a:t>
              </a:r>
              <a:r>
                <a:rPr lang="en-US" sz="1200">
                  <a:ea typeface="+mn-lt"/>
                  <a:cs typeface="+mn-lt"/>
                </a:rPr>
                <a:t> </a:t>
              </a:r>
              <a:r>
                <a:rPr lang="en-US" sz="1200" err="1">
                  <a:ea typeface="+mn-lt"/>
                  <a:cs typeface="+mn-lt"/>
                </a:rPr>
                <a:t>kennir</a:t>
              </a:r>
              <a:r>
                <a:rPr lang="en-US" sz="1200">
                  <a:ea typeface="+mn-lt"/>
                  <a:cs typeface="+mn-lt"/>
                </a:rPr>
                <a:t> </a:t>
              </a:r>
              <a:r>
                <a:rPr lang="en-US" sz="1200" err="1">
                  <a:ea typeface="+mn-lt"/>
                  <a:cs typeface="+mn-lt"/>
                </a:rPr>
                <a:t>hann</a:t>
              </a:r>
              <a:r>
                <a:rPr lang="en-US" sz="1200">
                  <a:ea typeface="+mn-lt"/>
                  <a:cs typeface="+mn-lt"/>
                </a:rPr>
                <a:t> námskeið við MIT </a:t>
              </a:r>
            </a:p>
            <a:p>
              <a:r>
                <a:rPr lang="en-US" sz="1200" err="1">
                  <a:ea typeface="+mn-lt"/>
                  <a:cs typeface="+mn-lt"/>
                </a:rPr>
                <a:t>sem</a:t>
              </a:r>
              <a:r>
                <a:rPr lang="en-US" sz="1200">
                  <a:ea typeface="+mn-lt"/>
                  <a:cs typeface="+mn-lt"/>
                </a:rPr>
                <a:t> kallast How to Make (</a:t>
              </a:r>
              <a:r>
                <a:rPr lang="en-US" sz="1200" err="1">
                  <a:ea typeface="+mn-lt"/>
                  <a:cs typeface="+mn-lt"/>
                </a:rPr>
                <a:t>Amost</a:t>
              </a:r>
              <a:r>
                <a:rPr lang="en-US" sz="1200">
                  <a:ea typeface="+mn-lt"/>
                  <a:cs typeface="+mn-lt"/>
                </a:rPr>
                <a:t>) Anything. </a:t>
              </a:r>
            </a:p>
            <a:p>
              <a:endParaRPr lang="en-US">
                <a:cs typeface="Arial"/>
              </a:endParaRPr>
            </a:p>
            <a:p>
              <a:r>
                <a:rPr lang="en-US" sz="1200">
                  <a:ea typeface="+mn-lt"/>
                  <a:cs typeface="+mn-lt"/>
                </a:rPr>
                <a:t>Fab Lab (Fabrication Laboratory) er </a:t>
              </a:r>
              <a:r>
                <a:rPr lang="en-US" sz="1200" err="1">
                  <a:ea typeface="+mn-lt"/>
                  <a:cs typeface="+mn-lt"/>
                </a:rPr>
                <a:t>vinnustofa</a:t>
              </a:r>
              <a:r>
                <a:rPr lang="en-US" sz="1200">
                  <a:ea typeface="+mn-lt"/>
                  <a:cs typeface="+mn-lt"/>
                </a:rPr>
                <a:t> </a:t>
              </a:r>
              <a:r>
                <a:rPr lang="en-US" sz="1200" err="1">
                  <a:ea typeface="+mn-lt"/>
                  <a:cs typeface="+mn-lt"/>
                </a:rPr>
                <a:t>með</a:t>
              </a:r>
              <a:r>
                <a:rPr lang="en-US" sz="1200">
                  <a:ea typeface="+mn-lt"/>
                  <a:cs typeface="+mn-lt"/>
                </a:rPr>
                <a:t> </a:t>
              </a:r>
              <a:r>
                <a:rPr lang="en-US" sz="1200" err="1">
                  <a:ea typeface="+mn-lt"/>
                  <a:cs typeface="+mn-lt"/>
                </a:rPr>
                <a:t>tækjum</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tólum</a:t>
              </a:r>
              <a:r>
                <a:rPr lang="en-US" sz="1200">
                  <a:ea typeface="+mn-lt"/>
                  <a:cs typeface="+mn-lt"/>
                </a:rPr>
                <a:t> </a:t>
              </a:r>
              <a:r>
                <a:rPr lang="en-US" sz="1200" err="1">
                  <a:ea typeface="+mn-lt"/>
                  <a:cs typeface="+mn-lt"/>
                </a:rPr>
                <a:t>til</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búa</a:t>
              </a:r>
              <a:r>
                <a:rPr lang="en-US" sz="1200">
                  <a:ea typeface="+mn-lt"/>
                  <a:cs typeface="+mn-lt"/>
                </a:rPr>
                <a:t> </a:t>
              </a:r>
              <a:r>
                <a:rPr lang="en-US" sz="1200" err="1">
                  <a:ea typeface="+mn-lt"/>
                  <a:cs typeface="+mn-lt"/>
                </a:rPr>
                <a:t>til</a:t>
              </a:r>
              <a:r>
                <a:rPr lang="en-US" sz="1200">
                  <a:ea typeface="+mn-lt"/>
                  <a:cs typeface="+mn-lt"/>
                </a:rPr>
                <a:t> </a:t>
              </a:r>
              <a:r>
                <a:rPr lang="en-US" sz="1200" err="1">
                  <a:ea typeface="+mn-lt"/>
                  <a:cs typeface="+mn-lt"/>
                </a:rPr>
                <a:t>nánast</a:t>
              </a:r>
              <a:r>
                <a:rPr lang="en-US" sz="1200">
                  <a:ea typeface="+mn-lt"/>
                  <a:cs typeface="+mn-lt"/>
                </a:rPr>
                <a:t> </a:t>
              </a:r>
              <a:r>
                <a:rPr lang="en-US" sz="1200" err="1">
                  <a:ea typeface="+mn-lt"/>
                  <a:cs typeface="+mn-lt"/>
                </a:rPr>
                <a:t>hvað</a:t>
              </a:r>
              <a:r>
                <a:rPr lang="en-US" sz="1200">
                  <a:ea typeface="+mn-lt"/>
                  <a:cs typeface="+mn-lt"/>
                </a:rPr>
                <a:t> </a:t>
              </a:r>
              <a:r>
                <a:rPr lang="en-US" sz="1200" err="1">
                  <a:ea typeface="+mn-lt"/>
                  <a:cs typeface="+mn-lt"/>
                </a:rPr>
                <a:t>sem</a:t>
              </a:r>
              <a:r>
                <a:rPr lang="en-US" sz="1200">
                  <a:ea typeface="+mn-lt"/>
                  <a:cs typeface="+mn-lt"/>
                </a:rPr>
                <a:t> er. Fab Lab </a:t>
              </a:r>
              <a:r>
                <a:rPr lang="en-US" sz="1200" err="1">
                  <a:ea typeface="+mn-lt"/>
                  <a:cs typeface="+mn-lt"/>
                </a:rPr>
                <a:t>gefur</a:t>
              </a:r>
              <a:r>
                <a:rPr lang="en-US" sz="1200">
                  <a:ea typeface="+mn-lt"/>
                  <a:cs typeface="+mn-lt"/>
                </a:rPr>
                <a:t> </a:t>
              </a:r>
              <a:r>
                <a:rPr lang="en-US" sz="1200" err="1">
                  <a:ea typeface="+mn-lt"/>
                  <a:cs typeface="+mn-lt"/>
                </a:rPr>
                <a:t>ungum</a:t>
              </a:r>
              <a:r>
                <a:rPr lang="en-US" sz="1200">
                  <a:ea typeface="+mn-lt"/>
                  <a:cs typeface="+mn-lt"/>
                </a:rPr>
                <a:t> </a:t>
              </a:r>
              <a:r>
                <a:rPr lang="en-US" sz="1200" err="1">
                  <a:ea typeface="+mn-lt"/>
                  <a:cs typeface="+mn-lt"/>
                </a:rPr>
                <a:t>sem</a:t>
              </a:r>
              <a:r>
                <a:rPr lang="en-US" sz="1200">
                  <a:ea typeface="+mn-lt"/>
                  <a:cs typeface="+mn-lt"/>
                </a:rPr>
                <a:t> </a:t>
              </a:r>
              <a:r>
                <a:rPr lang="en-US" sz="1200" err="1">
                  <a:ea typeface="+mn-lt"/>
                  <a:cs typeface="+mn-lt"/>
                </a:rPr>
                <a:t>öldnum</a:t>
              </a:r>
              <a:r>
                <a:rPr lang="en-US" sz="1200">
                  <a:ea typeface="+mn-lt"/>
                  <a:cs typeface="+mn-lt"/>
                </a:rPr>
                <a:t>, </a:t>
              </a:r>
            </a:p>
            <a:p>
              <a:r>
                <a:rPr lang="en-US" sz="1200" err="1">
                  <a:ea typeface="+mn-lt"/>
                  <a:cs typeface="+mn-lt"/>
                </a:rPr>
                <a:t>einstaklingum</a:t>
              </a:r>
              <a:r>
                <a:rPr lang="en-US" sz="1200">
                  <a:ea typeface="+mn-lt"/>
                  <a:cs typeface="+mn-lt"/>
                </a:rPr>
                <a:t> og </a:t>
              </a:r>
              <a:r>
                <a:rPr lang="en-US" sz="1200" err="1">
                  <a:ea typeface="+mn-lt"/>
                  <a:cs typeface="+mn-lt"/>
                </a:rPr>
                <a:t>fyrirtækjum</a:t>
              </a:r>
              <a:r>
                <a:rPr lang="en-US" sz="1200">
                  <a:ea typeface="+mn-lt"/>
                  <a:cs typeface="+mn-lt"/>
                </a:rPr>
                <a:t> </a:t>
              </a:r>
              <a:r>
                <a:rPr lang="en-US" sz="1200" err="1">
                  <a:ea typeface="+mn-lt"/>
                  <a:cs typeface="+mn-lt"/>
                </a:rPr>
                <a:t>tækifæri</a:t>
              </a:r>
              <a:r>
                <a:rPr lang="en-US" sz="1200">
                  <a:ea typeface="+mn-lt"/>
                  <a:cs typeface="+mn-lt"/>
                </a:rPr>
                <a:t> </a:t>
              </a:r>
              <a:r>
                <a:rPr lang="en-US" sz="1200" err="1">
                  <a:ea typeface="+mn-lt"/>
                  <a:cs typeface="+mn-lt"/>
                </a:rPr>
                <a:t>til</a:t>
              </a:r>
              <a:r>
                <a:rPr lang="en-US" sz="1200">
                  <a:ea typeface="+mn-lt"/>
                  <a:cs typeface="+mn-lt"/>
                </a:rPr>
                <a:t> að </a:t>
              </a:r>
              <a:r>
                <a:rPr lang="en-US" sz="1200" err="1">
                  <a:ea typeface="+mn-lt"/>
                  <a:cs typeface="+mn-lt"/>
                </a:rPr>
                <a:t>þjálfa</a:t>
              </a:r>
              <a:r>
                <a:rPr lang="en-US" sz="1200">
                  <a:ea typeface="+mn-lt"/>
                  <a:cs typeface="+mn-lt"/>
                </a:rPr>
                <a:t> </a:t>
              </a:r>
              <a:r>
                <a:rPr lang="en-US" sz="1200" err="1">
                  <a:ea typeface="+mn-lt"/>
                  <a:cs typeface="+mn-lt"/>
                </a:rPr>
                <a:t>sköpunargáfu</a:t>
              </a:r>
              <a:r>
                <a:rPr lang="en-US" sz="1200">
                  <a:ea typeface="+mn-lt"/>
                  <a:cs typeface="+mn-lt"/>
                </a:rPr>
                <a:t> </a:t>
              </a:r>
              <a:r>
                <a:rPr lang="en-US" sz="1200" err="1">
                  <a:ea typeface="+mn-lt"/>
                  <a:cs typeface="+mn-lt"/>
                </a:rPr>
                <a:t>sína</a:t>
              </a:r>
              <a:r>
                <a:rPr lang="en-US" sz="1200">
                  <a:ea typeface="+mn-lt"/>
                  <a:cs typeface="+mn-lt"/>
                </a:rPr>
                <a:t> og </a:t>
              </a:r>
              <a:r>
                <a:rPr lang="en-US" sz="1200" err="1">
                  <a:ea typeface="+mn-lt"/>
                  <a:cs typeface="+mn-lt"/>
                </a:rPr>
                <a:t>koma</a:t>
              </a:r>
              <a:r>
                <a:rPr lang="en-US" sz="1200">
                  <a:ea typeface="+mn-lt"/>
                  <a:cs typeface="+mn-lt"/>
                </a:rPr>
                <a:t> </a:t>
              </a:r>
            </a:p>
            <a:p>
              <a:r>
                <a:rPr lang="en-US" sz="1200" err="1">
                  <a:ea typeface="+mn-lt"/>
                  <a:cs typeface="+mn-lt"/>
                </a:rPr>
                <a:t>hugmyndum</a:t>
              </a:r>
              <a:r>
                <a:rPr lang="en-US" sz="1200">
                  <a:ea typeface="+mn-lt"/>
                  <a:cs typeface="+mn-lt"/>
                </a:rPr>
                <a:t> </a:t>
              </a:r>
              <a:r>
                <a:rPr lang="en-US" sz="1200" err="1">
                  <a:ea typeface="+mn-lt"/>
                  <a:cs typeface="+mn-lt"/>
                </a:rPr>
                <a:t>sínum</a:t>
              </a:r>
              <a:r>
                <a:rPr lang="en-US" sz="1200">
                  <a:ea typeface="+mn-lt"/>
                  <a:cs typeface="+mn-lt"/>
                </a:rPr>
                <a:t> í </a:t>
              </a:r>
              <a:r>
                <a:rPr lang="en-US" sz="1200" err="1">
                  <a:ea typeface="+mn-lt"/>
                  <a:cs typeface="+mn-lt"/>
                </a:rPr>
                <a:t>framkvæmd</a:t>
              </a:r>
              <a:r>
                <a:rPr lang="en-US" sz="1200">
                  <a:ea typeface="+mn-lt"/>
                  <a:cs typeface="+mn-lt"/>
                </a:rPr>
                <a:t> með því að </a:t>
              </a:r>
              <a:r>
                <a:rPr lang="en-US" sz="1200" err="1">
                  <a:ea typeface="+mn-lt"/>
                  <a:cs typeface="+mn-lt"/>
                </a:rPr>
                <a:t>hanna</a:t>
              </a:r>
              <a:r>
                <a:rPr lang="en-US" sz="1200">
                  <a:ea typeface="+mn-lt"/>
                  <a:cs typeface="+mn-lt"/>
                </a:rPr>
                <a:t>, </a:t>
              </a:r>
              <a:r>
                <a:rPr lang="en-US" sz="1200" err="1">
                  <a:ea typeface="+mn-lt"/>
                  <a:cs typeface="+mn-lt"/>
                </a:rPr>
                <a:t>móta</a:t>
              </a:r>
              <a:r>
                <a:rPr lang="en-US" sz="1200">
                  <a:ea typeface="+mn-lt"/>
                  <a:cs typeface="+mn-lt"/>
                </a:rPr>
                <a:t> og </a:t>
              </a:r>
              <a:r>
                <a:rPr lang="en-US" sz="1200" err="1">
                  <a:ea typeface="+mn-lt"/>
                  <a:cs typeface="+mn-lt"/>
                </a:rPr>
                <a:t>framleiða</a:t>
              </a:r>
              <a:r>
                <a:rPr lang="en-US" sz="1200">
                  <a:ea typeface="+mn-lt"/>
                  <a:cs typeface="+mn-lt"/>
                </a:rPr>
                <a:t> hluti með </a:t>
              </a:r>
              <a:r>
                <a:rPr lang="en-US" sz="1200" err="1">
                  <a:ea typeface="+mn-lt"/>
                  <a:cs typeface="+mn-lt"/>
                </a:rPr>
                <a:t>hjálp</a:t>
              </a:r>
              <a:r>
                <a:rPr lang="en-US" sz="1200">
                  <a:ea typeface="+mn-lt"/>
                  <a:cs typeface="+mn-lt"/>
                </a:rPr>
                <a:t> </a:t>
              </a:r>
              <a:r>
                <a:rPr lang="en-US" sz="1200" err="1">
                  <a:ea typeface="+mn-lt"/>
                  <a:cs typeface="+mn-lt"/>
                </a:rPr>
                <a:t>stafrænnar</a:t>
              </a:r>
              <a:r>
                <a:rPr lang="en-US" sz="1200">
                  <a:ea typeface="+mn-lt"/>
                  <a:cs typeface="+mn-lt"/>
                </a:rPr>
                <a:t> </a:t>
              </a:r>
              <a:r>
                <a:rPr lang="en-US" sz="1200" err="1">
                  <a:ea typeface="+mn-lt"/>
                  <a:cs typeface="+mn-lt"/>
                </a:rPr>
                <a:t>tækni</a:t>
              </a:r>
              <a:r>
                <a:rPr lang="en-US" sz="1200">
                  <a:ea typeface="+mn-lt"/>
                  <a:cs typeface="+mn-lt"/>
                </a:rPr>
                <a:t>. </a:t>
              </a:r>
              <a:endParaRPr lang="en-US"/>
            </a:p>
            <a:p>
              <a:endParaRPr lang="en-US" sz="1200">
                <a:cs typeface="Arial"/>
              </a:endParaRPr>
            </a:p>
            <a:p>
              <a:endParaRPr lang="en-US" altLang="ko-KR" sz="1200">
                <a:solidFill>
                  <a:schemeClr val="tx1">
                    <a:lumMod val="75000"/>
                    <a:lumOff val="25000"/>
                  </a:schemeClr>
                </a:solidFill>
                <a:cs typeface="Arial" pitchFamily="34" charset="0"/>
              </a:endParaRPr>
            </a:p>
          </p:txBody>
        </p:sp>
        <p:sp>
          <p:nvSpPr>
            <p:cNvPr id="23" name="TextBox 22"/>
            <p:cNvSpPr txBox="1"/>
            <p:nvPr/>
          </p:nvSpPr>
          <p:spPr>
            <a:xfrm>
              <a:off x="3687661" y="1203598"/>
              <a:ext cx="2252491" cy="307777"/>
            </a:xfrm>
            <a:prstGeom prst="rect">
              <a:avLst/>
            </a:prstGeom>
            <a:noFill/>
          </p:spPr>
          <p:txBody>
            <a:bodyPr wrap="square" rtlCol="0">
              <a:spAutoFit/>
            </a:bodyPr>
            <a:lstStyle/>
            <a:p>
              <a:pPr algn="ctr"/>
              <a:r>
                <a:rPr lang="en-US" altLang="ko-KR" sz="1400" b="1">
                  <a:solidFill>
                    <a:schemeClr val="tx1">
                      <a:lumMod val="75000"/>
                      <a:lumOff val="25000"/>
                    </a:schemeClr>
                  </a:solidFill>
                  <a:cs typeface="Arial" pitchFamily="34" charset="0"/>
                </a:rPr>
                <a:t>FabLab</a:t>
              </a:r>
              <a:endParaRPr lang="ko-KR" altLang="en-US" sz="14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132059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1: </a:t>
            </a:r>
            <a:r>
              <a:rPr lang="es-ES" sz="2800" err="1">
                <a:ea typeface="+mj-lt"/>
                <a:cs typeface="+mj-lt"/>
              </a:rPr>
              <a:t>Einfaldur</a:t>
            </a:r>
            <a:r>
              <a:rPr lang="es-ES" sz="2800">
                <a:ea typeface="+mj-lt"/>
                <a:cs typeface="+mj-lt"/>
              </a:rPr>
              <a:t> </a:t>
            </a:r>
            <a:r>
              <a:rPr lang="es-ES" sz="2800" err="1">
                <a:ea typeface="+mj-lt"/>
                <a:cs typeface="+mj-lt"/>
              </a:rPr>
              <a:t>texti</a:t>
            </a:r>
            <a:r>
              <a:rPr lang="es-ES" sz="2800">
                <a:ea typeface="+mj-lt"/>
                <a:cs typeface="+mj-lt"/>
              </a:rPr>
              <a:t> á </a:t>
            </a:r>
            <a:r>
              <a:rPr lang="es-ES" sz="2800" err="1">
                <a:ea typeface="+mj-lt"/>
                <a:cs typeface="+mj-lt"/>
              </a:rPr>
              <a:t>slóð</a:t>
            </a:r>
            <a:r>
              <a:rPr lang="es-ES" sz="2800">
                <a:ea typeface="+mj-lt"/>
                <a:cs typeface="+mj-lt"/>
              </a:rPr>
              <a:t> (</a:t>
            </a:r>
            <a:r>
              <a:rPr lang="es-ES" sz="2800" err="1">
                <a:ea typeface="+mj-lt"/>
                <a:cs typeface="+mj-lt"/>
              </a:rPr>
              <a:t>path</a:t>
            </a:r>
            <a:r>
              <a:rPr lang="es-ES" sz="2800">
                <a:ea typeface="+mj-lt"/>
                <a:cs typeface="+mj-lt"/>
              </a:rPr>
              <a:t>) 1 4</a:t>
            </a:r>
            <a:endParaRPr lang="en-US">
              <a:ea typeface="+mj-lt"/>
              <a:cs typeface="+mj-lt"/>
            </a:endParaRP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427984" y="1666600"/>
            <a:ext cx="4039258"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atinLnBrk="0" hangingPunct="0"/>
            <a:r>
              <a:rPr lang="en-GB" sz="1400" b="0" i="0" u="none" strike="noStrike">
                <a:solidFill>
                  <a:schemeClr val="tx1"/>
                </a:solidFill>
                <a:effectLst/>
                <a:ea typeface="+mn-lt"/>
                <a:cs typeface="+mn-lt"/>
              </a:rPr>
              <a:t>4. </a:t>
            </a:r>
            <a:r>
              <a:rPr lang="en-GB" sz="1400" err="1">
                <a:solidFill>
                  <a:schemeClr val="tx1"/>
                </a:solidFill>
                <a:ea typeface="+mn-lt"/>
                <a:cs typeface="+mn-lt"/>
              </a:rPr>
              <a:t>Veldu</a:t>
            </a:r>
            <a:r>
              <a:rPr lang="en-GB" sz="1400">
                <a:solidFill>
                  <a:schemeClr val="tx1"/>
                </a:solidFill>
                <a:ea typeface="+mn-lt"/>
                <a:cs typeface="+mn-lt"/>
              </a:rPr>
              <a:t> </a:t>
            </a:r>
            <a:r>
              <a:rPr lang="en-GB" sz="1400" err="1">
                <a:solidFill>
                  <a:schemeClr val="tx1"/>
                </a:solidFill>
                <a:ea typeface="+mn-lt"/>
                <a:cs typeface="+mn-lt"/>
              </a:rPr>
              <a:t>nú</a:t>
            </a:r>
            <a:r>
              <a:rPr lang="en-GB" sz="1400">
                <a:solidFill>
                  <a:schemeClr val="tx1"/>
                </a:solidFill>
                <a:ea typeface="+mn-lt"/>
                <a:cs typeface="+mn-lt"/>
              </a:rPr>
              <a:t> </a:t>
            </a:r>
            <a:r>
              <a:rPr lang="en-GB" sz="1400" err="1">
                <a:solidFill>
                  <a:schemeClr val="tx1"/>
                </a:solidFill>
                <a:ea typeface="+mn-lt"/>
                <a:cs typeface="+mn-lt"/>
              </a:rPr>
              <a:t>leturgerð</a:t>
            </a:r>
            <a:r>
              <a:rPr lang="en-GB" sz="1400">
                <a:solidFill>
                  <a:schemeClr val="tx1"/>
                </a:solidFill>
                <a:ea typeface="+mn-lt"/>
                <a:cs typeface="+mn-lt"/>
              </a:rPr>
              <a:t> </a:t>
            </a:r>
            <a:r>
              <a:rPr lang="en-GB" sz="1400" err="1">
                <a:solidFill>
                  <a:schemeClr val="tx1"/>
                </a:solidFill>
                <a:ea typeface="+mn-lt"/>
                <a:cs typeface="+mn-lt"/>
              </a:rPr>
              <a:t>sem</a:t>
            </a:r>
            <a:r>
              <a:rPr lang="en-GB" sz="1400">
                <a:solidFill>
                  <a:schemeClr val="tx1"/>
                </a:solidFill>
                <a:ea typeface="+mn-lt"/>
                <a:cs typeface="+mn-lt"/>
              </a:rPr>
              <a:t> </a:t>
            </a:r>
            <a:r>
              <a:rPr lang="en-GB" sz="1400" err="1">
                <a:solidFill>
                  <a:schemeClr val="tx1"/>
                </a:solidFill>
                <a:ea typeface="+mn-lt"/>
                <a:cs typeface="+mn-lt"/>
              </a:rPr>
              <a:t>þér</a:t>
            </a:r>
            <a:r>
              <a:rPr lang="en-GB" sz="1400">
                <a:solidFill>
                  <a:schemeClr val="tx1"/>
                </a:solidFill>
                <a:ea typeface="+mn-lt"/>
                <a:cs typeface="+mn-lt"/>
              </a:rPr>
              <a:t> </a:t>
            </a:r>
            <a:r>
              <a:rPr lang="en-GB" sz="1400" err="1">
                <a:solidFill>
                  <a:schemeClr val="tx1"/>
                </a:solidFill>
                <a:ea typeface="+mn-lt"/>
                <a:cs typeface="+mn-lt"/>
              </a:rPr>
              <a:t>líkar</a:t>
            </a:r>
            <a:r>
              <a:rPr lang="en-GB" sz="1400">
                <a:solidFill>
                  <a:schemeClr val="tx1"/>
                </a:solidFill>
                <a:ea typeface="+mn-lt"/>
                <a:cs typeface="+mn-lt"/>
              </a:rPr>
              <a:t>. Ekki </a:t>
            </a:r>
            <a:r>
              <a:rPr lang="en-GB" sz="1400" err="1">
                <a:solidFill>
                  <a:schemeClr val="tx1"/>
                </a:solidFill>
                <a:ea typeface="+mn-lt"/>
                <a:cs typeface="+mn-lt"/>
              </a:rPr>
              <a:t>velja</a:t>
            </a:r>
            <a:r>
              <a:rPr lang="en-GB" sz="1400">
                <a:solidFill>
                  <a:schemeClr val="tx1"/>
                </a:solidFill>
                <a:ea typeface="+mn-lt"/>
                <a:cs typeface="+mn-lt"/>
              </a:rPr>
              <a:t> </a:t>
            </a:r>
            <a:r>
              <a:rPr lang="en-GB" sz="1400" err="1">
                <a:solidFill>
                  <a:schemeClr val="tx1"/>
                </a:solidFill>
                <a:ea typeface="+mn-lt"/>
                <a:cs typeface="+mn-lt"/>
              </a:rPr>
              <a:t>leturgerð</a:t>
            </a:r>
            <a:r>
              <a:rPr lang="en-GB" sz="1400">
                <a:solidFill>
                  <a:schemeClr val="tx1"/>
                </a:solidFill>
                <a:ea typeface="+mn-lt"/>
                <a:cs typeface="+mn-lt"/>
              </a:rPr>
              <a:t> </a:t>
            </a:r>
            <a:r>
              <a:rPr lang="en-GB" sz="1400" err="1">
                <a:solidFill>
                  <a:schemeClr val="tx1"/>
                </a:solidFill>
                <a:ea typeface="+mn-lt"/>
                <a:cs typeface="+mn-lt"/>
              </a:rPr>
              <a:t>þar</a:t>
            </a:r>
            <a:r>
              <a:rPr lang="en-GB" sz="1400">
                <a:solidFill>
                  <a:schemeClr val="tx1"/>
                </a:solidFill>
                <a:ea typeface="+mn-lt"/>
                <a:cs typeface="+mn-lt"/>
              </a:rPr>
              <a:t> </a:t>
            </a:r>
            <a:r>
              <a:rPr lang="en-GB" sz="1400" err="1">
                <a:solidFill>
                  <a:schemeClr val="tx1"/>
                </a:solidFill>
                <a:ea typeface="+mn-lt"/>
                <a:cs typeface="+mn-lt"/>
              </a:rPr>
              <a:t>sem</a:t>
            </a:r>
            <a:r>
              <a:rPr lang="en-GB" sz="1400">
                <a:solidFill>
                  <a:schemeClr val="tx1"/>
                </a:solidFill>
                <a:ea typeface="+mn-lt"/>
                <a:cs typeface="+mn-lt"/>
              </a:rPr>
              <a:t> </a:t>
            </a:r>
            <a:r>
              <a:rPr lang="en-GB" sz="1400" err="1">
                <a:solidFill>
                  <a:schemeClr val="tx1"/>
                </a:solidFill>
                <a:ea typeface="+mn-lt"/>
                <a:cs typeface="+mn-lt"/>
              </a:rPr>
              <a:t>vínylskerinn</a:t>
            </a:r>
            <a:r>
              <a:rPr lang="en-GB" sz="1400">
                <a:solidFill>
                  <a:schemeClr val="tx1"/>
                </a:solidFill>
                <a:ea typeface="+mn-lt"/>
                <a:cs typeface="+mn-lt"/>
              </a:rPr>
              <a:t> </a:t>
            </a:r>
            <a:r>
              <a:rPr lang="en-GB" sz="1400" err="1">
                <a:solidFill>
                  <a:schemeClr val="tx1"/>
                </a:solidFill>
                <a:ea typeface="+mn-lt"/>
                <a:cs typeface="+mn-lt"/>
              </a:rPr>
              <a:t>myndi</a:t>
            </a:r>
            <a:r>
              <a:rPr lang="en-GB" sz="1400">
                <a:solidFill>
                  <a:schemeClr val="tx1"/>
                </a:solidFill>
                <a:ea typeface="+mn-lt"/>
                <a:cs typeface="+mn-lt"/>
              </a:rPr>
              <a:t> </a:t>
            </a:r>
            <a:endParaRPr lang="en-US">
              <a:solidFill>
                <a:schemeClr val="tx1"/>
              </a:solidFill>
              <a:ea typeface="Arial Unicode MS"/>
              <a:cs typeface="+mn-lt"/>
            </a:endParaRPr>
          </a:p>
          <a:p>
            <a:pPr latinLnBrk="0" hangingPunct="0"/>
            <a:r>
              <a:rPr lang="en-GB" sz="1400" err="1">
                <a:solidFill>
                  <a:schemeClr val="tx1"/>
                </a:solidFill>
                <a:ea typeface="+mn-lt"/>
                <a:cs typeface="+mn-lt"/>
              </a:rPr>
              <a:t>skera</a:t>
            </a:r>
            <a:r>
              <a:rPr lang="en-GB" sz="1400">
                <a:solidFill>
                  <a:schemeClr val="tx1"/>
                </a:solidFill>
                <a:ea typeface="+mn-lt"/>
                <a:cs typeface="+mn-lt"/>
              </a:rPr>
              <a:t> </a:t>
            </a:r>
            <a:r>
              <a:rPr lang="en-GB" sz="1400" err="1">
                <a:solidFill>
                  <a:schemeClr val="tx1"/>
                </a:solidFill>
                <a:ea typeface="+mn-lt"/>
                <a:cs typeface="+mn-lt"/>
              </a:rPr>
              <a:t>límmiðann</a:t>
            </a:r>
            <a:r>
              <a:rPr lang="en-GB" sz="1400">
                <a:solidFill>
                  <a:schemeClr val="tx1"/>
                </a:solidFill>
                <a:ea typeface="+mn-lt"/>
                <a:cs typeface="+mn-lt"/>
              </a:rPr>
              <a:t> </a:t>
            </a:r>
            <a:r>
              <a:rPr lang="en-GB" sz="1400" err="1">
                <a:solidFill>
                  <a:schemeClr val="tx1"/>
                </a:solidFill>
                <a:ea typeface="+mn-lt"/>
                <a:cs typeface="+mn-lt"/>
              </a:rPr>
              <a:t>þinn</a:t>
            </a:r>
            <a:r>
              <a:rPr lang="en-GB" sz="1400">
                <a:solidFill>
                  <a:schemeClr val="tx1"/>
                </a:solidFill>
                <a:ea typeface="+mn-lt"/>
                <a:cs typeface="+mn-lt"/>
              </a:rPr>
              <a:t> í </a:t>
            </a:r>
            <a:r>
              <a:rPr lang="en-GB" sz="1400" err="1">
                <a:solidFill>
                  <a:schemeClr val="tx1"/>
                </a:solidFill>
                <a:ea typeface="+mn-lt"/>
                <a:cs typeface="+mn-lt"/>
              </a:rPr>
              <a:t>sundur</a:t>
            </a:r>
            <a:r>
              <a:rPr lang="en-GB" sz="1400">
                <a:solidFill>
                  <a:schemeClr val="tx1"/>
                </a:solidFill>
                <a:ea typeface="+mn-lt"/>
                <a:cs typeface="+mn-lt"/>
              </a:rPr>
              <a:t> í </a:t>
            </a:r>
            <a:r>
              <a:rPr lang="en-GB" sz="1400" err="1">
                <a:solidFill>
                  <a:schemeClr val="tx1"/>
                </a:solidFill>
                <a:ea typeface="+mn-lt"/>
                <a:cs typeface="+mn-lt"/>
              </a:rPr>
              <a:t>stað</a:t>
            </a:r>
            <a:r>
              <a:rPr lang="en-GB" sz="1400">
                <a:solidFill>
                  <a:schemeClr val="tx1"/>
                </a:solidFill>
                <a:ea typeface="+mn-lt"/>
                <a:cs typeface="+mn-lt"/>
              </a:rPr>
              <a:t> </a:t>
            </a:r>
            <a:r>
              <a:rPr lang="en-GB" sz="1400" err="1">
                <a:solidFill>
                  <a:schemeClr val="tx1"/>
                </a:solidFill>
                <a:ea typeface="+mn-lt"/>
                <a:cs typeface="+mn-lt"/>
              </a:rPr>
              <a:t>þess</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endParaRPr lang="en-US">
              <a:solidFill>
                <a:schemeClr val="tx1"/>
              </a:solidFill>
              <a:ea typeface="Arial Unicode MS"/>
              <a:cs typeface="+mn-lt"/>
            </a:endParaRPr>
          </a:p>
          <a:p>
            <a:pPr latinLnBrk="0" hangingPunct="0"/>
            <a:r>
              <a:rPr lang="en-GB" sz="1400" err="1">
                <a:solidFill>
                  <a:schemeClr val="tx1"/>
                </a:solidFill>
                <a:ea typeface="+mn-lt"/>
                <a:cs typeface="+mn-lt"/>
              </a:rPr>
              <a:t>hafa</a:t>
            </a:r>
            <a:r>
              <a:rPr lang="en-GB" sz="1400">
                <a:solidFill>
                  <a:schemeClr val="tx1"/>
                </a:solidFill>
                <a:ea typeface="+mn-lt"/>
                <a:cs typeface="+mn-lt"/>
              </a:rPr>
              <a:t> </a:t>
            </a:r>
            <a:r>
              <a:rPr lang="en-GB" sz="1400" err="1">
                <a:solidFill>
                  <a:schemeClr val="tx1"/>
                </a:solidFill>
                <a:ea typeface="+mn-lt"/>
                <a:cs typeface="+mn-lt"/>
              </a:rPr>
              <a:t>heilan</a:t>
            </a:r>
            <a:r>
              <a:rPr lang="en-GB" sz="1400">
                <a:solidFill>
                  <a:schemeClr val="tx1"/>
                </a:solidFill>
                <a:ea typeface="+mn-lt"/>
                <a:cs typeface="+mn-lt"/>
              </a:rPr>
              <a:t> </a:t>
            </a:r>
            <a:r>
              <a:rPr lang="en-GB" sz="1400" err="1">
                <a:solidFill>
                  <a:schemeClr val="tx1"/>
                </a:solidFill>
                <a:ea typeface="+mn-lt"/>
                <a:cs typeface="+mn-lt"/>
              </a:rPr>
              <a:t>hluta</a:t>
            </a:r>
            <a:r>
              <a:rPr lang="en-GB" sz="1400" b="0" i="0" u="none" strike="noStrike">
                <a:solidFill>
                  <a:schemeClr val="tx1"/>
                </a:solidFill>
                <a:effectLst/>
                <a:ea typeface="+mn-lt"/>
                <a:cs typeface="+mn-lt"/>
              </a:rPr>
              <a:t>.</a:t>
            </a:r>
            <a:r>
              <a:rPr lang="en-GB" sz="1400">
                <a:solidFill>
                  <a:schemeClr val="tx1"/>
                </a:solidFill>
                <a:ea typeface="+mn-lt"/>
                <a:cs typeface="+mn-lt"/>
              </a:rPr>
              <a:t> </a:t>
            </a:r>
            <a:endParaRPr lang="en-US">
              <a:solidFill>
                <a:schemeClr val="tx1"/>
              </a:solidFill>
              <a:cs typeface="Arial"/>
            </a:endParaRPr>
          </a:p>
          <a:p>
            <a:pPr latinLnBrk="0" hangingPunct="0"/>
            <a:endParaRPr lang="en-GB">
              <a:solidFill>
                <a:schemeClr val="tx1"/>
              </a:solidFill>
              <a:cs typeface="Arial"/>
            </a:endParaRPr>
          </a:p>
          <a:p>
            <a:pPr latinLnBrk="0" hangingPunct="0"/>
            <a:r>
              <a:rPr lang="en-GB" sz="1400" err="1">
                <a:solidFill>
                  <a:schemeClr val="tx1"/>
                </a:solidFill>
                <a:ea typeface="+mn-lt"/>
                <a:cs typeface="+mn-lt"/>
              </a:rPr>
              <a:t>Ég</a:t>
            </a:r>
            <a:r>
              <a:rPr lang="en-GB" sz="1400">
                <a:solidFill>
                  <a:schemeClr val="tx1"/>
                </a:solidFill>
                <a:ea typeface="+mn-lt"/>
                <a:cs typeface="+mn-lt"/>
              </a:rPr>
              <a:t> </a:t>
            </a:r>
            <a:r>
              <a:rPr lang="en-GB" sz="1400" err="1">
                <a:solidFill>
                  <a:schemeClr val="tx1"/>
                </a:solidFill>
                <a:ea typeface="+mn-lt"/>
                <a:cs typeface="+mn-lt"/>
              </a:rPr>
              <a:t>valdi</a:t>
            </a:r>
            <a:r>
              <a:rPr lang="en-GB" sz="1400">
                <a:solidFill>
                  <a:schemeClr val="tx1"/>
                </a:solidFill>
                <a:ea typeface="+mn-lt"/>
                <a:cs typeface="+mn-lt"/>
              </a:rPr>
              <a:t> </a:t>
            </a:r>
            <a:r>
              <a:rPr lang="en-GB" sz="1400" b="0" i="0" u="none" strike="noStrike">
                <a:solidFill>
                  <a:schemeClr val="tx1"/>
                </a:solidFill>
                <a:effectLst/>
                <a:ea typeface="+mn-lt"/>
                <a:cs typeface="+mn-lt"/>
              </a:rPr>
              <a:t>"Dragonfly". </a:t>
            </a:r>
            <a:r>
              <a:rPr lang="en-GB" sz="1400" err="1">
                <a:solidFill>
                  <a:schemeClr val="tx1"/>
                </a:solidFill>
                <a:ea typeface="+mn-lt"/>
                <a:cs typeface="+mn-lt"/>
              </a:rPr>
              <a:t>Það</a:t>
            </a:r>
            <a:r>
              <a:rPr lang="en-GB" sz="1400">
                <a:solidFill>
                  <a:schemeClr val="tx1"/>
                </a:solidFill>
                <a:ea typeface="+mn-lt"/>
                <a:cs typeface="+mn-lt"/>
              </a:rPr>
              <a:t> er </a:t>
            </a:r>
            <a:r>
              <a:rPr lang="en-GB" sz="1400" err="1">
                <a:solidFill>
                  <a:schemeClr val="tx1"/>
                </a:solidFill>
                <a:ea typeface="+mn-lt"/>
                <a:cs typeface="+mn-lt"/>
              </a:rPr>
              <a:t>mikið</a:t>
            </a:r>
            <a:r>
              <a:rPr lang="en-GB" sz="1400">
                <a:solidFill>
                  <a:schemeClr val="tx1"/>
                </a:solidFill>
                <a:ea typeface="+mn-lt"/>
                <a:cs typeface="+mn-lt"/>
              </a:rPr>
              <a:t> </a:t>
            </a:r>
            <a:r>
              <a:rPr lang="en-GB" sz="1400" err="1">
                <a:solidFill>
                  <a:schemeClr val="tx1"/>
                </a:solidFill>
                <a:ea typeface="+mn-lt"/>
                <a:cs typeface="+mn-lt"/>
              </a:rPr>
              <a:t>af</a:t>
            </a:r>
            <a:r>
              <a:rPr lang="en-GB" sz="1400">
                <a:solidFill>
                  <a:schemeClr val="tx1"/>
                </a:solidFill>
                <a:ea typeface="+mn-lt"/>
                <a:cs typeface="+mn-lt"/>
              </a:rPr>
              <a:t> </a:t>
            </a:r>
            <a:r>
              <a:rPr lang="en-GB" sz="1400" err="1">
                <a:solidFill>
                  <a:schemeClr val="tx1"/>
                </a:solidFill>
                <a:ea typeface="+mn-lt"/>
                <a:cs typeface="+mn-lt"/>
              </a:rPr>
              <a:t>ókeypis</a:t>
            </a:r>
            <a:r>
              <a:rPr lang="en-GB" sz="1400">
                <a:solidFill>
                  <a:schemeClr val="tx1"/>
                </a:solidFill>
                <a:ea typeface="+mn-lt"/>
                <a:cs typeface="+mn-lt"/>
              </a:rPr>
              <a:t> </a:t>
            </a:r>
            <a:endParaRPr lang="en-GB">
              <a:solidFill>
                <a:schemeClr val="tx1"/>
              </a:solidFill>
              <a:ea typeface="+mn-lt"/>
              <a:cs typeface="+mn-lt"/>
            </a:endParaRPr>
          </a:p>
          <a:p>
            <a:pPr latinLnBrk="0" hangingPunct="0"/>
            <a:r>
              <a:rPr lang="en-GB" sz="1400" err="1">
                <a:solidFill>
                  <a:schemeClr val="tx1"/>
                </a:solidFill>
                <a:ea typeface="+mn-lt"/>
                <a:cs typeface="+mn-lt"/>
              </a:rPr>
              <a:t>leturgerðum</a:t>
            </a:r>
            <a:r>
              <a:rPr lang="en-GB" sz="1400">
                <a:solidFill>
                  <a:schemeClr val="tx1"/>
                </a:solidFill>
                <a:ea typeface="+mn-lt"/>
                <a:cs typeface="+mn-lt"/>
              </a:rPr>
              <a:t> á </a:t>
            </a:r>
            <a:r>
              <a:rPr lang="en-GB" sz="1400" err="1">
                <a:solidFill>
                  <a:schemeClr val="tx1"/>
                </a:solidFill>
                <a:ea typeface="+mn-lt"/>
                <a:cs typeface="+mn-lt"/>
              </a:rPr>
              <a:t>netinu</a:t>
            </a:r>
            <a:r>
              <a:rPr lang="en-GB" sz="1400">
                <a:solidFill>
                  <a:schemeClr val="tx1"/>
                </a:solidFill>
                <a:ea typeface="+mn-lt"/>
                <a:cs typeface="+mn-lt"/>
              </a:rPr>
              <a:t> </a:t>
            </a:r>
            <a:r>
              <a:rPr lang="en-GB" sz="1400" err="1">
                <a:solidFill>
                  <a:schemeClr val="tx1"/>
                </a:solidFill>
                <a:ea typeface="+mn-lt"/>
                <a:cs typeface="+mn-lt"/>
              </a:rPr>
              <a:t>t</a:t>
            </a:r>
            <a:r>
              <a:rPr lang="en-GB" sz="1400" b="0" i="0" u="none" strike="noStrike" err="1">
                <a:solidFill>
                  <a:schemeClr val="tx1"/>
                </a:solidFill>
                <a:effectLst/>
                <a:ea typeface="+mn-lt"/>
                <a:cs typeface="+mn-lt"/>
              </a:rPr>
              <a:t>.</a:t>
            </a:r>
            <a:r>
              <a:rPr lang="en-GB" sz="1400" err="1">
                <a:solidFill>
                  <a:schemeClr val="tx1"/>
                </a:solidFill>
                <a:ea typeface="+mn-lt"/>
                <a:cs typeface="+mn-lt"/>
              </a:rPr>
              <a:t>d</a:t>
            </a:r>
            <a:r>
              <a:rPr lang="en-GB" sz="1400" b="0" i="0" u="none" strike="noStrike" err="1">
                <a:solidFill>
                  <a:schemeClr val="tx1"/>
                </a:solidFill>
                <a:effectLst/>
                <a:ea typeface="+mn-lt"/>
                <a:cs typeface="+mn-lt"/>
              </a:rPr>
              <a:t>.</a:t>
            </a:r>
            <a:r>
              <a:rPr lang="en-GB" sz="1400" b="0" i="0" u="none" strike="noStrike">
                <a:solidFill>
                  <a:schemeClr val="tx1"/>
                </a:solidFill>
                <a:effectLst/>
                <a:ea typeface="+mn-lt"/>
                <a:cs typeface="+mn-lt"/>
              </a:rPr>
              <a:t> </a:t>
            </a:r>
            <a:r>
              <a:rPr lang="en-GB" sz="1400">
                <a:solidFill>
                  <a:schemeClr val="tx1"/>
                </a:solidFill>
                <a:ea typeface="+mn-lt"/>
                <a:cs typeface="+mn-lt"/>
              </a:rPr>
              <a:t>á </a:t>
            </a:r>
            <a:endParaRPr lang="en-GB">
              <a:solidFill>
                <a:schemeClr val="tx1"/>
              </a:solidFill>
              <a:ea typeface="+mn-lt"/>
              <a:cs typeface="+mn-lt"/>
            </a:endParaRPr>
          </a:p>
          <a:p>
            <a:pPr latinLnBrk="0" hangingPunct="0"/>
            <a:r>
              <a:rPr lang="en-GB" sz="1400" b="0" i="0" u="none" strike="noStrike">
                <a:solidFill>
                  <a:schemeClr val="tx1"/>
                </a:solidFill>
                <a:effectLst/>
                <a:ea typeface="+mn-lt"/>
                <a:cs typeface="+mn-lt"/>
              </a:rPr>
              <a:t>www.1001freefonts.com.</a:t>
            </a:r>
            <a:endParaRPr lang="en-GB">
              <a:solidFill>
                <a:schemeClr val="tx1"/>
              </a:solidFill>
              <a:ea typeface="+mn-lt"/>
              <a:cs typeface="+mn-lt"/>
            </a:endParaRPr>
          </a:p>
          <a:p>
            <a:pPr latinLnBrk="0" hangingPunct="0"/>
            <a:endParaRPr lang="ko-KR" altLang="en-US" sz="1400">
              <a:solidFill>
                <a:schemeClr val="tx1"/>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en-US" altLang="ko-KR" sz="1800" b="1"/>
          </a:p>
        </p:txBody>
      </p:sp>
      <p:pic>
        <p:nvPicPr>
          <p:cNvPr id="3073" name="Picture 1">
            <a:extLst>
              <a:ext uri="{FF2B5EF4-FFF2-40B4-BE49-F238E27FC236}">
                <a16:creationId xmlns:a16="http://schemas.microsoft.com/office/drawing/2014/main" id="{A592214A-1FCC-82EA-215A-CF6C82C479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818" y="2211994"/>
            <a:ext cx="3831617" cy="71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74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1: </a:t>
            </a:r>
            <a:r>
              <a:rPr lang="es-ES" sz="2800" err="1">
                <a:ea typeface="+mj-lt"/>
                <a:cs typeface="+mj-lt"/>
              </a:rPr>
              <a:t>Einfaldur</a:t>
            </a:r>
            <a:r>
              <a:rPr lang="es-ES" sz="2800">
                <a:ea typeface="+mj-lt"/>
                <a:cs typeface="+mj-lt"/>
              </a:rPr>
              <a:t> </a:t>
            </a:r>
            <a:r>
              <a:rPr lang="es-ES" sz="2800" err="1">
                <a:ea typeface="+mj-lt"/>
                <a:cs typeface="+mj-lt"/>
              </a:rPr>
              <a:t>texti</a:t>
            </a:r>
            <a:r>
              <a:rPr lang="es-ES" sz="2800">
                <a:ea typeface="+mj-lt"/>
                <a:cs typeface="+mj-lt"/>
              </a:rPr>
              <a:t> á </a:t>
            </a:r>
            <a:r>
              <a:rPr lang="es-ES" sz="2800" err="1">
                <a:ea typeface="+mj-lt"/>
                <a:cs typeface="+mj-lt"/>
              </a:rPr>
              <a:t>slóð</a:t>
            </a:r>
            <a:r>
              <a:rPr lang="es-ES" sz="2800">
                <a:ea typeface="+mj-lt"/>
                <a:cs typeface="+mj-lt"/>
              </a:rPr>
              <a:t> (</a:t>
            </a:r>
            <a:r>
              <a:rPr lang="es-ES" sz="2800" err="1">
                <a:ea typeface="+mj-lt"/>
                <a:cs typeface="+mj-lt"/>
              </a:rPr>
              <a:t>path</a:t>
            </a:r>
            <a:r>
              <a:rPr lang="es-ES" sz="2800">
                <a:ea typeface="+mj-lt"/>
                <a:cs typeface="+mj-lt"/>
              </a:rPr>
              <a:t>) 5</a:t>
            </a:r>
            <a:endParaRPr lang="en-US">
              <a:ea typeface="+mj-lt"/>
              <a:cs typeface="+mj-lt"/>
            </a:endParaRP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427984" y="1707654"/>
            <a:ext cx="4176464" cy="273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400">
                <a:solidFill>
                  <a:schemeClr val="tx1"/>
                </a:solidFill>
                <a:ea typeface="+mn-lt"/>
                <a:cs typeface="+mn-lt"/>
              </a:rPr>
              <a:t>5. </a:t>
            </a:r>
            <a:r>
              <a:rPr lang="en-GB" sz="1400" err="1">
                <a:solidFill>
                  <a:schemeClr val="tx1"/>
                </a:solidFill>
                <a:ea typeface="+mn-lt"/>
                <a:cs typeface="+mn-lt"/>
              </a:rPr>
              <a:t>Næsta</a:t>
            </a:r>
            <a:r>
              <a:rPr lang="en-GB" sz="1400">
                <a:solidFill>
                  <a:schemeClr val="tx1"/>
                </a:solidFill>
                <a:ea typeface="+mn-lt"/>
                <a:cs typeface="+mn-lt"/>
              </a:rPr>
              <a:t> </a:t>
            </a:r>
            <a:r>
              <a:rPr lang="en-GB" sz="1400" err="1">
                <a:solidFill>
                  <a:schemeClr val="tx1"/>
                </a:solidFill>
                <a:ea typeface="+mn-lt"/>
                <a:cs typeface="+mn-lt"/>
              </a:rPr>
              <a:t>skref</a:t>
            </a:r>
            <a:r>
              <a:rPr lang="en-GB" sz="1400">
                <a:solidFill>
                  <a:schemeClr val="tx1"/>
                </a:solidFill>
                <a:ea typeface="+mn-lt"/>
                <a:cs typeface="+mn-lt"/>
              </a:rPr>
              <a:t> er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teikna</a:t>
            </a:r>
            <a:r>
              <a:rPr lang="en-GB" sz="1400">
                <a:solidFill>
                  <a:schemeClr val="tx1"/>
                </a:solidFill>
                <a:ea typeface="+mn-lt"/>
                <a:cs typeface="+mn-lt"/>
              </a:rPr>
              <a:t> </a:t>
            </a:r>
            <a:r>
              <a:rPr lang="en-GB" sz="1400" err="1">
                <a:solidFill>
                  <a:schemeClr val="tx1"/>
                </a:solidFill>
                <a:ea typeface="+mn-lt"/>
                <a:cs typeface="+mn-lt"/>
              </a:rPr>
              <a:t>slóð</a:t>
            </a:r>
            <a:r>
              <a:rPr lang="en-GB" sz="1400">
                <a:solidFill>
                  <a:schemeClr val="tx1"/>
                </a:solidFill>
                <a:ea typeface="+mn-lt"/>
                <a:cs typeface="+mn-lt"/>
              </a:rPr>
              <a:t> </a:t>
            </a:r>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setja</a:t>
            </a:r>
            <a:r>
              <a:rPr lang="en-GB" sz="1400">
                <a:solidFill>
                  <a:schemeClr val="tx1"/>
                </a:solidFill>
                <a:ea typeface="+mn-lt"/>
                <a:cs typeface="+mn-lt"/>
              </a:rPr>
              <a:t> </a:t>
            </a:r>
            <a:r>
              <a:rPr lang="en-GB" sz="1400" err="1">
                <a:solidFill>
                  <a:schemeClr val="tx1"/>
                </a:solidFill>
                <a:ea typeface="+mn-lt"/>
                <a:cs typeface="+mn-lt"/>
              </a:rPr>
              <a:t>textann</a:t>
            </a:r>
            <a:r>
              <a:rPr lang="en-GB" sz="1400">
                <a:solidFill>
                  <a:schemeClr val="tx1"/>
                </a:solidFill>
                <a:ea typeface="+mn-lt"/>
                <a:cs typeface="+mn-lt"/>
              </a:rPr>
              <a:t> </a:t>
            </a:r>
            <a:r>
              <a:rPr lang="en-GB" sz="1400" err="1">
                <a:solidFill>
                  <a:schemeClr val="tx1"/>
                </a:solidFill>
                <a:ea typeface="+mn-lt"/>
                <a:cs typeface="+mn-lt"/>
              </a:rPr>
              <a:t>þinn</a:t>
            </a:r>
            <a:r>
              <a:rPr lang="en-GB" sz="1400">
                <a:solidFill>
                  <a:schemeClr val="tx1"/>
                </a:solidFill>
                <a:ea typeface="+mn-lt"/>
                <a:cs typeface="+mn-lt"/>
              </a:rPr>
              <a:t> á. </a:t>
            </a:r>
          </a:p>
          <a:p>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getur</a:t>
            </a:r>
            <a:r>
              <a:rPr lang="en-GB" sz="1400">
                <a:solidFill>
                  <a:schemeClr val="tx1"/>
                </a:solidFill>
                <a:ea typeface="+mn-lt"/>
                <a:cs typeface="+mn-lt"/>
              </a:rPr>
              <a:t> </a:t>
            </a:r>
            <a:r>
              <a:rPr lang="en-GB" sz="1400" err="1">
                <a:solidFill>
                  <a:schemeClr val="tx1"/>
                </a:solidFill>
                <a:ea typeface="+mn-lt"/>
                <a:cs typeface="+mn-lt"/>
              </a:rPr>
              <a:t>valið</a:t>
            </a:r>
            <a:r>
              <a:rPr lang="en-GB" sz="1400">
                <a:solidFill>
                  <a:schemeClr val="tx1"/>
                </a:solidFill>
                <a:ea typeface="+mn-lt"/>
                <a:cs typeface="+mn-lt"/>
              </a:rPr>
              <a:t> á milli </a:t>
            </a:r>
            <a:r>
              <a:rPr lang="en-GB" sz="1400" err="1">
                <a:solidFill>
                  <a:schemeClr val="tx1"/>
                </a:solidFill>
                <a:ea typeface="+mn-lt"/>
                <a:cs typeface="+mn-lt"/>
              </a:rPr>
              <a:t>þess</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teikna</a:t>
            </a:r>
            <a:r>
              <a:rPr lang="en-GB" sz="1400">
                <a:solidFill>
                  <a:schemeClr val="tx1"/>
                </a:solidFill>
                <a:ea typeface="+mn-lt"/>
                <a:cs typeface="+mn-lt"/>
              </a:rPr>
              <a:t> </a:t>
            </a:r>
            <a:r>
              <a:rPr lang="en-GB" sz="1400" err="1">
                <a:solidFill>
                  <a:schemeClr val="tx1"/>
                </a:solidFill>
                <a:ea typeface="+mn-lt"/>
                <a:cs typeface="+mn-lt"/>
              </a:rPr>
              <a:t>slóð</a:t>
            </a:r>
            <a:r>
              <a:rPr lang="en-GB" sz="1400">
                <a:solidFill>
                  <a:schemeClr val="tx1"/>
                </a:solidFill>
                <a:ea typeface="+mn-lt"/>
                <a:cs typeface="+mn-lt"/>
              </a:rPr>
              <a:t> </a:t>
            </a:r>
            <a:r>
              <a:rPr lang="en-GB" sz="1400" err="1">
                <a:solidFill>
                  <a:schemeClr val="tx1"/>
                </a:solidFill>
                <a:ea typeface="+mn-lt"/>
                <a:cs typeface="+mn-lt"/>
              </a:rPr>
              <a:t>sjálf</a:t>
            </a:r>
            <a:r>
              <a:rPr lang="en-GB" sz="1400">
                <a:solidFill>
                  <a:schemeClr val="tx1"/>
                </a:solidFill>
                <a:ea typeface="+mn-lt"/>
                <a:cs typeface="+mn-lt"/>
              </a:rPr>
              <a:t>/</a:t>
            </a:r>
            <a:r>
              <a:rPr lang="en-GB" sz="1400" err="1">
                <a:solidFill>
                  <a:schemeClr val="tx1"/>
                </a:solidFill>
                <a:ea typeface="+mn-lt"/>
                <a:cs typeface="+mn-lt"/>
              </a:rPr>
              <a:t>ur</a:t>
            </a:r>
            <a:r>
              <a:rPr lang="en-GB" sz="1400">
                <a:solidFill>
                  <a:schemeClr val="tx1"/>
                </a:solidFill>
                <a:ea typeface="+mn-lt"/>
                <a:cs typeface="+mn-lt"/>
              </a:rPr>
              <a:t> </a:t>
            </a:r>
            <a:endParaRPr lang="en-GB">
              <a:solidFill>
                <a:schemeClr val="tx1"/>
              </a:solidFill>
              <a:ea typeface="+mn-lt"/>
              <a:cs typeface="+mn-lt"/>
            </a:endParaRPr>
          </a:p>
          <a:p>
            <a:r>
              <a:rPr lang="en-GB" sz="1400" err="1">
                <a:solidFill>
                  <a:schemeClr val="tx1"/>
                </a:solidFill>
                <a:ea typeface="+mn-lt"/>
                <a:cs typeface="+mn-lt"/>
              </a:rPr>
              <a:t>eða</a:t>
            </a:r>
            <a:r>
              <a:rPr lang="en-GB" sz="1400">
                <a:solidFill>
                  <a:schemeClr val="tx1"/>
                </a:solidFill>
                <a:ea typeface="+mn-lt"/>
                <a:cs typeface="+mn-lt"/>
              </a:rPr>
              <a:t> nota </a:t>
            </a:r>
            <a:r>
              <a:rPr lang="en-GB" sz="1400" err="1">
                <a:solidFill>
                  <a:schemeClr val="tx1"/>
                </a:solidFill>
                <a:ea typeface="+mn-lt"/>
                <a:cs typeface="+mn-lt"/>
              </a:rPr>
              <a:t>fyrirfram</a:t>
            </a:r>
            <a:r>
              <a:rPr lang="en-GB" sz="1400">
                <a:solidFill>
                  <a:schemeClr val="tx1"/>
                </a:solidFill>
                <a:ea typeface="+mn-lt"/>
                <a:cs typeface="+mn-lt"/>
              </a:rPr>
              <a:t> </a:t>
            </a:r>
            <a:r>
              <a:rPr lang="en-GB" sz="1400" err="1">
                <a:solidFill>
                  <a:schemeClr val="tx1"/>
                </a:solidFill>
                <a:ea typeface="+mn-lt"/>
                <a:cs typeface="+mn-lt"/>
              </a:rPr>
              <a:t>skilgreint</a:t>
            </a:r>
            <a:r>
              <a:rPr lang="en-GB" sz="1400">
                <a:solidFill>
                  <a:schemeClr val="tx1"/>
                </a:solidFill>
                <a:ea typeface="+mn-lt"/>
                <a:cs typeface="+mn-lt"/>
              </a:rPr>
              <a:t> form </a:t>
            </a:r>
            <a:r>
              <a:rPr lang="en-GB" sz="1400" err="1">
                <a:solidFill>
                  <a:schemeClr val="tx1"/>
                </a:solidFill>
                <a:ea typeface="+mn-lt"/>
                <a:cs typeface="+mn-lt"/>
              </a:rPr>
              <a:t>eins</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hring</a:t>
            </a:r>
            <a:r>
              <a:rPr lang="en-GB" sz="1400">
                <a:solidFill>
                  <a:schemeClr val="tx1"/>
                </a:solidFill>
                <a:ea typeface="+mn-lt"/>
                <a:cs typeface="+mn-lt"/>
              </a:rPr>
              <a:t>, </a:t>
            </a:r>
            <a:endParaRPr lang="en-GB">
              <a:solidFill>
                <a:schemeClr val="tx1"/>
              </a:solidFill>
              <a:ea typeface="+mn-lt"/>
              <a:cs typeface="+mn-lt"/>
            </a:endParaRPr>
          </a:p>
          <a:p>
            <a:r>
              <a:rPr lang="en-GB" sz="1400" err="1">
                <a:solidFill>
                  <a:schemeClr val="tx1"/>
                </a:solidFill>
                <a:ea typeface="+mn-lt"/>
                <a:cs typeface="+mn-lt"/>
              </a:rPr>
              <a:t>sporbaug</a:t>
            </a:r>
            <a:r>
              <a:rPr lang="en-GB" sz="1400">
                <a:solidFill>
                  <a:schemeClr val="tx1"/>
                </a:solidFill>
                <a:ea typeface="+mn-lt"/>
                <a:cs typeface="+mn-lt"/>
              </a:rPr>
              <a:t>, </a:t>
            </a:r>
            <a:r>
              <a:rPr lang="en-GB" sz="1400" err="1">
                <a:solidFill>
                  <a:schemeClr val="tx1"/>
                </a:solidFill>
                <a:ea typeface="+mn-lt"/>
                <a:cs typeface="+mn-lt"/>
              </a:rPr>
              <a:t>stjörnu</a:t>
            </a:r>
            <a:r>
              <a:rPr lang="en-GB" sz="1400">
                <a:solidFill>
                  <a:schemeClr val="tx1"/>
                </a:solidFill>
                <a:ea typeface="+mn-lt"/>
                <a:cs typeface="+mn-lt"/>
              </a:rPr>
              <a:t>, </a:t>
            </a:r>
            <a:r>
              <a:rPr lang="en-GB" sz="1400" err="1">
                <a:solidFill>
                  <a:schemeClr val="tx1"/>
                </a:solidFill>
                <a:ea typeface="+mn-lt"/>
                <a:cs typeface="+mn-lt"/>
              </a:rPr>
              <a:t>rétthyrning</a:t>
            </a:r>
            <a:r>
              <a:rPr lang="en-GB" sz="1400">
                <a:solidFill>
                  <a:schemeClr val="tx1"/>
                </a:solidFill>
                <a:ea typeface="+mn-lt"/>
                <a:cs typeface="+mn-lt"/>
              </a:rPr>
              <a:t> </a:t>
            </a:r>
            <a:r>
              <a:rPr lang="en-GB" sz="1400" err="1">
                <a:solidFill>
                  <a:schemeClr val="tx1"/>
                </a:solidFill>
                <a:ea typeface="+mn-lt"/>
                <a:cs typeface="+mn-lt"/>
              </a:rPr>
              <a:t>eða</a:t>
            </a:r>
            <a:r>
              <a:rPr lang="en-GB" sz="1400">
                <a:solidFill>
                  <a:schemeClr val="tx1"/>
                </a:solidFill>
                <a:ea typeface="+mn-lt"/>
                <a:cs typeface="+mn-lt"/>
              </a:rPr>
              <a:t> </a:t>
            </a:r>
            <a:r>
              <a:rPr lang="en-GB" sz="1400" err="1">
                <a:solidFill>
                  <a:schemeClr val="tx1"/>
                </a:solidFill>
                <a:ea typeface="+mn-lt"/>
                <a:cs typeface="+mn-lt"/>
              </a:rPr>
              <a:t>jafnvel</a:t>
            </a:r>
            <a:r>
              <a:rPr lang="en-GB" sz="1400">
                <a:solidFill>
                  <a:schemeClr val="tx1"/>
                </a:solidFill>
                <a:ea typeface="+mn-lt"/>
                <a:cs typeface="+mn-lt"/>
              </a:rPr>
              <a:t> </a:t>
            </a:r>
            <a:r>
              <a:rPr lang="en-GB" sz="1400" err="1">
                <a:solidFill>
                  <a:schemeClr val="tx1"/>
                </a:solidFill>
                <a:ea typeface="+mn-lt"/>
                <a:cs typeface="+mn-lt"/>
              </a:rPr>
              <a:t>spíral</a:t>
            </a:r>
            <a:r>
              <a:rPr lang="en-GB" sz="1400">
                <a:solidFill>
                  <a:schemeClr val="tx1"/>
                </a:solidFill>
                <a:ea typeface="+mn-lt"/>
                <a:cs typeface="+mn-lt"/>
              </a:rPr>
              <a:t>. </a:t>
            </a:r>
            <a:endParaRPr lang="en-GB">
              <a:solidFill>
                <a:schemeClr val="tx1"/>
              </a:solidFill>
              <a:ea typeface="+mn-lt"/>
              <a:cs typeface="+mn-lt"/>
            </a:endParaRPr>
          </a:p>
          <a:p>
            <a:r>
              <a:rPr lang="en-GB" sz="1400" err="1">
                <a:solidFill>
                  <a:schemeClr val="tx1"/>
                </a:solidFill>
                <a:ea typeface="+mn-lt"/>
                <a:cs typeface="+mn-lt"/>
              </a:rPr>
              <a:t>Táknin</a:t>
            </a:r>
            <a:r>
              <a:rPr lang="en-GB" sz="1400">
                <a:solidFill>
                  <a:schemeClr val="tx1"/>
                </a:solidFill>
                <a:ea typeface="+mn-lt"/>
                <a:cs typeface="+mn-lt"/>
              </a:rPr>
              <a:t> </a:t>
            </a:r>
            <a:r>
              <a:rPr lang="en-GB" sz="1400" err="1">
                <a:solidFill>
                  <a:schemeClr val="tx1"/>
                </a:solidFill>
                <a:ea typeface="+mn-lt"/>
                <a:cs typeface="+mn-lt"/>
              </a:rPr>
              <a:t>eru</a:t>
            </a:r>
            <a:r>
              <a:rPr lang="en-GB" sz="1400">
                <a:solidFill>
                  <a:schemeClr val="tx1"/>
                </a:solidFill>
                <a:ea typeface="+mn-lt"/>
                <a:cs typeface="+mn-lt"/>
              </a:rPr>
              <a:t> </a:t>
            </a:r>
            <a:r>
              <a:rPr lang="en-GB" sz="1400" err="1">
                <a:solidFill>
                  <a:schemeClr val="tx1"/>
                </a:solidFill>
                <a:ea typeface="+mn-lt"/>
                <a:cs typeface="+mn-lt"/>
              </a:rPr>
              <a:t>á</a:t>
            </a:r>
            <a:r>
              <a:rPr lang="en-GB" sz="1400">
                <a:solidFill>
                  <a:schemeClr val="tx1"/>
                </a:solidFill>
                <a:ea typeface="+mn-lt"/>
                <a:cs typeface="+mn-lt"/>
              </a:rPr>
              <a:t> </a:t>
            </a:r>
            <a:r>
              <a:rPr lang="en-GB" sz="1400" err="1">
                <a:solidFill>
                  <a:schemeClr val="tx1"/>
                </a:solidFill>
                <a:ea typeface="+mn-lt"/>
                <a:cs typeface="+mn-lt"/>
              </a:rPr>
              <a:t>verkfærastikunni</a:t>
            </a:r>
            <a:r>
              <a:rPr lang="en-GB" sz="1400">
                <a:solidFill>
                  <a:schemeClr val="tx1"/>
                </a:solidFill>
                <a:ea typeface="+mn-lt"/>
                <a:cs typeface="+mn-lt"/>
              </a:rPr>
              <a:t> </a:t>
            </a:r>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vinstri</a:t>
            </a:r>
            <a:r>
              <a:rPr lang="en-GB" sz="1400">
                <a:solidFill>
                  <a:schemeClr val="tx1"/>
                </a:solidFill>
                <a:ea typeface="+mn-lt"/>
                <a:cs typeface="+mn-lt"/>
              </a:rPr>
              <a:t>. Ekki vera </a:t>
            </a:r>
            <a:endParaRPr lang="en-GB">
              <a:solidFill>
                <a:schemeClr val="tx1"/>
              </a:solidFill>
              <a:ea typeface="+mn-lt"/>
              <a:cs typeface="+mn-lt"/>
            </a:endParaRPr>
          </a:p>
          <a:p>
            <a:r>
              <a:rPr lang="en-GB" sz="1400" err="1">
                <a:solidFill>
                  <a:schemeClr val="tx1"/>
                </a:solidFill>
                <a:ea typeface="+mn-lt"/>
                <a:cs typeface="+mn-lt"/>
              </a:rPr>
              <a:t>feimin</a:t>
            </a:r>
            <a:r>
              <a:rPr lang="en-GB" sz="1400">
                <a:solidFill>
                  <a:schemeClr val="tx1"/>
                </a:solidFill>
                <a:ea typeface="+mn-lt"/>
                <a:cs typeface="+mn-lt"/>
              </a:rPr>
              <a:t> </a:t>
            </a:r>
            <a:r>
              <a:rPr lang="en-GB" sz="1400" err="1">
                <a:solidFill>
                  <a:schemeClr val="tx1"/>
                </a:solidFill>
                <a:ea typeface="+mn-lt"/>
                <a:cs typeface="+mn-lt"/>
              </a:rPr>
              <a:t>við</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prófa</a:t>
            </a:r>
            <a:r>
              <a:rPr lang="en-GB" sz="1400">
                <a:solidFill>
                  <a:schemeClr val="tx1"/>
                </a:solidFill>
                <a:ea typeface="+mn-lt"/>
                <a:cs typeface="+mn-lt"/>
              </a:rPr>
              <a:t> </a:t>
            </a:r>
            <a:r>
              <a:rPr lang="en-GB" sz="1400" err="1">
                <a:solidFill>
                  <a:schemeClr val="tx1"/>
                </a:solidFill>
                <a:ea typeface="+mn-lt"/>
                <a:cs typeface="+mn-lt"/>
              </a:rPr>
              <a:t>mismunandi</a:t>
            </a:r>
            <a:r>
              <a:rPr lang="en-GB" sz="1400">
                <a:solidFill>
                  <a:schemeClr val="tx1"/>
                </a:solidFill>
                <a:ea typeface="+mn-lt"/>
                <a:cs typeface="+mn-lt"/>
              </a:rPr>
              <a:t> </a:t>
            </a:r>
            <a:r>
              <a:rPr lang="en-GB" sz="1400" err="1">
                <a:solidFill>
                  <a:schemeClr val="tx1"/>
                </a:solidFill>
                <a:ea typeface="+mn-lt"/>
                <a:cs typeface="+mn-lt"/>
              </a:rPr>
              <a:t>tegundir</a:t>
            </a:r>
            <a:r>
              <a:rPr lang="en-GB" sz="1400">
                <a:solidFill>
                  <a:schemeClr val="tx1"/>
                </a:solidFill>
                <a:ea typeface="+mn-lt"/>
                <a:cs typeface="+mn-lt"/>
              </a:rPr>
              <a:t>.</a:t>
            </a:r>
            <a:endParaRPr lang="en-GB">
              <a:solidFill>
                <a:schemeClr val="tx1"/>
              </a:solidFill>
              <a:ea typeface="+mn-lt"/>
              <a:cs typeface="+mn-lt"/>
            </a:endParaRPr>
          </a:p>
          <a:p>
            <a:endParaRPr lang="ko-KR" altLang="en-US" sz="1400">
              <a:solidFill>
                <a:schemeClr val="tx1"/>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4097" name="Picture 1">
            <a:extLst>
              <a:ext uri="{FF2B5EF4-FFF2-40B4-BE49-F238E27FC236}">
                <a16:creationId xmlns:a16="http://schemas.microsoft.com/office/drawing/2014/main" id="{5B7B8AC8-6239-09CA-5F73-CD2E724782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792" y="1925081"/>
            <a:ext cx="60960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9917D780-68F1-22A4-2A5E-39470FEA37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6592" y="2706740"/>
            <a:ext cx="355600" cy="177800"/>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a:extLst>
              <a:ext uri="{FF2B5EF4-FFF2-40B4-BE49-F238E27FC236}">
                <a16:creationId xmlns:a16="http://schemas.microsoft.com/office/drawing/2014/main" id="{8DD52BF6-1F18-7176-C0A5-CCE60F99D1A7}"/>
              </a:ext>
            </a:extLst>
          </p:cNvPr>
          <p:cNvSpPr/>
          <p:nvPr/>
        </p:nvSpPr>
        <p:spPr>
          <a:xfrm>
            <a:off x="1093912" y="2562724"/>
            <a:ext cx="720080" cy="144016"/>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4402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1: </a:t>
            </a:r>
            <a:r>
              <a:rPr lang="es-ES" sz="2800" err="1">
                <a:ea typeface="+mj-lt"/>
                <a:cs typeface="+mj-lt"/>
              </a:rPr>
              <a:t>Einfaldur</a:t>
            </a:r>
            <a:r>
              <a:rPr lang="es-ES" sz="2800">
                <a:ea typeface="+mj-lt"/>
                <a:cs typeface="+mj-lt"/>
              </a:rPr>
              <a:t> </a:t>
            </a:r>
            <a:r>
              <a:rPr lang="es-ES" sz="2800" err="1">
                <a:ea typeface="+mj-lt"/>
                <a:cs typeface="+mj-lt"/>
              </a:rPr>
              <a:t>texti</a:t>
            </a:r>
            <a:r>
              <a:rPr lang="es-ES" sz="2800">
                <a:ea typeface="+mj-lt"/>
                <a:cs typeface="+mj-lt"/>
              </a:rPr>
              <a:t> á </a:t>
            </a:r>
            <a:r>
              <a:rPr lang="es-ES" sz="2800" err="1">
                <a:ea typeface="+mj-lt"/>
                <a:cs typeface="+mj-lt"/>
              </a:rPr>
              <a:t>slóð</a:t>
            </a:r>
            <a:r>
              <a:rPr lang="es-ES" sz="2800">
                <a:ea typeface="+mj-lt"/>
                <a:cs typeface="+mj-lt"/>
              </a:rPr>
              <a:t> (</a:t>
            </a:r>
            <a:r>
              <a:rPr lang="es-ES" sz="2800" err="1">
                <a:ea typeface="+mj-lt"/>
                <a:cs typeface="+mj-lt"/>
              </a:rPr>
              <a:t>path</a:t>
            </a:r>
            <a:r>
              <a:rPr lang="es-ES" sz="2800">
                <a:ea typeface="+mj-lt"/>
                <a:cs typeface="+mj-lt"/>
              </a:rPr>
              <a:t>) 6</a:t>
            </a:r>
            <a:endParaRPr lang="en-US">
              <a:ea typeface="+mj-lt"/>
              <a:cs typeface="+mj-lt"/>
            </a:endParaRP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2915816" y="1635646"/>
            <a:ext cx="3744416" cy="273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400">
                <a:solidFill>
                  <a:schemeClr val="tx1"/>
                </a:solidFill>
                <a:ea typeface="+mn-lt"/>
                <a:cs typeface="+mn-lt"/>
              </a:rPr>
              <a:t>Ef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vilt</a:t>
            </a:r>
            <a:r>
              <a:rPr lang="en-GB" sz="1400">
                <a:solidFill>
                  <a:schemeClr val="tx1"/>
                </a:solidFill>
                <a:ea typeface="+mn-lt"/>
                <a:cs typeface="+mn-lt"/>
              </a:rPr>
              <a:t> </a:t>
            </a:r>
            <a:r>
              <a:rPr lang="en-GB" sz="1400" err="1">
                <a:solidFill>
                  <a:schemeClr val="tx1"/>
                </a:solidFill>
                <a:ea typeface="+mn-lt"/>
                <a:cs typeface="+mn-lt"/>
              </a:rPr>
              <a:t>fá</a:t>
            </a:r>
            <a:r>
              <a:rPr lang="en-GB" sz="1400">
                <a:solidFill>
                  <a:schemeClr val="tx1"/>
                </a:solidFill>
                <a:ea typeface="+mn-lt"/>
                <a:cs typeface="+mn-lt"/>
              </a:rPr>
              <a:t> </a:t>
            </a:r>
            <a:r>
              <a:rPr lang="en-GB" sz="1400" err="1">
                <a:solidFill>
                  <a:schemeClr val="tx1"/>
                </a:solidFill>
                <a:ea typeface="+mn-lt"/>
                <a:cs typeface="+mn-lt"/>
              </a:rPr>
              <a:t>fullkominn</a:t>
            </a:r>
            <a:r>
              <a:rPr lang="en-GB" sz="1400">
                <a:solidFill>
                  <a:schemeClr val="tx1"/>
                </a:solidFill>
                <a:ea typeface="+mn-lt"/>
                <a:cs typeface="+mn-lt"/>
              </a:rPr>
              <a:t> </a:t>
            </a:r>
            <a:r>
              <a:rPr lang="en-GB" sz="1400" err="1">
                <a:solidFill>
                  <a:schemeClr val="tx1"/>
                </a:solidFill>
                <a:ea typeface="+mn-lt"/>
                <a:cs typeface="+mn-lt"/>
              </a:rPr>
              <a:t>hring</a:t>
            </a:r>
            <a:r>
              <a:rPr lang="en-GB" sz="1400">
                <a:solidFill>
                  <a:schemeClr val="tx1"/>
                </a:solidFill>
                <a:ea typeface="+mn-lt"/>
                <a:cs typeface="+mn-lt"/>
              </a:rPr>
              <a:t>, vertu </a:t>
            </a:r>
            <a:r>
              <a:rPr lang="en-GB" sz="1400" err="1">
                <a:solidFill>
                  <a:schemeClr val="tx1"/>
                </a:solidFill>
                <a:ea typeface="+mn-lt"/>
                <a:cs typeface="+mn-lt"/>
              </a:rPr>
              <a:t>viss</a:t>
            </a:r>
            <a:r>
              <a:rPr lang="en-GB" sz="1400">
                <a:solidFill>
                  <a:schemeClr val="tx1"/>
                </a:solidFill>
                <a:ea typeface="+mn-lt"/>
                <a:cs typeface="+mn-lt"/>
              </a:rPr>
              <a:t> um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hafa</a:t>
            </a:r>
            <a:r>
              <a:rPr lang="en-GB" sz="1400">
                <a:solidFill>
                  <a:schemeClr val="tx1"/>
                </a:solidFill>
                <a:ea typeface="+mn-lt"/>
                <a:cs typeface="+mn-lt"/>
              </a:rPr>
              <a:t> </a:t>
            </a:r>
            <a:r>
              <a:rPr lang="en-GB" sz="1400" err="1">
                <a:solidFill>
                  <a:schemeClr val="tx1"/>
                </a:solidFill>
                <a:ea typeface="+mn-lt"/>
                <a:cs typeface="+mn-lt"/>
              </a:rPr>
              <a:t>sama</a:t>
            </a:r>
            <a:r>
              <a:rPr lang="en-GB" sz="1400">
                <a:solidFill>
                  <a:schemeClr val="tx1"/>
                </a:solidFill>
                <a:ea typeface="+mn-lt"/>
                <a:cs typeface="+mn-lt"/>
              </a:rPr>
              <a:t> </a:t>
            </a:r>
            <a:r>
              <a:rPr lang="en-GB" sz="1400" err="1">
                <a:solidFill>
                  <a:schemeClr val="tx1"/>
                </a:solidFill>
                <a:ea typeface="+mn-lt"/>
                <a:cs typeface="+mn-lt"/>
              </a:rPr>
              <a:t>gildi</a:t>
            </a:r>
            <a:r>
              <a:rPr lang="en-GB" sz="1400">
                <a:solidFill>
                  <a:schemeClr val="tx1"/>
                </a:solidFill>
                <a:ea typeface="+mn-lt"/>
                <a:cs typeface="+mn-lt"/>
              </a:rPr>
              <a:t> í </a:t>
            </a:r>
            <a:r>
              <a:rPr lang="en-GB" sz="1400" err="1">
                <a:solidFill>
                  <a:schemeClr val="tx1"/>
                </a:solidFill>
                <a:ea typeface="+mn-lt"/>
                <a:cs typeface="+mn-lt"/>
              </a:rPr>
              <a:t>reitunum</a:t>
            </a:r>
            <a:r>
              <a:rPr lang="en-GB" sz="1400">
                <a:solidFill>
                  <a:schemeClr val="tx1"/>
                </a:solidFill>
                <a:ea typeface="+mn-lt"/>
                <a:cs typeface="+mn-lt"/>
              </a:rPr>
              <a:t> "W" (</a:t>
            </a:r>
            <a:r>
              <a:rPr lang="en-GB" sz="1400" err="1">
                <a:solidFill>
                  <a:schemeClr val="tx1"/>
                </a:solidFill>
                <a:ea typeface="+mn-lt"/>
                <a:cs typeface="+mn-lt"/>
              </a:rPr>
              <a:t>breidd</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"H" (</a:t>
            </a:r>
            <a:r>
              <a:rPr lang="en-GB" sz="1400" err="1">
                <a:solidFill>
                  <a:schemeClr val="tx1"/>
                </a:solidFill>
                <a:ea typeface="+mn-lt"/>
                <a:cs typeface="+mn-lt"/>
              </a:rPr>
              <a:t>hæð</a:t>
            </a:r>
            <a:r>
              <a:rPr lang="en-GB" sz="1400">
                <a:solidFill>
                  <a:schemeClr val="tx1"/>
                </a:solidFill>
                <a:ea typeface="+mn-lt"/>
                <a:cs typeface="+mn-lt"/>
              </a:rPr>
              <a:t>). Ef </a:t>
            </a:r>
            <a:r>
              <a:rPr lang="en-GB" sz="1400" err="1">
                <a:solidFill>
                  <a:schemeClr val="tx1"/>
                </a:solidFill>
                <a:ea typeface="+mn-lt"/>
                <a:cs typeface="+mn-lt"/>
              </a:rPr>
              <a:t>nauðsyn</a:t>
            </a:r>
            <a:r>
              <a:rPr lang="en-GB" sz="1400">
                <a:solidFill>
                  <a:schemeClr val="tx1"/>
                </a:solidFill>
                <a:ea typeface="+mn-lt"/>
                <a:cs typeface="+mn-lt"/>
              </a:rPr>
              <a:t> </a:t>
            </a:r>
            <a:r>
              <a:rPr lang="en-GB" sz="1400" err="1">
                <a:solidFill>
                  <a:schemeClr val="tx1"/>
                </a:solidFill>
                <a:ea typeface="+mn-lt"/>
                <a:cs typeface="+mn-lt"/>
              </a:rPr>
              <a:t>krefur</a:t>
            </a:r>
            <a:r>
              <a:rPr lang="en-GB" sz="1400">
                <a:solidFill>
                  <a:schemeClr val="tx1"/>
                </a:solidFill>
                <a:ea typeface="+mn-lt"/>
                <a:cs typeface="+mn-lt"/>
              </a:rPr>
              <a:t>, </a:t>
            </a:r>
            <a:r>
              <a:rPr lang="en-GB" sz="1400" err="1">
                <a:solidFill>
                  <a:schemeClr val="tx1"/>
                </a:solidFill>
                <a:ea typeface="+mn-lt"/>
                <a:cs typeface="+mn-lt"/>
              </a:rPr>
              <a:t>opnaðu</a:t>
            </a:r>
            <a:r>
              <a:rPr lang="en-GB" sz="1400">
                <a:solidFill>
                  <a:schemeClr val="tx1"/>
                </a:solidFill>
                <a:ea typeface="+mn-lt"/>
                <a:cs typeface="+mn-lt"/>
              </a:rPr>
              <a:t> </a:t>
            </a:r>
            <a:endParaRPr lang="en-US">
              <a:solidFill>
                <a:schemeClr val="tx1"/>
              </a:solidFill>
              <a:ea typeface="Arial Unicode MS"/>
              <a:cs typeface="+mn-lt"/>
            </a:endParaRPr>
          </a:p>
          <a:p>
            <a:r>
              <a:rPr lang="en-GB" sz="1400" err="1">
                <a:solidFill>
                  <a:schemeClr val="tx1"/>
                </a:solidFill>
                <a:ea typeface="+mn-lt"/>
                <a:cs typeface="+mn-lt"/>
              </a:rPr>
              <a:t>hengilásinn</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lokaðu</a:t>
            </a:r>
            <a:r>
              <a:rPr lang="en-GB" sz="1400">
                <a:solidFill>
                  <a:schemeClr val="tx1"/>
                </a:solidFill>
                <a:ea typeface="+mn-lt"/>
                <a:cs typeface="+mn-lt"/>
              </a:rPr>
              <a:t> </a:t>
            </a:r>
            <a:r>
              <a:rPr lang="en-GB" sz="1400" err="1">
                <a:solidFill>
                  <a:schemeClr val="tx1"/>
                </a:solidFill>
                <a:ea typeface="+mn-lt"/>
                <a:cs typeface="+mn-lt"/>
              </a:rPr>
              <a:t>honum</a:t>
            </a:r>
            <a:r>
              <a:rPr lang="en-GB" sz="1400">
                <a:solidFill>
                  <a:schemeClr val="tx1"/>
                </a:solidFill>
                <a:ea typeface="+mn-lt"/>
                <a:cs typeface="+mn-lt"/>
              </a:rPr>
              <a:t> </a:t>
            </a:r>
            <a:r>
              <a:rPr lang="en-GB" sz="1400" err="1">
                <a:solidFill>
                  <a:schemeClr val="tx1"/>
                </a:solidFill>
                <a:ea typeface="+mn-lt"/>
                <a:cs typeface="+mn-lt"/>
              </a:rPr>
              <a:t>svo</a:t>
            </a:r>
            <a:r>
              <a:rPr lang="en-GB" sz="1400">
                <a:solidFill>
                  <a:schemeClr val="tx1"/>
                </a:solidFill>
                <a:ea typeface="+mn-lt"/>
                <a:cs typeface="+mn-lt"/>
              </a:rPr>
              <a:t> </a:t>
            </a:r>
            <a:r>
              <a:rPr lang="en-GB" sz="1400" err="1">
                <a:solidFill>
                  <a:schemeClr val="tx1"/>
                </a:solidFill>
                <a:ea typeface="+mn-lt"/>
                <a:cs typeface="+mn-lt"/>
              </a:rPr>
              <a:t>aftur</a:t>
            </a:r>
            <a:r>
              <a:rPr lang="en-GB" sz="1400">
                <a:solidFill>
                  <a:schemeClr val="tx1"/>
                </a:solidFill>
                <a:ea typeface="+mn-lt"/>
                <a:cs typeface="+mn-lt"/>
              </a:rPr>
              <a:t> </a:t>
            </a:r>
            <a:r>
              <a:rPr lang="en-GB" sz="1400" err="1">
                <a:solidFill>
                  <a:schemeClr val="tx1"/>
                </a:solidFill>
                <a:ea typeface="+mn-lt"/>
                <a:cs typeface="+mn-lt"/>
              </a:rPr>
              <a:t>eftir</a:t>
            </a:r>
            <a:r>
              <a:rPr lang="en-GB" sz="1400">
                <a:solidFill>
                  <a:schemeClr val="tx1"/>
                </a:solidFill>
                <a:ea typeface="+mn-lt"/>
                <a:cs typeface="+mn-lt"/>
              </a:rPr>
              <a:t> </a:t>
            </a:r>
            <a:endParaRPr lang="en-US">
              <a:solidFill>
                <a:schemeClr val="tx1"/>
              </a:solidFill>
              <a:ea typeface="Arial Unicode MS"/>
              <a:cs typeface="+mn-lt"/>
            </a:endParaRPr>
          </a:p>
          <a:p>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gildunum</a:t>
            </a:r>
            <a:r>
              <a:rPr lang="en-GB" sz="1400">
                <a:solidFill>
                  <a:schemeClr val="tx1"/>
                </a:solidFill>
                <a:ea typeface="+mn-lt"/>
                <a:cs typeface="+mn-lt"/>
              </a:rPr>
              <a:t> </a:t>
            </a:r>
            <a:r>
              <a:rPr lang="en-GB" sz="1400" err="1">
                <a:solidFill>
                  <a:schemeClr val="tx1"/>
                </a:solidFill>
                <a:ea typeface="+mn-lt"/>
                <a:cs typeface="+mn-lt"/>
              </a:rPr>
              <a:t>hefur</a:t>
            </a:r>
            <a:r>
              <a:rPr lang="en-GB" sz="1400">
                <a:solidFill>
                  <a:schemeClr val="tx1"/>
                </a:solidFill>
                <a:ea typeface="+mn-lt"/>
                <a:cs typeface="+mn-lt"/>
              </a:rPr>
              <a:t> </a:t>
            </a:r>
            <a:r>
              <a:rPr lang="en-GB" sz="1400" err="1">
                <a:solidFill>
                  <a:schemeClr val="tx1"/>
                </a:solidFill>
                <a:ea typeface="+mn-lt"/>
                <a:cs typeface="+mn-lt"/>
              </a:rPr>
              <a:t>verið</a:t>
            </a:r>
            <a:r>
              <a:rPr lang="en-GB" sz="1400">
                <a:solidFill>
                  <a:schemeClr val="tx1"/>
                </a:solidFill>
                <a:ea typeface="+mn-lt"/>
                <a:cs typeface="+mn-lt"/>
              </a:rPr>
              <a:t> </a:t>
            </a:r>
            <a:r>
              <a:rPr lang="en-GB" sz="1400" err="1">
                <a:solidFill>
                  <a:schemeClr val="tx1"/>
                </a:solidFill>
                <a:ea typeface="+mn-lt"/>
                <a:cs typeface="+mn-lt"/>
              </a:rPr>
              <a:t>breytt</a:t>
            </a:r>
            <a:r>
              <a:rPr lang="en-GB" sz="1400">
                <a:solidFill>
                  <a:schemeClr val="tx1"/>
                </a:solidFill>
                <a:ea typeface="+mn-lt"/>
                <a:cs typeface="+mn-lt"/>
              </a:rPr>
              <a:t> </a:t>
            </a:r>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tryggja</a:t>
            </a:r>
            <a:r>
              <a:rPr lang="en-GB" sz="1400">
                <a:solidFill>
                  <a:schemeClr val="tx1"/>
                </a:solidFill>
                <a:ea typeface="+mn-lt"/>
                <a:cs typeface="+mn-lt"/>
              </a:rPr>
              <a:t> </a:t>
            </a:r>
            <a:endParaRPr lang="en-US">
              <a:solidFill>
                <a:schemeClr val="tx1"/>
              </a:solidFill>
              <a:ea typeface="Arial Unicode MS"/>
              <a:cs typeface="+mn-lt"/>
            </a:endParaRPr>
          </a:p>
          <a:p>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réttu</a:t>
            </a:r>
            <a:r>
              <a:rPr lang="en-GB" sz="1400">
                <a:solidFill>
                  <a:schemeClr val="tx1"/>
                </a:solidFill>
                <a:ea typeface="+mn-lt"/>
                <a:cs typeface="+mn-lt"/>
              </a:rPr>
              <a:t> </a:t>
            </a:r>
            <a:r>
              <a:rPr lang="en-GB" sz="1400" err="1">
                <a:solidFill>
                  <a:schemeClr val="tx1"/>
                </a:solidFill>
                <a:ea typeface="+mn-lt"/>
                <a:cs typeface="+mn-lt"/>
              </a:rPr>
              <a:t>stærðarhlutföllin</a:t>
            </a:r>
            <a:r>
              <a:rPr lang="en-GB" sz="1400">
                <a:solidFill>
                  <a:schemeClr val="tx1"/>
                </a:solidFill>
                <a:ea typeface="+mn-lt"/>
                <a:cs typeface="+mn-lt"/>
              </a:rPr>
              <a:t> </a:t>
            </a:r>
            <a:r>
              <a:rPr lang="en-GB" sz="1400" err="1">
                <a:solidFill>
                  <a:schemeClr val="tx1"/>
                </a:solidFill>
                <a:ea typeface="+mn-lt"/>
                <a:cs typeface="+mn-lt"/>
              </a:rPr>
              <a:t>haldist</a:t>
            </a:r>
            <a:r>
              <a:rPr lang="en-GB" sz="1400">
                <a:solidFill>
                  <a:schemeClr val="tx1"/>
                </a:solidFill>
                <a:ea typeface="+mn-lt"/>
                <a:cs typeface="+mn-lt"/>
              </a:rPr>
              <a:t>. </a:t>
            </a:r>
          </a:p>
          <a:p>
            <a:endParaRPr lang="en-US">
              <a:solidFill>
                <a:schemeClr val="tx1"/>
              </a:solidFill>
              <a:cs typeface="Arial"/>
            </a:endParaRPr>
          </a:p>
          <a:p>
            <a:r>
              <a:rPr lang="en-GB" sz="1400" err="1">
                <a:solidFill>
                  <a:schemeClr val="tx1"/>
                </a:solidFill>
                <a:ea typeface="+mn-lt"/>
                <a:cs typeface="+mn-lt"/>
              </a:rPr>
              <a:t>Þegar</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teiknar</a:t>
            </a:r>
            <a:r>
              <a:rPr lang="en-GB" sz="1400">
                <a:solidFill>
                  <a:schemeClr val="tx1"/>
                </a:solidFill>
                <a:ea typeface="+mn-lt"/>
                <a:cs typeface="+mn-lt"/>
              </a:rPr>
              <a:t> </a:t>
            </a:r>
            <a:r>
              <a:rPr lang="en-GB" sz="1400" err="1">
                <a:solidFill>
                  <a:schemeClr val="tx1"/>
                </a:solidFill>
                <a:ea typeface="+mn-lt"/>
                <a:cs typeface="+mn-lt"/>
              </a:rPr>
              <a:t>stjörnu</a:t>
            </a:r>
            <a:r>
              <a:rPr lang="en-GB" sz="1400">
                <a:solidFill>
                  <a:schemeClr val="tx1"/>
                </a:solidFill>
                <a:ea typeface="+mn-lt"/>
                <a:cs typeface="+mn-lt"/>
              </a:rPr>
              <a:t> </a:t>
            </a:r>
            <a:r>
              <a:rPr lang="en-GB" sz="1400" err="1">
                <a:solidFill>
                  <a:schemeClr val="tx1"/>
                </a:solidFill>
                <a:ea typeface="+mn-lt"/>
                <a:cs typeface="+mn-lt"/>
              </a:rPr>
              <a:t>eða</a:t>
            </a:r>
            <a:r>
              <a:rPr lang="en-GB" sz="1400">
                <a:solidFill>
                  <a:schemeClr val="tx1"/>
                </a:solidFill>
                <a:ea typeface="+mn-lt"/>
                <a:cs typeface="+mn-lt"/>
              </a:rPr>
              <a:t> </a:t>
            </a:r>
            <a:r>
              <a:rPr lang="en-GB" sz="1400" err="1">
                <a:solidFill>
                  <a:schemeClr val="tx1"/>
                </a:solidFill>
                <a:ea typeface="+mn-lt"/>
                <a:cs typeface="+mn-lt"/>
              </a:rPr>
              <a:t>marghyrning</a:t>
            </a:r>
            <a:r>
              <a:rPr lang="en-GB" sz="1400">
                <a:solidFill>
                  <a:schemeClr val="tx1"/>
                </a:solidFill>
                <a:ea typeface="+mn-lt"/>
                <a:cs typeface="+mn-lt"/>
              </a:rPr>
              <a:t> </a:t>
            </a:r>
            <a:endParaRPr lang="en-GB" err="1">
              <a:solidFill>
                <a:schemeClr val="tx1"/>
              </a:solidFill>
              <a:ea typeface="Arial Unicode MS"/>
              <a:cs typeface="+mn-lt"/>
            </a:endParaRPr>
          </a:p>
          <a:p>
            <a:r>
              <a:rPr lang="en-GB" sz="1400" err="1">
                <a:solidFill>
                  <a:schemeClr val="tx1"/>
                </a:solidFill>
                <a:ea typeface="+mn-lt"/>
                <a:cs typeface="+mn-lt"/>
              </a:rPr>
              <a:t>geturðu</a:t>
            </a:r>
            <a:r>
              <a:rPr lang="en-GB" sz="1400">
                <a:solidFill>
                  <a:schemeClr val="tx1"/>
                </a:solidFill>
                <a:ea typeface="+mn-lt"/>
                <a:cs typeface="+mn-lt"/>
              </a:rPr>
              <a:t> </a:t>
            </a:r>
            <a:r>
              <a:rPr lang="en-GB" sz="1400" err="1">
                <a:solidFill>
                  <a:schemeClr val="tx1"/>
                </a:solidFill>
                <a:ea typeface="+mn-lt"/>
                <a:cs typeface="+mn-lt"/>
              </a:rPr>
              <a:t>meðal</a:t>
            </a:r>
            <a:r>
              <a:rPr lang="en-GB" sz="1400">
                <a:solidFill>
                  <a:schemeClr val="tx1"/>
                </a:solidFill>
                <a:ea typeface="+mn-lt"/>
                <a:cs typeface="+mn-lt"/>
              </a:rPr>
              <a:t> </a:t>
            </a:r>
            <a:r>
              <a:rPr lang="en-GB" sz="1400" err="1">
                <a:solidFill>
                  <a:schemeClr val="tx1"/>
                </a:solidFill>
                <a:ea typeface="+mn-lt"/>
                <a:cs typeface="+mn-lt"/>
              </a:rPr>
              <a:t>annars</a:t>
            </a:r>
            <a:r>
              <a:rPr lang="en-GB" sz="1400">
                <a:solidFill>
                  <a:schemeClr val="tx1"/>
                </a:solidFill>
                <a:ea typeface="+mn-lt"/>
                <a:cs typeface="+mn-lt"/>
              </a:rPr>
              <a:t> </a:t>
            </a:r>
            <a:r>
              <a:rPr lang="en-GB" sz="1400" err="1">
                <a:solidFill>
                  <a:schemeClr val="tx1"/>
                </a:solidFill>
                <a:ea typeface="+mn-lt"/>
                <a:cs typeface="+mn-lt"/>
              </a:rPr>
              <a:t>valið</a:t>
            </a:r>
            <a:r>
              <a:rPr lang="en-GB" sz="1400">
                <a:solidFill>
                  <a:schemeClr val="tx1"/>
                </a:solidFill>
                <a:ea typeface="+mn-lt"/>
                <a:cs typeface="+mn-lt"/>
              </a:rPr>
              <a:t> </a:t>
            </a:r>
            <a:r>
              <a:rPr lang="en-GB" sz="1400" err="1">
                <a:solidFill>
                  <a:schemeClr val="tx1"/>
                </a:solidFill>
                <a:ea typeface="+mn-lt"/>
                <a:cs typeface="+mn-lt"/>
              </a:rPr>
              <a:t>fjölda</a:t>
            </a:r>
            <a:r>
              <a:rPr lang="en-GB" sz="1400">
                <a:solidFill>
                  <a:schemeClr val="tx1"/>
                </a:solidFill>
                <a:ea typeface="+mn-lt"/>
                <a:cs typeface="+mn-lt"/>
              </a:rPr>
              <a:t> </a:t>
            </a:r>
            <a:r>
              <a:rPr lang="en-GB" sz="1400" err="1">
                <a:solidFill>
                  <a:schemeClr val="tx1"/>
                </a:solidFill>
                <a:ea typeface="+mn-lt"/>
                <a:cs typeface="+mn-lt"/>
              </a:rPr>
              <a:t>horna</a:t>
            </a:r>
            <a:r>
              <a:rPr lang="en-GB" sz="1400">
                <a:solidFill>
                  <a:schemeClr val="tx1"/>
                </a:solidFill>
                <a:ea typeface="+mn-lt"/>
                <a:cs typeface="+mn-lt"/>
              </a:rPr>
              <a:t>.</a:t>
            </a:r>
            <a:endParaRPr lang="en-GB" err="1">
              <a:solidFill>
                <a:schemeClr val="tx1"/>
              </a:solidFill>
              <a:cs typeface="Arial"/>
            </a:endParaRPr>
          </a:p>
          <a:p>
            <a:r>
              <a:rPr lang="en-GB" sz="1400" err="1">
                <a:solidFill>
                  <a:schemeClr val="tx1"/>
                </a:solidFill>
                <a:ea typeface="+mn-lt"/>
                <a:cs typeface="+mn-lt"/>
              </a:rPr>
              <a:t>Veldu</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minnsta</a:t>
            </a:r>
            <a:r>
              <a:rPr lang="en-GB" sz="1400">
                <a:solidFill>
                  <a:schemeClr val="tx1"/>
                </a:solidFill>
                <a:ea typeface="+mn-lt"/>
                <a:cs typeface="+mn-lt"/>
              </a:rPr>
              <a:t> </a:t>
            </a:r>
            <a:r>
              <a:rPr lang="en-GB" sz="1400" err="1">
                <a:solidFill>
                  <a:schemeClr val="tx1"/>
                </a:solidFill>
                <a:ea typeface="+mn-lt"/>
                <a:cs typeface="+mn-lt"/>
              </a:rPr>
              <a:t>kosti</a:t>
            </a:r>
            <a:r>
              <a:rPr lang="en-GB" sz="1400">
                <a:solidFill>
                  <a:schemeClr val="tx1"/>
                </a:solidFill>
                <a:ea typeface="+mn-lt"/>
                <a:cs typeface="+mn-lt"/>
              </a:rPr>
              <a:t> 2 </a:t>
            </a:r>
            <a:r>
              <a:rPr lang="en-GB" sz="1400" err="1">
                <a:solidFill>
                  <a:schemeClr val="tx1"/>
                </a:solidFill>
                <a:ea typeface="+mn-lt"/>
                <a:cs typeface="+mn-lt"/>
              </a:rPr>
              <a:t>útfærslur</a:t>
            </a:r>
            <a:r>
              <a:rPr lang="en-GB" sz="1400">
                <a:solidFill>
                  <a:schemeClr val="tx1"/>
                </a:solidFill>
                <a:ea typeface="+mn-lt"/>
                <a:cs typeface="+mn-lt"/>
              </a:rPr>
              <a:t> </a:t>
            </a:r>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endParaRPr lang="ko-KR" altLang="en-US">
              <a:solidFill>
                <a:schemeClr val="tx1"/>
              </a:solidFill>
              <a:ea typeface="+mn-lt"/>
              <a:cs typeface="+mn-lt"/>
            </a:endParaRPr>
          </a:p>
          <a:p>
            <a:r>
              <a:rPr lang="en-GB" sz="1400" err="1">
                <a:solidFill>
                  <a:schemeClr val="tx1"/>
                </a:solidFill>
                <a:ea typeface="+mn-lt"/>
                <a:cs typeface="+mn-lt"/>
              </a:rPr>
              <a:t>prófa</a:t>
            </a:r>
            <a:r>
              <a:rPr lang="en-GB" sz="1400">
                <a:solidFill>
                  <a:schemeClr val="tx1"/>
                </a:solidFill>
                <a:ea typeface="+mn-lt"/>
                <a:cs typeface="+mn-lt"/>
              </a:rPr>
              <a:t>, </a:t>
            </a:r>
            <a:r>
              <a:rPr lang="en-GB" sz="1400" err="1">
                <a:solidFill>
                  <a:schemeClr val="tx1"/>
                </a:solidFill>
                <a:ea typeface="+mn-lt"/>
                <a:cs typeface="+mn-lt"/>
              </a:rPr>
              <a:t>t.d.</a:t>
            </a:r>
            <a:r>
              <a:rPr lang="en-GB" sz="1400">
                <a:solidFill>
                  <a:schemeClr val="tx1"/>
                </a:solidFill>
                <a:ea typeface="+mn-lt"/>
                <a:cs typeface="+mn-lt"/>
              </a:rPr>
              <a:t> </a:t>
            </a:r>
            <a:r>
              <a:rPr lang="en-GB" sz="1400" err="1">
                <a:solidFill>
                  <a:schemeClr val="tx1"/>
                </a:solidFill>
                <a:ea typeface="+mn-lt"/>
                <a:cs typeface="+mn-lt"/>
              </a:rPr>
              <a:t>bæði</a:t>
            </a:r>
            <a:r>
              <a:rPr lang="en-GB" sz="1400">
                <a:solidFill>
                  <a:schemeClr val="tx1"/>
                </a:solidFill>
                <a:ea typeface="+mn-lt"/>
                <a:cs typeface="+mn-lt"/>
              </a:rPr>
              <a:t> </a:t>
            </a:r>
            <a:r>
              <a:rPr lang="en-GB" sz="1400" err="1">
                <a:solidFill>
                  <a:schemeClr val="tx1"/>
                </a:solidFill>
                <a:ea typeface="+mn-lt"/>
                <a:cs typeface="+mn-lt"/>
              </a:rPr>
              <a:t>fyrirfram</a:t>
            </a:r>
            <a:r>
              <a:rPr lang="en-GB" sz="1400">
                <a:solidFill>
                  <a:schemeClr val="tx1"/>
                </a:solidFill>
                <a:ea typeface="+mn-lt"/>
                <a:cs typeface="+mn-lt"/>
              </a:rPr>
              <a:t> </a:t>
            </a:r>
            <a:r>
              <a:rPr lang="en-GB" sz="1400" err="1">
                <a:solidFill>
                  <a:schemeClr val="tx1"/>
                </a:solidFill>
                <a:ea typeface="+mn-lt"/>
                <a:cs typeface="+mn-lt"/>
              </a:rPr>
              <a:t>skilgreint</a:t>
            </a:r>
            <a:r>
              <a:rPr lang="en-GB" sz="1400">
                <a:solidFill>
                  <a:schemeClr val="tx1"/>
                </a:solidFill>
                <a:ea typeface="+mn-lt"/>
                <a:cs typeface="+mn-lt"/>
              </a:rPr>
              <a:t> form </a:t>
            </a:r>
            <a:r>
              <a:rPr lang="en-GB" sz="1400" err="1">
                <a:solidFill>
                  <a:schemeClr val="tx1"/>
                </a:solidFill>
                <a:ea typeface="+mn-lt"/>
                <a:cs typeface="+mn-lt"/>
              </a:rPr>
              <a:t>og</a:t>
            </a:r>
            <a:r>
              <a:rPr lang="en-GB" sz="1400">
                <a:solidFill>
                  <a:schemeClr val="tx1"/>
                </a:solidFill>
                <a:ea typeface="+mn-lt"/>
                <a:cs typeface="+mn-lt"/>
              </a:rPr>
              <a:t> </a:t>
            </a:r>
            <a:endParaRPr lang="ko-KR" altLang="en-US">
              <a:solidFill>
                <a:schemeClr val="tx1"/>
              </a:solidFill>
              <a:ea typeface="+mn-lt"/>
              <a:cs typeface="+mn-lt"/>
            </a:endParaRPr>
          </a:p>
          <a:p>
            <a:r>
              <a:rPr lang="en-GB" sz="1400" err="1">
                <a:solidFill>
                  <a:schemeClr val="tx1"/>
                </a:solidFill>
                <a:ea typeface="+mn-lt"/>
                <a:cs typeface="+mn-lt"/>
              </a:rPr>
              <a:t>handteiknað</a:t>
            </a:r>
            <a:r>
              <a:rPr lang="en-GB" sz="1400">
                <a:solidFill>
                  <a:schemeClr val="tx1"/>
                </a:solidFill>
                <a:ea typeface="+mn-lt"/>
                <a:cs typeface="+mn-lt"/>
              </a:rPr>
              <a:t>.</a:t>
            </a:r>
            <a:endParaRPr lang="ko-KR">
              <a:solidFill>
                <a:schemeClr val="tx1"/>
              </a:solidFill>
              <a:ea typeface="+mn-lt"/>
              <a:cs typeface="+mn-lt"/>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5121" name="Picture 1">
            <a:extLst>
              <a:ext uri="{FF2B5EF4-FFF2-40B4-BE49-F238E27FC236}">
                <a16:creationId xmlns:a16="http://schemas.microsoft.com/office/drawing/2014/main" id="{0EE45F02-A870-2AE2-A069-2CABCEEB1E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7145" y="1707654"/>
            <a:ext cx="205891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B8C4B174-8908-E4A4-AF08-1F2D42C3EF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18516" y="1275605"/>
            <a:ext cx="2216367" cy="1674811"/>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a:extLst>
              <a:ext uri="{FF2B5EF4-FFF2-40B4-BE49-F238E27FC236}">
                <a16:creationId xmlns:a16="http://schemas.microsoft.com/office/drawing/2014/main" id="{C8D91A78-7579-91ED-0CB7-210044E2FEC1}"/>
              </a:ext>
            </a:extLst>
          </p:cNvPr>
          <p:cNvSpPr/>
          <p:nvPr/>
        </p:nvSpPr>
        <p:spPr>
          <a:xfrm rot="5400000">
            <a:off x="1439652" y="2562830"/>
            <a:ext cx="864096" cy="216024"/>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a:extLst>
              <a:ext uri="{FF2B5EF4-FFF2-40B4-BE49-F238E27FC236}">
                <a16:creationId xmlns:a16="http://schemas.microsoft.com/office/drawing/2014/main" id="{9840A38F-D240-18FB-93A7-58DDAFD86999}"/>
              </a:ext>
            </a:extLst>
          </p:cNvPr>
          <p:cNvSpPr/>
          <p:nvPr/>
        </p:nvSpPr>
        <p:spPr>
          <a:xfrm rot="7311151">
            <a:off x="300097" y="2499742"/>
            <a:ext cx="864096" cy="216024"/>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 Arrow 7">
            <a:extLst>
              <a:ext uri="{FF2B5EF4-FFF2-40B4-BE49-F238E27FC236}">
                <a16:creationId xmlns:a16="http://schemas.microsoft.com/office/drawing/2014/main" id="{C90CE636-784E-B343-2493-FB375C886A7F}"/>
              </a:ext>
            </a:extLst>
          </p:cNvPr>
          <p:cNvSpPr/>
          <p:nvPr/>
        </p:nvSpPr>
        <p:spPr>
          <a:xfrm rot="5400000">
            <a:off x="7386639" y="1887674"/>
            <a:ext cx="864096" cy="216024"/>
          </a:xfrm>
          <a:prstGeom prst="leftArrow">
            <a:avLst/>
          </a:prstGeom>
          <a:solidFill>
            <a:srgbClr val="32A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1984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1: </a:t>
            </a:r>
            <a:r>
              <a:rPr lang="es-ES" sz="2800" err="1">
                <a:ea typeface="+mj-lt"/>
                <a:cs typeface="+mj-lt"/>
              </a:rPr>
              <a:t>Einfaldur</a:t>
            </a:r>
            <a:r>
              <a:rPr lang="es-ES" sz="2800">
                <a:ea typeface="+mj-lt"/>
                <a:cs typeface="+mj-lt"/>
              </a:rPr>
              <a:t> </a:t>
            </a:r>
            <a:r>
              <a:rPr lang="es-ES" sz="2800" err="1">
                <a:ea typeface="+mj-lt"/>
                <a:cs typeface="+mj-lt"/>
              </a:rPr>
              <a:t>texti</a:t>
            </a:r>
            <a:r>
              <a:rPr lang="es-ES" sz="2800">
                <a:ea typeface="+mj-lt"/>
                <a:cs typeface="+mj-lt"/>
              </a:rPr>
              <a:t> á </a:t>
            </a:r>
            <a:r>
              <a:rPr lang="es-ES" sz="2800" err="1">
                <a:ea typeface="+mj-lt"/>
                <a:cs typeface="+mj-lt"/>
              </a:rPr>
              <a:t>slóð</a:t>
            </a:r>
            <a:r>
              <a:rPr lang="es-ES" sz="2800">
                <a:ea typeface="+mj-lt"/>
                <a:cs typeface="+mj-lt"/>
              </a:rPr>
              <a:t> (</a:t>
            </a:r>
            <a:r>
              <a:rPr lang="es-ES" sz="2800" err="1">
                <a:ea typeface="+mj-lt"/>
                <a:cs typeface="+mj-lt"/>
              </a:rPr>
              <a:t>path</a:t>
            </a:r>
            <a:r>
              <a:rPr lang="es-ES" sz="2800">
                <a:ea typeface="+mj-lt"/>
                <a:cs typeface="+mj-lt"/>
              </a:rPr>
              <a:t>) 7</a:t>
            </a:r>
            <a:endParaRPr lang="en-US">
              <a:ea typeface="+mj-lt"/>
              <a:cs typeface="+mj-lt"/>
            </a:endParaRP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400" b="0" i="0" u="none" strike="noStrike">
                <a:solidFill>
                  <a:schemeClr val="tx1"/>
                </a:solidFill>
                <a:effectLst/>
                <a:ea typeface="+mn-lt"/>
                <a:cs typeface="+mn-lt"/>
              </a:rPr>
              <a:t>7. </a:t>
            </a:r>
            <a:r>
              <a:rPr lang="en-GB" sz="1400" err="1">
                <a:solidFill>
                  <a:schemeClr val="tx1"/>
                </a:solidFill>
                <a:ea typeface="+mn-lt"/>
                <a:cs typeface="+mn-lt"/>
              </a:rPr>
              <a:t>Veldu</a:t>
            </a:r>
            <a:r>
              <a:rPr lang="en-GB" sz="1400">
                <a:solidFill>
                  <a:schemeClr val="tx1"/>
                </a:solidFill>
                <a:ea typeface="+mn-lt"/>
                <a:cs typeface="+mn-lt"/>
              </a:rPr>
              <a:t> </a:t>
            </a:r>
            <a:r>
              <a:rPr lang="en-GB" sz="1400" err="1">
                <a:solidFill>
                  <a:schemeClr val="tx1"/>
                </a:solidFill>
                <a:ea typeface="+mn-lt"/>
                <a:cs typeface="+mn-lt"/>
              </a:rPr>
              <a:t>textann</a:t>
            </a:r>
            <a:r>
              <a:rPr lang="en-GB" sz="1400" b="0" i="0" u="none" strike="noStrike">
                <a:solidFill>
                  <a:schemeClr val="tx1"/>
                </a:solidFill>
                <a:effectLst/>
                <a:ea typeface="+mn-lt"/>
                <a:cs typeface="+mn-lt"/>
              </a:rPr>
              <a:t>, </a:t>
            </a:r>
            <a:r>
              <a:rPr lang="en-GB" sz="1400" err="1">
                <a:solidFill>
                  <a:schemeClr val="tx1"/>
                </a:solidFill>
                <a:ea typeface="+mn-lt"/>
                <a:cs typeface="+mn-lt"/>
              </a:rPr>
              <a:t>afritaðu</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límdu</a:t>
            </a:r>
            <a:r>
              <a:rPr lang="en-GB" sz="1400">
                <a:solidFill>
                  <a:schemeClr val="tx1"/>
                </a:solidFill>
                <a:ea typeface="+mn-lt"/>
                <a:cs typeface="+mn-lt"/>
              </a:rPr>
              <a:t> </a:t>
            </a:r>
            <a:r>
              <a:rPr lang="en-GB" sz="1400" err="1">
                <a:solidFill>
                  <a:schemeClr val="tx1"/>
                </a:solidFill>
                <a:ea typeface="+mn-lt"/>
                <a:cs typeface="+mn-lt"/>
              </a:rPr>
              <a:t>hann</a:t>
            </a:r>
            <a:r>
              <a:rPr lang="en-GB" sz="1400">
                <a:solidFill>
                  <a:schemeClr val="tx1"/>
                </a:solidFill>
                <a:ea typeface="+mn-lt"/>
                <a:cs typeface="+mn-lt"/>
              </a:rPr>
              <a:t> í </a:t>
            </a:r>
            <a:r>
              <a:rPr lang="en-GB" sz="1400" err="1">
                <a:solidFill>
                  <a:schemeClr val="tx1"/>
                </a:solidFill>
                <a:ea typeface="+mn-lt"/>
                <a:cs typeface="+mn-lt"/>
              </a:rPr>
              <a:t>skjalið</a:t>
            </a:r>
            <a:r>
              <a:rPr lang="en-GB" sz="1400">
                <a:solidFill>
                  <a:schemeClr val="tx1"/>
                </a:solidFill>
                <a:ea typeface="+mn-lt"/>
                <a:cs typeface="+mn-lt"/>
              </a:rPr>
              <a:t>.</a:t>
            </a:r>
            <a:endParaRPr lang="en-GB" sz="1400">
              <a:solidFill>
                <a:schemeClr val="tx1"/>
              </a:solidFill>
              <a:cs typeface="Arial"/>
            </a:endParaRPr>
          </a:p>
          <a:p>
            <a:endParaRPr lang="en-GB">
              <a:solidFill>
                <a:schemeClr val="tx1"/>
              </a:solidFill>
              <a:cs typeface="Arial"/>
            </a:endParaRPr>
          </a:p>
          <a:p>
            <a:r>
              <a:rPr lang="en-GB" sz="1400" err="1">
                <a:solidFill>
                  <a:schemeClr val="tx1"/>
                </a:solidFill>
                <a:ea typeface="+mn-lt"/>
                <a:cs typeface="+mn-lt"/>
              </a:rPr>
              <a:t>Veldu</a:t>
            </a:r>
            <a:r>
              <a:rPr lang="en-GB" sz="1400">
                <a:solidFill>
                  <a:schemeClr val="tx1"/>
                </a:solidFill>
                <a:ea typeface="+mn-lt"/>
                <a:cs typeface="+mn-lt"/>
              </a:rPr>
              <a:t> </a:t>
            </a:r>
            <a:r>
              <a:rPr lang="en-GB" sz="1400" err="1">
                <a:solidFill>
                  <a:schemeClr val="tx1"/>
                </a:solidFill>
                <a:ea typeface="+mn-lt"/>
                <a:cs typeface="+mn-lt"/>
              </a:rPr>
              <a:t>textann</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haltu</a:t>
            </a:r>
            <a:r>
              <a:rPr lang="en-GB" sz="1400">
                <a:solidFill>
                  <a:schemeClr val="tx1"/>
                </a:solidFill>
                <a:ea typeface="+mn-lt"/>
                <a:cs typeface="+mn-lt"/>
              </a:rPr>
              <a:t> </a:t>
            </a:r>
            <a:r>
              <a:rPr lang="en-GB" sz="1400" err="1">
                <a:solidFill>
                  <a:schemeClr val="tx1"/>
                </a:solidFill>
                <a:ea typeface="+mn-lt"/>
                <a:cs typeface="+mn-lt"/>
              </a:rPr>
              <a:t>síðan</a:t>
            </a:r>
            <a:r>
              <a:rPr lang="en-GB" sz="1400">
                <a:solidFill>
                  <a:schemeClr val="tx1"/>
                </a:solidFill>
                <a:ea typeface="+mn-lt"/>
                <a:cs typeface="+mn-lt"/>
              </a:rPr>
              <a:t> SHIFT-</a:t>
            </a:r>
            <a:r>
              <a:rPr lang="en-GB" sz="1400" err="1">
                <a:solidFill>
                  <a:schemeClr val="tx1"/>
                </a:solidFill>
                <a:ea typeface="+mn-lt"/>
                <a:cs typeface="+mn-lt"/>
              </a:rPr>
              <a:t>hnappinum</a:t>
            </a:r>
            <a:r>
              <a:rPr lang="en-GB" sz="1400">
                <a:solidFill>
                  <a:schemeClr val="tx1"/>
                </a:solidFill>
                <a:ea typeface="+mn-lt"/>
                <a:cs typeface="+mn-lt"/>
              </a:rPr>
              <a:t> </a:t>
            </a:r>
            <a:r>
              <a:rPr lang="en-GB" sz="1400" err="1">
                <a:solidFill>
                  <a:schemeClr val="tx1"/>
                </a:solidFill>
                <a:ea typeface="+mn-lt"/>
                <a:cs typeface="+mn-lt"/>
              </a:rPr>
              <a:t>inni</a:t>
            </a:r>
            <a:r>
              <a:rPr lang="en-GB" sz="1400">
                <a:solidFill>
                  <a:schemeClr val="tx1"/>
                </a:solidFill>
                <a:ea typeface="+mn-lt"/>
                <a:cs typeface="+mn-lt"/>
              </a:rPr>
              <a:t> </a:t>
            </a:r>
            <a:endParaRPr lang="en-GB">
              <a:solidFill>
                <a:schemeClr val="tx1"/>
              </a:solidFill>
              <a:ea typeface="+mn-lt"/>
              <a:cs typeface="+mn-lt"/>
            </a:endParaRPr>
          </a:p>
          <a:p>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velja</a:t>
            </a:r>
            <a:r>
              <a:rPr lang="en-GB" sz="1400">
                <a:solidFill>
                  <a:schemeClr val="tx1"/>
                </a:solidFill>
                <a:ea typeface="+mn-lt"/>
                <a:cs typeface="+mn-lt"/>
              </a:rPr>
              <a:t> </a:t>
            </a:r>
            <a:r>
              <a:rPr lang="en-GB" sz="1400" b="0" i="0" u="none" strike="noStrike">
                <a:solidFill>
                  <a:schemeClr val="tx1"/>
                </a:solidFill>
                <a:effectLst/>
                <a:ea typeface="+mn-lt"/>
                <a:cs typeface="+mn-lt"/>
              </a:rPr>
              <a:t>form/</a:t>
            </a:r>
            <a:r>
              <a:rPr lang="en-GB" sz="1400" err="1">
                <a:solidFill>
                  <a:schemeClr val="tx1"/>
                </a:solidFill>
                <a:ea typeface="+mn-lt"/>
                <a:cs typeface="+mn-lt"/>
              </a:rPr>
              <a:t>slóð</a:t>
            </a:r>
            <a:r>
              <a:rPr lang="en-GB" sz="1400">
                <a:solidFill>
                  <a:schemeClr val="tx1"/>
                </a:solidFill>
                <a:ea typeface="+mn-lt"/>
                <a:cs typeface="+mn-lt"/>
              </a:rPr>
              <a:t> </a:t>
            </a:r>
            <a:r>
              <a:rPr lang="en-GB" sz="1400" err="1">
                <a:solidFill>
                  <a:schemeClr val="tx1"/>
                </a:solidFill>
                <a:ea typeface="+mn-lt"/>
                <a:cs typeface="+mn-lt"/>
              </a:rPr>
              <a:t>sem</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vilt</a:t>
            </a:r>
            <a:r>
              <a:rPr lang="en-GB" sz="1400">
                <a:solidFill>
                  <a:schemeClr val="tx1"/>
                </a:solidFill>
                <a:ea typeface="+mn-lt"/>
                <a:cs typeface="+mn-lt"/>
              </a:rPr>
              <a:t> </a:t>
            </a:r>
            <a:r>
              <a:rPr lang="en-GB" sz="1400" err="1">
                <a:solidFill>
                  <a:schemeClr val="tx1"/>
                </a:solidFill>
                <a:ea typeface="+mn-lt"/>
                <a:cs typeface="+mn-lt"/>
              </a:rPr>
              <a:t>setja</a:t>
            </a:r>
            <a:r>
              <a:rPr lang="en-GB" sz="1400">
                <a:solidFill>
                  <a:schemeClr val="tx1"/>
                </a:solidFill>
                <a:ea typeface="+mn-lt"/>
                <a:cs typeface="+mn-lt"/>
              </a:rPr>
              <a:t> </a:t>
            </a:r>
            <a:r>
              <a:rPr lang="en-GB" sz="1400" err="1">
                <a:solidFill>
                  <a:schemeClr val="tx1"/>
                </a:solidFill>
                <a:ea typeface="+mn-lt"/>
                <a:cs typeface="+mn-lt"/>
              </a:rPr>
              <a:t>textann</a:t>
            </a:r>
            <a:r>
              <a:rPr lang="en-GB" sz="1400">
                <a:solidFill>
                  <a:schemeClr val="tx1"/>
                </a:solidFill>
                <a:ea typeface="+mn-lt"/>
                <a:cs typeface="+mn-lt"/>
              </a:rPr>
              <a:t> á</a:t>
            </a:r>
            <a:r>
              <a:rPr lang="en-GB" sz="1400" b="0" i="0" u="none" strike="noStrike">
                <a:solidFill>
                  <a:schemeClr val="tx1"/>
                </a:solidFill>
                <a:effectLst/>
                <a:ea typeface="+mn-lt"/>
                <a:cs typeface="+mn-lt"/>
              </a:rPr>
              <a:t>.</a:t>
            </a:r>
            <a:endParaRPr lang="en-GB">
              <a:solidFill>
                <a:schemeClr val="tx1"/>
              </a:solidFill>
              <a:ea typeface="+mn-lt"/>
              <a:cs typeface="+mn-lt"/>
            </a:endParaRPr>
          </a:p>
          <a:p>
            <a:endParaRPr lang="ko-KR" altLang="en-US" sz="1400">
              <a:solidFill>
                <a:schemeClr val="tx1"/>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6145" name="Picture 1">
            <a:extLst>
              <a:ext uri="{FF2B5EF4-FFF2-40B4-BE49-F238E27FC236}">
                <a16:creationId xmlns:a16="http://schemas.microsoft.com/office/drawing/2014/main" id="{CB0D2EF6-427F-9043-550B-B9785D4D43E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699" y="1925081"/>
            <a:ext cx="25400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402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1: </a:t>
            </a:r>
            <a:r>
              <a:rPr lang="es-ES" sz="2800" err="1">
                <a:ea typeface="+mj-lt"/>
                <a:cs typeface="+mj-lt"/>
              </a:rPr>
              <a:t>Einfaldur</a:t>
            </a:r>
            <a:r>
              <a:rPr lang="es-ES" sz="2800">
                <a:ea typeface="+mj-lt"/>
                <a:cs typeface="+mj-lt"/>
              </a:rPr>
              <a:t> </a:t>
            </a:r>
            <a:r>
              <a:rPr lang="es-ES" sz="2800" err="1">
                <a:ea typeface="+mj-lt"/>
                <a:cs typeface="+mj-lt"/>
              </a:rPr>
              <a:t>texti</a:t>
            </a:r>
            <a:r>
              <a:rPr lang="es-ES" sz="2800">
                <a:ea typeface="+mj-lt"/>
                <a:cs typeface="+mj-lt"/>
              </a:rPr>
              <a:t> á </a:t>
            </a:r>
            <a:r>
              <a:rPr lang="es-ES" sz="2800" err="1">
                <a:ea typeface="+mj-lt"/>
                <a:cs typeface="+mj-lt"/>
              </a:rPr>
              <a:t>slóð</a:t>
            </a:r>
            <a:r>
              <a:rPr lang="es-ES" sz="2800">
                <a:ea typeface="+mj-lt"/>
                <a:cs typeface="+mj-lt"/>
              </a:rPr>
              <a:t> (</a:t>
            </a:r>
            <a:r>
              <a:rPr lang="es-ES" sz="2800" err="1">
                <a:ea typeface="+mj-lt"/>
                <a:cs typeface="+mj-lt"/>
              </a:rPr>
              <a:t>path</a:t>
            </a:r>
            <a:r>
              <a:rPr lang="es-ES" sz="2800">
                <a:ea typeface="+mj-lt"/>
                <a:cs typeface="+mj-lt"/>
              </a:rPr>
              <a:t>) 8</a:t>
            </a:r>
            <a:endParaRPr lang="en-US">
              <a:ea typeface="+mj-lt"/>
              <a:cs typeface="+mj-lt"/>
            </a:endParaRP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5004048" y="1635646"/>
            <a:ext cx="3586917" cy="216758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400" b="0" i="0" u="none" strike="noStrike">
                <a:solidFill>
                  <a:schemeClr val="tx1"/>
                </a:solidFill>
                <a:effectLst/>
                <a:ea typeface="+mn-lt"/>
                <a:cs typeface="+mn-lt"/>
              </a:rPr>
              <a:t>8. </a:t>
            </a:r>
            <a:r>
              <a:rPr lang="en-GB" sz="1400" err="1">
                <a:solidFill>
                  <a:schemeClr val="tx1"/>
                </a:solidFill>
                <a:ea typeface="+mn-lt"/>
                <a:cs typeface="+mn-lt"/>
              </a:rPr>
              <a:t>Farðu</a:t>
            </a:r>
            <a:r>
              <a:rPr lang="en-GB" sz="1400">
                <a:solidFill>
                  <a:schemeClr val="tx1"/>
                </a:solidFill>
                <a:ea typeface="+mn-lt"/>
                <a:cs typeface="+mn-lt"/>
              </a:rPr>
              <a:t> á </a:t>
            </a:r>
            <a:r>
              <a:rPr lang="en-GB" sz="1400" err="1">
                <a:solidFill>
                  <a:schemeClr val="tx1"/>
                </a:solidFill>
                <a:ea typeface="+mn-lt"/>
                <a:cs typeface="+mn-lt"/>
              </a:rPr>
              <a:t>verkefnastikuna</a:t>
            </a:r>
            <a:r>
              <a:rPr lang="en-GB" sz="1400">
                <a:solidFill>
                  <a:schemeClr val="tx1"/>
                </a:solidFill>
                <a:ea typeface="+mn-lt"/>
                <a:cs typeface="+mn-lt"/>
              </a:rPr>
              <a:t> </a:t>
            </a:r>
            <a:r>
              <a:rPr lang="en-GB" sz="1400" err="1">
                <a:solidFill>
                  <a:schemeClr val="tx1"/>
                </a:solidFill>
                <a:ea typeface="+mn-lt"/>
                <a:cs typeface="+mn-lt"/>
              </a:rPr>
              <a:t>efst</a:t>
            </a:r>
            <a:r>
              <a:rPr lang="en-GB" sz="1400" b="0" i="0" u="none" strike="noStrike">
                <a:solidFill>
                  <a:schemeClr val="tx1"/>
                </a:solidFill>
                <a:effectLst/>
                <a:ea typeface="+mn-lt"/>
                <a:cs typeface="+mn-lt"/>
              </a:rPr>
              <a:t>, </a:t>
            </a:r>
            <a:r>
              <a:rPr lang="en-GB" sz="1400" err="1">
                <a:solidFill>
                  <a:schemeClr val="tx1"/>
                </a:solidFill>
                <a:ea typeface="+mn-lt"/>
                <a:cs typeface="+mn-lt"/>
              </a:rPr>
              <a:t>veldu</a:t>
            </a:r>
            <a:r>
              <a:rPr lang="en-GB" sz="1400">
                <a:solidFill>
                  <a:schemeClr val="tx1"/>
                </a:solidFill>
                <a:ea typeface="+mn-lt"/>
                <a:cs typeface="+mn-lt"/>
              </a:rPr>
              <a:t> </a:t>
            </a:r>
            <a:endParaRPr lang="en-US">
              <a:solidFill>
                <a:schemeClr val="tx1"/>
              </a:solidFill>
              <a:ea typeface="Arial Unicode MS"/>
              <a:cs typeface="+mn-lt"/>
            </a:endParaRPr>
          </a:p>
          <a:p>
            <a:r>
              <a:rPr lang="en-GB" sz="1400">
                <a:solidFill>
                  <a:schemeClr val="tx1"/>
                </a:solidFill>
                <a:ea typeface="+mn-lt"/>
                <a:cs typeface="+mn-lt"/>
              </a:rPr>
              <a:t>„Texti“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Setja</a:t>
            </a:r>
            <a:r>
              <a:rPr lang="en-GB" sz="1400">
                <a:solidFill>
                  <a:schemeClr val="tx1"/>
                </a:solidFill>
                <a:ea typeface="+mn-lt"/>
                <a:cs typeface="+mn-lt"/>
              </a:rPr>
              <a:t> á </a:t>
            </a:r>
            <a:r>
              <a:rPr lang="en-GB" sz="1400" err="1">
                <a:solidFill>
                  <a:schemeClr val="tx1"/>
                </a:solidFill>
                <a:ea typeface="+mn-lt"/>
                <a:cs typeface="+mn-lt"/>
              </a:rPr>
              <a:t>slóð</a:t>
            </a:r>
            <a:r>
              <a:rPr lang="en-GB" sz="1400">
                <a:solidFill>
                  <a:schemeClr val="tx1"/>
                </a:solidFill>
                <a:ea typeface="+mn-lt"/>
                <a:cs typeface="+mn-lt"/>
              </a:rPr>
              <a:t>“ í </a:t>
            </a:r>
            <a:r>
              <a:rPr lang="en-GB" sz="1400" err="1">
                <a:solidFill>
                  <a:schemeClr val="tx1"/>
                </a:solidFill>
                <a:ea typeface="+mn-lt"/>
                <a:cs typeface="+mn-lt"/>
              </a:rPr>
              <a:t>fellivalmyndinni</a:t>
            </a:r>
            <a:r>
              <a:rPr lang="en-GB" sz="1400" b="0" i="0" u="none" strike="noStrike">
                <a:solidFill>
                  <a:schemeClr val="tx1"/>
                </a:solidFill>
                <a:effectLst/>
                <a:ea typeface="+mn-lt"/>
                <a:cs typeface="+mn-lt"/>
              </a:rPr>
              <a:t>.</a:t>
            </a:r>
            <a:r>
              <a:rPr lang="en-GB" sz="1400">
                <a:solidFill>
                  <a:schemeClr val="tx1"/>
                </a:solidFill>
                <a:ea typeface="+mn-lt"/>
                <a:cs typeface="+mn-lt"/>
              </a:rPr>
              <a:t> </a:t>
            </a:r>
            <a:endParaRPr lang="en-US">
              <a:solidFill>
                <a:schemeClr val="tx1"/>
              </a:solidFill>
              <a:cs typeface="Arial"/>
            </a:endParaRPr>
          </a:p>
          <a:p>
            <a:r>
              <a:rPr lang="en-GB" sz="1400" err="1">
                <a:solidFill>
                  <a:schemeClr val="tx1"/>
                </a:solidFill>
                <a:ea typeface="+mn-lt"/>
                <a:cs typeface="+mn-lt"/>
              </a:rPr>
              <a:t>Nú</a:t>
            </a:r>
            <a:r>
              <a:rPr lang="en-GB" sz="1400">
                <a:solidFill>
                  <a:schemeClr val="tx1"/>
                </a:solidFill>
                <a:ea typeface="+mn-lt"/>
                <a:cs typeface="+mn-lt"/>
              </a:rPr>
              <a:t> </a:t>
            </a:r>
            <a:r>
              <a:rPr lang="en-GB" sz="1400" err="1">
                <a:solidFill>
                  <a:schemeClr val="tx1"/>
                </a:solidFill>
                <a:ea typeface="+mn-lt"/>
                <a:cs typeface="+mn-lt"/>
              </a:rPr>
              <a:t>eru</a:t>
            </a:r>
            <a:r>
              <a:rPr lang="en-GB" sz="1400">
                <a:solidFill>
                  <a:schemeClr val="tx1"/>
                </a:solidFill>
                <a:ea typeface="+mn-lt"/>
                <a:cs typeface="+mn-lt"/>
              </a:rPr>
              <a:t> </a:t>
            </a:r>
            <a:r>
              <a:rPr lang="en-GB" sz="1400" err="1">
                <a:solidFill>
                  <a:schemeClr val="tx1"/>
                </a:solidFill>
                <a:ea typeface="+mn-lt"/>
                <a:cs typeface="+mn-lt"/>
              </a:rPr>
              <a:t>texti</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b="0" i="0" u="none" strike="noStrike">
                <a:solidFill>
                  <a:schemeClr val="tx1"/>
                </a:solidFill>
                <a:effectLst/>
                <a:ea typeface="+mn-lt"/>
                <a:cs typeface="+mn-lt"/>
              </a:rPr>
              <a:t>form </a:t>
            </a:r>
            <a:r>
              <a:rPr lang="en-GB" sz="1400" err="1">
                <a:solidFill>
                  <a:schemeClr val="tx1"/>
                </a:solidFill>
                <a:ea typeface="+mn-lt"/>
                <a:cs typeface="+mn-lt"/>
              </a:rPr>
              <a:t>sameinuð</a:t>
            </a:r>
            <a:r>
              <a:rPr lang="en-GB" sz="1400" b="0" i="0" u="none" strike="noStrike">
                <a:solidFill>
                  <a:schemeClr val="tx1"/>
                </a:solidFill>
                <a:effectLst/>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getur</a:t>
            </a:r>
            <a:r>
              <a:rPr lang="en-GB" sz="1400">
                <a:solidFill>
                  <a:schemeClr val="tx1"/>
                </a:solidFill>
                <a:ea typeface="+mn-lt"/>
                <a:cs typeface="+mn-lt"/>
              </a:rPr>
              <a:t> </a:t>
            </a:r>
            <a:endParaRPr lang="en-GB">
              <a:solidFill>
                <a:schemeClr val="tx1"/>
              </a:solidFill>
              <a:ea typeface="Arial Unicode MS"/>
              <a:cs typeface="+mn-lt"/>
            </a:endParaRPr>
          </a:p>
          <a:p>
            <a:r>
              <a:rPr lang="en-GB" sz="1400" err="1">
                <a:solidFill>
                  <a:schemeClr val="tx1"/>
                </a:solidFill>
                <a:ea typeface="+mn-lt"/>
                <a:cs typeface="+mn-lt"/>
              </a:rPr>
              <a:t>fært</a:t>
            </a:r>
            <a:r>
              <a:rPr lang="en-GB" sz="1400">
                <a:solidFill>
                  <a:schemeClr val="tx1"/>
                </a:solidFill>
                <a:ea typeface="+mn-lt"/>
                <a:cs typeface="+mn-lt"/>
              </a:rPr>
              <a:t> </a:t>
            </a:r>
            <a:r>
              <a:rPr lang="en-GB" sz="1400" err="1">
                <a:solidFill>
                  <a:schemeClr val="tx1"/>
                </a:solidFill>
                <a:ea typeface="+mn-lt"/>
                <a:cs typeface="+mn-lt"/>
              </a:rPr>
              <a:t>textann</a:t>
            </a:r>
            <a:r>
              <a:rPr lang="en-GB" sz="1400">
                <a:solidFill>
                  <a:schemeClr val="tx1"/>
                </a:solidFill>
                <a:ea typeface="+mn-lt"/>
                <a:cs typeface="+mn-lt"/>
              </a:rPr>
              <a:t> </a:t>
            </a:r>
            <a:r>
              <a:rPr lang="en-GB" sz="1400" err="1">
                <a:solidFill>
                  <a:schemeClr val="tx1"/>
                </a:solidFill>
                <a:ea typeface="+mn-lt"/>
                <a:cs typeface="+mn-lt"/>
              </a:rPr>
              <a:t>frá</a:t>
            </a:r>
            <a:r>
              <a:rPr lang="en-GB" sz="1400">
                <a:solidFill>
                  <a:schemeClr val="tx1"/>
                </a:solidFill>
                <a:ea typeface="+mn-lt"/>
                <a:cs typeface="+mn-lt"/>
              </a:rPr>
              <a:t> </a:t>
            </a:r>
            <a:r>
              <a:rPr lang="en-GB" sz="1400" err="1">
                <a:solidFill>
                  <a:schemeClr val="tx1"/>
                </a:solidFill>
                <a:ea typeface="+mn-lt"/>
                <a:cs typeface="+mn-lt"/>
              </a:rPr>
              <a:t>slóðinni</a:t>
            </a:r>
            <a:r>
              <a:rPr lang="en-GB" sz="1400" b="0" i="0" u="none" strike="noStrike">
                <a:solidFill>
                  <a:schemeClr val="tx1"/>
                </a:solidFill>
                <a:effectLst/>
                <a:ea typeface="+mn-lt"/>
                <a:cs typeface="+mn-lt"/>
              </a:rPr>
              <a:t>, </a:t>
            </a:r>
            <a:r>
              <a:rPr lang="en-GB" sz="1400" err="1">
                <a:solidFill>
                  <a:schemeClr val="tx1"/>
                </a:solidFill>
                <a:ea typeface="+mn-lt"/>
                <a:cs typeface="+mn-lt"/>
              </a:rPr>
              <a:t>en</a:t>
            </a:r>
            <a:r>
              <a:rPr lang="en-GB" sz="1400">
                <a:solidFill>
                  <a:schemeClr val="tx1"/>
                </a:solidFill>
                <a:ea typeface="+mn-lt"/>
                <a:cs typeface="+mn-lt"/>
              </a:rPr>
              <a:t> </a:t>
            </a:r>
            <a:r>
              <a:rPr lang="en-GB" sz="1400" err="1">
                <a:solidFill>
                  <a:schemeClr val="tx1"/>
                </a:solidFill>
                <a:ea typeface="+mn-lt"/>
                <a:cs typeface="+mn-lt"/>
              </a:rPr>
              <a:t>hann</a:t>
            </a:r>
            <a:r>
              <a:rPr lang="en-GB" sz="1400">
                <a:solidFill>
                  <a:schemeClr val="tx1"/>
                </a:solidFill>
                <a:ea typeface="+mn-lt"/>
                <a:cs typeface="+mn-lt"/>
              </a:rPr>
              <a:t> </a:t>
            </a:r>
            <a:r>
              <a:rPr lang="en-GB" sz="1400" err="1">
                <a:solidFill>
                  <a:schemeClr val="tx1"/>
                </a:solidFill>
                <a:ea typeface="+mn-lt"/>
                <a:cs typeface="+mn-lt"/>
              </a:rPr>
              <a:t>mun</a:t>
            </a:r>
            <a:r>
              <a:rPr lang="en-GB" sz="1400">
                <a:solidFill>
                  <a:schemeClr val="tx1"/>
                </a:solidFill>
                <a:ea typeface="+mn-lt"/>
                <a:cs typeface="+mn-lt"/>
              </a:rPr>
              <a:t> </a:t>
            </a:r>
            <a:endParaRPr lang="en-GB">
              <a:solidFill>
                <a:schemeClr val="tx1"/>
              </a:solidFill>
              <a:ea typeface="Arial Unicode MS"/>
              <a:cs typeface="+mn-lt"/>
            </a:endParaRPr>
          </a:p>
          <a:p>
            <a:r>
              <a:rPr lang="en-GB" sz="1400" err="1">
                <a:solidFill>
                  <a:schemeClr val="tx1"/>
                </a:solidFill>
                <a:ea typeface="+mn-lt"/>
                <a:cs typeface="+mn-lt"/>
              </a:rPr>
              <a:t>halda</a:t>
            </a:r>
            <a:r>
              <a:rPr lang="en-GB" sz="1400">
                <a:solidFill>
                  <a:schemeClr val="tx1"/>
                </a:solidFill>
                <a:ea typeface="+mn-lt"/>
                <a:cs typeface="+mn-lt"/>
              </a:rPr>
              <a:t> </a:t>
            </a:r>
            <a:r>
              <a:rPr lang="en-GB" sz="1400" err="1">
                <a:solidFill>
                  <a:schemeClr val="tx1"/>
                </a:solidFill>
                <a:ea typeface="+mn-lt"/>
                <a:cs typeface="+mn-lt"/>
              </a:rPr>
              <a:t>nýju</a:t>
            </a:r>
            <a:r>
              <a:rPr lang="en-GB" sz="1400">
                <a:solidFill>
                  <a:schemeClr val="tx1"/>
                </a:solidFill>
                <a:ea typeface="+mn-lt"/>
                <a:cs typeface="+mn-lt"/>
              </a:rPr>
              <a:t> </a:t>
            </a:r>
            <a:r>
              <a:rPr lang="en-GB" sz="1400" err="1">
                <a:solidFill>
                  <a:schemeClr val="tx1"/>
                </a:solidFill>
                <a:ea typeface="+mn-lt"/>
                <a:cs typeface="+mn-lt"/>
              </a:rPr>
              <a:t>formi</a:t>
            </a:r>
            <a:r>
              <a:rPr lang="en-GB" sz="1400" b="0" i="0" u="none" strike="noStrike">
                <a:solidFill>
                  <a:schemeClr val="tx1"/>
                </a:solidFill>
                <a:effectLst/>
                <a:ea typeface="+mn-lt"/>
                <a:cs typeface="+mn-lt"/>
              </a:rPr>
              <a:t>. </a:t>
            </a:r>
            <a:r>
              <a:rPr lang="en-GB" sz="1400">
                <a:solidFill>
                  <a:schemeClr val="tx1"/>
                </a:solidFill>
                <a:ea typeface="+mn-lt"/>
                <a:cs typeface="+mn-lt"/>
              </a:rPr>
              <a:t>Ef </a:t>
            </a:r>
            <a:r>
              <a:rPr lang="en-GB" sz="1400" err="1">
                <a:solidFill>
                  <a:schemeClr val="tx1"/>
                </a:solidFill>
                <a:ea typeface="+mn-lt"/>
                <a:cs typeface="+mn-lt"/>
              </a:rPr>
              <a:t>þér</a:t>
            </a:r>
            <a:r>
              <a:rPr lang="en-GB" sz="1400">
                <a:solidFill>
                  <a:schemeClr val="tx1"/>
                </a:solidFill>
                <a:ea typeface="+mn-lt"/>
                <a:cs typeface="+mn-lt"/>
              </a:rPr>
              <a:t> </a:t>
            </a:r>
            <a:r>
              <a:rPr lang="en-GB" sz="1400" err="1">
                <a:solidFill>
                  <a:schemeClr val="tx1"/>
                </a:solidFill>
                <a:ea typeface="+mn-lt"/>
                <a:cs typeface="+mn-lt"/>
              </a:rPr>
              <a:t>líkar</a:t>
            </a:r>
            <a:r>
              <a:rPr lang="en-GB" sz="1400">
                <a:solidFill>
                  <a:schemeClr val="tx1"/>
                </a:solidFill>
                <a:ea typeface="+mn-lt"/>
                <a:cs typeface="+mn-lt"/>
              </a:rPr>
              <a:t> ekki </a:t>
            </a:r>
            <a:r>
              <a:rPr lang="en-GB" sz="1400" err="1">
                <a:solidFill>
                  <a:schemeClr val="tx1"/>
                </a:solidFill>
                <a:ea typeface="+mn-lt"/>
                <a:cs typeface="+mn-lt"/>
              </a:rPr>
              <a:t>útlitið</a:t>
            </a:r>
            <a:r>
              <a:rPr lang="en-GB" sz="1400">
                <a:solidFill>
                  <a:schemeClr val="tx1"/>
                </a:solidFill>
                <a:ea typeface="+mn-lt"/>
                <a:cs typeface="+mn-lt"/>
              </a:rPr>
              <a:t> </a:t>
            </a:r>
            <a:r>
              <a:rPr lang="en-GB" sz="1400" err="1">
                <a:solidFill>
                  <a:schemeClr val="tx1"/>
                </a:solidFill>
                <a:ea typeface="+mn-lt"/>
                <a:cs typeface="+mn-lt"/>
              </a:rPr>
              <a:t>geturðu</a:t>
            </a:r>
            <a:r>
              <a:rPr lang="en-GB" sz="1400">
                <a:solidFill>
                  <a:schemeClr val="tx1"/>
                </a:solidFill>
                <a:ea typeface="+mn-lt"/>
                <a:cs typeface="+mn-lt"/>
              </a:rPr>
              <a:t> </a:t>
            </a:r>
            <a:r>
              <a:rPr lang="en-GB" sz="1400" err="1">
                <a:solidFill>
                  <a:schemeClr val="tx1"/>
                </a:solidFill>
                <a:ea typeface="+mn-lt"/>
                <a:cs typeface="+mn-lt"/>
              </a:rPr>
              <a:t>hreyft</a:t>
            </a:r>
            <a:r>
              <a:rPr lang="en-GB" sz="1400">
                <a:solidFill>
                  <a:schemeClr val="tx1"/>
                </a:solidFill>
                <a:ea typeface="+mn-lt"/>
                <a:cs typeface="+mn-lt"/>
              </a:rPr>
              <a:t> </a:t>
            </a:r>
            <a:r>
              <a:rPr lang="en-GB" sz="1400" err="1">
                <a:solidFill>
                  <a:schemeClr val="tx1"/>
                </a:solidFill>
                <a:ea typeface="+mn-lt"/>
                <a:cs typeface="+mn-lt"/>
              </a:rPr>
              <a:t>textann</a:t>
            </a:r>
            <a:r>
              <a:rPr lang="en-GB" sz="1400">
                <a:solidFill>
                  <a:schemeClr val="tx1"/>
                </a:solidFill>
                <a:ea typeface="+mn-lt"/>
                <a:cs typeface="+mn-lt"/>
              </a:rPr>
              <a:t> </a:t>
            </a:r>
            <a:r>
              <a:rPr lang="en-GB" sz="1400" err="1">
                <a:solidFill>
                  <a:schemeClr val="tx1"/>
                </a:solidFill>
                <a:ea typeface="+mn-lt"/>
                <a:cs typeface="+mn-lt"/>
              </a:rPr>
              <a:t>með</a:t>
            </a:r>
            <a:r>
              <a:rPr lang="en-GB" sz="1400">
                <a:solidFill>
                  <a:schemeClr val="tx1"/>
                </a:solidFill>
                <a:ea typeface="+mn-lt"/>
                <a:cs typeface="+mn-lt"/>
              </a:rPr>
              <a:t> </a:t>
            </a:r>
            <a:r>
              <a:rPr lang="en-GB" sz="1400" err="1">
                <a:solidFill>
                  <a:schemeClr val="tx1"/>
                </a:solidFill>
                <a:ea typeface="+mn-lt"/>
                <a:cs typeface="+mn-lt"/>
              </a:rPr>
              <a:t>bilstönginni</a:t>
            </a:r>
            <a:r>
              <a:rPr lang="en-GB" sz="1400">
                <a:solidFill>
                  <a:schemeClr val="tx1"/>
                </a:solidFill>
                <a:ea typeface="+mn-lt"/>
                <a:cs typeface="+mn-lt"/>
              </a:rPr>
              <a:t> </a:t>
            </a:r>
            <a:r>
              <a:rPr lang="en-GB" sz="1400" err="1">
                <a:solidFill>
                  <a:schemeClr val="tx1"/>
                </a:solidFill>
                <a:ea typeface="+mn-lt"/>
                <a:cs typeface="+mn-lt"/>
              </a:rPr>
              <a:t>eða</a:t>
            </a:r>
            <a:r>
              <a:rPr lang="en-GB" sz="1400">
                <a:solidFill>
                  <a:schemeClr val="tx1"/>
                </a:solidFill>
                <a:ea typeface="+mn-lt"/>
                <a:cs typeface="+mn-lt"/>
              </a:rPr>
              <a:t> í </a:t>
            </a:r>
            <a:r>
              <a:rPr lang="en-GB" sz="1400" err="1">
                <a:solidFill>
                  <a:schemeClr val="tx1"/>
                </a:solidFill>
                <a:ea typeface="+mn-lt"/>
                <a:cs typeface="+mn-lt"/>
              </a:rPr>
              <a:t>mínu</a:t>
            </a:r>
            <a:r>
              <a:rPr lang="en-GB" sz="1400">
                <a:solidFill>
                  <a:schemeClr val="tx1"/>
                </a:solidFill>
                <a:ea typeface="+mn-lt"/>
                <a:cs typeface="+mn-lt"/>
              </a:rPr>
              <a:t> </a:t>
            </a:r>
            <a:r>
              <a:rPr lang="en-GB" sz="1400" err="1">
                <a:solidFill>
                  <a:schemeClr val="tx1"/>
                </a:solidFill>
                <a:ea typeface="+mn-lt"/>
                <a:cs typeface="+mn-lt"/>
              </a:rPr>
              <a:t>tilfelli</a:t>
            </a:r>
            <a:r>
              <a:rPr lang="en-GB" sz="1400">
                <a:solidFill>
                  <a:schemeClr val="tx1"/>
                </a:solidFill>
                <a:ea typeface="+mn-lt"/>
                <a:cs typeface="+mn-lt"/>
              </a:rPr>
              <a:t> bara </a:t>
            </a:r>
            <a:r>
              <a:rPr lang="en-GB" sz="1400" err="1">
                <a:solidFill>
                  <a:schemeClr val="tx1"/>
                </a:solidFill>
                <a:ea typeface="+mn-lt"/>
                <a:cs typeface="+mn-lt"/>
              </a:rPr>
              <a:t>snúið</a:t>
            </a:r>
            <a:r>
              <a:rPr lang="en-GB" sz="1400">
                <a:solidFill>
                  <a:schemeClr val="tx1"/>
                </a:solidFill>
                <a:ea typeface="+mn-lt"/>
                <a:cs typeface="+mn-lt"/>
              </a:rPr>
              <a:t> </a:t>
            </a:r>
            <a:r>
              <a:rPr lang="en-GB" sz="1400" err="1">
                <a:solidFill>
                  <a:schemeClr val="tx1"/>
                </a:solidFill>
                <a:ea typeface="+mn-lt"/>
                <a:cs typeface="+mn-lt"/>
              </a:rPr>
              <a:t>forminu</a:t>
            </a:r>
            <a:r>
              <a:rPr lang="en-GB" sz="1400">
                <a:solidFill>
                  <a:schemeClr val="tx1"/>
                </a:solidFill>
                <a:ea typeface="+mn-lt"/>
                <a:cs typeface="+mn-lt"/>
              </a:rPr>
              <a:t> </a:t>
            </a:r>
            <a:r>
              <a:rPr lang="en-GB" sz="1400" err="1">
                <a:solidFill>
                  <a:schemeClr val="tx1"/>
                </a:solidFill>
                <a:ea typeface="+mn-lt"/>
                <a:cs typeface="+mn-lt"/>
              </a:rPr>
              <a:t>með</a:t>
            </a:r>
            <a:r>
              <a:rPr lang="en-GB" sz="1400">
                <a:solidFill>
                  <a:schemeClr val="tx1"/>
                </a:solidFill>
                <a:ea typeface="+mn-lt"/>
                <a:cs typeface="+mn-lt"/>
              </a:rPr>
              <a:t> </a:t>
            </a:r>
            <a:endParaRPr lang="en-GB">
              <a:solidFill>
                <a:schemeClr val="tx1"/>
              </a:solidFill>
              <a:ea typeface="Arial Unicode MS"/>
              <a:cs typeface="+mn-lt"/>
            </a:endParaRPr>
          </a:p>
          <a:p>
            <a:r>
              <a:rPr lang="en-GB" sz="1400" err="1">
                <a:solidFill>
                  <a:schemeClr val="tx1"/>
                </a:solidFill>
                <a:ea typeface="+mn-lt"/>
                <a:cs typeface="+mn-lt"/>
              </a:rPr>
              <a:t>handföngunum</a:t>
            </a:r>
            <a:r>
              <a:rPr lang="en-GB" sz="1400">
                <a:solidFill>
                  <a:schemeClr val="tx1"/>
                </a:solidFill>
                <a:ea typeface="+mn-lt"/>
                <a:cs typeface="+mn-lt"/>
              </a:rPr>
              <a:t> </a:t>
            </a:r>
            <a:r>
              <a:rPr lang="en-GB" sz="1400" err="1">
                <a:solidFill>
                  <a:schemeClr val="tx1"/>
                </a:solidFill>
                <a:ea typeface="+mn-lt"/>
                <a:cs typeface="+mn-lt"/>
              </a:rPr>
              <a:t>þangað</a:t>
            </a:r>
            <a:r>
              <a:rPr lang="en-GB" sz="1400">
                <a:solidFill>
                  <a:schemeClr val="tx1"/>
                </a:solidFill>
                <a:ea typeface="+mn-lt"/>
                <a:cs typeface="+mn-lt"/>
              </a:rPr>
              <a:t> </a:t>
            </a:r>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allt</a:t>
            </a:r>
            <a:r>
              <a:rPr lang="en-GB" sz="1400">
                <a:solidFill>
                  <a:schemeClr val="tx1"/>
                </a:solidFill>
                <a:ea typeface="+mn-lt"/>
                <a:cs typeface="+mn-lt"/>
              </a:rPr>
              <a:t> er </a:t>
            </a:r>
            <a:r>
              <a:rPr lang="en-GB" sz="1400" err="1">
                <a:solidFill>
                  <a:schemeClr val="tx1"/>
                </a:solidFill>
                <a:ea typeface="+mn-lt"/>
                <a:cs typeface="+mn-lt"/>
              </a:rPr>
              <a:t>eins</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vilt</a:t>
            </a:r>
            <a:r>
              <a:rPr lang="en-GB" sz="1400">
                <a:solidFill>
                  <a:schemeClr val="tx1"/>
                </a:solidFill>
                <a:ea typeface="+mn-lt"/>
                <a:cs typeface="+mn-lt"/>
              </a:rPr>
              <a:t> </a:t>
            </a:r>
            <a:r>
              <a:rPr lang="en-GB" sz="1400" err="1">
                <a:solidFill>
                  <a:schemeClr val="tx1"/>
                </a:solidFill>
                <a:ea typeface="+mn-lt"/>
                <a:cs typeface="+mn-lt"/>
              </a:rPr>
              <a:t>hafa</a:t>
            </a:r>
            <a:r>
              <a:rPr lang="en-GB" sz="1400">
                <a:solidFill>
                  <a:schemeClr val="tx1"/>
                </a:solidFill>
                <a:ea typeface="+mn-lt"/>
                <a:cs typeface="+mn-lt"/>
              </a:rPr>
              <a:t> </a:t>
            </a:r>
            <a:r>
              <a:rPr lang="en-GB" sz="1400" err="1">
                <a:solidFill>
                  <a:schemeClr val="tx1"/>
                </a:solidFill>
                <a:ea typeface="+mn-lt"/>
                <a:cs typeface="+mn-lt"/>
              </a:rPr>
              <a:t>það</a:t>
            </a:r>
            <a:r>
              <a:rPr lang="en-GB" sz="1400" b="0" i="0" u="none" strike="noStrike">
                <a:solidFill>
                  <a:schemeClr val="tx1"/>
                </a:solidFill>
                <a:effectLst/>
                <a:ea typeface="+mn-lt"/>
                <a:cs typeface="+mn-lt"/>
              </a:rPr>
              <a:t>.</a:t>
            </a:r>
            <a:r>
              <a:rPr lang="en-GB" sz="1400">
                <a:solidFill>
                  <a:schemeClr val="tx1"/>
                </a:solidFill>
                <a:latin typeface="Calibri"/>
                <a:cs typeface="Calibri"/>
              </a:rPr>
              <a:t> </a:t>
            </a:r>
            <a:endParaRPr lang="en-GB">
              <a:solidFill>
                <a:schemeClr val="tx1"/>
              </a:solidFill>
              <a:cs typeface="Arial"/>
            </a:endParaRPr>
          </a:p>
          <a:p>
            <a:endParaRPr lang="ko-KR" altLang="en-US" sz="1400">
              <a:solidFill>
                <a:schemeClr val="tx1"/>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sp>
        <p:nvSpPr>
          <p:cNvPr id="9" name="TextBox 8">
            <a:extLst>
              <a:ext uri="{FF2B5EF4-FFF2-40B4-BE49-F238E27FC236}">
                <a16:creationId xmlns:a16="http://schemas.microsoft.com/office/drawing/2014/main" id="{1F842003-2B6D-6E17-7535-871AF450D52B}"/>
              </a:ext>
            </a:extLst>
          </p:cNvPr>
          <p:cNvSpPr txBox="1"/>
          <p:nvPr/>
        </p:nvSpPr>
        <p:spPr>
          <a:xfrm>
            <a:off x="2286000" y="2387772"/>
            <a:ext cx="2069976" cy="369332"/>
          </a:xfrm>
          <a:prstGeom prst="rect">
            <a:avLst/>
          </a:prstGeom>
          <a:noFill/>
        </p:spPr>
        <p:txBody>
          <a:bodyPr wrap="square">
            <a:spAutoFit/>
          </a:bodyPr>
          <a:lstStyle/>
          <a:p>
            <a:endParaRPr lang="en-GB"/>
          </a:p>
        </p:txBody>
      </p:sp>
      <p:sp>
        <p:nvSpPr>
          <p:cNvPr id="13" name="TextBox 12">
            <a:extLst>
              <a:ext uri="{FF2B5EF4-FFF2-40B4-BE49-F238E27FC236}">
                <a16:creationId xmlns:a16="http://schemas.microsoft.com/office/drawing/2014/main" id="{10F6DBA5-8EC5-17A6-662F-EB14108AA49B}"/>
              </a:ext>
            </a:extLst>
          </p:cNvPr>
          <p:cNvSpPr txBox="1"/>
          <p:nvPr/>
        </p:nvSpPr>
        <p:spPr>
          <a:xfrm>
            <a:off x="1547664" y="2037585"/>
            <a:ext cx="4572000" cy="369332"/>
          </a:xfrm>
          <a:prstGeom prst="rect">
            <a:avLst/>
          </a:prstGeom>
          <a:noFill/>
        </p:spPr>
        <p:txBody>
          <a:bodyPr wrap="square">
            <a:spAutoFit/>
          </a:bodyPr>
          <a:lstStyle/>
          <a:p>
            <a:endParaRPr lang="en-GB"/>
          </a:p>
        </p:txBody>
      </p:sp>
      <p:grpSp>
        <p:nvGrpSpPr>
          <p:cNvPr id="14" name="Group 13">
            <a:extLst>
              <a:ext uri="{FF2B5EF4-FFF2-40B4-BE49-F238E27FC236}">
                <a16:creationId xmlns:a16="http://schemas.microsoft.com/office/drawing/2014/main" id="{0C3AEBAA-1DE6-462D-B213-F4279930A853}"/>
              </a:ext>
              <a:ext uri="{147F2762-F138-4A5C-976F-8EAC2B608ADB}">
                <a16:predDERef xmlns:a16="http://schemas.microsoft.com/office/drawing/2014/main" pred="{D1CAC570-5390-427A-9649-87505C70267B}"/>
              </a:ext>
            </a:extLst>
          </p:cNvPr>
          <p:cNvGrpSpPr/>
          <p:nvPr/>
        </p:nvGrpSpPr>
        <p:grpSpPr>
          <a:xfrm>
            <a:off x="553034" y="1730525"/>
            <a:ext cx="1657350" cy="1447800"/>
            <a:chOff x="0" y="0"/>
            <a:chExt cx="1657350" cy="1447800"/>
          </a:xfrm>
        </p:grpSpPr>
        <p:pic>
          <p:nvPicPr>
            <p:cNvPr id="15" name="Grafik 17">
              <a:extLst>
                <a:ext uri="{FF2B5EF4-FFF2-40B4-BE49-F238E27FC236}">
                  <a16:creationId xmlns:a16="http://schemas.microsoft.com/office/drawing/2014/main" id="{C9EF1AA7-496E-48C4-95FC-3D3AB3FB79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8125" y="0"/>
              <a:ext cx="1419225" cy="1447800"/>
            </a:xfrm>
            <a:prstGeom prst="rect">
              <a:avLst/>
            </a:prstGeom>
            <a:noFill/>
            <a:extLst>
              <a:ext uri="{909E8E84-426E-40DD-AFC4-6F175D3DCCD1}">
                <a14:hiddenFill xmlns:a14="http://schemas.microsoft.com/office/drawing/2010/main">
                  <a:solidFill>
                    <a:srgbClr val="FFFFFF"/>
                  </a:solidFill>
                </a14:hiddenFill>
              </a:ext>
            </a:extLst>
          </p:spPr>
        </p:pic>
        <p:sp>
          <p:nvSpPr>
            <p:cNvPr id="16" name="Pfeil: nach links 18">
              <a:extLst>
                <a:ext uri="{FF2B5EF4-FFF2-40B4-BE49-F238E27FC236}">
                  <a16:creationId xmlns:a16="http://schemas.microsoft.com/office/drawing/2014/main" id="{753361A3-7125-4604-B7BE-1002FF75CA0B}"/>
                </a:ext>
              </a:extLst>
            </p:cNvPr>
            <p:cNvSpPr/>
            <p:nvPr/>
          </p:nvSpPr>
          <p:spPr>
            <a:xfrm flipH="1">
              <a:off x="0" y="57150"/>
              <a:ext cx="2476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7" name="Pfeil: nach links 19">
              <a:extLst>
                <a:ext uri="{FF2B5EF4-FFF2-40B4-BE49-F238E27FC236}">
                  <a16:creationId xmlns:a16="http://schemas.microsoft.com/office/drawing/2014/main" id="{A0D50869-7ABC-4B76-9DDC-E15E15063CD6}"/>
                </a:ext>
              </a:extLst>
            </p:cNvPr>
            <p:cNvSpPr/>
            <p:nvPr/>
          </p:nvSpPr>
          <p:spPr>
            <a:xfrm>
              <a:off x="1209675" y="1009650"/>
              <a:ext cx="2476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grpSp>
        <p:nvGrpSpPr>
          <p:cNvPr id="19" name="Group 18">
            <a:extLst>
              <a:ext uri="{FF2B5EF4-FFF2-40B4-BE49-F238E27FC236}">
                <a16:creationId xmlns:a16="http://schemas.microsoft.com/office/drawing/2014/main" id="{9B214E55-02CF-46A2-B11D-17D069C08A9C}"/>
              </a:ext>
            </a:extLst>
          </p:cNvPr>
          <p:cNvGrpSpPr/>
          <p:nvPr/>
        </p:nvGrpSpPr>
        <p:grpSpPr>
          <a:xfrm>
            <a:off x="2503065" y="1934991"/>
            <a:ext cx="1304182" cy="1171035"/>
            <a:chOff x="0" y="0"/>
            <a:chExt cx="1304182" cy="1171035"/>
          </a:xfrm>
        </p:grpSpPr>
        <p:pic>
          <p:nvPicPr>
            <p:cNvPr id="20" name="Grafik 20">
              <a:extLst>
                <a:ext uri="{FF2B5EF4-FFF2-40B4-BE49-F238E27FC236}">
                  <a16:creationId xmlns:a16="http://schemas.microsoft.com/office/drawing/2014/main" id="{671CB9E1-BC57-4737-A6A3-ADC5EC9E25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113683" cy="1123409"/>
            </a:xfrm>
            <a:prstGeom prst="rect">
              <a:avLst/>
            </a:prstGeom>
            <a:noFill/>
            <a:extLst>
              <a:ext uri="{909E8E84-426E-40DD-AFC4-6F175D3DCCD1}">
                <a14:hiddenFill xmlns:a14="http://schemas.microsoft.com/office/drawing/2010/main">
                  <a:solidFill>
                    <a:srgbClr val="FFFFFF"/>
                  </a:solidFill>
                </a14:hiddenFill>
              </a:ext>
            </a:extLst>
          </p:spPr>
        </p:pic>
        <p:sp>
          <p:nvSpPr>
            <p:cNvPr id="22" name="Pfeil: nach links 22">
              <a:extLst>
                <a:ext uri="{FF2B5EF4-FFF2-40B4-BE49-F238E27FC236}">
                  <a16:creationId xmlns:a16="http://schemas.microsoft.com/office/drawing/2014/main" id="{D5308F65-4F3F-4E03-8C74-776E56315058}"/>
                </a:ext>
              </a:extLst>
            </p:cNvPr>
            <p:cNvSpPr/>
            <p:nvPr/>
          </p:nvSpPr>
          <p:spPr>
            <a:xfrm rot="2181160">
              <a:off x="1056532" y="1066260"/>
              <a:ext cx="247650" cy="10477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pic>
        <p:nvPicPr>
          <p:cNvPr id="23" name="Grafik 21">
            <a:extLst>
              <a:ext uri="{FF2B5EF4-FFF2-40B4-BE49-F238E27FC236}">
                <a16:creationId xmlns:a16="http://schemas.microsoft.com/office/drawing/2014/main" id="{4AA33685-88BA-45A3-9E99-119475881D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8399" y="1971311"/>
            <a:ext cx="1095375" cy="105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65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Verkefni</a:t>
            </a:r>
            <a:r>
              <a:rPr lang="es-ES" sz="2800"/>
              <a:t> 1: </a:t>
            </a:r>
            <a:r>
              <a:rPr lang="es-ES" sz="2800" err="1">
                <a:ea typeface="+mj-lt"/>
                <a:cs typeface="+mj-lt"/>
              </a:rPr>
              <a:t>Einfaldur</a:t>
            </a:r>
            <a:r>
              <a:rPr lang="es-ES" sz="2800">
                <a:ea typeface="+mj-lt"/>
                <a:cs typeface="+mj-lt"/>
              </a:rPr>
              <a:t> </a:t>
            </a:r>
            <a:r>
              <a:rPr lang="es-ES" sz="2800" err="1">
                <a:ea typeface="+mj-lt"/>
                <a:cs typeface="+mj-lt"/>
              </a:rPr>
              <a:t>texti</a:t>
            </a:r>
            <a:r>
              <a:rPr lang="es-ES" sz="2800">
                <a:ea typeface="+mj-lt"/>
                <a:cs typeface="+mj-lt"/>
              </a:rPr>
              <a:t> á </a:t>
            </a:r>
            <a:r>
              <a:rPr lang="es-ES" sz="2800" err="1">
                <a:ea typeface="+mj-lt"/>
                <a:cs typeface="+mj-lt"/>
              </a:rPr>
              <a:t>slóð</a:t>
            </a:r>
            <a:r>
              <a:rPr lang="es-ES" sz="2800">
                <a:ea typeface="+mj-lt"/>
                <a:cs typeface="+mj-lt"/>
              </a:rPr>
              <a:t> (</a:t>
            </a:r>
            <a:r>
              <a:rPr lang="es-ES" sz="2800" err="1">
                <a:ea typeface="+mj-lt"/>
                <a:cs typeface="+mj-lt"/>
              </a:rPr>
              <a:t>path</a:t>
            </a:r>
            <a:r>
              <a:rPr lang="es-ES" sz="2800">
                <a:ea typeface="+mj-lt"/>
                <a:cs typeface="+mj-lt"/>
              </a:rPr>
              <a:t>) </a:t>
            </a:r>
            <a:r>
              <a:rPr lang="es-ES" sz="2800"/>
              <a:t>9</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400">
                <a:solidFill>
                  <a:schemeClr val="tx1"/>
                </a:solidFill>
                <a:ea typeface="+mn-lt"/>
                <a:cs typeface="+mn-lt"/>
              </a:rPr>
              <a:t>9. </a:t>
            </a:r>
            <a:r>
              <a:rPr lang="en-GB" sz="1400" err="1">
                <a:solidFill>
                  <a:schemeClr val="tx1"/>
                </a:solidFill>
                <a:ea typeface="+mn-lt"/>
                <a:cs typeface="+mn-lt"/>
              </a:rPr>
              <a:t>Settu</a:t>
            </a:r>
            <a:r>
              <a:rPr lang="en-GB" sz="1400">
                <a:solidFill>
                  <a:schemeClr val="tx1"/>
                </a:solidFill>
                <a:ea typeface="+mn-lt"/>
                <a:cs typeface="+mn-lt"/>
              </a:rPr>
              <a:t> </a:t>
            </a:r>
            <a:r>
              <a:rPr lang="en-GB" sz="1400" err="1">
                <a:solidFill>
                  <a:schemeClr val="tx1"/>
                </a:solidFill>
                <a:ea typeface="+mn-lt"/>
                <a:cs typeface="+mn-lt"/>
              </a:rPr>
              <a:t>svo</a:t>
            </a:r>
            <a:r>
              <a:rPr lang="en-GB" sz="1400">
                <a:solidFill>
                  <a:schemeClr val="tx1"/>
                </a:solidFill>
                <a:ea typeface="+mn-lt"/>
                <a:cs typeface="+mn-lt"/>
              </a:rPr>
              <a:t> </a:t>
            </a:r>
            <a:r>
              <a:rPr lang="en-GB" sz="1400" err="1">
                <a:solidFill>
                  <a:schemeClr val="tx1"/>
                </a:solidFill>
                <a:ea typeface="+mn-lt"/>
                <a:cs typeface="+mn-lt"/>
              </a:rPr>
              <a:t>hinn</a:t>
            </a:r>
            <a:r>
              <a:rPr lang="en-GB" sz="1400">
                <a:solidFill>
                  <a:schemeClr val="tx1"/>
                </a:solidFill>
                <a:ea typeface="+mn-lt"/>
                <a:cs typeface="+mn-lt"/>
              </a:rPr>
              <a:t> </a:t>
            </a:r>
            <a:r>
              <a:rPr lang="en-GB" sz="1400" err="1">
                <a:solidFill>
                  <a:schemeClr val="tx1"/>
                </a:solidFill>
                <a:ea typeface="+mn-lt"/>
                <a:cs typeface="+mn-lt"/>
              </a:rPr>
              <a:t>textann</a:t>
            </a:r>
            <a:r>
              <a:rPr lang="en-GB" sz="1400">
                <a:solidFill>
                  <a:schemeClr val="tx1"/>
                </a:solidFill>
                <a:ea typeface="+mn-lt"/>
                <a:cs typeface="+mn-lt"/>
              </a:rPr>
              <a:t> á </a:t>
            </a:r>
            <a:r>
              <a:rPr lang="en-GB" sz="1400" err="1">
                <a:solidFill>
                  <a:schemeClr val="tx1"/>
                </a:solidFill>
                <a:ea typeface="+mn-lt"/>
                <a:cs typeface="+mn-lt"/>
              </a:rPr>
              <a:t>aðra</a:t>
            </a:r>
            <a:r>
              <a:rPr lang="en-GB" sz="1400">
                <a:solidFill>
                  <a:schemeClr val="tx1"/>
                </a:solidFill>
                <a:ea typeface="+mn-lt"/>
                <a:cs typeface="+mn-lt"/>
              </a:rPr>
              <a:t> </a:t>
            </a:r>
            <a:r>
              <a:rPr lang="en-GB" sz="1400" err="1">
                <a:solidFill>
                  <a:schemeClr val="tx1"/>
                </a:solidFill>
                <a:ea typeface="+mn-lt"/>
                <a:cs typeface="+mn-lt"/>
              </a:rPr>
              <a:t>slóð</a:t>
            </a:r>
            <a:r>
              <a:rPr lang="en-GB" sz="1400">
                <a:solidFill>
                  <a:schemeClr val="tx1"/>
                </a:solidFill>
                <a:ea typeface="+mn-lt"/>
                <a:cs typeface="+mn-lt"/>
              </a:rPr>
              <a:t>. </a:t>
            </a:r>
            <a:r>
              <a:rPr lang="en-GB" sz="1400" err="1">
                <a:solidFill>
                  <a:schemeClr val="tx1"/>
                </a:solidFill>
                <a:ea typeface="+mn-lt"/>
                <a:cs typeface="+mn-lt"/>
              </a:rPr>
              <a:t>Berðu</a:t>
            </a:r>
            <a:r>
              <a:rPr lang="en-GB" sz="1400">
                <a:solidFill>
                  <a:schemeClr val="tx1"/>
                </a:solidFill>
                <a:ea typeface="+mn-lt"/>
                <a:cs typeface="+mn-lt"/>
              </a:rPr>
              <a:t> saman </a:t>
            </a:r>
            <a:endParaRPr lang="en-US">
              <a:solidFill>
                <a:schemeClr val="tx1"/>
              </a:solidFill>
              <a:ea typeface="+mn-lt"/>
              <a:cs typeface="+mn-lt"/>
            </a:endParaRPr>
          </a:p>
          <a:p>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veldu</a:t>
            </a:r>
            <a:r>
              <a:rPr lang="en-GB" sz="1400">
                <a:solidFill>
                  <a:schemeClr val="tx1"/>
                </a:solidFill>
                <a:ea typeface="+mn-lt"/>
                <a:cs typeface="+mn-lt"/>
              </a:rPr>
              <a:t> </a:t>
            </a:r>
            <a:r>
              <a:rPr lang="en-GB" sz="1400" err="1">
                <a:solidFill>
                  <a:schemeClr val="tx1"/>
                </a:solidFill>
                <a:ea typeface="+mn-lt"/>
                <a:cs typeface="+mn-lt"/>
              </a:rPr>
              <a:t>síðan</a:t>
            </a:r>
            <a:r>
              <a:rPr lang="en-GB" sz="1400">
                <a:solidFill>
                  <a:schemeClr val="tx1"/>
                </a:solidFill>
                <a:ea typeface="+mn-lt"/>
                <a:cs typeface="+mn-lt"/>
              </a:rPr>
              <a:t> </a:t>
            </a:r>
            <a:r>
              <a:rPr lang="en-GB" sz="1400" err="1">
                <a:solidFill>
                  <a:schemeClr val="tx1"/>
                </a:solidFill>
                <a:ea typeface="+mn-lt"/>
                <a:cs typeface="+mn-lt"/>
              </a:rPr>
              <a:t>þann</a:t>
            </a:r>
            <a:r>
              <a:rPr lang="en-GB" sz="1400">
                <a:solidFill>
                  <a:schemeClr val="tx1"/>
                </a:solidFill>
                <a:ea typeface="+mn-lt"/>
                <a:cs typeface="+mn-lt"/>
              </a:rPr>
              <a:t> </a:t>
            </a:r>
            <a:r>
              <a:rPr lang="en-GB" sz="1400" err="1">
                <a:solidFill>
                  <a:schemeClr val="tx1"/>
                </a:solidFill>
                <a:ea typeface="+mn-lt"/>
                <a:cs typeface="+mn-lt"/>
              </a:rPr>
              <a:t>sem</a:t>
            </a:r>
            <a:r>
              <a:rPr lang="en-GB" sz="1400">
                <a:solidFill>
                  <a:schemeClr val="tx1"/>
                </a:solidFill>
                <a:ea typeface="+mn-lt"/>
                <a:cs typeface="+mn-lt"/>
              </a:rPr>
              <a:t> </a:t>
            </a:r>
            <a:r>
              <a:rPr lang="en-GB" sz="1400" err="1">
                <a:solidFill>
                  <a:schemeClr val="tx1"/>
                </a:solidFill>
                <a:ea typeface="+mn-lt"/>
                <a:cs typeface="+mn-lt"/>
              </a:rPr>
              <a:t>þér</a:t>
            </a:r>
            <a:r>
              <a:rPr lang="en-GB" sz="1400">
                <a:solidFill>
                  <a:schemeClr val="tx1"/>
                </a:solidFill>
                <a:ea typeface="+mn-lt"/>
                <a:cs typeface="+mn-lt"/>
              </a:rPr>
              <a:t> </a:t>
            </a:r>
            <a:r>
              <a:rPr lang="en-GB" sz="1400" err="1">
                <a:solidFill>
                  <a:schemeClr val="tx1"/>
                </a:solidFill>
                <a:ea typeface="+mn-lt"/>
                <a:cs typeface="+mn-lt"/>
              </a:rPr>
              <a:t>líst</a:t>
            </a:r>
            <a:r>
              <a:rPr lang="en-GB" sz="1400">
                <a:solidFill>
                  <a:schemeClr val="tx1"/>
                </a:solidFill>
                <a:ea typeface="+mn-lt"/>
                <a:cs typeface="+mn-lt"/>
              </a:rPr>
              <a:t> </a:t>
            </a:r>
            <a:r>
              <a:rPr lang="en-GB" sz="1400" err="1">
                <a:solidFill>
                  <a:schemeClr val="tx1"/>
                </a:solidFill>
                <a:ea typeface="+mn-lt"/>
                <a:cs typeface="+mn-lt"/>
              </a:rPr>
              <a:t>betur</a:t>
            </a:r>
            <a:r>
              <a:rPr lang="en-GB" sz="1400">
                <a:solidFill>
                  <a:schemeClr val="tx1"/>
                </a:solidFill>
                <a:ea typeface="+mn-lt"/>
                <a:cs typeface="+mn-lt"/>
              </a:rPr>
              <a:t> </a:t>
            </a:r>
            <a:r>
              <a:rPr lang="en-GB" sz="1400" err="1">
                <a:solidFill>
                  <a:schemeClr val="tx1"/>
                </a:solidFill>
                <a:ea typeface="+mn-lt"/>
                <a:cs typeface="+mn-lt"/>
              </a:rPr>
              <a:t>á</a:t>
            </a:r>
            <a:r>
              <a:rPr lang="en-GB" sz="1400">
                <a:solidFill>
                  <a:schemeClr val="tx1"/>
                </a:solidFill>
                <a:ea typeface="+mn-lt"/>
                <a:cs typeface="+mn-lt"/>
              </a:rPr>
              <a:t>.</a:t>
            </a:r>
            <a:endParaRPr lang="en-US">
              <a:solidFill>
                <a:schemeClr val="tx1"/>
              </a:solidFill>
              <a:ea typeface="+mn-lt"/>
              <a:cs typeface="+mn-lt"/>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3" name="Grafik 23">
            <a:extLst>
              <a:ext uri="{FF2B5EF4-FFF2-40B4-BE49-F238E27FC236}">
                <a16:creationId xmlns:a16="http://schemas.microsoft.com/office/drawing/2014/main" id="{BF6F6B24-B2D7-45A5-96B4-4ED5D33401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050" y="2259226"/>
            <a:ext cx="3044001" cy="115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54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1: </a:t>
            </a:r>
            <a:r>
              <a:rPr lang="es-ES" sz="2800" err="1">
                <a:ea typeface="+mj-lt"/>
                <a:cs typeface="+mj-lt"/>
              </a:rPr>
              <a:t>Einfaldur</a:t>
            </a:r>
            <a:r>
              <a:rPr lang="es-ES" sz="2800">
                <a:ea typeface="+mj-lt"/>
                <a:cs typeface="+mj-lt"/>
              </a:rPr>
              <a:t> </a:t>
            </a:r>
            <a:r>
              <a:rPr lang="es-ES" sz="2800" err="1">
                <a:ea typeface="+mj-lt"/>
                <a:cs typeface="+mj-lt"/>
              </a:rPr>
              <a:t>texti</a:t>
            </a:r>
            <a:r>
              <a:rPr lang="es-ES" sz="2800">
                <a:ea typeface="+mj-lt"/>
                <a:cs typeface="+mj-lt"/>
              </a:rPr>
              <a:t> á </a:t>
            </a:r>
            <a:r>
              <a:rPr lang="es-ES" sz="2800" err="1">
                <a:ea typeface="+mj-lt"/>
                <a:cs typeface="+mj-lt"/>
              </a:rPr>
              <a:t>slóð</a:t>
            </a:r>
            <a:r>
              <a:rPr lang="es-ES" sz="2800">
                <a:ea typeface="+mj-lt"/>
                <a:cs typeface="+mj-lt"/>
              </a:rPr>
              <a:t> (</a:t>
            </a:r>
            <a:r>
              <a:rPr lang="es-ES" sz="2800" err="1">
                <a:ea typeface="+mj-lt"/>
                <a:cs typeface="+mj-lt"/>
              </a:rPr>
              <a:t>path</a:t>
            </a:r>
            <a:r>
              <a:rPr lang="es-ES" sz="2800">
                <a:ea typeface="+mj-lt"/>
                <a:cs typeface="+mj-lt"/>
              </a:rPr>
              <a:t>) 10</a:t>
            </a:r>
            <a:endParaRPr lang="en-US">
              <a:ea typeface="+mj-lt"/>
              <a:cs typeface="+mj-lt"/>
            </a:endParaRP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atinLnBrk="0" hangingPunct="0"/>
            <a:r>
              <a:rPr lang="en-GB" sz="1400">
                <a:solidFill>
                  <a:schemeClr val="tx1"/>
                </a:solidFill>
                <a:ea typeface="+mn-lt"/>
                <a:cs typeface="+mn-lt"/>
              </a:rPr>
              <a:t>10. </a:t>
            </a:r>
            <a:r>
              <a:rPr lang="en-GB" sz="1400" err="1">
                <a:solidFill>
                  <a:schemeClr val="tx1"/>
                </a:solidFill>
                <a:ea typeface="+mn-lt"/>
                <a:cs typeface="+mn-lt"/>
              </a:rPr>
              <a:t>Þar</a:t>
            </a:r>
            <a:r>
              <a:rPr lang="en-GB" sz="1400">
                <a:solidFill>
                  <a:schemeClr val="tx1"/>
                </a:solidFill>
                <a:ea typeface="+mn-lt"/>
                <a:cs typeface="+mn-lt"/>
              </a:rPr>
              <a:t> </a:t>
            </a:r>
            <a:r>
              <a:rPr lang="en-GB" sz="1400" err="1">
                <a:solidFill>
                  <a:schemeClr val="tx1"/>
                </a:solidFill>
                <a:ea typeface="+mn-lt"/>
                <a:cs typeface="+mn-lt"/>
              </a:rPr>
              <a:t>sem</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vilt</a:t>
            </a:r>
            <a:r>
              <a:rPr lang="en-GB" sz="1400">
                <a:solidFill>
                  <a:schemeClr val="tx1"/>
                </a:solidFill>
                <a:ea typeface="+mn-lt"/>
                <a:cs typeface="+mn-lt"/>
              </a:rPr>
              <a:t> ekki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vínylskerinn</a:t>
            </a:r>
            <a:r>
              <a:rPr lang="en-GB" sz="1400">
                <a:solidFill>
                  <a:schemeClr val="tx1"/>
                </a:solidFill>
                <a:ea typeface="+mn-lt"/>
                <a:cs typeface="+mn-lt"/>
              </a:rPr>
              <a:t> </a:t>
            </a:r>
            <a:r>
              <a:rPr lang="en-GB" sz="1400" err="1">
                <a:solidFill>
                  <a:schemeClr val="tx1"/>
                </a:solidFill>
                <a:ea typeface="+mn-lt"/>
                <a:cs typeface="+mn-lt"/>
              </a:rPr>
              <a:t>skeri</a:t>
            </a:r>
            <a:r>
              <a:rPr lang="en-GB" sz="1400">
                <a:solidFill>
                  <a:schemeClr val="tx1"/>
                </a:solidFill>
                <a:ea typeface="+mn-lt"/>
                <a:cs typeface="+mn-lt"/>
              </a:rPr>
              <a:t> </a:t>
            </a:r>
            <a:endParaRPr lang="en-US">
              <a:solidFill>
                <a:schemeClr val="tx1"/>
              </a:solidFill>
              <a:ea typeface="Arial Unicode MS"/>
              <a:cs typeface="+mn-lt"/>
            </a:endParaRPr>
          </a:p>
          <a:p>
            <a:pPr latinLnBrk="0" hangingPunct="0"/>
            <a:r>
              <a:rPr lang="en-GB" sz="1400" err="1">
                <a:solidFill>
                  <a:schemeClr val="tx1"/>
                </a:solidFill>
                <a:ea typeface="+mn-lt"/>
                <a:cs typeface="+mn-lt"/>
              </a:rPr>
              <a:t>línuna</a:t>
            </a:r>
            <a:r>
              <a:rPr lang="en-GB" sz="1400">
                <a:solidFill>
                  <a:schemeClr val="tx1"/>
                </a:solidFill>
                <a:ea typeface="+mn-lt"/>
                <a:cs typeface="+mn-lt"/>
              </a:rPr>
              <a:t>/</a:t>
            </a:r>
            <a:r>
              <a:rPr lang="en-GB" sz="1400" err="1">
                <a:solidFill>
                  <a:schemeClr val="tx1"/>
                </a:solidFill>
                <a:ea typeface="+mn-lt"/>
                <a:cs typeface="+mn-lt"/>
              </a:rPr>
              <a:t>slóðina</a:t>
            </a:r>
            <a:r>
              <a:rPr lang="en-GB" sz="1400">
                <a:solidFill>
                  <a:schemeClr val="tx1"/>
                </a:solidFill>
                <a:ea typeface="+mn-lt"/>
                <a:cs typeface="+mn-lt"/>
              </a:rPr>
              <a:t> </a:t>
            </a:r>
            <a:r>
              <a:rPr lang="en-GB" sz="1400" err="1">
                <a:solidFill>
                  <a:schemeClr val="tx1"/>
                </a:solidFill>
                <a:ea typeface="+mn-lt"/>
                <a:cs typeface="+mn-lt"/>
              </a:rPr>
              <a:t>líka</a:t>
            </a:r>
            <a:r>
              <a:rPr lang="en-GB" sz="1400">
                <a:solidFill>
                  <a:schemeClr val="tx1"/>
                </a:solidFill>
                <a:ea typeface="+mn-lt"/>
                <a:cs typeface="+mn-lt"/>
              </a:rPr>
              <a:t>, </a:t>
            </a:r>
            <a:r>
              <a:rPr lang="en-GB" sz="1400" err="1">
                <a:solidFill>
                  <a:schemeClr val="tx1"/>
                </a:solidFill>
                <a:ea typeface="+mn-lt"/>
                <a:cs typeface="+mn-lt"/>
              </a:rPr>
              <a:t>verður</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gera</a:t>
            </a:r>
            <a:r>
              <a:rPr lang="en-GB" sz="1400">
                <a:solidFill>
                  <a:schemeClr val="tx1"/>
                </a:solidFill>
                <a:ea typeface="+mn-lt"/>
                <a:cs typeface="+mn-lt"/>
              </a:rPr>
              <a:t> </a:t>
            </a:r>
            <a:r>
              <a:rPr lang="en-GB" sz="1400" err="1">
                <a:solidFill>
                  <a:schemeClr val="tx1"/>
                </a:solidFill>
                <a:ea typeface="+mn-lt"/>
                <a:cs typeface="+mn-lt"/>
              </a:rPr>
              <a:t>hana</a:t>
            </a:r>
            <a:r>
              <a:rPr lang="en-GB" sz="1400">
                <a:solidFill>
                  <a:schemeClr val="tx1"/>
                </a:solidFill>
                <a:ea typeface="+mn-lt"/>
                <a:cs typeface="+mn-lt"/>
              </a:rPr>
              <a:t> </a:t>
            </a:r>
            <a:endParaRPr lang="en-US">
              <a:solidFill>
                <a:schemeClr val="tx1"/>
              </a:solidFill>
              <a:ea typeface="Arial Unicode MS"/>
              <a:cs typeface="+mn-lt"/>
            </a:endParaRPr>
          </a:p>
          <a:p>
            <a:pPr latinLnBrk="0" hangingPunct="0"/>
            <a:r>
              <a:rPr lang="en-GB" sz="1400" err="1">
                <a:solidFill>
                  <a:schemeClr val="tx1"/>
                </a:solidFill>
                <a:ea typeface="+mn-lt"/>
                <a:cs typeface="+mn-lt"/>
              </a:rPr>
              <a:t>ósýnilega</a:t>
            </a:r>
            <a:r>
              <a:rPr lang="en-GB" sz="1400">
                <a:solidFill>
                  <a:schemeClr val="tx1"/>
                </a:solidFill>
                <a:ea typeface="+mn-lt"/>
                <a:cs typeface="+mn-lt"/>
              </a:rPr>
              <a:t>. Ef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eyðir</a:t>
            </a:r>
            <a:r>
              <a:rPr lang="en-GB" sz="1400">
                <a:solidFill>
                  <a:schemeClr val="tx1"/>
                </a:solidFill>
                <a:ea typeface="+mn-lt"/>
                <a:cs typeface="+mn-lt"/>
              </a:rPr>
              <a:t> </a:t>
            </a:r>
            <a:r>
              <a:rPr lang="en-GB" sz="1400" err="1">
                <a:solidFill>
                  <a:schemeClr val="tx1"/>
                </a:solidFill>
                <a:ea typeface="+mn-lt"/>
                <a:cs typeface="+mn-lt"/>
              </a:rPr>
              <a:t>slóðinni</a:t>
            </a:r>
            <a:r>
              <a:rPr lang="en-GB" sz="1400">
                <a:solidFill>
                  <a:schemeClr val="tx1"/>
                </a:solidFill>
                <a:ea typeface="+mn-lt"/>
                <a:cs typeface="+mn-lt"/>
              </a:rPr>
              <a:t> </a:t>
            </a:r>
            <a:r>
              <a:rPr lang="en-GB" sz="1400" err="1">
                <a:solidFill>
                  <a:schemeClr val="tx1"/>
                </a:solidFill>
                <a:ea typeface="+mn-lt"/>
                <a:cs typeface="+mn-lt"/>
              </a:rPr>
              <a:t>mun</a:t>
            </a:r>
            <a:r>
              <a:rPr lang="en-GB" sz="1400">
                <a:solidFill>
                  <a:schemeClr val="tx1"/>
                </a:solidFill>
                <a:ea typeface="+mn-lt"/>
                <a:cs typeface="+mn-lt"/>
              </a:rPr>
              <a:t> </a:t>
            </a:r>
            <a:r>
              <a:rPr lang="en-GB" sz="1400" err="1">
                <a:solidFill>
                  <a:schemeClr val="tx1"/>
                </a:solidFill>
                <a:ea typeface="+mn-lt"/>
                <a:cs typeface="+mn-lt"/>
              </a:rPr>
              <a:t>textinn</a:t>
            </a:r>
            <a:r>
              <a:rPr lang="en-GB" sz="1400">
                <a:solidFill>
                  <a:schemeClr val="tx1"/>
                </a:solidFill>
                <a:ea typeface="+mn-lt"/>
                <a:cs typeface="+mn-lt"/>
              </a:rPr>
              <a:t> </a:t>
            </a:r>
            <a:r>
              <a:rPr lang="en-GB" sz="1400" err="1">
                <a:solidFill>
                  <a:schemeClr val="tx1"/>
                </a:solidFill>
                <a:ea typeface="+mn-lt"/>
                <a:cs typeface="+mn-lt"/>
              </a:rPr>
              <a:t>fara</a:t>
            </a:r>
            <a:r>
              <a:rPr lang="en-GB" sz="1400">
                <a:solidFill>
                  <a:schemeClr val="tx1"/>
                </a:solidFill>
                <a:ea typeface="+mn-lt"/>
                <a:cs typeface="+mn-lt"/>
              </a:rPr>
              <a:t> </a:t>
            </a:r>
            <a:r>
              <a:rPr lang="en-GB" sz="1400" err="1">
                <a:solidFill>
                  <a:schemeClr val="tx1"/>
                </a:solidFill>
                <a:ea typeface="+mn-lt"/>
                <a:cs typeface="+mn-lt"/>
              </a:rPr>
              <a:t>aftur</a:t>
            </a:r>
            <a:r>
              <a:rPr lang="en-GB" sz="1400">
                <a:solidFill>
                  <a:schemeClr val="tx1"/>
                </a:solidFill>
                <a:ea typeface="+mn-lt"/>
                <a:cs typeface="+mn-lt"/>
              </a:rPr>
              <a:t> í </a:t>
            </a:r>
            <a:r>
              <a:rPr lang="en-GB" sz="1400" err="1">
                <a:solidFill>
                  <a:schemeClr val="tx1"/>
                </a:solidFill>
                <a:ea typeface="+mn-lt"/>
                <a:cs typeface="+mn-lt"/>
              </a:rPr>
              <a:t>fyrra</a:t>
            </a:r>
            <a:r>
              <a:rPr lang="en-GB" sz="1400">
                <a:solidFill>
                  <a:schemeClr val="tx1"/>
                </a:solidFill>
                <a:ea typeface="+mn-lt"/>
                <a:cs typeface="+mn-lt"/>
              </a:rPr>
              <a:t> form. </a:t>
            </a:r>
            <a:endParaRPr lang="en-US">
              <a:solidFill>
                <a:schemeClr val="tx1"/>
              </a:solidFill>
              <a:cs typeface="Arial"/>
            </a:endParaRPr>
          </a:p>
          <a:p>
            <a:pPr latinLnBrk="0" hangingPunct="0"/>
            <a:r>
              <a:rPr lang="en-GB" sz="1400">
                <a:solidFill>
                  <a:schemeClr val="tx1"/>
                </a:solidFill>
                <a:ea typeface="+mn-lt"/>
                <a:cs typeface="+mn-lt"/>
              </a:rPr>
              <a:t>Til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gera</a:t>
            </a:r>
            <a:r>
              <a:rPr lang="en-GB" sz="1400">
                <a:solidFill>
                  <a:schemeClr val="tx1"/>
                </a:solidFill>
                <a:ea typeface="+mn-lt"/>
                <a:cs typeface="+mn-lt"/>
              </a:rPr>
              <a:t> </a:t>
            </a:r>
            <a:r>
              <a:rPr lang="en-GB" sz="1400" err="1">
                <a:solidFill>
                  <a:schemeClr val="tx1"/>
                </a:solidFill>
                <a:ea typeface="+mn-lt"/>
                <a:cs typeface="+mn-lt"/>
              </a:rPr>
              <a:t>slóðina</a:t>
            </a:r>
            <a:r>
              <a:rPr lang="en-GB" sz="1400">
                <a:solidFill>
                  <a:schemeClr val="tx1"/>
                </a:solidFill>
                <a:ea typeface="+mn-lt"/>
                <a:cs typeface="+mn-lt"/>
              </a:rPr>
              <a:t> </a:t>
            </a:r>
            <a:r>
              <a:rPr lang="en-GB" sz="1400" err="1">
                <a:solidFill>
                  <a:schemeClr val="tx1"/>
                </a:solidFill>
                <a:ea typeface="+mn-lt"/>
                <a:cs typeface="+mn-lt"/>
              </a:rPr>
              <a:t>ósýnilega</a:t>
            </a:r>
            <a:r>
              <a:rPr lang="en-GB" sz="1400">
                <a:solidFill>
                  <a:schemeClr val="tx1"/>
                </a:solidFill>
                <a:ea typeface="+mn-lt"/>
                <a:cs typeface="+mn-lt"/>
              </a:rPr>
              <a:t>, </a:t>
            </a:r>
            <a:r>
              <a:rPr lang="en-GB" sz="1400" err="1">
                <a:solidFill>
                  <a:schemeClr val="tx1"/>
                </a:solidFill>
                <a:ea typeface="+mn-lt"/>
                <a:cs typeface="+mn-lt"/>
              </a:rPr>
              <a:t>ýttu</a:t>
            </a:r>
            <a:r>
              <a:rPr lang="en-GB" sz="1400">
                <a:solidFill>
                  <a:schemeClr val="tx1"/>
                </a:solidFill>
                <a:ea typeface="+mn-lt"/>
                <a:cs typeface="+mn-lt"/>
              </a:rPr>
              <a:t> á „Fill </a:t>
            </a:r>
            <a:r>
              <a:rPr lang="en-GB" sz="1400" err="1">
                <a:solidFill>
                  <a:schemeClr val="tx1"/>
                </a:solidFill>
                <a:ea typeface="+mn-lt"/>
                <a:cs typeface="+mn-lt"/>
              </a:rPr>
              <a:t>og</a:t>
            </a:r>
            <a:r>
              <a:rPr lang="en-GB" sz="1400">
                <a:solidFill>
                  <a:schemeClr val="tx1"/>
                </a:solidFill>
                <a:ea typeface="+mn-lt"/>
                <a:cs typeface="+mn-lt"/>
              </a:rPr>
              <a:t> Stroke“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merktu</a:t>
            </a:r>
            <a:r>
              <a:rPr lang="en-GB" sz="1400">
                <a:solidFill>
                  <a:schemeClr val="tx1"/>
                </a:solidFill>
                <a:ea typeface="+mn-lt"/>
                <a:cs typeface="+mn-lt"/>
              </a:rPr>
              <a:t> </a:t>
            </a:r>
            <a:r>
              <a:rPr lang="en-GB" sz="1400" err="1">
                <a:solidFill>
                  <a:schemeClr val="tx1"/>
                </a:solidFill>
                <a:ea typeface="+mn-lt"/>
                <a:cs typeface="+mn-lt"/>
              </a:rPr>
              <a:t>síðan</a:t>
            </a:r>
            <a:r>
              <a:rPr lang="en-GB" sz="1400">
                <a:solidFill>
                  <a:schemeClr val="tx1"/>
                </a:solidFill>
                <a:ea typeface="+mn-lt"/>
                <a:cs typeface="+mn-lt"/>
              </a:rPr>
              <a:t> „X“ </a:t>
            </a:r>
            <a:r>
              <a:rPr lang="en-GB" sz="1400" err="1">
                <a:solidFill>
                  <a:schemeClr val="tx1"/>
                </a:solidFill>
                <a:ea typeface="+mn-lt"/>
                <a:cs typeface="+mn-lt"/>
              </a:rPr>
              <a:t>við</a:t>
            </a:r>
            <a:r>
              <a:rPr lang="en-GB" sz="1400">
                <a:solidFill>
                  <a:schemeClr val="tx1"/>
                </a:solidFill>
                <a:ea typeface="+mn-lt"/>
                <a:cs typeface="+mn-lt"/>
              </a:rPr>
              <a:t> „Stroke paint“.</a:t>
            </a:r>
            <a:endParaRPr lang="ko-KR">
              <a:solidFill>
                <a:schemeClr val="tx1"/>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3" name="Grafik 24">
            <a:extLst>
              <a:ext uri="{FF2B5EF4-FFF2-40B4-BE49-F238E27FC236}">
                <a16:creationId xmlns:a16="http://schemas.microsoft.com/office/drawing/2014/main" id="{B697F47E-83D6-4723-8154-7A0CB611D68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2369408"/>
            <a:ext cx="22288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066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cs typeface="Arial"/>
              </a:rPr>
              <a:t>Verkefni</a:t>
            </a:r>
            <a:r>
              <a:rPr lang="es-ES" sz="2800">
                <a:cs typeface="Arial"/>
              </a:rPr>
              <a:t> 1: </a:t>
            </a:r>
            <a:r>
              <a:rPr lang="es-ES" sz="2800">
                <a:ea typeface="+mj-lt"/>
                <a:cs typeface="+mj-lt"/>
              </a:rPr>
              <a:t> </a:t>
            </a:r>
            <a:r>
              <a:rPr lang="es-ES" sz="2800" err="1">
                <a:ea typeface="+mj-lt"/>
                <a:cs typeface="+mj-lt"/>
              </a:rPr>
              <a:t>Einfaldur</a:t>
            </a:r>
            <a:r>
              <a:rPr lang="es-ES" sz="2800">
                <a:ea typeface="+mj-lt"/>
                <a:cs typeface="+mj-lt"/>
              </a:rPr>
              <a:t> </a:t>
            </a:r>
            <a:r>
              <a:rPr lang="es-ES" sz="2800" err="1">
                <a:ea typeface="+mj-lt"/>
                <a:cs typeface="+mj-lt"/>
              </a:rPr>
              <a:t>texti</a:t>
            </a:r>
            <a:r>
              <a:rPr lang="es-ES" sz="2800">
                <a:ea typeface="+mj-lt"/>
                <a:cs typeface="+mj-lt"/>
              </a:rPr>
              <a:t> á </a:t>
            </a:r>
            <a:r>
              <a:rPr lang="es-ES" sz="2800" err="1">
                <a:ea typeface="+mj-lt"/>
                <a:cs typeface="+mj-lt"/>
              </a:rPr>
              <a:t>slóð</a:t>
            </a:r>
            <a:r>
              <a:rPr lang="es-ES" sz="2800">
                <a:ea typeface="+mj-lt"/>
                <a:cs typeface="+mj-lt"/>
              </a:rPr>
              <a:t> (</a:t>
            </a:r>
            <a:r>
              <a:rPr lang="es-ES" sz="2800" err="1">
                <a:ea typeface="+mj-lt"/>
                <a:cs typeface="+mj-lt"/>
              </a:rPr>
              <a:t>path</a:t>
            </a:r>
            <a:r>
              <a:rPr lang="es-ES" sz="2800">
                <a:ea typeface="+mj-lt"/>
                <a:cs typeface="+mj-lt"/>
              </a:rPr>
              <a:t>) </a:t>
            </a:r>
            <a:r>
              <a:rPr lang="es-ES" sz="2800">
                <a:cs typeface="Arial"/>
              </a:rPr>
              <a:t>11</a:t>
            </a:r>
            <a:endParaRPr lang="en-US"/>
          </a:p>
        </p:txBody>
      </p:sp>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err="1">
                <a:solidFill>
                  <a:schemeClr val="tx1"/>
                </a:solidFill>
                <a:ea typeface="+mn-lt"/>
                <a:cs typeface="+mn-lt"/>
              </a:rPr>
              <a:t>Nú</a:t>
            </a:r>
            <a:r>
              <a:rPr lang="es-ES" sz="1400">
                <a:solidFill>
                  <a:schemeClr val="tx1"/>
                </a:solidFill>
                <a:ea typeface="+mn-lt"/>
                <a:cs typeface="+mn-lt"/>
              </a:rPr>
              <a:t> </a:t>
            </a:r>
            <a:r>
              <a:rPr lang="es-ES" sz="1400" err="1">
                <a:solidFill>
                  <a:schemeClr val="tx1"/>
                </a:solidFill>
                <a:ea typeface="+mn-lt"/>
                <a:cs typeface="+mn-lt"/>
              </a:rPr>
              <a:t>er</a:t>
            </a:r>
            <a:r>
              <a:rPr lang="es-ES" sz="1400">
                <a:solidFill>
                  <a:schemeClr val="tx1"/>
                </a:solidFill>
                <a:ea typeface="+mn-lt"/>
                <a:cs typeface="+mn-lt"/>
              </a:rPr>
              <a:t> </a:t>
            </a:r>
            <a:r>
              <a:rPr lang="es-ES" sz="1400" err="1">
                <a:solidFill>
                  <a:schemeClr val="tx1"/>
                </a:solidFill>
                <a:ea typeface="+mn-lt"/>
                <a:cs typeface="+mn-lt"/>
              </a:rPr>
              <a:t>kominn</a:t>
            </a:r>
            <a:r>
              <a:rPr lang="es-ES" sz="1400">
                <a:solidFill>
                  <a:schemeClr val="tx1"/>
                </a:solidFill>
                <a:ea typeface="+mn-lt"/>
                <a:cs typeface="+mn-lt"/>
              </a:rPr>
              <a:t> </a:t>
            </a:r>
            <a:r>
              <a:rPr lang="es-ES" sz="1400" err="1">
                <a:solidFill>
                  <a:schemeClr val="tx1"/>
                </a:solidFill>
                <a:ea typeface="+mn-lt"/>
                <a:cs typeface="+mn-lt"/>
              </a:rPr>
              <a:t>tími</a:t>
            </a:r>
            <a:r>
              <a:rPr lang="es-ES" sz="1400">
                <a:solidFill>
                  <a:schemeClr val="tx1"/>
                </a:solidFill>
                <a:ea typeface="+mn-lt"/>
                <a:cs typeface="+mn-lt"/>
              </a:rPr>
              <a:t> </a:t>
            </a:r>
            <a:r>
              <a:rPr lang="es-ES" sz="1400" err="1">
                <a:solidFill>
                  <a:schemeClr val="tx1"/>
                </a:solidFill>
                <a:ea typeface="+mn-lt"/>
                <a:cs typeface="+mn-lt"/>
              </a:rPr>
              <a:t>til</a:t>
            </a:r>
            <a:r>
              <a:rPr lang="es-ES" sz="1400">
                <a:solidFill>
                  <a:schemeClr val="tx1"/>
                </a:solidFill>
                <a:ea typeface="+mn-lt"/>
                <a:cs typeface="+mn-lt"/>
              </a:rPr>
              <a:t> </a:t>
            </a:r>
            <a:r>
              <a:rPr lang="es-ES" sz="1400" err="1">
                <a:solidFill>
                  <a:schemeClr val="tx1"/>
                </a:solidFill>
                <a:ea typeface="+mn-lt"/>
                <a:cs typeface="+mn-lt"/>
              </a:rPr>
              <a:t>að</a:t>
            </a:r>
            <a:r>
              <a:rPr lang="es-ES" sz="1400">
                <a:solidFill>
                  <a:schemeClr val="tx1"/>
                </a:solidFill>
                <a:ea typeface="+mn-lt"/>
                <a:cs typeface="+mn-lt"/>
              </a:rPr>
              <a:t> vista </a:t>
            </a:r>
            <a:r>
              <a:rPr lang="es-ES" sz="1400" err="1">
                <a:solidFill>
                  <a:schemeClr val="tx1"/>
                </a:solidFill>
                <a:ea typeface="+mn-lt"/>
                <a:cs typeface="+mn-lt"/>
              </a:rPr>
              <a:t>og</a:t>
            </a:r>
            <a:r>
              <a:rPr lang="es-ES" sz="1400">
                <a:solidFill>
                  <a:schemeClr val="tx1"/>
                </a:solidFill>
                <a:ea typeface="+mn-lt"/>
                <a:cs typeface="+mn-lt"/>
              </a:rPr>
              <a:t> </a:t>
            </a:r>
            <a:r>
              <a:rPr lang="es-ES" sz="1400" err="1">
                <a:solidFill>
                  <a:schemeClr val="tx1"/>
                </a:solidFill>
                <a:ea typeface="+mn-lt"/>
                <a:cs typeface="+mn-lt"/>
              </a:rPr>
              <a:t>loka</a:t>
            </a:r>
            <a:r>
              <a:rPr lang="es-ES" sz="1400">
                <a:solidFill>
                  <a:schemeClr val="tx1"/>
                </a:solidFill>
                <a:ea typeface="+mn-lt"/>
                <a:cs typeface="+mn-lt"/>
              </a:rPr>
              <a:t> </a:t>
            </a:r>
            <a:r>
              <a:rPr lang="es-ES" sz="1400" err="1">
                <a:solidFill>
                  <a:schemeClr val="tx1"/>
                </a:solidFill>
                <a:ea typeface="+mn-lt"/>
                <a:cs typeface="+mn-lt"/>
              </a:rPr>
              <a:t>skránni</a:t>
            </a:r>
            <a:r>
              <a:rPr lang="es-ES" sz="1400">
                <a:solidFill>
                  <a:schemeClr val="tx1"/>
                </a:solidFill>
                <a:ea typeface="+mn-lt"/>
                <a:cs typeface="+mn-lt"/>
              </a:rPr>
              <a:t> </a:t>
            </a:r>
            <a:r>
              <a:rPr lang="es-ES" sz="1400" err="1">
                <a:solidFill>
                  <a:schemeClr val="tx1"/>
                </a:solidFill>
                <a:ea typeface="+mn-lt"/>
                <a:cs typeface="+mn-lt"/>
              </a:rPr>
              <a:t>þinni</a:t>
            </a:r>
            <a:endParaRPr lang="en-US" altLang="ko-KR">
              <a:solidFill>
                <a:schemeClr val="tx1"/>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lIns="91440" tIns="45720" rIns="91440" bIns="45720" anchor="ctr"/>
          <a:lstStyle/>
          <a:p>
            <a:pPr algn="l"/>
            <a:r>
              <a:rPr lang="en-US" sz="1800" err="1">
                <a:ea typeface="+mn-lt"/>
                <a:cs typeface="+mn-lt"/>
              </a:rPr>
              <a:t>Niðurstaða</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mun</a:t>
            </a:r>
            <a:r>
              <a:rPr lang="en-US" sz="1800">
                <a:ea typeface="+mn-lt"/>
                <a:cs typeface="+mn-lt"/>
              </a:rPr>
              <a:t> </a:t>
            </a:r>
            <a:r>
              <a:rPr lang="en-US" sz="1800" err="1">
                <a:ea typeface="+mn-lt"/>
                <a:cs typeface="+mn-lt"/>
              </a:rPr>
              <a:t>ég</a:t>
            </a:r>
            <a:r>
              <a:rPr lang="en-US" sz="1800">
                <a:ea typeface="+mn-lt"/>
                <a:cs typeface="+mn-lt"/>
              </a:rPr>
              <a:t> taka </a:t>
            </a:r>
            <a:r>
              <a:rPr lang="en-US" sz="1800" err="1">
                <a:ea typeface="+mn-lt"/>
                <a:cs typeface="+mn-lt"/>
              </a:rPr>
              <a:t>með</a:t>
            </a:r>
            <a:r>
              <a:rPr lang="en-US" sz="1800">
                <a:ea typeface="+mn-lt"/>
                <a:cs typeface="+mn-lt"/>
              </a:rPr>
              <a:t> </a:t>
            </a:r>
            <a:r>
              <a:rPr lang="en-US" sz="1800" err="1">
                <a:ea typeface="+mn-lt"/>
                <a:cs typeface="+mn-lt"/>
              </a:rPr>
              <a:t>mér</a:t>
            </a:r>
            <a:r>
              <a:rPr lang="en-US" sz="1800">
                <a:ea typeface="+mn-lt"/>
                <a:cs typeface="+mn-lt"/>
              </a:rPr>
              <a:t> </a:t>
            </a:r>
            <a:r>
              <a:rPr lang="en-US" sz="1800" err="1">
                <a:ea typeface="+mn-lt"/>
                <a:cs typeface="+mn-lt"/>
              </a:rPr>
              <a:t>heim</a:t>
            </a:r>
            <a:r>
              <a:rPr lang="en-US" sz="1800">
                <a:ea typeface="+mn-lt"/>
                <a:cs typeface="+mn-lt"/>
              </a:rPr>
              <a:t>?</a:t>
            </a:r>
            <a:endParaRPr lang="en-US">
              <a:ea typeface="+mn-lt"/>
              <a:cs typeface="+mn-lt"/>
            </a:endParaRP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1019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1</a:t>
            </a:r>
            <a:endParaRPr lang="en-US"/>
          </a:p>
        </p:txBody>
      </p:sp>
      <p:sp>
        <p:nvSpPr>
          <p:cNvPr id="18" name="Rectangle 1">
            <a:extLst>
              <a:ext uri="{FF2B5EF4-FFF2-40B4-BE49-F238E27FC236}">
                <a16:creationId xmlns:a16="http://schemas.microsoft.com/office/drawing/2014/main" id="{A53FAEA7-C47A-B133-DF94-DC09E55CAB1F}"/>
              </a:ext>
            </a:extLst>
          </p:cNvPr>
          <p:cNvSpPr/>
          <p:nvPr/>
        </p:nvSpPr>
        <p:spPr>
          <a:xfrm>
            <a:off x="553035" y="1612785"/>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a:solidFill>
                  <a:schemeClr val="tx1"/>
                </a:solidFill>
                <a:ea typeface="+mn-lt"/>
                <a:cs typeface="+mn-lt"/>
              </a:rPr>
              <a:t>Í </a:t>
            </a:r>
            <a:r>
              <a:rPr lang="es-ES" sz="1400" err="1">
                <a:solidFill>
                  <a:schemeClr val="tx1"/>
                </a:solidFill>
                <a:ea typeface="+mn-lt"/>
                <a:cs typeface="+mn-lt"/>
              </a:rPr>
              <a:t>þessum</a:t>
            </a:r>
            <a:r>
              <a:rPr lang="es-ES" sz="1400">
                <a:solidFill>
                  <a:schemeClr val="tx1"/>
                </a:solidFill>
                <a:ea typeface="+mn-lt"/>
                <a:cs typeface="+mn-lt"/>
              </a:rPr>
              <a:t> </a:t>
            </a:r>
            <a:r>
              <a:rPr lang="es-ES" sz="1400" err="1">
                <a:solidFill>
                  <a:schemeClr val="tx1"/>
                </a:solidFill>
                <a:ea typeface="+mn-lt"/>
                <a:cs typeface="+mn-lt"/>
              </a:rPr>
              <a:t>kafla</a:t>
            </a:r>
            <a:r>
              <a:rPr lang="es-ES" sz="1400">
                <a:solidFill>
                  <a:schemeClr val="tx1"/>
                </a:solidFill>
                <a:ea typeface="+mn-lt"/>
                <a:cs typeface="+mn-lt"/>
              </a:rPr>
              <a:t> </a:t>
            </a:r>
            <a:r>
              <a:rPr lang="es-ES" sz="1400" err="1">
                <a:solidFill>
                  <a:schemeClr val="tx1"/>
                </a:solidFill>
                <a:ea typeface="+mn-lt"/>
                <a:cs typeface="+mn-lt"/>
              </a:rPr>
              <a:t>munum</a:t>
            </a:r>
            <a:r>
              <a:rPr lang="es-ES" sz="1400">
                <a:solidFill>
                  <a:schemeClr val="tx1"/>
                </a:solidFill>
                <a:ea typeface="+mn-lt"/>
                <a:cs typeface="+mn-lt"/>
              </a:rPr>
              <a:t> </a:t>
            </a:r>
            <a:r>
              <a:rPr lang="es-ES" sz="1400" err="1">
                <a:solidFill>
                  <a:schemeClr val="tx1"/>
                </a:solidFill>
                <a:ea typeface="+mn-lt"/>
                <a:cs typeface="+mn-lt"/>
              </a:rPr>
              <a:t>við</a:t>
            </a:r>
            <a:r>
              <a:rPr lang="es-ES" sz="1400">
                <a:solidFill>
                  <a:schemeClr val="tx1"/>
                </a:solidFill>
                <a:ea typeface="+mn-lt"/>
                <a:cs typeface="+mn-lt"/>
              </a:rPr>
              <a:t> halda </a:t>
            </a:r>
            <a:r>
              <a:rPr lang="es-ES" sz="1400" err="1">
                <a:solidFill>
                  <a:schemeClr val="tx1"/>
                </a:solidFill>
                <a:ea typeface="+mn-lt"/>
                <a:cs typeface="+mn-lt"/>
              </a:rPr>
              <a:t>áfram</a:t>
            </a:r>
            <a:r>
              <a:rPr lang="es-ES" sz="1400">
                <a:solidFill>
                  <a:schemeClr val="tx1"/>
                </a:solidFill>
                <a:ea typeface="+mn-lt"/>
                <a:cs typeface="+mn-lt"/>
              </a:rPr>
              <a:t> </a:t>
            </a:r>
            <a:r>
              <a:rPr lang="es-ES" sz="1400" err="1">
                <a:solidFill>
                  <a:schemeClr val="tx1"/>
                </a:solidFill>
                <a:ea typeface="+mn-lt"/>
                <a:cs typeface="+mn-lt"/>
              </a:rPr>
              <a:t>að</a:t>
            </a:r>
            <a:r>
              <a:rPr lang="es-ES" sz="1400">
                <a:solidFill>
                  <a:schemeClr val="tx1"/>
                </a:solidFill>
                <a:ea typeface="+mn-lt"/>
                <a:cs typeface="+mn-lt"/>
              </a:rPr>
              <a:t> nota Inkscape </a:t>
            </a:r>
            <a:r>
              <a:rPr lang="es-ES" sz="1400" err="1">
                <a:solidFill>
                  <a:schemeClr val="tx1"/>
                </a:solidFill>
                <a:ea typeface="+mn-lt"/>
                <a:cs typeface="+mn-lt"/>
              </a:rPr>
              <a:t>og</a:t>
            </a:r>
            <a:r>
              <a:rPr lang="es-ES" sz="1400">
                <a:solidFill>
                  <a:schemeClr val="tx1"/>
                </a:solidFill>
                <a:ea typeface="+mn-lt"/>
                <a:cs typeface="+mn-lt"/>
              </a:rPr>
              <a:t> </a:t>
            </a:r>
            <a:r>
              <a:rPr lang="es-ES" sz="1400" err="1">
                <a:solidFill>
                  <a:schemeClr val="tx1"/>
                </a:solidFill>
                <a:ea typeface="+mn-lt"/>
                <a:cs typeface="+mn-lt"/>
              </a:rPr>
              <a:t>læra</a:t>
            </a:r>
            <a:r>
              <a:rPr lang="es-ES" sz="1400">
                <a:solidFill>
                  <a:schemeClr val="tx1"/>
                </a:solidFill>
                <a:ea typeface="+mn-lt"/>
                <a:cs typeface="+mn-lt"/>
              </a:rPr>
              <a:t> </a:t>
            </a:r>
            <a:r>
              <a:rPr lang="es-ES" sz="1400" err="1">
                <a:solidFill>
                  <a:schemeClr val="tx1"/>
                </a:solidFill>
                <a:ea typeface="+mn-lt"/>
                <a:cs typeface="+mn-lt"/>
              </a:rPr>
              <a:t>um</a:t>
            </a:r>
            <a:r>
              <a:rPr lang="es-ES" sz="1400">
                <a:solidFill>
                  <a:schemeClr val="tx1"/>
                </a:solidFill>
                <a:ea typeface="+mn-lt"/>
                <a:cs typeface="+mn-lt"/>
              </a:rPr>
              <a:t> </a:t>
            </a:r>
            <a:r>
              <a:rPr lang="es-ES" sz="1400" err="1">
                <a:solidFill>
                  <a:schemeClr val="tx1"/>
                </a:solidFill>
                <a:ea typeface="+mn-lt"/>
                <a:cs typeface="+mn-lt"/>
              </a:rPr>
              <a:t>möguleika</a:t>
            </a:r>
            <a:r>
              <a:rPr lang="es-ES" sz="1400">
                <a:solidFill>
                  <a:schemeClr val="tx1"/>
                </a:solidFill>
                <a:ea typeface="+mn-lt"/>
                <a:cs typeface="+mn-lt"/>
              </a:rPr>
              <a:t> </a:t>
            </a:r>
            <a:r>
              <a:rPr lang="es-ES" sz="1400" err="1">
                <a:solidFill>
                  <a:schemeClr val="tx1"/>
                </a:solidFill>
                <a:ea typeface="+mn-lt"/>
                <a:cs typeface="+mn-lt"/>
              </a:rPr>
              <a:t>þess</a:t>
            </a:r>
            <a:r>
              <a:rPr lang="es-ES" sz="1400">
                <a:solidFill>
                  <a:schemeClr val="tx1"/>
                </a:solidFill>
                <a:ea typeface="+mn-lt"/>
                <a:cs typeface="+mn-lt"/>
              </a:rPr>
              <a:t> </a:t>
            </a:r>
            <a:r>
              <a:rPr lang="es-ES" sz="1400" err="1">
                <a:solidFill>
                  <a:schemeClr val="tx1"/>
                </a:solidFill>
                <a:ea typeface="+mn-lt"/>
                <a:cs typeface="+mn-lt"/>
              </a:rPr>
              <a:t>með</a:t>
            </a:r>
            <a:r>
              <a:rPr lang="es-ES" sz="1400">
                <a:solidFill>
                  <a:schemeClr val="tx1"/>
                </a:solidFill>
                <a:ea typeface="+mn-lt"/>
                <a:cs typeface="+mn-lt"/>
              </a:rPr>
              <a:t> </a:t>
            </a:r>
            <a:r>
              <a:rPr lang="es-ES" sz="1400" err="1">
                <a:solidFill>
                  <a:schemeClr val="tx1"/>
                </a:solidFill>
                <a:ea typeface="+mn-lt"/>
                <a:cs typeface="+mn-lt"/>
              </a:rPr>
              <a:t>því</a:t>
            </a:r>
            <a:r>
              <a:rPr lang="es-ES" sz="1400">
                <a:solidFill>
                  <a:schemeClr val="tx1"/>
                </a:solidFill>
                <a:ea typeface="+mn-lt"/>
                <a:cs typeface="+mn-lt"/>
              </a:rPr>
              <a:t> </a:t>
            </a:r>
            <a:r>
              <a:rPr lang="es-ES" sz="1400" err="1">
                <a:solidFill>
                  <a:schemeClr val="tx1"/>
                </a:solidFill>
                <a:ea typeface="+mn-lt"/>
                <a:cs typeface="+mn-lt"/>
              </a:rPr>
              <a:t>að</a:t>
            </a:r>
            <a:r>
              <a:rPr lang="es-ES" sz="1400">
                <a:solidFill>
                  <a:schemeClr val="tx1"/>
                </a:solidFill>
                <a:ea typeface="+mn-lt"/>
                <a:cs typeface="+mn-lt"/>
              </a:rPr>
              <a:t> nota </a:t>
            </a:r>
            <a:r>
              <a:rPr lang="es-ES" sz="1400" err="1">
                <a:solidFill>
                  <a:schemeClr val="tx1"/>
                </a:solidFill>
                <a:ea typeface="+mn-lt"/>
                <a:cs typeface="+mn-lt"/>
              </a:rPr>
              <a:t>það</a:t>
            </a:r>
            <a:r>
              <a:rPr lang="es-ES" sz="1400">
                <a:solidFill>
                  <a:schemeClr val="tx1"/>
                </a:solidFill>
                <a:ea typeface="+mn-lt"/>
                <a:cs typeface="+mn-lt"/>
              </a:rPr>
              <a:t>. </a:t>
            </a:r>
            <a:endParaRPr lang="en-US" altLang="ko-KR">
              <a:solidFill>
                <a:schemeClr val="tx1"/>
              </a:solidFill>
              <a:cs typeface="Aria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1400">
                <a:solidFill>
                  <a:schemeClr val="tx1"/>
                </a:solidFill>
                <a:ea typeface="+mn-lt"/>
                <a:cs typeface="+mn-lt"/>
              </a:rPr>
              <a:t>Í </a:t>
            </a:r>
            <a:r>
              <a:rPr lang="es-ES" sz="1400" err="1">
                <a:solidFill>
                  <a:schemeClr val="tx1"/>
                </a:solidFill>
                <a:ea typeface="+mn-lt"/>
                <a:cs typeface="+mn-lt"/>
              </a:rPr>
              <a:t>þessum</a:t>
            </a:r>
            <a:r>
              <a:rPr lang="es-ES" sz="1400">
                <a:solidFill>
                  <a:schemeClr val="tx1"/>
                </a:solidFill>
                <a:ea typeface="+mn-lt"/>
                <a:cs typeface="+mn-lt"/>
              </a:rPr>
              <a:t> </a:t>
            </a:r>
            <a:r>
              <a:rPr lang="es-ES" sz="1400" err="1">
                <a:solidFill>
                  <a:schemeClr val="tx1"/>
                </a:solidFill>
                <a:ea typeface="+mn-lt"/>
                <a:cs typeface="+mn-lt"/>
              </a:rPr>
              <a:t>kafla</a:t>
            </a:r>
            <a:r>
              <a:rPr lang="es-ES" sz="1400">
                <a:solidFill>
                  <a:schemeClr val="tx1"/>
                </a:solidFill>
                <a:ea typeface="+mn-lt"/>
                <a:cs typeface="+mn-lt"/>
              </a:rPr>
              <a:t> </a:t>
            </a:r>
            <a:r>
              <a:rPr lang="es-ES" sz="1400" err="1">
                <a:solidFill>
                  <a:schemeClr val="tx1"/>
                </a:solidFill>
                <a:ea typeface="+mn-lt"/>
                <a:cs typeface="+mn-lt"/>
              </a:rPr>
              <a:t>muntu</a:t>
            </a:r>
            <a:r>
              <a:rPr lang="es-ES" sz="1400">
                <a:solidFill>
                  <a:schemeClr val="tx1"/>
                </a:solidFill>
                <a:ea typeface="+mn-lt"/>
                <a:cs typeface="+mn-lt"/>
              </a:rPr>
              <a:t> </a:t>
            </a:r>
            <a:r>
              <a:rPr lang="es-ES" sz="1400" err="1">
                <a:solidFill>
                  <a:schemeClr val="tx1"/>
                </a:solidFill>
                <a:ea typeface="+mn-lt"/>
                <a:cs typeface="+mn-lt"/>
              </a:rPr>
              <a:t>breyta</a:t>
            </a:r>
            <a:r>
              <a:rPr lang="es-ES" sz="1400">
                <a:solidFill>
                  <a:schemeClr val="tx1"/>
                </a:solidFill>
                <a:ea typeface="+mn-lt"/>
                <a:cs typeface="+mn-lt"/>
              </a:rPr>
              <a:t> bitmap í </a:t>
            </a:r>
            <a:endParaRPr lang="en-US">
              <a:solidFill>
                <a:schemeClr val="tx1"/>
              </a:solidFill>
              <a:ea typeface="+mn-lt"/>
              <a:cs typeface="+mn-lt"/>
            </a:endParaRPr>
          </a:p>
          <a:p>
            <a:pPr algn="ctr"/>
            <a:r>
              <a:rPr lang="es-ES" sz="1400" err="1">
                <a:solidFill>
                  <a:schemeClr val="tx1"/>
                </a:solidFill>
                <a:ea typeface="+mn-lt"/>
                <a:cs typeface="+mn-lt"/>
              </a:rPr>
              <a:t>vektor</a:t>
            </a:r>
            <a:r>
              <a:rPr lang="es-ES" sz="1400">
                <a:solidFill>
                  <a:schemeClr val="tx1"/>
                </a:solidFill>
                <a:ea typeface="+mn-lt"/>
                <a:cs typeface="+mn-lt"/>
              </a:rPr>
              <a:t>, </a:t>
            </a:r>
            <a:r>
              <a:rPr lang="es-ES" sz="1400" err="1">
                <a:solidFill>
                  <a:schemeClr val="tx1"/>
                </a:solidFill>
                <a:ea typeface="+mn-lt"/>
                <a:cs typeface="+mn-lt"/>
              </a:rPr>
              <a:t>það</a:t>
            </a:r>
            <a:r>
              <a:rPr lang="es-ES" sz="1400">
                <a:solidFill>
                  <a:schemeClr val="tx1"/>
                </a:solidFill>
                <a:ea typeface="+mn-lt"/>
                <a:cs typeface="+mn-lt"/>
              </a:rPr>
              <a:t> </a:t>
            </a:r>
            <a:r>
              <a:rPr lang="es-ES" sz="1400" err="1">
                <a:solidFill>
                  <a:schemeClr val="tx1"/>
                </a:solidFill>
                <a:ea typeface="+mn-lt"/>
                <a:cs typeface="+mn-lt"/>
              </a:rPr>
              <a:t>er</a:t>
            </a:r>
            <a:r>
              <a:rPr lang="es-ES" sz="1400">
                <a:solidFill>
                  <a:schemeClr val="tx1"/>
                </a:solidFill>
                <a:ea typeface="+mn-lt"/>
                <a:cs typeface="+mn-lt"/>
              </a:rPr>
              <a:t> </a:t>
            </a:r>
            <a:r>
              <a:rPr lang="es-ES" sz="1400" err="1">
                <a:solidFill>
                  <a:schemeClr val="tx1"/>
                </a:solidFill>
                <a:ea typeface="+mn-lt"/>
                <a:cs typeface="+mn-lt"/>
              </a:rPr>
              <a:t>að</a:t>
            </a:r>
            <a:r>
              <a:rPr lang="es-ES" sz="1400">
                <a:solidFill>
                  <a:schemeClr val="tx1"/>
                </a:solidFill>
                <a:ea typeface="+mn-lt"/>
                <a:cs typeface="+mn-lt"/>
              </a:rPr>
              <a:t> </a:t>
            </a:r>
            <a:r>
              <a:rPr lang="es-ES" sz="1400" err="1">
                <a:solidFill>
                  <a:schemeClr val="tx1"/>
                </a:solidFill>
                <a:ea typeface="+mn-lt"/>
                <a:cs typeface="+mn-lt"/>
              </a:rPr>
              <a:t>breyta</a:t>
            </a:r>
            <a:r>
              <a:rPr lang="es-ES" sz="1400">
                <a:solidFill>
                  <a:schemeClr val="tx1"/>
                </a:solidFill>
                <a:ea typeface="+mn-lt"/>
                <a:cs typeface="+mn-lt"/>
              </a:rPr>
              <a:t> </a:t>
            </a:r>
            <a:r>
              <a:rPr lang="es-ES" sz="1400" err="1">
                <a:solidFill>
                  <a:schemeClr val="tx1"/>
                </a:solidFill>
                <a:ea typeface="+mn-lt"/>
                <a:cs typeface="+mn-lt"/>
              </a:rPr>
              <a:t>einfaldri</a:t>
            </a:r>
            <a:r>
              <a:rPr lang="es-ES" sz="1400">
                <a:solidFill>
                  <a:schemeClr val="tx1"/>
                </a:solidFill>
                <a:ea typeface="+mn-lt"/>
                <a:cs typeface="+mn-lt"/>
              </a:rPr>
              <a:t> </a:t>
            </a:r>
            <a:endParaRPr lang="en-US">
              <a:solidFill>
                <a:schemeClr val="tx1"/>
              </a:solidFill>
              <a:ea typeface="+mn-lt"/>
              <a:cs typeface="+mn-lt"/>
            </a:endParaRPr>
          </a:p>
          <a:p>
            <a:pPr algn="ctr"/>
            <a:r>
              <a:rPr lang="es-ES" sz="1400" err="1">
                <a:solidFill>
                  <a:schemeClr val="tx1"/>
                </a:solidFill>
                <a:ea typeface="+mn-lt"/>
                <a:cs typeface="+mn-lt"/>
              </a:rPr>
              <a:t>mynd</a:t>
            </a:r>
            <a:r>
              <a:rPr lang="es-ES" sz="1400">
                <a:solidFill>
                  <a:schemeClr val="tx1"/>
                </a:solidFill>
                <a:ea typeface="+mn-lt"/>
                <a:cs typeface="+mn-lt"/>
              </a:rPr>
              <a:t> </a:t>
            </a:r>
            <a:r>
              <a:rPr lang="es-ES" sz="1400" err="1">
                <a:solidFill>
                  <a:schemeClr val="tx1"/>
                </a:solidFill>
                <a:ea typeface="+mn-lt"/>
                <a:cs typeface="+mn-lt"/>
              </a:rPr>
              <a:t>af</a:t>
            </a:r>
            <a:r>
              <a:rPr lang="es-ES" sz="1400">
                <a:solidFill>
                  <a:schemeClr val="tx1"/>
                </a:solidFill>
                <a:ea typeface="+mn-lt"/>
                <a:cs typeface="+mn-lt"/>
              </a:rPr>
              <a:t> </a:t>
            </a:r>
            <a:r>
              <a:rPr lang="es-ES" sz="1400" err="1">
                <a:solidFill>
                  <a:schemeClr val="tx1"/>
                </a:solidFill>
                <a:ea typeface="+mn-lt"/>
                <a:cs typeface="+mn-lt"/>
              </a:rPr>
              <a:t>netinu</a:t>
            </a:r>
            <a:r>
              <a:rPr lang="es-ES" sz="1400">
                <a:solidFill>
                  <a:schemeClr val="tx1"/>
                </a:solidFill>
                <a:ea typeface="+mn-lt"/>
                <a:cs typeface="+mn-lt"/>
              </a:rPr>
              <a:t> í </a:t>
            </a:r>
            <a:r>
              <a:rPr lang="es-ES" sz="1400" err="1">
                <a:solidFill>
                  <a:schemeClr val="tx1"/>
                </a:solidFill>
                <a:ea typeface="+mn-lt"/>
                <a:cs typeface="+mn-lt"/>
              </a:rPr>
              <a:t>vektor</a:t>
            </a:r>
            <a:r>
              <a:rPr lang="es-ES" sz="1400">
                <a:solidFill>
                  <a:schemeClr val="tx1"/>
                </a:solidFill>
                <a:ea typeface="+mn-lt"/>
                <a:cs typeface="+mn-lt"/>
              </a:rPr>
              <a:t>.</a:t>
            </a:r>
            <a:endParaRPr lang="en-US">
              <a:solidFill>
                <a:schemeClr val="tx1"/>
              </a:solidFill>
              <a:ea typeface="+mn-lt"/>
              <a:cs typeface="+mn-lt"/>
            </a:endParaRPr>
          </a:p>
        </p:txBody>
      </p:sp>
      <p:sp>
        <p:nvSpPr>
          <p:cNvPr id="9" name="Oval 35">
            <a:extLst>
              <a:ext uri="{FF2B5EF4-FFF2-40B4-BE49-F238E27FC236}">
                <a16:creationId xmlns:a16="http://schemas.microsoft.com/office/drawing/2014/main" id="{B436F422-2D1F-4575-85EC-8666E4819862}"/>
              </a:ext>
            </a:extLst>
          </p:cNvPr>
          <p:cNvSpPr/>
          <p:nvPr/>
        </p:nvSpPr>
        <p:spPr>
          <a:xfrm>
            <a:off x="553035" y="10053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Donut 24">
            <a:extLst>
              <a:ext uri="{FF2B5EF4-FFF2-40B4-BE49-F238E27FC236}">
                <a16:creationId xmlns:a16="http://schemas.microsoft.com/office/drawing/2014/main" id="{5A9376DB-6835-275C-67FD-6C8DEA99CDB8}"/>
              </a:ext>
            </a:extLst>
          </p:cNvPr>
          <p:cNvSpPr/>
          <p:nvPr/>
        </p:nvSpPr>
        <p:spPr>
          <a:xfrm>
            <a:off x="4898237" y="110679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672408" cy="282799"/>
          </a:xfrm>
        </p:spPr>
        <p:txBody>
          <a:bodyPr lIns="91440" tIns="45720" rIns="91440" bIns="45720" anchor="ctr"/>
          <a:lstStyle/>
          <a:p>
            <a:pPr algn="l" latinLnBrk="0" hangingPunct="0"/>
            <a:r>
              <a:rPr lang="en-US" sz="1800" err="1">
                <a:ea typeface="+mn-lt"/>
                <a:cs typeface="+mn-lt"/>
              </a:rPr>
              <a:t>Inngangur</a:t>
            </a:r>
            <a:r>
              <a:rPr lang="en-US" sz="1800">
                <a:ea typeface="+mn-lt"/>
                <a:cs typeface="+mn-lt"/>
              </a:rPr>
              <a:t>: Um </a:t>
            </a:r>
            <a:r>
              <a:rPr lang="en-US" sz="1800" err="1">
                <a:ea typeface="+mn-lt"/>
                <a:cs typeface="+mn-lt"/>
              </a:rPr>
              <a:t>hvað</a:t>
            </a:r>
            <a:r>
              <a:rPr lang="en-US" sz="1800">
                <a:ea typeface="+mn-lt"/>
                <a:cs typeface="+mn-lt"/>
              </a:rPr>
              <a:t> </a:t>
            </a:r>
            <a:r>
              <a:rPr lang="en-US" sz="1800" err="1">
                <a:ea typeface="+mn-lt"/>
                <a:cs typeface="+mn-lt"/>
              </a:rPr>
              <a:t>snýst</a:t>
            </a:r>
            <a:r>
              <a:rPr lang="en-US" sz="1800">
                <a:ea typeface="+mn-lt"/>
                <a:cs typeface="+mn-lt"/>
              </a:rPr>
              <a:t> </a:t>
            </a:r>
            <a:r>
              <a:rPr lang="en-US" sz="1800" err="1">
                <a:ea typeface="+mn-lt"/>
                <a:cs typeface="+mn-lt"/>
              </a:rPr>
              <a:t>þetta</a:t>
            </a:r>
            <a:r>
              <a:rPr lang="en-US" sz="1800">
                <a:ea typeface="+mn-lt"/>
                <a:cs typeface="+mn-lt"/>
              </a:rPr>
              <a:t>?</a:t>
            </a:r>
            <a:endParaRPr lang="en-US">
              <a:ea typeface="+mn-lt"/>
              <a:cs typeface="+mn-lt"/>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253843" cy="282799"/>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800" err="1">
                <a:ea typeface="+mn-lt"/>
                <a:cs typeface="+mn-lt"/>
              </a:rPr>
              <a:t>Verkefni</a:t>
            </a:r>
            <a:r>
              <a:rPr lang="en-US" sz="1800">
                <a:ea typeface="+mn-lt"/>
                <a:cs typeface="+mn-lt"/>
              </a:rPr>
              <a:t>: </a:t>
            </a:r>
            <a:r>
              <a:rPr lang="en-US" sz="1800" err="1">
                <a:ea typeface="+mn-lt"/>
                <a:cs typeface="+mn-lt"/>
              </a:rPr>
              <a:t>Hvernig</a:t>
            </a:r>
            <a:r>
              <a:rPr lang="en-US" sz="1800">
                <a:ea typeface="+mn-lt"/>
                <a:cs typeface="+mn-lt"/>
              </a:rPr>
              <a:t> </a:t>
            </a:r>
            <a:r>
              <a:rPr lang="en-US" sz="1800" err="1">
                <a:ea typeface="+mn-lt"/>
                <a:cs typeface="+mn-lt"/>
              </a:rPr>
              <a:t>virkar</a:t>
            </a:r>
            <a:r>
              <a:rPr lang="en-US" sz="1800">
                <a:ea typeface="+mn-lt"/>
                <a:cs typeface="+mn-lt"/>
              </a:rPr>
              <a:t> </a:t>
            </a:r>
            <a:r>
              <a:rPr lang="en-US" sz="1800" err="1">
                <a:ea typeface="+mn-lt"/>
                <a:cs typeface="+mn-lt"/>
              </a:rPr>
              <a:t>þetta</a:t>
            </a:r>
            <a:r>
              <a:rPr lang="en-US" sz="1800">
                <a:ea typeface="+mn-lt"/>
                <a:cs typeface="+mn-lt"/>
              </a:rPr>
              <a:t>?</a:t>
            </a:r>
            <a:endParaRPr lang="en-US">
              <a:ea typeface="+mn-lt"/>
              <a:cs typeface="+mn-lt"/>
            </a:endParaRPr>
          </a:p>
        </p:txBody>
      </p:sp>
    </p:spTree>
    <p:extLst>
      <p:ext uri="{BB962C8B-B14F-4D97-AF65-F5344CB8AC3E}">
        <p14:creationId xmlns:p14="http://schemas.microsoft.com/office/powerpoint/2010/main" val="3053332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0" y="227279"/>
            <a:ext cx="9144000" cy="576064"/>
          </a:xfrm>
        </p:spPr>
        <p:txBody>
          <a:bodyPr lIns="91440" tIns="45720" rIns="91440" bIns="45720" anchor="ct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2</a:t>
            </a:r>
            <a:endParaRPr lang="en-US" err="1"/>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4880939" y="1033252"/>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553035" y="1612785"/>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s-IS" sz="1400">
                <a:solidFill>
                  <a:schemeClr val="tx1"/>
                </a:solidFill>
                <a:ea typeface="+mn-lt"/>
                <a:cs typeface="+mn-lt"/>
              </a:rPr>
              <a:t>Fylgdu þessum leiðbeiningum og búðu til </a:t>
            </a:r>
            <a:endParaRPr lang="en-US" altLang="ko-KR">
              <a:solidFill>
                <a:schemeClr val="tx1"/>
              </a:solidFill>
              <a:ea typeface="Arial Unicode MS"/>
              <a:cs typeface="+mn-lt"/>
            </a:endParaRPr>
          </a:p>
          <a:p>
            <a:pPr algn="ctr"/>
            <a:r>
              <a:rPr lang="is-IS" sz="1400">
                <a:solidFill>
                  <a:schemeClr val="tx1"/>
                </a:solidFill>
                <a:ea typeface="+mn-lt"/>
                <a:cs typeface="+mn-lt"/>
              </a:rPr>
              <a:t>einfaldan </a:t>
            </a:r>
            <a:r>
              <a:rPr lang="is-IS" sz="1400" err="1">
                <a:solidFill>
                  <a:schemeClr val="tx1"/>
                </a:solidFill>
                <a:ea typeface="+mn-lt"/>
                <a:cs typeface="+mn-lt"/>
              </a:rPr>
              <a:t>vektor</a:t>
            </a:r>
            <a:r>
              <a:rPr lang="is-IS" sz="1400">
                <a:solidFill>
                  <a:schemeClr val="tx1"/>
                </a:solidFill>
                <a:ea typeface="+mn-lt"/>
                <a:cs typeface="+mn-lt"/>
              </a:rPr>
              <a:t> fyrir þig. </a:t>
            </a:r>
            <a:endParaRPr lang="en-US" altLang="ko-KR">
              <a:solidFill>
                <a:schemeClr val="tx1"/>
              </a:solidFill>
              <a:cs typeface="Aria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4886017" y="1612784"/>
            <a:ext cx="3600400"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hangingPunct="0"/>
            <a:r>
              <a:rPr lang="es-ES" sz="1400" err="1">
                <a:solidFill>
                  <a:schemeClr val="tx1"/>
                </a:solidFill>
                <a:ea typeface="+mn-lt"/>
                <a:cs typeface="+mn-lt"/>
              </a:rPr>
              <a:t>Þú</a:t>
            </a:r>
            <a:r>
              <a:rPr lang="es-ES" sz="1400">
                <a:solidFill>
                  <a:schemeClr val="tx1"/>
                </a:solidFill>
                <a:ea typeface="+mn-lt"/>
                <a:cs typeface="+mn-lt"/>
              </a:rPr>
              <a:t> </a:t>
            </a:r>
            <a:r>
              <a:rPr lang="es-ES" sz="1400" err="1">
                <a:solidFill>
                  <a:schemeClr val="tx1"/>
                </a:solidFill>
                <a:ea typeface="+mn-lt"/>
                <a:cs typeface="+mn-lt"/>
              </a:rPr>
              <a:t>munt</a:t>
            </a:r>
            <a:r>
              <a:rPr lang="es-ES" sz="1400">
                <a:solidFill>
                  <a:schemeClr val="tx1"/>
                </a:solidFill>
                <a:ea typeface="+mn-lt"/>
                <a:cs typeface="+mn-lt"/>
              </a:rPr>
              <a:t> </a:t>
            </a:r>
            <a:r>
              <a:rPr lang="es-ES" sz="1400" err="1">
                <a:solidFill>
                  <a:schemeClr val="tx1"/>
                </a:solidFill>
                <a:ea typeface="+mn-lt"/>
                <a:cs typeface="+mn-lt"/>
              </a:rPr>
              <a:t>læra</a:t>
            </a:r>
            <a:r>
              <a:rPr lang="es-ES" sz="1400">
                <a:solidFill>
                  <a:schemeClr val="tx1"/>
                </a:solidFill>
                <a:ea typeface="+mn-lt"/>
                <a:cs typeface="+mn-lt"/>
              </a:rPr>
              <a:t> </a:t>
            </a:r>
            <a:r>
              <a:rPr lang="es-ES" sz="1400" err="1">
                <a:solidFill>
                  <a:schemeClr val="tx1"/>
                </a:solidFill>
                <a:ea typeface="+mn-lt"/>
                <a:cs typeface="+mn-lt"/>
              </a:rPr>
              <a:t>hvernig</a:t>
            </a:r>
            <a:r>
              <a:rPr lang="es-ES" sz="1400">
                <a:solidFill>
                  <a:schemeClr val="tx1"/>
                </a:solidFill>
                <a:ea typeface="+mn-lt"/>
                <a:cs typeface="+mn-lt"/>
              </a:rPr>
              <a:t> á </a:t>
            </a:r>
            <a:r>
              <a:rPr lang="es-ES" sz="1400" err="1">
                <a:solidFill>
                  <a:schemeClr val="tx1"/>
                </a:solidFill>
                <a:ea typeface="+mn-lt"/>
                <a:cs typeface="+mn-lt"/>
              </a:rPr>
              <a:t>að</a:t>
            </a:r>
            <a:r>
              <a:rPr lang="es-ES" sz="1400">
                <a:solidFill>
                  <a:schemeClr val="tx1"/>
                </a:solidFill>
                <a:ea typeface="+mn-lt"/>
                <a:cs typeface="+mn-lt"/>
              </a:rPr>
              <a:t> </a:t>
            </a:r>
            <a:r>
              <a:rPr lang="es-ES" sz="1400" err="1">
                <a:solidFill>
                  <a:schemeClr val="tx1"/>
                </a:solidFill>
                <a:ea typeface="+mn-lt"/>
                <a:cs typeface="+mn-lt"/>
              </a:rPr>
              <a:t>breyta</a:t>
            </a:r>
            <a:r>
              <a:rPr lang="es-ES" sz="1400">
                <a:solidFill>
                  <a:schemeClr val="tx1"/>
                </a:solidFill>
                <a:ea typeface="+mn-lt"/>
                <a:cs typeface="+mn-lt"/>
              </a:rPr>
              <a:t> bitmap </a:t>
            </a:r>
            <a:r>
              <a:rPr lang="es-ES" sz="1400" err="1">
                <a:solidFill>
                  <a:schemeClr val="tx1"/>
                </a:solidFill>
                <a:ea typeface="+mn-lt"/>
                <a:cs typeface="+mn-lt"/>
              </a:rPr>
              <a:t>mynd</a:t>
            </a:r>
            <a:r>
              <a:rPr lang="es-ES" sz="1400">
                <a:solidFill>
                  <a:schemeClr val="tx1"/>
                </a:solidFill>
                <a:ea typeface="+mn-lt"/>
                <a:cs typeface="+mn-lt"/>
              </a:rPr>
              <a:t> í </a:t>
            </a:r>
            <a:r>
              <a:rPr lang="es-ES" sz="1400" err="1">
                <a:solidFill>
                  <a:schemeClr val="tx1"/>
                </a:solidFill>
                <a:ea typeface="+mn-lt"/>
                <a:cs typeface="+mn-lt"/>
              </a:rPr>
              <a:t>vektor</a:t>
            </a:r>
            <a:r>
              <a:rPr lang="es-ES" sz="1400">
                <a:solidFill>
                  <a:schemeClr val="tx1"/>
                </a:solidFill>
                <a:ea typeface="+mn-lt"/>
                <a:cs typeface="+mn-lt"/>
              </a:rPr>
              <a:t>. </a:t>
            </a:r>
            <a:endParaRPr lang="en-US">
              <a:solidFill>
                <a:schemeClr val="tx1"/>
              </a:solidFill>
              <a:ea typeface="+mn-lt"/>
              <a:cs typeface="+mn-lt"/>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5244794" y="1165052"/>
            <a:ext cx="3600400" cy="282799"/>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latinLnBrk="0" hangingPunct="0"/>
            <a:r>
              <a:rPr lang="en-US" sz="1800" err="1">
                <a:ea typeface="+mn-lt"/>
                <a:cs typeface="+mn-lt"/>
              </a:rPr>
              <a:t>Hæfniviðmið</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mun</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læra</a:t>
            </a:r>
            <a:r>
              <a:rPr lang="en-US" sz="1800">
                <a:ea typeface="+mn-lt"/>
                <a:cs typeface="+mn-lt"/>
              </a:rPr>
              <a:t>?</a:t>
            </a:r>
            <a:endParaRPr lang="en-US">
              <a:ea typeface="+mn-lt"/>
              <a:cs typeface="+mn-lt"/>
            </a:endParaRPr>
          </a:p>
        </p:txBody>
      </p:sp>
    </p:spTree>
    <p:extLst>
      <p:ext uri="{BB962C8B-B14F-4D97-AF65-F5344CB8AC3E}">
        <p14:creationId xmlns:p14="http://schemas.microsoft.com/office/powerpoint/2010/main" val="422229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FabLab</a:t>
            </a:r>
            <a:endParaRPr lang="ko-KR" altLang="en-US" sz="2800"/>
          </a:p>
        </p:txBody>
      </p:sp>
      <p:sp>
        <p:nvSpPr>
          <p:cNvPr id="3" name="Text Placeholder 2"/>
          <p:cNvSpPr>
            <a:spLocks noGrp="1"/>
          </p:cNvSpPr>
          <p:nvPr>
            <p:ph type="body" sz="quarter" idx="11"/>
          </p:nvPr>
        </p:nvSpPr>
        <p:spPr/>
        <p:txBody>
          <a:bodyPr/>
          <a:lstStyle/>
          <a:p>
            <a:pPr lvl="0"/>
            <a:r>
              <a:rPr lang="en-US" altLang="ko-KR" sz="1800"/>
              <a:t>1</a:t>
            </a:r>
          </a:p>
        </p:txBody>
      </p:sp>
      <p:grpSp>
        <p:nvGrpSpPr>
          <p:cNvPr id="11" name="Group 10"/>
          <p:cNvGrpSpPr/>
          <p:nvPr/>
        </p:nvGrpSpPr>
        <p:grpSpPr>
          <a:xfrm>
            <a:off x="414631" y="2969690"/>
            <a:ext cx="1997129" cy="1248833"/>
            <a:chOff x="421669" y="2818111"/>
            <a:chExt cx="1997129" cy="1248833"/>
          </a:xfrm>
        </p:grpSpPr>
        <p:sp>
          <p:nvSpPr>
            <p:cNvPr id="15" name="TextBox 14"/>
            <p:cNvSpPr txBox="1"/>
            <p:nvPr/>
          </p:nvSpPr>
          <p:spPr>
            <a:xfrm>
              <a:off x="421669" y="2818111"/>
              <a:ext cx="1997129" cy="830997"/>
            </a:xfrm>
            <a:prstGeom prst="rect">
              <a:avLst/>
            </a:prstGeom>
            <a:noFill/>
          </p:spPr>
          <p:txBody>
            <a:bodyPr wrap="square" lIns="91440" tIns="45720" rIns="91440" bIns="45720" rtlCol="0" anchor="t">
              <a:spAutoFit/>
            </a:bodyPr>
            <a:lstStyle/>
            <a:p>
              <a:pPr algn="ctr"/>
              <a:r>
                <a:rPr lang="en-US" sz="1200">
                  <a:ea typeface="+mn-lt"/>
                  <a:cs typeface="+mn-lt"/>
                </a:rPr>
                <a:t>Fab Lab er </a:t>
              </a:r>
              <a:r>
                <a:rPr lang="en-US" sz="1200" err="1">
                  <a:ea typeface="+mn-lt"/>
                  <a:cs typeface="+mn-lt"/>
                </a:rPr>
                <a:t>opinn</a:t>
              </a:r>
              <a:r>
                <a:rPr lang="en-US" sz="1200">
                  <a:ea typeface="+mn-lt"/>
                  <a:cs typeface="+mn-lt"/>
                </a:rPr>
                <a:t> </a:t>
              </a:r>
              <a:endParaRPr lang="en-US" altLang="ko-KR">
                <a:ea typeface="Arial Unicode MS"/>
                <a:cs typeface="+mn-lt"/>
              </a:endParaRPr>
            </a:p>
            <a:p>
              <a:pPr algn="ctr"/>
              <a:r>
                <a:rPr lang="en-US" sz="1200" err="1">
                  <a:ea typeface="+mn-lt"/>
                  <a:cs typeface="+mn-lt"/>
                </a:rPr>
                <a:t>vettvangur</a:t>
              </a:r>
              <a:r>
                <a:rPr lang="en-US" sz="1200">
                  <a:ea typeface="+mn-lt"/>
                  <a:cs typeface="+mn-lt"/>
                </a:rPr>
                <a:t> </a:t>
              </a:r>
              <a:r>
                <a:rPr lang="en-US" sz="1200" err="1">
                  <a:ea typeface="+mn-lt"/>
                  <a:cs typeface="+mn-lt"/>
                </a:rPr>
                <a:t>fyrir</a:t>
              </a:r>
              <a:r>
                <a:rPr lang="en-US" sz="1200">
                  <a:ea typeface="+mn-lt"/>
                  <a:cs typeface="+mn-lt"/>
                </a:rPr>
                <a:t> </a:t>
              </a:r>
              <a:endParaRPr lang="en-US" altLang="ko-KR">
                <a:ea typeface="Arial Unicode MS"/>
                <a:cs typeface="+mn-lt"/>
              </a:endParaRPr>
            </a:p>
            <a:p>
              <a:pPr algn="ctr"/>
              <a:r>
                <a:rPr lang="en-US" sz="1200" err="1">
                  <a:ea typeface="+mn-lt"/>
                  <a:cs typeface="+mn-lt"/>
                </a:rPr>
                <a:t>almenning</a:t>
              </a:r>
              <a:r>
                <a:rPr lang="en-US" sz="1200">
                  <a:ea typeface="+mn-lt"/>
                  <a:cs typeface="+mn-lt"/>
                </a:rPr>
                <a:t>, </a:t>
              </a:r>
              <a:r>
                <a:rPr lang="en-US" sz="1200" err="1">
                  <a:ea typeface="+mn-lt"/>
                  <a:cs typeface="+mn-lt"/>
                </a:rPr>
                <a:t>fyrirtæki</a:t>
              </a:r>
              <a:r>
                <a:rPr lang="en-US" sz="1200">
                  <a:ea typeface="+mn-lt"/>
                  <a:cs typeface="+mn-lt"/>
                </a:rPr>
                <a:t>, </a:t>
              </a:r>
              <a:endParaRPr lang="en-US" altLang="ko-KR">
                <a:ea typeface="Arial Unicode MS"/>
                <a:cs typeface="+mn-lt"/>
              </a:endParaRPr>
            </a:p>
            <a:p>
              <a:pPr algn="ctr"/>
              <a:r>
                <a:rPr lang="en-US" sz="1200" err="1">
                  <a:ea typeface="+mn-lt"/>
                  <a:cs typeface="+mn-lt"/>
                </a:rPr>
                <a:t>frumkvöðla</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nemendur</a:t>
              </a:r>
              <a:r>
                <a:rPr lang="en-US" sz="1200">
                  <a:ea typeface="+mn-lt"/>
                  <a:cs typeface="+mn-lt"/>
                </a:rPr>
                <a:t> </a:t>
              </a:r>
              <a:endParaRPr lang="en-US" altLang="ko-KR">
                <a:cs typeface="Arial"/>
              </a:endParaRPr>
            </a:p>
          </p:txBody>
        </p:sp>
        <p:sp>
          <p:nvSpPr>
            <p:cNvPr id="17" name="Rectangle 16"/>
            <p:cNvSpPr/>
            <p:nvPr/>
          </p:nvSpPr>
          <p:spPr>
            <a:xfrm>
              <a:off x="421670" y="3886944"/>
              <a:ext cx="1734772" cy="18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19" name="Group 18"/>
          <p:cNvGrpSpPr/>
          <p:nvPr/>
        </p:nvGrpSpPr>
        <p:grpSpPr>
          <a:xfrm>
            <a:off x="1092422" y="1191164"/>
            <a:ext cx="2875705" cy="1240231"/>
            <a:chOff x="1936414" y="529451"/>
            <a:chExt cx="1734772" cy="1378916"/>
          </a:xfrm>
        </p:grpSpPr>
        <p:sp>
          <p:nvSpPr>
            <p:cNvPr id="16" name="TextBox 15"/>
            <p:cNvSpPr txBox="1"/>
            <p:nvPr/>
          </p:nvSpPr>
          <p:spPr>
            <a:xfrm>
              <a:off x="2063142" y="779131"/>
              <a:ext cx="1463678" cy="1129236"/>
            </a:xfrm>
            <a:prstGeom prst="rect">
              <a:avLst/>
            </a:prstGeom>
            <a:noFill/>
          </p:spPr>
          <p:txBody>
            <a:bodyPr wrap="square" lIns="91440" tIns="45720" rIns="91440" bIns="45720" rtlCol="0" anchor="t">
              <a:spAutoFit/>
            </a:bodyPr>
            <a:lstStyle/>
            <a:p>
              <a:pPr algn="ctr"/>
              <a:r>
                <a:rPr lang="en-US" sz="1200" err="1">
                  <a:ea typeface="+mn-lt"/>
                  <a:cs typeface="+mn-lt"/>
                </a:rPr>
                <a:t>Við</a:t>
              </a:r>
              <a:r>
                <a:rPr lang="en-US" sz="1200">
                  <a:ea typeface="+mn-lt"/>
                  <a:cs typeface="+mn-lt"/>
                </a:rPr>
                <a:t> </a:t>
              </a:r>
              <a:r>
                <a:rPr lang="en-US" sz="1200" err="1">
                  <a:ea typeface="+mn-lt"/>
                  <a:cs typeface="+mn-lt"/>
                </a:rPr>
                <a:t>viljum</a:t>
              </a:r>
              <a:r>
                <a:rPr lang="en-US" sz="1200">
                  <a:ea typeface="+mn-lt"/>
                  <a:cs typeface="+mn-lt"/>
                </a:rPr>
                <a:t> vera </a:t>
              </a:r>
              <a:r>
                <a:rPr lang="en-US" sz="1200" err="1">
                  <a:ea typeface="+mn-lt"/>
                  <a:cs typeface="+mn-lt"/>
                </a:rPr>
                <a:t>þátttakendur</a:t>
              </a:r>
              <a:r>
                <a:rPr lang="en-US" sz="1200">
                  <a:ea typeface="+mn-lt"/>
                  <a:cs typeface="+mn-lt"/>
                </a:rPr>
                <a:t> í </a:t>
              </a:r>
              <a:endParaRPr lang="en-US">
                <a:ea typeface="+mn-lt"/>
                <a:cs typeface="+mn-lt"/>
              </a:endParaRPr>
            </a:p>
            <a:p>
              <a:pPr algn="ctr"/>
              <a:r>
                <a:rPr lang="en-US" sz="1200" err="1">
                  <a:ea typeface="+mn-lt"/>
                  <a:cs typeface="+mn-lt"/>
                </a:rPr>
                <a:t>stafrænni</a:t>
              </a:r>
              <a:r>
                <a:rPr lang="en-US" sz="1200">
                  <a:ea typeface="+mn-lt"/>
                  <a:cs typeface="+mn-lt"/>
                </a:rPr>
                <a:t> </a:t>
              </a:r>
              <a:r>
                <a:rPr lang="en-US" sz="1200" err="1">
                  <a:ea typeface="+mn-lt"/>
                  <a:cs typeface="+mn-lt"/>
                </a:rPr>
                <a:t>framtíð</a:t>
              </a:r>
              <a:r>
                <a:rPr lang="en-US" sz="1200">
                  <a:ea typeface="+mn-lt"/>
                  <a:cs typeface="+mn-lt"/>
                </a:rPr>
                <a:t>. </a:t>
              </a:r>
              <a:r>
                <a:rPr lang="en-US" sz="1200" err="1">
                  <a:ea typeface="+mn-lt"/>
                  <a:cs typeface="+mn-lt"/>
                </a:rPr>
                <a:t>Við</a:t>
              </a:r>
              <a:r>
                <a:rPr lang="en-US" sz="1200">
                  <a:ea typeface="+mn-lt"/>
                  <a:cs typeface="+mn-lt"/>
                </a:rPr>
                <a:t> </a:t>
              </a:r>
              <a:r>
                <a:rPr lang="en-US" sz="1200" err="1">
                  <a:ea typeface="+mn-lt"/>
                  <a:cs typeface="+mn-lt"/>
                </a:rPr>
                <a:t>viljum</a:t>
              </a:r>
              <a:r>
                <a:rPr lang="en-US" sz="1200">
                  <a:ea typeface="+mn-lt"/>
                  <a:cs typeface="+mn-lt"/>
                </a:rPr>
                <a:t> </a:t>
              </a:r>
              <a:endParaRPr lang="en-US">
                <a:ea typeface="+mn-lt"/>
                <a:cs typeface="+mn-lt"/>
              </a:endParaRPr>
            </a:p>
            <a:p>
              <a:pPr algn="ctr"/>
              <a:r>
                <a:rPr lang="en-US" sz="1200" err="1">
                  <a:ea typeface="+mn-lt"/>
                  <a:cs typeface="+mn-lt"/>
                </a:rPr>
                <a:t>skapa</a:t>
              </a:r>
              <a:r>
                <a:rPr lang="en-US" sz="1200">
                  <a:ea typeface="+mn-lt"/>
                  <a:cs typeface="+mn-lt"/>
                </a:rPr>
                <a:t> </a:t>
              </a:r>
              <a:r>
                <a:rPr lang="en-US" sz="1200" err="1">
                  <a:ea typeface="+mn-lt"/>
                  <a:cs typeface="+mn-lt"/>
                </a:rPr>
                <a:t>ný</a:t>
              </a:r>
              <a:r>
                <a:rPr lang="en-US" sz="1200">
                  <a:ea typeface="+mn-lt"/>
                  <a:cs typeface="+mn-lt"/>
                </a:rPr>
                <a:t> </a:t>
              </a:r>
              <a:r>
                <a:rPr lang="en-US" sz="1200" err="1">
                  <a:ea typeface="+mn-lt"/>
                  <a:cs typeface="+mn-lt"/>
                </a:rPr>
                <a:t>störf</a:t>
              </a:r>
              <a:r>
                <a:rPr lang="en-US" sz="1200">
                  <a:ea typeface="+mn-lt"/>
                  <a:cs typeface="+mn-lt"/>
                </a:rPr>
                <a:t>, </a:t>
              </a:r>
              <a:r>
                <a:rPr lang="en-US" sz="1200" err="1">
                  <a:ea typeface="+mn-lt"/>
                  <a:cs typeface="+mn-lt"/>
                </a:rPr>
                <a:t>ný</a:t>
              </a:r>
              <a:r>
                <a:rPr lang="en-US" sz="1200">
                  <a:ea typeface="+mn-lt"/>
                  <a:cs typeface="+mn-lt"/>
                </a:rPr>
                <a:t> </a:t>
              </a:r>
              <a:r>
                <a:rPr lang="en-US" sz="1200" err="1">
                  <a:ea typeface="+mn-lt"/>
                  <a:cs typeface="+mn-lt"/>
                </a:rPr>
                <a:t>tækifæri</a:t>
              </a:r>
              <a:r>
                <a:rPr lang="en-US" sz="1200">
                  <a:ea typeface="+mn-lt"/>
                  <a:cs typeface="+mn-lt"/>
                </a:rPr>
                <a:t> </a:t>
              </a:r>
              <a:r>
                <a:rPr lang="en-US" sz="1200" err="1">
                  <a:ea typeface="+mn-lt"/>
                  <a:cs typeface="+mn-lt"/>
                </a:rPr>
                <a:t>og</a:t>
              </a:r>
              <a:r>
                <a:rPr lang="en-US" sz="1200">
                  <a:ea typeface="+mn-lt"/>
                  <a:cs typeface="+mn-lt"/>
                </a:rPr>
                <a:t> </a:t>
              </a:r>
              <a:endParaRPr lang="en-US">
                <a:ea typeface="+mn-lt"/>
                <a:cs typeface="+mn-lt"/>
              </a:endParaRPr>
            </a:p>
            <a:p>
              <a:pPr algn="ctr"/>
              <a:r>
                <a:rPr lang="en-US" sz="1200" err="1">
                  <a:ea typeface="+mn-lt"/>
                  <a:cs typeface="+mn-lt"/>
                </a:rPr>
                <a:t>virkja</a:t>
              </a:r>
              <a:r>
                <a:rPr lang="en-US" sz="1200">
                  <a:ea typeface="+mn-lt"/>
                  <a:cs typeface="+mn-lt"/>
                </a:rPr>
                <a:t> </a:t>
              </a:r>
              <a:r>
                <a:rPr lang="en-US" sz="1200" err="1">
                  <a:ea typeface="+mn-lt"/>
                  <a:cs typeface="+mn-lt"/>
                </a:rPr>
                <a:t>þá</a:t>
              </a:r>
              <a:r>
                <a:rPr lang="en-US" sz="1200">
                  <a:ea typeface="+mn-lt"/>
                  <a:cs typeface="+mn-lt"/>
                </a:rPr>
                <a:t> </a:t>
              </a:r>
              <a:r>
                <a:rPr lang="en-US" sz="1200" err="1">
                  <a:ea typeface="+mn-lt"/>
                  <a:cs typeface="+mn-lt"/>
                </a:rPr>
                <a:t>möguleika</a:t>
              </a:r>
              <a:r>
                <a:rPr lang="en-US" sz="1200">
                  <a:ea typeface="+mn-lt"/>
                  <a:cs typeface="+mn-lt"/>
                </a:rPr>
                <a:t> </a:t>
              </a:r>
              <a:r>
                <a:rPr lang="en-US" sz="1200" err="1">
                  <a:ea typeface="+mn-lt"/>
                  <a:cs typeface="+mn-lt"/>
                </a:rPr>
                <a:t>sem</a:t>
              </a:r>
              <a:r>
                <a:rPr lang="en-US" sz="1200">
                  <a:ea typeface="+mn-lt"/>
                  <a:cs typeface="+mn-lt"/>
                </a:rPr>
                <a:t> </a:t>
              </a:r>
              <a:r>
                <a:rPr lang="en-US" sz="1200" err="1">
                  <a:ea typeface="+mn-lt"/>
                  <a:cs typeface="+mn-lt"/>
                </a:rPr>
                <a:t>ný</a:t>
              </a:r>
              <a:r>
                <a:rPr lang="en-US" sz="1200">
                  <a:ea typeface="+mn-lt"/>
                  <a:cs typeface="+mn-lt"/>
                </a:rPr>
                <a:t> </a:t>
              </a:r>
              <a:endParaRPr lang="en-US">
                <a:ea typeface="+mn-lt"/>
                <a:cs typeface="+mn-lt"/>
              </a:endParaRPr>
            </a:p>
            <a:p>
              <a:pPr algn="ctr"/>
              <a:r>
                <a:rPr lang="en-US" sz="1200" err="1">
                  <a:ea typeface="+mn-lt"/>
                  <a:cs typeface="+mn-lt"/>
                </a:rPr>
                <a:t>tækni</a:t>
              </a:r>
              <a:r>
                <a:rPr lang="en-US" sz="1200">
                  <a:ea typeface="+mn-lt"/>
                  <a:cs typeface="+mn-lt"/>
                </a:rPr>
                <a:t> </a:t>
              </a:r>
              <a:r>
                <a:rPr lang="en-US" sz="1200" err="1">
                  <a:ea typeface="+mn-lt"/>
                  <a:cs typeface="+mn-lt"/>
                </a:rPr>
                <a:t>býður</a:t>
              </a:r>
              <a:r>
                <a:rPr lang="en-US" sz="1200">
                  <a:ea typeface="+mn-lt"/>
                  <a:cs typeface="+mn-lt"/>
                </a:rPr>
                <a:t> </a:t>
              </a:r>
              <a:r>
                <a:rPr lang="en-US" sz="1200" err="1">
                  <a:ea typeface="+mn-lt"/>
                  <a:cs typeface="+mn-lt"/>
                </a:rPr>
                <a:t>upp</a:t>
              </a:r>
              <a:r>
                <a:rPr lang="en-US" sz="1200">
                  <a:ea typeface="+mn-lt"/>
                  <a:cs typeface="+mn-lt"/>
                </a:rPr>
                <a:t> </a:t>
              </a:r>
              <a:r>
                <a:rPr lang="en-US" sz="1200" err="1">
                  <a:ea typeface="+mn-lt"/>
                  <a:cs typeface="+mn-lt"/>
                </a:rPr>
                <a:t>á</a:t>
              </a:r>
              <a:r>
                <a:rPr lang="en-US" sz="1200">
                  <a:ea typeface="+mn-lt"/>
                  <a:cs typeface="+mn-lt"/>
                </a:rPr>
                <a:t>. </a:t>
              </a:r>
              <a:endParaRPr lang="en-US">
                <a:ea typeface="+mn-lt"/>
                <a:cs typeface="+mn-lt"/>
              </a:endParaRPr>
            </a:p>
          </p:txBody>
        </p:sp>
        <p:sp>
          <p:nvSpPr>
            <p:cNvPr id="18" name="Rectangle 17"/>
            <p:cNvSpPr/>
            <p:nvPr/>
          </p:nvSpPr>
          <p:spPr>
            <a:xfrm>
              <a:off x="1936414" y="529451"/>
              <a:ext cx="1734772"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0" name="Group 19"/>
          <p:cNvGrpSpPr/>
          <p:nvPr/>
        </p:nvGrpSpPr>
        <p:grpSpPr>
          <a:xfrm>
            <a:off x="3629316" y="2969690"/>
            <a:ext cx="1734772" cy="1248833"/>
            <a:chOff x="421670" y="2818111"/>
            <a:chExt cx="1734772" cy="1248833"/>
          </a:xfrm>
        </p:grpSpPr>
        <p:sp>
          <p:nvSpPr>
            <p:cNvPr id="21" name="TextBox 20"/>
            <p:cNvSpPr txBox="1"/>
            <p:nvPr/>
          </p:nvSpPr>
          <p:spPr>
            <a:xfrm>
              <a:off x="421670" y="2818111"/>
              <a:ext cx="1734772" cy="830997"/>
            </a:xfrm>
            <a:prstGeom prst="rect">
              <a:avLst/>
            </a:prstGeom>
            <a:noFill/>
          </p:spPr>
          <p:txBody>
            <a:bodyPr wrap="square" lIns="91440" tIns="45720" rIns="91440" bIns="45720" rtlCol="0" anchor="t">
              <a:spAutoFit/>
            </a:bodyPr>
            <a:lstStyle/>
            <a:p>
              <a:pPr algn="ctr"/>
              <a:r>
                <a:rPr lang="en-US" sz="1200">
                  <a:ea typeface="+mn-lt"/>
                  <a:cs typeface="+mn-lt"/>
                </a:rPr>
                <a:t>Fab Lab er </a:t>
              </a:r>
              <a:r>
                <a:rPr lang="en-US" sz="1200" err="1">
                  <a:ea typeface="+mn-lt"/>
                  <a:cs typeface="+mn-lt"/>
                </a:rPr>
                <a:t>verkstæði</a:t>
              </a:r>
              <a:r>
                <a:rPr lang="en-US" sz="1200">
                  <a:ea typeface="+mn-lt"/>
                  <a:cs typeface="+mn-lt"/>
                </a:rPr>
                <a:t> </a:t>
              </a:r>
              <a:r>
                <a:rPr lang="en-US" sz="1200" err="1">
                  <a:ea typeface="+mn-lt"/>
                  <a:cs typeface="+mn-lt"/>
                </a:rPr>
                <a:t>með</a:t>
              </a:r>
              <a:r>
                <a:rPr lang="en-US" sz="1200">
                  <a:ea typeface="+mn-lt"/>
                  <a:cs typeface="+mn-lt"/>
                </a:rPr>
                <a:t> </a:t>
              </a:r>
              <a:r>
                <a:rPr lang="en-US" sz="1200" err="1">
                  <a:ea typeface="+mn-lt"/>
                  <a:cs typeface="+mn-lt"/>
                </a:rPr>
                <a:t>tækjum</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tólum</a:t>
              </a:r>
              <a:r>
                <a:rPr lang="en-US" sz="1200">
                  <a:ea typeface="+mn-lt"/>
                  <a:cs typeface="+mn-lt"/>
                </a:rPr>
                <a:t> </a:t>
              </a:r>
              <a:endParaRPr lang="en-US">
                <a:ea typeface="Arial Unicode MS"/>
                <a:cs typeface="+mn-lt"/>
              </a:endParaRPr>
            </a:p>
            <a:p>
              <a:pPr algn="ctr"/>
              <a:r>
                <a:rPr lang="en-US" sz="1200" err="1">
                  <a:ea typeface="+mn-lt"/>
                  <a:cs typeface="+mn-lt"/>
                </a:rPr>
                <a:t>til</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búa</a:t>
              </a:r>
              <a:r>
                <a:rPr lang="en-US" sz="1200">
                  <a:ea typeface="+mn-lt"/>
                  <a:cs typeface="+mn-lt"/>
                </a:rPr>
                <a:t> </a:t>
              </a:r>
              <a:r>
                <a:rPr lang="en-US" sz="1200" err="1">
                  <a:ea typeface="+mn-lt"/>
                  <a:cs typeface="+mn-lt"/>
                </a:rPr>
                <a:t>til</a:t>
              </a:r>
              <a:r>
                <a:rPr lang="en-US" sz="1200">
                  <a:ea typeface="+mn-lt"/>
                  <a:cs typeface="+mn-lt"/>
                </a:rPr>
                <a:t> </a:t>
              </a:r>
              <a:r>
                <a:rPr lang="en-US" sz="1200" err="1">
                  <a:ea typeface="+mn-lt"/>
                  <a:cs typeface="+mn-lt"/>
                </a:rPr>
                <a:t>nánast</a:t>
              </a:r>
              <a:r>
                <a:rPr lang="en-US" sz="1200">
                  <a:ea typeface="+mn-lt"/>
                  <a:cs typeface="+mn-lt"/>
                </a:rPr>
                <a:t> </a:t>
              </a:r>
              <a:endParaRPr lang="en-US">
                <a:ea typeface="Arial Unicode MS"/>
                <a:cs typeface="+mn-lt"/>
              </a:endParaRPr>
            </a:p>
            <a:p>
              <a:pPr algn="ctr"/>
              <a:r>
                <a:rPr lang="en-US" sz="1200" err="1">
                  <a:ea typeface="+mn-lt"/>
                  <a:cs typeface="+mn-lt"/>
                </a:rPr>
                <a:t>hvað</a:t>
              </a:r>
              <a:r>
                <a:rPr lang="en-US" sz="1200">
                  <a:ea typeface="+mn-lt"/>
                  <a:cs typeface="+mn-lt"/>
                </a:rPr>
                <a:t> </a:t>
              </a:r>
              <a:r>
                <a:rPr lang="en-US" sz="1200" err="1">
                  <a:ea typeface="+mn-lt"/>
                  <a:cs typeface="+mn-lt"/>
                </a:rPr>
                <a:t>sem</a:t>
              </a:r>
              <a:r>
                <a:rPr lang="en-US" sz="1200">
                  <a:ea typeface="+mn-lt"/>
                  <a:cs typeface="+mn-lt"/>
                </a:rPr>
                <a:t> er. </a:t>
              </a:r>
              <a:endParaRPr lang="en-US">
                <a:cs typeface="Arial"/>
              </a:endParaRPr>
            </a:p>
          </p:txBody>
        </p:sp>
        <p:sp>
          <p:nvSpPr>
            <p:cNvPr id="22" name="Rectangle 21"/>
            <p:cNvSpPr/>
            <p:nvPr/>
          </p:nvSpPr>
          <p:spPr>
            <a:xfrm>
              <a:off x="421670" y="3886944"/>
              <a:ext cx="1734772"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3" name="Group 22"/>
          <p:cNvGrpSpPr/>
          <p:nvPr/>
        </p:nvGrpSpPr>
        <p:grpSpPr>
          <a:xfrm>
            <a:off x="6732240" y="2969690"/>
            <a:ext cx="1983051" cy="1248833"/>
            <a:chOff x="173391" y="2818111"/>
            <a:chExt cx="1983051" cy="1248833"/>
          </a:xfrm>
        </p:grpSpPr>
        <p:sp>
          <p:nvSpPr>
            <p:cNvPr id="24" name="TextBox 23"/>
            <p:cNvSpPr txBox="1"/>
            <p:nvPr/>
          </p:nvSpPr>
          <p:spPr>
            <a:xfrm>
              <a:off x="173391" y="2818111"/>
              <a:ext cx="1983051" cy="1015663"/>
            </a:xfrm>
            <a:prstGeom prst="rect">
              <a:avLst/>
            </a:prstGeom>
            <a:noFill/>
          </p:spPr>
          <p:txBody>
            <a:bodyPr wrap="square" lIns="91440" tIns="45720" rIns="91440" bIns="45720" rtlCol="0" anchor="t">
              <a:spAutoFit/>
            </a:bodyPr>
            <a:lstStyle/>
            <a:p>
              <a:pPr algn="ctr"/>
              <a:r>
                <a:rPr lang="en-US" sz="1200" err="1">
                  <a:ea typeface="+mn-lt"/>
                  <a:cs typeface="+mn-lt"/>
                </a:rPr>
                <a:t>Í</a:t>
              </a:r>
              <a:r>
                <a:rPr lang="en-US" sz="1200">
                  <a:ea typeface="+mn-lt"/>
                  <a:cs typeface="+mn-lt"/>
                </a:rPr>
                <a:t> Fab Lab </a:t>
              </a:r>
              <a:r>
                <a:rPr lang="en-US" sz="1200" err="1">
                  <a:ea typeface="+mn-lt"/>
                  <a:cs typeface="+mn-lt"/>
                </a:rPr>
                <a:t>eru</a:t>
              </a:r>
              <a:r>
                <a:rPr lang="en-US" sz="1200">
                  <a:ea typeface="+mn-lt"/>
                  <a:cs typeface="+mn-lt"/>
                </a:rPr>
                <a:t> </a:t>
              </a:r>
              <a:r>
                <a:rPr lang="en-US" sz="1200" err="1">
                  <a:ea typeface="+mn-lt"/>
                  <a:cs typeface="+mn-lt"/>
                </a:rPr>
                <a:t>t.d.</a:t>
              </a:r>
              <a:r>
                <a:rPr lang="en-US" sz="1200">
                  <a:ea typeface="+mn-lt"/>
                  <a:cs typeface="+mn-lt"/>
                </a:rPr>
                <a:t> </a:t>
              </a:r>
              <a:endParaRPr lang="en-US" altLang="ko-KR">
                <a:ea typeface="Arial Unicode MS"/>
                <a:cs typeface="+mn-lt"/>
              </a:endParaRPr>
            </a:p>
            <a:p>
              <a:pPr algn="ctr"/>
              <a:r>
                <a:rPr lang="en-US" sz="1200" err="1">
                  <a:ea typeface="+mn-lt"/>
                  <a:cs typeface="+mn-lt"/>
                </a:rPr>
                <a:t>tölvustýrðir</a:t>
              </a:r>
              <a:r>
                <a:rPr lang="en-US" sz="1200">
                  <a:ea typeface="+mn-lt"/>
                  <a:cs typeface="+mn-lt"/>
                </a:rPr>
                <a:t> </a:t>
              </a:r>
              <a:r>
                <a:rPr lang="en-US" sz="1200" err="1">
                  <a:ea typeface="+mn-lt"/>
                  <a:cs typeface="+mn-lt"/>
                </a:rPr>
                <a:t>laserskerar</a:t>
              </a:r>
              <a:r>
                <a:rPr lang="en-US" sz="1200">
                  <a:ea typeface="+mn-lt"/>
                  <a:cs typeface="+mn-lt"/>
                </a:rPr>
                <a:t>, </a:t>
              </a:r>
              <a:endParaRPr lang="en-US" altLang="ko-KR">
                <a:ea typeface="Arial Unicode MS"/>
                <a:cs typeface="+mn-lt"/>
              </a:endParaRPr>
            </a:p>
            <a:p>
              <a:pPr algn="ctr"/>
              <a:r>
                <a:rPr lang="en-US" sz="1200" err="1">
                  <a:ea typeface="+mn-lt"/>
                  <a:cs typeface="+mn-lt"/>
                </a:rPr>
                <a:t>vínylskerar</a:t>
              </a:r>
              <a:r>
                <a:rPr lang="en-US" sz="1200">
                  <a:ea typeface="+mn-lt"/>
                  <a:cs typeface="+mn-lt"/>
                </a:rPr>
                <a:t>, </a:t>
              </a:r>
              <a:r>
                <a:rPr lang="en-US" sz="1200" err="1">
                  <a:ea typeface="+mn-lt"/>
                  <a:cs typeface="+mn-lt"/>
                </a:rPr>
                <a:t>fræsarar</a:t>
              </a:r>
              <a:r>
                <a:rPr lang="en-US" sz="1200">
                  <a:ea typeface="+mn-lt"/>
                  <a:cs typeface="+mn-lt"/>
                </a:rPr>
                <a:t>, </a:t>
              </a:r>
              <a:endParaRPr lang="en-US" altLang="ko-KR">
                <a:ea typeface="Arial Unicode MS"/>
                <a:cs typeface="+mn-lt"/>
              </a:endParaRPr>
            </a:p>
            <a:p>
              <a:pPr algn="ctr"/>
              <a:r>
                <a:rPr lang="en-US" sz="1200" err="1">
                  <a:ea typeface="+mn-lt"/>
                  <a:cs typeface="+mn-lt"/>
                </a:rPr>
                <a:t>snittuvélar</a:t>
              </a:r>
              <a:r>
                <a:rPr lang="en-US" sz="1200">
                  <a:ea typeface="+mn-lt"/>
                  <a:cs typeface="+mn-lt"/>
                </a:rPr>
                <a:t>, 3D-skannar </a:t>
              </a:r>
              <a:r>
                <a:rPr lang="en-US" sz="1200" err="1">
                  <a:ea typeface="+mn-lt"/>
                  <a:cs typeface="+mn-lt"/>
                </a:rPr>
                <a:t>og</a:t>
              </a:r>
              <a:r>
                <a:rPr lang="en-US" sz="1200">
                  <a:ea typeface="+mn-lt"/>
                  <a:cs typeface="+mn-lt"/>
                </a:rPr>
                <a:t> 3D-prentarar. </a:t>
              </a:r>
              <a:endParaRPr lang="en-US" altLang="ko-KR">
                <a:cs typeface="Arial"/>
              </a:endParaRPr>
            </a:p>
          </p:txBody>
        </p:sp>
        <p:sp>
          <p:nvSpPr>
            <p:cNvPr id="25" name="Rectangle 24"/>
            <p:cNvSpPr/>
            <p:nvPr/>
          </p:nvSpPr>
          <p:spPr>
            <a:xfrm>
              <a:off x="421670" y="3886944"/>
              <a:ext cx="1734772" cy="18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7" name="Group 26"/>
          <p:cNvGrpSpPr/>
          <p:nvPr/>
        </p:nvGrpSpPr>
        <p:grpSpPr>
          <a:xfrm>
            <a:off x="5364088" y="1203598"/>
            <a:ext cx="2808312" cy="1199228"/>
            <a:chOff x="2063141" y="1065139"/>
            <a:chExt cx="1734772" cy="1564552"/>
          </a:xfrm>
        </p:grpSpPr>
        <p:sp>
          <p:nvSpPr>
            <p:cNvPr id="28" name="TextBox 27"/>
            <p:cNvSpPr txBox="1"/>
            <p:nvPr/>
          </p:nvSpPr>
          <p:spPr>
            <a:xfrm>
              <a:off x="2063141" y="1304624"/>
              <a:ext cx="1734772" cy="1325067"/>
            </a:xfrm>
            <a:prstGeom prst="rect">
              <a:avLst/>
            </a:prstGeom>
            <a:noFill/>
          </p:spPr>
          <p:txBody>
            <a:bodyPr wrap="square" lIns="91440" tIns="45720" rIns="91440" bIns="45720" rtlCol="0" anchor="t">
              <a:spAutoFit/>
            </a:bodyPr>
            <a:lstStyle/>
            <a:p>
              <a:pPr algn="ctr"/>
              <a:r>
                <a:rPr lang="en-US" sz="1200" err="1">
                  <a:ea typeface="+mn-lt"/>
                  <a:cs typeface="+mn-lt"/>
                </a:rPr>
                <a:t>Róttækar</a:t>
              </a:r>
              <a:r>
                <a:rPr lang="en-US" sz="1200">
                  <a:ea typeface="+mn-lt"/>
                  <a:cs typeface="+mn-lt"/>
                </a:rPr>
                <a:t> </a:t>
              </a:r>
              <a:r>
                <a:rPr lang="en-US" sz="1200" err="1">
                  <a:ea typeface="+mn-lt"/>
                  <a:cs typeface="+mn-lt"/>
                </a:rPr>
                <a:t>breytingar</a:t>
              </a:r>
              <a:r>
                <a:rPr lang="en-US" sz="1200">
                  <a:ea typeface="+mn-lt"/>
                  <a:cs typeface="+mn-lt"/>
                </a:rPr>
                <a:t> í </a:t>
              </a:r>
              <a:r>
                <a:rPr lang="en-US" sz="1200" err="1">
                  <a:ea typeface="+mn-lt"/>
                  <a:cs typeface="+mn-lt"/>
                </a:rPr>
                <a:t>samfélaginu</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atvinnulífi</a:t>
              </a:r>
              <a:r>
                <a:rPr lang="en-US" sz="1200">
                  <a:ea typeface="+mn-lt"/>
                  <a:cs typeface="+mn-lt"/>
                </a:rPr>
                <a:t> </a:t>
              </a:r>
              <a:r>
                <a:rPr lang="en-US" sz="1200" err="1">
                  <a:ea typeface="+mn-lt"/>
                  <a:cs typeface="+mn-lt"/>
                </a:rPr>
                <a:t>kalla</a:t>
              </a:r>
              <a:r>
                <a:rPr lang="en-US" sz="1200">
                  <a:ea typeface="+mn-lt"/>
                  <a:cs typeface="+mn-lt"/>
                </a:rPr>
                <a:t> á </a:t>
              </a:r>
              <a:r>
                <a:rPr lang="en-US" sz="1200" err="1">
                  <a:ea typeface="+mn-lt"/>
                  <a:cs typeface="+mn-lt"/>
                </a:rPr>
                <a:t>breytingar</a:t>
              </a:r>
              <a:r>
                <a:rPr lang="en-US" sz="1200">
                  <a:ea typeface="+mn-lt"/>
                  <a:cs typeface="+mn-lt"/>
                </a:rPr>
                <a:t> í </a:t>
              </a:r>
              <a:r>
                <a:rPr lang="en-US" sz="1200" err="1">
                  <a:ea typeface="+mn-lt"/>
                  <a:cs typeface="+mn-lt"/>
                </a:rPr>
                <a:t>menntun</a:t>
              </a:r>
              <a:r>
                <a:rPr lang="en-US" sz="1200">
                  <a:ea typeface="+mn-lt"/>
                  <a:cs typeface="+mn-lt"/>
                </a:rPr>
                <a:t>. </a:t>
              </a:r>
              <a:r>
                <a:rPr lang="en-US" sz="1200" err="1">
                  <a:ea typeface="+mn-lt"/>
                  <a:cs typeface="+mn-lt"/>
                </a:rPr>
                <a:t>Menntun</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færni</a:t>
              </a:r>
              <a:r>
                <a:rPr lang="en-US" sz="1200">
                  <a:ea typeface="+mn-lt"/>
                  <a:cs typeface="+mn-lt"/>
                </a:rPr>
                <a:t> í </a:t>
              </a:r>
              <a:r>
                <a:rPr lang="en-US" sz="1200" err="1">
                  <a:ea typeface="+mn-lt"/>
                  <a:cs typeface="+mn-lt"/>
                </a:rPr>
                <a:t>iðngreinum</a:t>
              </a:r>
              <a:r>
                <a:rPr lang="en-US" sz="1200">
                  <a:ea typeface="+mn-lt"/>
                  <a:cs typeface="+mn-lt"/>
                </a:rPr>
                <a:t>, </a:t>
              </a:r>
              <a:endParaRPr lang="en-US" altLang="ko-KR">
                <a:ea typeface="Arial Unicode MS"/>
                <a:cs typeface="+mn-lt"/>
              </a:endParaRPr>
            </a:p>
            <a:p>
              <a:pPr algn="ctr"/>
              <a:r>
                <a:rPr lang="en-US" sz="1200" err="1">
                  <a:ea typeface="+mn-lt"/>
                  <a:cs typeface="+mn-lt"/>
                </a:rPr>
                <a:t>vísindum</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tækni</a:t>
              </a:r>
              <a:r>
                <a:rPr lang="en-US" sz="1200">
                  <a:ea typeface="+mn-lt"/>
                  <a:cs typeface="+mn-lt"/>
                </a:rPr>
                <a:t> er </a:t>
              </a:r>
              <a:r>
                <a:rPr lang="en-US" sz="1200" err="1">
                  <a:ea typeface="+mn-lt"/>
                  <a:cs typeface="+mn-lt"/>
                </a:rPr>
                <a:t>mikilvægur</a:t>
              </a:r>
              <a:r>
                <a:rPr lang="en-US" sz="1200">
                  <a:ea typeface="+mn-lt"/>
                  <a:cs typeface="+mn-lt"/>
                </a:rPr>
                <a:t> </a:t>
              </a:r>
              <a:endParaRPr lang="en-US" altLang="ko-KR">
                <a:ea typeface="Arial Unicode MS"/>
                <a:cs typeface="+mn-lt"/>
              </a:endParaRPr>
            </a:p>
            <a:p>
              <a:pPr algn="ctr"/>
              <a:r>
                <a:rPr lang="en-US" sz="1200" err="1">
                  <a:ea typeface="+mn-lt"/>
                  <a:cs typeface="+mn-lt"/>
                </a:rPr>
                <a:t>grunnur</a:t>
              </a:r>
              <a:r>
                <a:rPr lang="en-US" sz="1200">
                  <a:ea typeface="+mn-lt"/>
                  <a:cs typeface="+mn-lt"/>
                </a:rPr>
                <a:t> </a:t>
              </a:r>
              <a:r>
                <a:rPr lang="en-US" sz="1200" err="1">
                  <a:ea typeface="+mn-lt"/>
                  <a:cs typeface="+mn-lt"/>
                </a:rPr>
                <a:t>nýsköpunar</a:t>
              </a:r>
              <a:r>
                <a:rPr lang="en-US" sz="1200">
                  <a:ea typeface="+mn-lt"/>
                  <a:cs typeface="+mn-lt"/>
                </a:rPr>
                <a:t>. </a:t>
              </a:r>
              <a:endParaRPr lang="en-US" altLang="ko-KR">
                <a:cs typeface="Arial"/>
              </a:endParaRPr>
            </a:p>
          </p:txBody>
        </p:sp>
        <p:sp>
          <p:nvSpPr>
            <p:cNvPr id="29" name="Rectangle 28"/>
            <p:cNvSpPr/>
            <p:nvPr/>
          </p:nvSpPr>
          <p:spPr>
            <a:xfrm>
              <a:off x="2063141" y="1065139"/>
              <a:ext cx="1734772"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spTree>
    <p:extLst>
      <p:ext uri="{BB962C8B-B14F-4D97-AF65-F5344CB8AC3E}">
        <p14:creationId xmlns:p14="http://schemas.microsoft.com/office/powerpoint/2010/main" val="1090366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3</a:t>
            </a:r>
            <a:endParaRPr lang="en-US" err="1"/>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563638"/>
            <a:ext cx="4365522" cy="25290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atinLnBrk="0" hangingPunct="0"/>
            <a:r>
              <a:rPr lang="is-IS" sz="1400">
                <a:solidFill>
                  <a:schemeClr val="tx1"/>
                </a:solidFill>
                <a:ea typeface="+mn-lt"/>
                <a:cs typeface="+mn-lt"/>
              </a:rPr>
              <a:t>Finndu mynd á netinu í gegnum leitarvél eins og </a:t>
            </a:r>
            <a:endParaRPr lang="en-US">
              <a:solidFill>
                <a:schemeClr val="tx1"/>
              </a:solidFill>
              <a:ea typeface="Arial Unicode MS"/>
              <a:cs typeface="+mn-lt"/>
            </a:endParaRPr>
          </a:p>
          <a:p>
            <a:pPr latinLnBrk="0" hangingPunct="0"/>
            <a:r>
              <a:rPr lang="is-IS" sz="1400">
                <a:solidFill>
                  <a:schemeClr val="tx1"/>
                </a:solidFill>
                <a:effectLst/>
                <a:ea typeface="+mn-lt"/>
                <a:cs typeface="+mn-lt"/>
              </a:rPr>
              <a:t>Google. Best </a:t>
            </a:r>
            <a:r>
              <a:rPr lang="is-IS" sz="1400">
                <a:solidFill>
                  <a:schemeClr val="tx1"/>
                </a:solidFill>
                <a:ea typeface="+mn-lt"/>
                <a:cs typeface="+mn-lt"/>
              </a:rPr>
              <a:t>til að byrja með er að leita að </a:t>
            </a:r>
            <a:r>
              <a:rPr lang="is-IS" sz="1400" err="1">
                <a:solidFill>
                  <a:schemeClr val="tx1"/>
                </a:solidFill>
                <a:ea typeface="+mn-lt"/>
                <a:cs typeface="+mn-lt"/>
              </a:rPr>
              <a:t>cliparts</a:t>
            </a:r>
            <a:r>
              <a:rPr lang="is-IS" sz="1400">
                <a:solidFill>
                  <a:schemeClr val="tx1"/>
                </a:solidFill>
                <a:ea typeface="+mn-lt"/>
                <a:cs typeface="+mn-lt"/>
              </a:rPr>
              <a:t> </a:t>
            </a:r>
            <a:endParaRPr lang="en-US">
              <a:solidFill>
                <a:schemeClr val="tx1"/>
              </a:solidFill>
              <a:ea typeface="Arial Unicode MS"/>
              <a:cs typeface="+mn-lt"/>
            </a:endParaRPr>
          </a:p>
          <a:p>
            <a:pPr latinLnBrk="0" hangingPunct="0"/>
            <a:r>
              <a:rPr lang="is-IS" sz="1400">
                <a:solidFill>
                  <a:schemeClr val="tx1"/>
                </a:solidFill>
                <a:ea typeface="+mn-lt"/>
                <a:cs typeface="+mn-lt"/>
              </a:rPr>
              <a:t>eða lógó í aðeins </a:t>
            </a:r>
            <a:r>
              <a:rPr lang="is-IS" sz="1400">
                <a:solidFill>
                  <a:schemeClr val="tx1"/>
                </a:solidFill>
                <a:effectLst/>
                <a:ea typeface="+mn-lt"/>
                <a:cs typeface="+mn-lt"/>
              </a:rPr>
              <a:t>2 </a:t>
            </a:r>
            <a:r>
              <a:rPr lang="is-IS" sz="1400">
                <a:solidFill>
                  <a:schemeClr val="tx1"/>
                </a:solidFill>
                <a:ea typeface="+mn-lt"/>
                <a:cs typeface="+mn-lt"/>
              </a:rPr>
              <a:t>litum t</a:t>
            </a:r>
            <a:r>
              <a:rPr lang="is-IS" sz="1400">
                <a:solidFill>
                  <a:schemeClr val="tx1"/>
                </a:solidFill>
                <a:effectLst/>
                <a:ea typeface="+mn-lt"/>
                <a:cs typeface="+mn-lt"/>
              </a:rPr>
              <a:t>.</a:t>
            </a:r>
            <a:r>
              <a:rPr lang="is-IS" sz="1400">
                <a:solidFill>
                  <a:schemeClr val="tx1"/>
                </a:solidFill>
                <a:ea typeface="+mn-lt"/>
                <a:cs typeface="+mn-lt"/>
              </a:rPr>
              <a:t>d</a:t>
            </a:r>
            <a:r>
              <a:rPr lang="is-IS" sz="1400">
                <a:solidFill>
                  <a:schemeClr val="tx1"/>
                </a:solidFill>
                <a:effectLst/>
                <a:ea typeface="+mn-lt"/>
                <a:cs typeface="+mn-lt"/>
              </a:rPr>
              <a:t>. </a:t>
            </a:r>
            <a:r>
              <a:rPr lang="is-IS" sz="1400">
                <a:solidFill>
                  <a:schemeClr val="tx1"/>
                </a:solidFill>
                <a:ea typeface="+mn-lt"/>
                <a:cs typeface="+mn-lt"/>
              </a:rPr>
              <a:t>svart og hvítt</a:t>
            </a:r>
            <a:r>
              <a:rPr lang="is-IS" sz="1400">
                <a:solidFill>
                  <a:schemeClr val="tx1"/>
                </a:solidFill>
                <a:effectLst/>
                <a:ea typeface="+mn-lt"/>
                <a:cs typeface="+mn-lt"/>
              </a:rPr>
              <a:t>.</a:t>
            </a:r>
            <a:endParaRPr lang="is-IS">
              <a:solidFill>
                <a:schemeClr val="tx1"/>
              </a:solidFill>
              <a:ea typeface="+mn-lt"/>
              <a:cs typeface="+mn-lt"/>
            </a:endParaRPr>
          </a:p>
          <a:p>
            <a:pPr latinLnBrk="0" hangingPunct="0"/>
            <a:r>
              <a:rPr lang="is-IS" sz="1400">
                <a:solidFill>
                  <a:schemeClr val="tx1"/>
                </a:solidFill>
                <a:ea typeface="+mn-lt"/>
                <a:cs typeface="+mn-lt"/>
              </a:rPr>
              <a:t>Til dæmis leitaði ég að </a:t>
            </a:r>
            <a:r>
              <a:rPr lang="is-IS" sz="1400">
                <a:solidFill>
                  <a:schemeClr val="tx1"/>
                </a:solidFill>
                <a:effectLst/>
                <a:ea typeface="+mn-lt"/>
                <a:cs typeface="+mn-lt"/>
              </a:rPr>
              <a:t>„</a:t>
            </a:r>
            <a:r>
              <a:rPr lang="is-IS" sz="1400" i="1">
                <a:solidFill>
                  <a:schemeClr val="tx1"/>
                </a:solidFill>
                <a:effectLst/>
                <a:ea typeface="+mn-lt"/>
                <a:cs typeface="+mn-lt"/>
              </a:rPr>
              <a:t>flower clipart black white</a:t>
            </a:r>
            <a:r>
              <a:rPr lang="is-IS" sz="1400" i="1">
                <a:solidFill>
                  <a:schemeClr val="tx1"/>
                </a:solidFill>
                <a:ea typeface="+mn-lt"/>
                <a:cs typeface="+mn-lt"/>
              </a:rPr>
              <a:t>.“ </a:t>
            </a:r>
            <a:endParaRPr lang="is-IS" i="1">
              <a:solidFill>
                <a:schemeClr val="tx1"/>
              </a:solidFill>
              <a:ea typeface="Arial Unicode MS"/>
              <a:cs typeface="+mn-lt"/>
            </a:endParaRPr>
          </a:p>
          <a:p>
            <a:pPr latinLnBrk="0" hangingPunct="0"/>
            <a:endParaRPr lang="is-IS" sz="1400">
              <a:solidFill>
                <a:schemeClr val="tx1"/>
              </a:solidFill>
              <a:ea typeface="+mn-lt"/>
              <a:cs typeface="+mn-lt"/>
            </a:endParaRPr>
          </a:p>
          <a:p>
            <a:pPr latinLnBrk="0" hangingPunct="0"/>
            <a:r>
              <a:rPr lang="is-IS" sz="1400">
                <a:solidFill>
                  <a:schemeClr val="tx1"/>
                </a:solidFill>
                <a:ea typeface="+mn-lt"/>
                <a:cs typeface="+mn-lt"/>
              </a:rPr>
              <a:t>Þegar þú velur mynd skaltu gæta þess að hún sé nægilega stór. Því stærri því meiri smáatriði færðu þegar þú fylgist með bitamyndinni í </a:t>
            </a:r>
            <a:r>
              <a:rPr lang="is-IS" sz="1400" err="1">
                <a:solidFill>
                  <a:schemeClr val="tx1"/>
                </a:solidFill>
                <a:ea typeface="+mn-lt"/>
                <a:cs typeface="+mn-lt"/>
              </a:rPr>
              <a:t>Inkscape</a:t>
            </a:r>
            <a:r>
              <a:rPr lang="is-IS" sz="1400">
                <a:solidFill>
                  <a:schemeClr val="tx1"/>
                </a:solidFill>
                <a:ea typeface="+mn-lt"/>
                <a:cs typeface="+mn-lt"/>
              </a:rPr>
              <a:t>. </a:t>
            </a:r>
            <a:endParaRPr lang="ko-KR">
              <a:solidFill>
                <a:schemeClr val="tx1"/>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4" name="Picture 3">
            <a:extLst>
              <a:ext uri="{FF2B5EF4-FFF2-40B4-BE49-F238E27FC236}">
                <a16:creationId xmlns:a16="http://schemas.microsoft.com/office/drawing/2014/main" id="{BFE77D46-7817-A6B1-4BBB-C9310560541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2145" y="2028367"/>
            <a:ext cx="2880360" cy="1599565"/>
          </a:xfrm>
          <a:prstGeom prst="rect">
            <a:avLst/>
          </a:prstGeom>
          <a:noFill/>
          <a:ln>
            <a:noFill/>
          </a:ln>
        </p:spPr>
      </p:pic>
    </p:spTree>
    <p:extLst>
      <p:ext uri="{BB962C8B-B14F-4D97-AF65-F5344CB8AC3E}">
        <p14:creationId xmlns:p14="http://schemas.microsoft.com/office/powerpoint/2010/main" val="2774846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4</a:t>
            </a:r>
            <a:endParaRPr lang="en-U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s-IS" sz="1400">
                <a:solidFill>
                  <a:schemeClr val="tx1"/>
                </a:solidFill>
                <a:ea typeface="+mn-lt"/>
                <a:cs typeface="+mn-lt"/>
              </a:rPr>
              <a:t>Opnaðu myndina með </a:t>
            </a:r>
            <a:r>
              <a:rPr lang="is-IS" sz="1400">
                <a:solidFill>
                  <a:schemeClr val="tx1"/>
                </a:solidFill>
                <a:effectLst/>
                <a:ea typeface="+mn-lt"/>
                <a:cs typeface="+mn-lt"/>
              </a:rPr>
              <a:t>„</a:t>
            </a:r>
            <a:r>
              <a:rPr lang="is-IS" sz="1400">
                <a:solidFill>
                  <a:schemeClr val="tx1"/>
                </a:solidFill>
                <a:ea typeface="+mn-lt"/>
                <a:cs typeface="+mn-lt"/>
              </a:rPr>
              <a:t>Skoða mynd</a:t>
            </a:r>
            <a:r>
              <a:rPr lang="is-IS" sz="1400">
                <a:solidFill>
                  <a:schemeClr val="tx1"/>
                </a:solidFill>
                <a:effectLst/>
                <a:ea typeface="+mn-lt"/>
                <a:cs typeface="+mn-lt"/>
              </a:rPr>
              <a:t>“ </a:t>
            </a:r>
            <a:r>
              <a:rPr lang="is-IS" sz="1400">
                <a:solidFill>
                  <a:schemeClr val="tx1"/>
                </a:solidFill>
                <a:ea typeface="+mn-lt"/>
                <a:cs typeface="+mn-lt"/>
              </a:rPr>
              <a:t>hnappinn</a:t>
            </a:r>
            <a:r>
              <a:rPr lang="is-IS" sz="1400">
                <a:solidFill>
                  <a:schemeClr val="tx1"/>
                </a:solidFill>
                <a:effectLst/>
                <a:ea typeface="+mn-lt"/>
                <a:cs typeface="+mn-lt"/>
              </a:rPr>
              <a:t>. </a:t>
            </a:r>
            <a:r>
              <a:rPr lang="is-IS" sz="1400">
                <a:solidFill>
                  <a:schemeClr val="tx1"/>
                </a:solidFill>
                <a:ea typeface="+mn-lt"/>
                <a:cs typeface="+mn-lt"/>
              </a:rPr>
              <a:t>Þú </a:t>
            </a:r>
            <a:endParaRPr lang="en-US">
              <a:solidFill>
                <a:schemeClr val="tx1"/>
              </a:solidFill>
              <a:ea typeface="Arial Unicode MS"/>
              <a:cs typeface="+mn-lt"/>
            </a:endParaRPr>
          </a:p>
          <a:p>
            <a:r>
              <a:rPr lang="is-IS" sz="1400">
                <a:solidFill>
                  <a:schemeClr val="tx1"/>
                </a:solidFill>
                <a:ea typeface="+mn-lt"/>
                <a:cs typeface="+mn-lt"/>
              </a:rPr>
              <a:t>færð það í betri upplausn þar.</a:t>
            </a:r>
          </a:p>
          <a:p>
            <a:endParaRPr lang="en-US">
              <a:solidFill>
                <a:schemeClr val="tx1"/>
              </a:solidFill>
              <a:cs typeface="Arial"/>
            </a:endParaRPr>
          </a:p>
          <a:p>
            <a:r>
              <a:rPr lang="is-IS" sz="1400">
                <a:solidFill>
                  <a:schemeClr val="tx1"/>
                </a:solidFill>
                <a:ea typeface="+mn-lt"/>
                <a:cs typeface="+mn-lt"/>
              </a:rPr>
              <a:t>Afritaðu myndina</a:t>
            </a:r>
            <a:r>
              <a:rPr lang="is-IS" sz="1400">
                <a:solidFill>
                  <a:schemeClr val="tx1"/>
                </a:solidFill>
                <a:effectLst/>
                <a:ea typeface="+mn-lt"/>
                <a:cs typeface="+mn-lt"/>
              </a:rPr>
              <a:t>. </a:t>
            </a:r>
            <a:r>
              <a:rPr lang="is-IS" sz="1400">
                <a:solidFill>
                  <a:schemeClr val="tx1"/>
                </a:solidFill>
                <a:ea typeface="+mn-lt"/>
                <a:cs typeface="+mn-lt"/>
              </a:rPr>
              <a:t>Athugið</a:t>
            </a:r>
            <a:r>
              <a:rPr lang="is-IS" sz="1400">
                <a:solidFill>
                  <a:schemeClr val="tx1"/>
                </a:solidFill>
                <a:effectLst/>
                <a:ea typeface="+mn-lt"/>
                <a:cs typeface="+mn-lt"/>
              </a:rPr>
              <a:t>: </a:t>
            </a:r>
            <a:r>
              <a:rPr lang="is-IS" sz="1400">
                <a:solidFill>
                  <a:schemeClr val="tx1"/>
                </a:solidFill>
                <a:ea typeface="+mn-lt"/>
                <a:cs typeface="+mn-lt"/>
              </a:rPr>
              <a:t>ef myndin er </a:t>
            </a:r>
            <a:r>
              <a:rPr lang="is-IS" sz="1400">
                <a:solidFill>
                  <a:schemeClr val="tx1"/>
                </a:solidFill>
                <a:effectLst/>
                <a:ea typeface="+mn-lt"/>
                <a:cs typeface="+mn-lt"/>
              </a:rPr>
              <a:t>.</a:t>
            </a:r>
            <a:r>
              <a:rPr lang="is-IS" sz="1400" err="1">
                <a:solidFill>
                  <a:schemeClr val="tx1"/>
                </a:solidFill>
                <a:effectLst/>
                <a:ea typeface="+mn-lt"/>
                <a:cs typeface="+mn-lt"/>
              </a:rPr>
              <a:t>png</a:t>
            </a:r>
            <a:r>
              <a:rPr lang="is-IS" sz="1400">
                <a:solidFill>
                  <a:schemeClr val="tx1"/>
                </a:solidFill>
                <a:effectLst/>
                <a:ea typeface="+mn-lt"/>
                <a:cs typeface="+mn-lt"/>
              </a:rPr>
              <a:t> </a:t>
            </a:r>
            <a:r>
              <a:rPr lang="is-IS" sz="1400">
                <a:solidFill>
                  <a:schemeClr val="tx1"/>
                </a:solidFill>
                <a:ea typeface="+mn-lt"/>
                <a:cs typeface="+mn-lt"/>
              </a:rPr>
              <a:t>skrá</a:t>
            </a:r>
            <a:r>
              <a:rPr lang="is-IS" sz="1400">
                <a:solidFill>
                  <a:schemeClr val="tx1"/>
                </a:solidFill>
                <a:effectLst/>
                <a:ea typeface="+mn-lt"/>
                <a:cs typeface="+mn-lt"/>
              </a:rPr>
              <a:t>,</a:t>
            </a:r>
            <a:r>
              <a:rPr lang="is-IS" sz="1400">
                <a:solidFill>
                  <a:schemeClr val="tx1"/>
                </a:solidFill>
                <a:ea typeface="+mn-lt"/>
                <a:cs typeface="+mn-lt"/>
              </a:rPr>
              <a:t>  </a:t>
            </a:r>
            <a:endParaRPr lang="en-IS">
              <a:solidFill>
                <a:schemeClr val="tx1"/>
              </a:solidFill>
              <a:ea typeface="Arial Unicode MS"/>
              <a:cs typeface="+mn-lt"/>
            </a:endParaRPr>
          </a:p>
          <a:p>
            <a:r>
              <a:rPr lang="is-IS" sz="1400">
                <a:solidFill>
                  <a:schemeClr val="tx1"/>
                </a:solidFill>
                <a:ea typeface="+mn-lt"/>
                <a:cs typeface="+mn-lt"/>
              </a:rPr>
              <a:t>geymdu hana á tölvunni í stað þess að afrita hana</a:t>
            </a:r>
            <a:r>
              <a:rPr lang="is-IS" sz="1400">
                <a:solidFill>
                  <a:schemeClr val="tx1"/>
                </a:solidFill>
                <a:effectLst/>
                <a:ea typeface="+mn-lt"/>
                <a:cs typeface="+mn-lt"/>
              </a:rPr>
              <a:t>. </a:t>
            </a:r>
            <a:endParaRPr lang="en-IS">
              <a:solidFill>
                <a:schemeClr val="tx1"/>
              </a:solidFill>
              <a:ea typeface="Arial Unicode MS"/>
              <a:cs typeface="+mn-lt"/>
            </a:endParaRPr>
          </a:p>
          <a:p>
            <a:r>
              <a:rPr lang="is-IS" sz="1400">
                <a:solidFill>
                  <a:schemeClr val="tx1"/>
                </a:solidFill>
                <a:ea typeface="+mn-lt"/>
                <a:cs typeface="+mn-lt"/>
              </a:rPr>
              <a:t>Ef þú afritar hana bara færðu svartan rétthyrning í </a:t>
            </a:r>
            <a:endParaRPr lang="en-IS">
              <a:solidFill>
                <a:schemeClr val="tx1"/>
              </a:solidFill>
              <a:ea typeface="Arial Unicode MS"/>
              <a:cs typeface="+mn-lt"/>
            </a:endParaRPr>
          </a:p>
          <a:p>
            <a:r>
              <a:rPr lang="is-IS" sz="1400">
                <a:solidFill>
                  <a:schemeClr val="tx1"/>
                </a:solidFill>
                <a:ea typeface="+mn-lt"/>
                <a:cs typeface="+mn-lt"/>
              </a:rPr>
              <a:t>stað myndarinnar þegar þú límir hana í </a:t>
            </a:r>
            <a:r>
              <a:rPr lang="is-IS" sz="1400" err="1">
                <a:solidFill>
                  <a:schemeClr val="tx1"/>
                </a:solidFill>
                <a:effectLst/>
                <a:ea typeface="+mn-lt"/>
                <a:cs typeface="+mn-lt"/>
              </a:rPr>
              <a:t>Inkscape</a:t>
            </a:r>
            <a:r>
              <a:rPr lang="is-IS" sz="1400">
                <a:solidFill>
                  <a:schemeClr val="tx1"/>
                </a:solidFill>
                <a:effectLst/>
                <a:ea typeface="+mn-lt"/>
                <a:cs typeface="+mn-lt"/>
              </a:rPr>
              <a:t>.</a:t>
            </a:r>
            <a:r>
              <a:rPr lang="is-IS" sz="1400">
                <a:solidFill>
                  <a:schemeClr val="tx1"/>
                </a:solidFill>
                <a:ea typeface="+mn-lt"/>
                <a:cs typeface="+mn-lt"/>
              </a:rPr>
              <a:t> </a:t>
            </a:r>
            <a:endParaRPr lang="en-IS">
              <a:solidFill>
                <a:schemeClr val="tx1"/>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3" name="Picture 2">
            <a:extLst>
              <a:ext uri="{FF2B5EF4-FFF2-40B4-BE49-F238E27FC236}">
                <a16:creationId xmlns:a16="http://schemas.microsoft.com/office/drawing/2014/main" id="{88090A95-38AC-4E95-A733-DB1E7D37DA0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238" y="2032151"/>
            <a:ext cx="3024505" cy="2066925"/>
          </a:xfrm>
          <a:prstGeom prst="rect">
            <a:avLst/>
          </a:prstGeom>
          <a:noFill/>
          <a:ln>
            <a:noFill/>
          </a:ln>
        </p:spPr>
      </p:pic>
    </p:spTree>
    <p:extLst>
      <p:ext uri="{BB962C8B-B14F-4D97-AF65-F5344CB8AC3E}">
        <p14:creationId xmlns:p14="http://schemas.microsoft.com/office/powerpoint/2010/main" val="4089223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5</a:t>
            </a:r>
            <a:endParaRPr lang="en-U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s-IS" sz="1400">
                <a:solidFill>
                  <a:schemeClr val="tx1"/>
                </a:solidFill>
                <a:ea typeface="+mn-lt"/>
                <a:cs typeface="+mn-lt"/>
              </a:rPr>
              <a:t>Opnaðu </a:t>
            </a:r>
            <a:r>
              <a:rPr lang="is-IS" sz="1400" err="1">
                <a:solidFill>
                  <a:schemeClr val="tx1"/>
                </a:solidFill>
                <a:effectLst/>
                <a:ea typeface="+mn-lt"/>
                <a:cs typeface="+mn-lt"/>
              </a:rPr>
              <a:t>Inkscape</a:t>
            </a:r>
            <a:r>
              <a:rPr lang="is-IS" sz="1400">
                <a:solidFill>
                  <a:schemeClr val="tx1"/>
                </a:solidFill>
                <a:effectLst/>
                <a:ea typeface="+mn-lt"/>
                <a:cs typeface="+mn-lt"/>
              </a:rPr>
              <a:t> </a:t>
            </a:r>
            <a:r>
              <a:rPr lang="is-IS" sz="1400">
                <a:solidFill>
                  <a:schemeClr val="tx1"/>
                </a:solidFill>
                <a:ea typeface="+mn-lt"/>
                <a:cs typeface="+mn-lt"/>
              </a:rPr>
              <a:t>og límdu myndina</a:t>
            </a:r>
            <a:r>
              <a:rPr lang="is-IS" sz="1400">
                <a:solidFill>
                  <a:schemeClr val="tx1"/>
                </a:solidFill>
                <a:effectLst/>
                <a:ea typeface="+mn-lt"/>
                <a:cs typeface="+mn-lt"/>
              </a:rPr>
              <a:t>.</a:t>
            </a:r>
            <a:r>
              <a:rPr lang="is-IS" sz="1400">
                <a:solidFill>
                  <a:schemeClr val="tx1"/>
                </a:solidFill>
                <a:ea typeface="+mn-lt"/>
                <a:cs typeface="+mn-lt"/>
              </a:rPr>
              <a:t> Það skiptir ekki máli hvort myndin passar á síðuna sem birtist í </a:t>
            </a:r>
            <a:endParaRPr lang="en-US" altLang="ko-KR">
              <a:solidFill>
                <a:schemeClr val="tx1"/>
              </a:solidFill>
              <a:ea typeface="+mn-lt"/>
              <a:cs typeface="+mn-lt"/>
            </a:endParaRPr>
          </a:p>
          <a:p>
            <a:r>
              <a:rPr lang="is-IS" sz="1400" err="1">
                <a:solidFill>
                  <a:schemeClr val="tx1"/>
                </a:solidFill>
                <a:effectLst/>
                <a:ea typeface="+mn-lt"/>
                <a:cs typeface="+mn-lt"/>
              </a:rPr>
              <a:t>Inkscape</a:t>
            </a:r>
            <a:r>
              <a:rPr lang="is-IS" sz="1400">
                <a:solidFill>
                  <a:schemeClr val="tx1"/>
                </a:solidFill>
                <a:effectLst/>
                <a:ea typeface="+mn-lt"/>
                <a:cs typeface="+mn-lt"/>
              </a:rPr>
              <a:t> </a:t>
            </a:r>
            <a:r>
              <a:rPr lang="is-IS" sz="1400">
                <a:solidFill>
                  <a:schemeClr val="tx1"/>
                </a:solidFill>
                <a:ea typeface="+mn-lt"/>
                <a:cs typeface="+mn-lt"/>
              </a:rPr>
              <a:t>eða ekki</a:t>
            </a:r>
            <a:r>
              <a:rPr lang="is-IS" sz="1400">
                <a:solidFill>
                  <a:schemeClr val="tx1"/>
                </a:solidFill>
                <a:effectLst/>
                <a:ea typeface="+mn-lt"/>
                <a:cs typeface="+mn-lt"/>
              </a:rPr>
              <a:t>. </a:t>
            </a:r>
            <a:r>
              <a:rPr lang="is-IS" sz="1400">
                <a:solidFill>
                  <a:schemeClr val="tx1"/>
                </a:solidFill>
                <a:ea typeface="+mn-lt"/>
                <a:cs typeface="+mn-lt"/>
              </a:rPr>
              <a:t>Engin þörf á að breyta </a:t>
            </a:r>
            <a:endParaRPr lang="en-US" altLang="ko-KR">
              <a:solidFill>
                <a:schemeClr val="tx1"/>
              </a:solidFill>
              <a:ea typeface="+mn-lt"/>
              <a:cs typeface="+mn-lt"/>
            </a:endParaRPr>
          </a:p>
          <a:p>
            <a:r>
              <a:rPr lang="is-IS" sz="1400">
                <a:solidFill>
                  <a:schemeClr val="tx1"/>
                </a:solidFill>
                <a:ea typeface="+mn-lt"/>
                <a:cs typeface="+mn-lt"/>
              </a:rPr>
              <a:t>síðuuppsetningu</a:t>
            </a:r>
            <a:r>
              <a:rPr lang="is-IS" sz="1400">
                <a:solidFill>
                  <a:schemeClr val="tx1"/>
                </a:solidFill>
                <a:effectLst/>
                <a:ea typeface="+mn-lt"/>
                <a:cs typeface="+mn-lt"/>
              </a:rPr>
              <a:t>.</a:t>
            </a:r>
            <a:endParaRPr lang="en-US" altLang="ko-KR">
              <a:solidFill>
                <a:schemeClr val="tx1"/>
              </a:solidFill>
              <a:ea typeface="+mn-lt"/>
              <a:cs typeface="+mn-lt"/>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920501"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3" name="Picture 2">
            <a:extLst>
              <a:ext uri="{FF2B5EF4-FFF2-40B4-BE49-F238E27FC236}">
                <a16:creationId xmlns:a16="http://schemas.microsoft.com/office/drawing/2014/main" id="{F8DAD4D9-94C2-7A65-4C52-DA7E97E508B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1687651"/>
            <a:ext cx="1905201" cy="2295334"/>
          </a:xfrm>
          <a:prstGeom prst="rect">
            <a:avLst/>
          </a:prstGeom>
          <a:noFill/>
          <a:ln>
            <a:noFill/>
          </a:ln>
        </p:spPr>
      </p:pic>
    </p:spTree>
    <p:extLst>
      <p:ext uri="{BB962C8B-B14F-4D97-AF65-F5344CB8AC3E}">
        <p14:creationId xmlns:p14="http://schemas.microsoft.com/office/powerpoint/2010/main" val="3205789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n-US" sz="2800" err="1"/>
              <a:t>Verkefni</a:t>
            </a:r>
            <a:r>
              <a:rPr lang="en-US" sz="2800"/>
              <a:t> 2: </a:t>
            </a:r>
            <a:r>
              <a:rPr lang="en-US" sz="2800" err="1"/>
              <a:t>Breyttu</a:t>
            </a:r>
            <a:r>
              <a:rPr lang="en-US" sz="2800"/>
              <a:t> bitmap </a:t>
            </a:r>
            <a:r>
              <a:rPr lang="en-US" sz="2800" err="1"/>
              <a:t>í</a:t>
            </a:r>
            <a:r>
              <a:rPr lang="en-US" sz="2800"/>
              <a:t> </a:t>
            </a:r>
            <a:r>
              <a:rPr lang="en-US" sz="2800" err="1"/>
              <a:t>vektor</a:t>
            </a:r>
            <a:r>
              <a:rPr lang="en-US" sz="2800"/>
              <a:t> 6</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2"/>
            <a:ext cx="4368396" cy="256505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atinLnBrk="0" hangingPunct="0"/>
            <a:r>
              <a:rPr lang="is-IS" sz="1400">
                <a:solidFill>
                  <a:schemeClr val="tx1"/>
                </a:solidFill>
                <a:ea typeface="+mn-lt"/>
                <a:cs typeface="+mn-lt"/>
              </a:rPr>
              <a:t>Gakktu úr skugga um að myndin þín hafi rammann </a:t>
            </a:r>
            <a:endParaRPr lang="en-US">
              <a:solidFill>
                <a:schemeClr val="tx1"/>
              </a:solidFill>
              <a:ea typeface="Arial Unicode MS"/>
              <a:cs typeface="+mn-lt"/>
            </a:endParaRPr>
          </a:p>
          <a:p>
            <a:pPr latinLnBrk="0" hangingPunct="0"/>
            <a:r>
              <a:rPr lang="is-IS" sz="1400">
                <a:solidFill>
                  <a:schemeClr val="tx1"/>
                </a:solidFill>
                <a:ea typeface="+mn-lt"/>
                <a:cs typeface="+mn-lt"/>
              </a:rPr>
              <a:t>eins og sýnt er hér að ofan</a:t>
            </a:r>
            <a:r>
              <a:rPr lang="is-IS" sz="1400">
                <a:solidFill>
                  <a:schemeClr val="tx1"/>
                </a:solidFill>
                <a:effectLst/>
                <a:ea typeface="+mn-lt"/>
                <a:cs typeface="+mn-lt"/>
              </a:rPr>
              <a:t>. </a:t>
            </a:r>
            <a:r>
              <a:rPr lang="is-IS" sz="1400">
                <a:solidFill>
                  <a:schemeClr val="tx1"/>
                </a:solidFill>
                <a:ea typeface="+mn-lt"/>
                <a:cs typeface="+mn-lt"/>
              </a:rPr>
              <a:t>Þetta þýðir að myndin er </a:t>
            </a:r>
            <a:r>
              <a:rPr lang="is-IS" sz="1400">
                <a:solidFill>
                  <a:schemeClr val="tx1"/>
                </a:solidFill>
                <a:effectLst/>
                <a:ea typeface="+mn-lt"/>
                <a:cs typeface="+mn-lt"/>
              </a:rPr>
              <a:t>„</a:t>
            </a:r>
            <a:r>
              <a:rPr lang="is-IS" sz="1400">
                <a:solidFill>
                  <a:schemeClr val="tx1"/>
                </a:solidFill>
                <a:ea typeface="+mn-lt"/>
                <a:cs typeface="+mn-lt"/>
              </a:rPr>
              <a:t>virk</a:t>
            </a:r>
            <a:r>
              <a:rPr lang="is-IS" sz="1400">
                <a:solidFill>
                  <a:schemeClr val="tx1"/>
                </a:solidFill>
                <a:effectLst/>
                <a:ea typeface="+mn-lt"/>
                <a:cs typeface="+mn-lt"/>
              </a:rPr>
              <a:t>“ </a:t>
            </a:r>
            <a:r>
              <a:rPr lang="is-IS" sz="1400">
                <a:solidFill>
                  <a:schemeClr val="tx1"/>
                </a:solidFill>
                <a:ea typeface="+mn-lt"/>
                <a:cs typeface="+mn-lt"/>
              </a:rPr>
              <a:t>og við getum unnið með hana</a:t>
            </a:r>
            <a:r>
              <a:rPr lang="is-IS" sz="1400">
                <a:solidFill>
                  <a:schemeClr val="tx1"/>
                </a:solidFill>
                <a:effectLst/>
                <a:ea typeface="+mn-lt"/>
                <a:cs typeface="+mn-lt"/>
              </a:rPr>
              <a:t>. </a:t>
            </a:r>
          </a:p>
          <a:p>
            <a:pPr latinLnBrk="0" hangingPunct="0"/>
            <a:endParaRPr lang="is-IS" sz="1400">
              <a:solidFill>
                <a:schemeClr val="tx1"/>
              </a:solidFill>
              <a:ea typeface="+mn-lt"/>
              <a:cs typeface="+mn-lt"/>
            </a:endParaRPr>
          </a:p>
          <a:p>
            <a:pPr latinLnBrk="0" hangingPunct="0"/>
            <a:r>
              <a:rPr lang="is-IS" sz="1400">
                <a:solidFill>
                  <a:schemeClr val="tx1"/>
                </a:solidFill>
                <a:ea typeface="+mn-lt"/>
                <a:cs typeface="+mn-lt"/>
              </a:rPr>
              <a:t>Ef þú vilt breyta stærð með því að toga í handföngin skaltu gæta þess að loka læsingunni sem sést á myndinni hér að neðan.</a:t>
            </a:r>
          </a:p>
          <a:p>
            <a:pPr latinLnBrk="0" hangingPunct="0"/>
            <a:endParaRPr lang="en-US">
              <a:solidFill>
                <a:schemeClr val="tx1"/>
              </a:solidFill>
              <a:cs typeface="Arial"/>
            </a:endParaRPr>
          </a:p>
          <a:p>
            <a:pPr latinLnBrk="0" hangingPunct="0"/>
            <a:r>
              <a:rPr lang="is-IS" sz="1400">
                <a:solidFill>
                  <a:schemeClr val="tx1"/>
                </a:solidFill>
                <a:ea typeface="+mn-lt"/>
                <a:cs typeface="+mn-lt"/>
              </a:rPr>
              <a:t>Þegar þetta er læst breytist bæði hæð og breidd á </a:t>
            </a:r>
            <a:endParaRPr lang="ko-KR" altLang="en-US">
              <a:solidFill>
                <a:schemeClr val="tx1"/>
              </a:solidFill>
              <a:ea typeface="+mn-lt"/>
              <a:cs typeface="+mn-lt"/>
            </a:endParaRPr>
          </a:p>
          <a:p>
            <a:pPr latinLnBrk="0" hangingPunct="0"/>
            <a:r>
              <a:rPr lang="is-IS" sz="1400">
                <a:solidFill>
                  <a:schemeClr val="tx1"/>
                </a:solidFill>
                <a:ea typeface="+mn-lt"/>
                <a:cs typeface="+mn-lt"/>
              </a:rPr>
              <a:t>sama tíma</a:t>
            </a:r>
            <a:r>
              <a:rPr lang="is-IS" sz="1400">
                <a:solidFill>
                  <a:schemeClr val="tx1"/>
                </a:solidFill>
                <a:effectLst/>
                <a:ea typeface="+mn-lt"/>
                <a:cs typeface="+mn-lt"/>
              </a:rPr>
              <a:t>, </a:t>
            </a:r>
            <a:r>
              <a:rPr lang="is-IS" sz="1400">
                <a:solidFill>
                  <a:schemeClr val="tx1"/>
                </a:solidFill>
                <a:ea typeface="+mn-lt"/>
                <a:cs typeface="+mn-lt"/>
              </a:rPr>
              <a:t>þannig að myndin er í réttu </a:t>
            </a:r>
            <a:endParaRPr lang="ko-KR" altLang="en-US">
              <a:solidFill>
                <a:schemeClr val="tx1"/>
              </a:solidFill>
              <a:ea typeface="+mn-lt"/>
              <a:cs typeface="+mn-lt"/>
            </a:endParaRPr>
          </a:p>
          <a:p>
            <a:pPr latinLnBrk="0" hangingPunct="0"/>
            <a:r>
              <a:rPr lang="is-IS" sz="1400">
                <a:solidFill>
                  <a:schemeClr val="tx1"/>
                </a:solidFill>
                <a:ea typeface="+mn-lt"/>
                <a:cs typeface="+mn-lt"/>
              </a:rPr>
              <a:t>stærðarhlutfalli</a:t>
            </a:r>
            <a:r>
              <a:rPr lang="is-IS" sz="1400">
                <a:solidFill>
                  <a:schemeClr val="tx1"/>
                </a:solidFill>
                <a:effectLst/>
                <a:ea typeface="+mn-lt"/>
                <a:cs typeface="+mn-lt"/>
              </a:rPr>
              <a:t>.</a:t>
            </a:r>
            <a:endParaRPr lang="ko-KR">
              <a:solidFill>
                <a:schemeClr val="tx1"/>
              </a:solidFill>
              <a:ea typeface="+mn-lt"/>
              <a:cs typeface="+mn-lt"/>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3" name="Picture 2">
            <a:extLst>
              <a:ext uri="{FF2B5EF4-FFF2-40B4-BE49-F238E27FC236}">
                <a16:creationId xmlns:a16="http://schemas.microsoft.com/office/drawing/2014/main" id="{DFB287DE-C53E-B97B-2E35-5ECFEE2EFFE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355726"/>
            <a:ext cx="3559970" cy="716086"/>
          </a:xfrm>
          <a:prstGeom prst="rect">
            <a:avLst/>
          </a:prstGeom>
          <a:noFill/>
          <a:ln>
            <a:noFill/>
          </a:ln>
        </p:spPr>
      </p:pic>
      <p:sp>
        <p:nvSpPr>
          <p:cNvPr id="4" name="Flowchart: Connector 6">
            <a:extLst>
              <a:ext uri="{FF2B5EF4-FFF2-40B4-BE49-F238E27FC236}">
                <a16:creationId xmlns:a16="http://schemas.microsoft.com/office/drawing/2014/main" id="{208B58CC-540B-09B1-0DC2-0DFE357B9721}"/>
              </a:ext>
            </a:extLst>
          </p:cNvPr>
          <p:cNvSpPr/>
          <p:nvPr/>
        </p:nvSpPr>
        <p:spPr>
          <a:xfrm>
            <a:off x="1835696" y="2319337"/>
            <a:ext cx="495300" cy="50482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a:extLst>
              <a:ext uri="{FF2B5EF4-FFF2-40B4-BE49-F238E27FC236}">
                <a16:creationId xmlns:a16="http://schemas.microsoft.com/office/drawing/2014/main" id="{3B68420F-D9F7-F08D-520E-A200744B422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9959" y="411510"/>
            <a:ext cx="1148898" cy="1384161"/>
          </a:xfrm>
          <a:prstGeom prst="rect">
            <a:avLst/>
          </a:prstGeom>
          <a:noFill/>
          <a:ln>
            <a:noFill/>
          </a:ln>
        </p:spPr>
      </p:pic>
    </p:spTree>
    <p:extLst>
      <p:ext uri="{BB962C8B-B14F-4D97-AF65-F5344CB8AC3E}">
        <p14:creationId xmlns:p14="http://schemas.microsoft.com/office/powerpoint/2010/main" val="4138046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7</a:t>
            </a:r>
            <a:endParaRPr lang="en-U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s-IS" sz="1400">
                <a:solidFill>
                  <a:schemeClr val="tx1"/>
                </a:solidFill>
                <a:ea typeface="+mn-lt"/>
                <a:cs typeface="+mn-lt"/>
              </a:rPr>
              <a:t>Ef þú vilt stækka eða minnka aðdrátt skaltu nota </a:t>
            </a:r>
            <a:endParaRPr lang="en-US" altLang="ko-KR">
              <a:solidFill>
                <a:schemeClr val="tx1"/>
              </a:solidFill>
              <a:ea typeface="+mn-lt"/>
              <a:cs typeface="+mn-lt"/>
            </a:endParaRPr>
          </a:p>
          <a:p>
            <a:r>
              <a:rPr lang="is-IS" sz="1400">
                <a:solidFill>
                  <a:schemeClr val="tx1"/>
                </a:solidFill>
                <a:ea typeface="+mn-lt"/>
                <a:cs typeface="+mn-lt"/>
              </a:rPr>
              <a:t>aðdráttinn í hægra horninu neðst</a:t>
            </a:r>
            <a:r>
              <a:rPr lang="is-IS" sz="1400">
                <a:solidFill>
                  <a:schemeClr val="tx1"/>
                </a:solidFill>
                <a:effectLst/>
                <a:ea typeface="+mn-lt"/>
                <a:cs typeface="+mn-lt"/>
              </a:rPr>
              <a:t>.</a:t>
            </a:r>
            <a:endParaRPr lang="en-US" altLang="ko-KR">
              <a:solidFill>
                <a:schemeClr val="tx1"/>
              </a:solidFill>
              <a:ea typeface="+mn-lt"/>
              <a:cs typeface="+mn-lt"/>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3" name="Picture 2">
            <a:extLst>
              <a:ext uri="{FF2B5EF4-FFF2-40B4-BE49-F238E27FC236}">
                <a16:creationId xmlns:a16="http://schemas.microsoft.com/office/drawing/2014/main" id="{477D3B78-64FE-EE51-3E1D-96B7EAB6792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87624" y="2571750"/>
            <a:ext cx="1647825" cy="800100"/>
          </a:xfrm>
          <a:prstGeom prst="rect">
            <a:avLst/>
          </a:prstGeom>
          <a:noFill/>
          <a:ln>
            <a:noFill/>
          </a:ln>
        </p:spPr>
      </p:pic>
    </p:spTree>
    <p:extLst>
      <p:ext uri="{BB962C8B-B14F-4D97-AF65-F5344CB8AC3E}">
        <p14:creationId xmlns:p14="http://schemas.microsoft.com/office/powerpoint/2010/main" val="832962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8</a:t>
            </a:r>
            <a:endParaRPr lang="en-U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6084167" y="1884403"/>
            <a:ext cx="2434789"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s-IS" sz="1400">
                <a:solidFill>
                  <a:schemeClr val="tx1"/>
                </a:solidFill>
                <a:ea typeface="+mn-lt"/>
                <a:cs typeface="+mn-lt"/>
              </a:rPr>
              <a:t>Næst </a:t>
            </a:r>
            <a:r>
              <a:rPr lang="is-IS" sz="1400">
                <a:solidFill>
                  <a:schemeClr val="tx1"/>
                </a:solidFill>
                <a:effectLst/>
                <a:ea typeface="+mn-lt"/>
                <a:cs typeface="+mn-lt"/>
              </a:rPr>
              <a:t>(</a:t>
            </a:r>
            <a:r>
              <a:rPr lang="is-IS" sz="1400">
                <a:solidFill>
                  <a:schemeClr val="tx1"/>
                </a:solidFill>
                <a:ea typeface="+mn-lt"/>
                <a:cs typeface="+mn-lt"/>
              </a:rPr>
              <a:t>eftir að hafa gengið </a:t>
            </a:r>
            <a:endParaRPr lang="en-US" altLang="ko-KR">
              <a:solidFill>
                <a:schemeClr val="tx1"/>
              </a:solidFill>
              <a:ea typeface="+mn-lt"/>
              <a:cs typeface="+mn-lt"/>
            </a:endParaRPr>
          </a:p>
          <a:p>
            <a:r>
              <a:rPr lang="is-IS" sz="1400">
                <a:solidFill>
                  <a:schemeClr val="tx1"/>
                </a:solidFill>
                <a:ea typeface="+mn-lt"/>
                <a:cs typeface="+mn-lt"/>
              </a:rPr>
              <a:t>úr skugga um að myndin þín sé virk</a:t>
            </a:r>
            <a:r>
              <a:rPr lang="is-IS" sz="1400">
                <a:solidFill>
                  <a:schemeClr val="tx1"/>
                </a:solidFill>
                <a:effectLst/>
                <a:ea typeface="+mn-lt"/>
                <a:cs typeface="+mn-lt"/>
              </a:rPr>
              <a:t>) </a:t>
            </a:r>
            <a:r>
              <a:rPr lang="is-IS" sz="1400">
                <a:solidFill>
                  <a:schemeClr val="tx1"/>
                </a:solidFill>
                <a:ea typeface="+mn-lt"/>
                <a:cs typeface="+mn-lt"/>
              </a:rPr>
              <a:t>opnarðu </a:t>
            </a:r>
            <a:endParaRPr lang="en-US" altLang="ko-KR">
              <a:solidFill>
                <a:schemeClr val="tx1"/>
              </a:solidFill>
              <a:ea typeface="+mn-lt"/>
              <a:cs typeface="+mn-lt"/>
            </a:endParaRPr>
          </a:p>
          <a:p>
            <a:r>
              <a:rPr lang="is-IS" sz="1400">
                <a:solidFill>
                  <a:schemeClr val="tx1"/>
                </a:solidFill>
                <a:ea typeface="+mn-lt"/>
                <a:cs typeface="+mn-lt"/>
              </a:rPr>
              <a:t>fellivalmyndina </a:t>
            </a:r>
            <a:r>
              <a:rPr lang="is-IS" sz="1400">
                <a:solidFill>
                  <a:schemeClr val="tx1"/>
                </a:solidFill>
                <a:effectLst/>
                <a:ea typeface="+mn-lt"/>
                <a:cs typeface="+mn-lt"/>
              </a:rPr>
              <a:t>„</a:t>
            </a:r>
            <a:r>
              <a:rPr lang="is-IS" sz="1400" err="1">
                <a:solidFill>
                  <a:schemeClr val="tx1"/>
                </a:solidFill>
                <a:effectLst/>
                <a:ea typeface="+mn-lt"/>
                <a:cs typeface="+mn-lt"/>
              </a:rPr>
              <a:t>Path</a:t>
            </a:r>
            <a:r>
              <a:rPr lang="is-IS" sz="1400">
                <a:solidFill>
                  <a:schemeClr val="tx1"/>
                </a:solidFill>
                <a:effectLst/>
                <a:ea typeface="+mn-lt"/>
                <a:cs typeface="+mn-lt"/>
              </a:rPr>
              <a:t>“ </a:t>
            </a:r>
            <a:r>
              <a:rPr lang="is-IS" sz="1400">
                <a:solidFill>
                  <a:schemeClr val="tx1"/>
                </a:solidFill>
                <a:ea typeface="+mn-lt"/>
                <a:cs typeface="+mn-lt"/>
              </a:rPr>
              <a:t>og </a:t>
            </a:r>
            <a:endParaRPr lang="en-US" altLang="ko-KR">
              <a:solidFill>
                <a:schemeClr val="tx1"/>
              </a:solidFill>
              <a:ea typeface="+mn-lt"/>
              <a:cs typeface="+mn-lt"/>
            </a:endParaRPr>
          </a:p>
          <a:p>
            <a:r>
              <a:rPr lang="is-IS" sz="1400">
                <a:solidFill>
                  <a:schemeClr val="tx1"/>
                </a:solidFill>
                <a:ea typeface="+mn-lt"/>
                <a:cs typeface="+mn-lt"/>
              </a:rPr>
              <a:t>smellir á </a:t>
            </a:r>
            <a:r>
              <a:rPr lang="is-IS" sz="1400">
                <a:solidFill>
                  <a:schemeClr val="tx1"/>
                </a:solidFill>
                <a:effectLst/>
                <a:ea typeface="+mn-lt"/>
                <a:cs typeface="+mn-lt"/>
              </a:rPr>
              <a:t>„</a:t>
            </a:r>
            <a:r>
              <a:rPr lang="is-IS" sz="1400" err="1">
                <a:solidFill>
                  <a:schemeClr val="tx1"/>
                </a:solidFill>
                <a:effectLst/>
                <a:ea typeface="+mn-lt"/>
                <a:cs typeface="+mn-lt"/>
              </a:rPr>
              <a:t>Trace</a:t>
            </a:r>
            <a:r>
              <a:rPr lang="is-IS" sz="1400">
                <a:solidFill>
                  <a:schemeClr val="tx1"/>
                </a:solidFill>
                <a:effectLst/>
                <a:ea typeface="+mn-lt"/>
                <a:cs typeface="+mn-lt"/>
              </a:rPr>
              <a:t> </a:t>
            </a:r>
            <a:r>
              <a:rPr lang="is-IS" sz="1400" err="1">
                <a:solidFill>
                  <a:schemeClr val="tx1"/>
                </a:solidFill>
                <a:effectLst/>
                <a:ea typeface="+mn-lt"/>
                <a:cs typeface="+mn-lt"/>
              </a:rPr>
              <a:t>Bitmap</a:t>
            </a:r>
            <a:r>
              <a:rPr lang="is-IS" sz="1400">
                <a:solidFill>
                  <a:schemeClr val="tx1"/>
                </a:solidFill>
                <a:effectLst/>
                <a:ea typeface="+mn-lt"/>
                <a:cs typeface="+mn-lt"/>
              </a:rPr>
              <a:t>“.</a:t>
            </a:r>
            <a:endParaRPr lang="en-US" altLang="ko-KR">
              <a:solidFill>
                <a:schemeClr val="tx1"/>
              </a:solidFill>
              <a:ea typeface="+mn-lt"/>
              <a:cs typeface="+mn-lt"/>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3" name="Picture 2">
            <a:extLst>
              <a:ext uri="{FF2B5EF4-FFF2-40B4-BE49-F238E27FC236}">
                <a16:creationId xmlns:a16="http://schemas.microsoft.com/office/drawing/2014/main" id="{E6BB1252-276B-9D60-ADA3-6586C90525B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64699" y="1814290"/>
            <a:ext cx="4824536" cy="1395761"/>
          </a:xfrm>
          <a:prstGeom prst="rect">
            <a:avLst/>
          </a:prstGeom>
          <a:noFill/>
          <a:ln>
            <a:noFill/>
          </a:ln>
        </p:spPr>
      </p:pic>
      <p:sp>
        <p:nvSpPr>
          <p:cNvPr id="4" name="Arrow: Left 10">
            <a:extLst>
              <a:ext uri="{FF2B5EF4-FFF2-40B4-BE49-F238E27FC236}">
                <a16:creationId xmlns:a16="http://schemas.microsoft.com/office/drawing/2014/main" id="{95B7FA89-CDC1-BE2E-0FC2-F650211D4ACF}"/>
              </a:ext>
            </a:extLst>
          </p:cNvPr>
          <p:cNvSpPr/>
          <p:nvPr/>
        </p:nvSpPr>
        <p:spPr>
          <a:xfrm>
            <a:off x="5160635" y="2715766"/>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010314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9</a:t>
            </a:r>
            <a:endParaRPr lang="en-U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3923928" y="952107"/>
            <a:ext cx="4824535" cy="363586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atinLnBrk="0" hangingPunct="0"/>
            <a:r>
              <a:rPr lang="en-GB" sz="1400" err="1">
                <a:solidFill>
                  <a:schemeClr val="tx1"/>
                </a:solidFill>
                <a:ea typeface="+mn-lt"/>
                <a:cs typeface="+mn-lt"/>
              </a:rPr>
              <a:t>Nýr</a:t>
            </a:r>
            <a:r>
              <a:rPr lang="en-GB" sz="1400">
                <a:solidFill>
                  <a:schemeClr val="tx1"/>
                </a:solidFill>
                <a:ea typeface="+mn-lt"/>
                <a:cs typeface="+mn-lt"/>
              </a:rPr>
              <a:t> </a:t>
            </a:r>
            <a:r>
              <a:rPr lang="en-GB" sz="1400" err="1">
                <a:solidFill>
                  <a:schemeClr val="tx1"/>
                </a:solidFill>
                <a:ea typeface="+mn-lt"/>
                <a:cs typeface="+mn-lt"/>
              </a:rPr>
              <a:t>gluggi</a:t>
            </a:r>
            <a:r>
              <a:rPr lang="en-GB" sz="1400">
                <a:solidFill>
                  <a:schemeClr val="tx1"/>
                </a:solidFill>
                <a:ea typeface="+mn-lt"/>
                <a:cs typeface="+mn-lt"/>
              </a:rPr>
              <a:t> </a:t>
            </a:r>
            <a:r>
              <a:rPr lang="en-GB" sz="1400" err="1">
                <a:solidFill>
                  <a:schemeClr val="tx1"/>
                </a:solidFill>
                <a:ea typeface="+mn-lt"/>
                <a:cs typeface="+mn-lt"/>
              </a:rPr>
              <a:t>opnast</a:t>
            </a:r>
            <a:r>
              <a:rPr lang="en-GB" sz="1400">
                <a:solidFill>
                  <a:schemeClr val="tx1"/>
                </a:solidFill>
                <a:ea typeface="+mn-lt"/>
                <a:cs typeface="+mn-lt"/>
              </a:rPr>
              <a:t>. </a:t>
            </a:r>
            <a:r>
              <a:rPr lang="en-GB" sz="1400" err="1">
                <a:solidFill>
                  <a:schemeClr val="tx1"/>
                </a:solidFill>
                <a:ea typeface="+mn-lt"/>
                <a:cs typeface="+mn-lt"/>
              </a:rPr>
              <a:t>Hakaðu</a:t>
            </a:r>
            <a:r>
              <a:rPr lang="en-GB" sz="1400">
                <a:solidFill>
                  <a:schemeClr val="tx1"/>
                </a:solidFill>
                <a:ea typeface="+mn-lt"/>
                <a:cs typeface="+mn-lt"/>
              </a:rPr>
              <a:t> í </a:t>
            </a:r>
            <a:r>
              <a:rPr lang="en-GB" sz="1400" err="1">
                <a:solidFill>
                  <a:schemeClr val="tx1"/>
                </a:solidFill>
                <a:ea typeface="+mn-lt"/>
                <a:cs typeface="+mn-lt"/>
              </a:rPr>
              <a:t>reitinn</a:t>
            </a:r>
            <a:r>
              <a:rPr lang="en-GB" sz="1400">
                <a:solidFill>
                  <a:schemeClr val="tx1"/>
                </a:solidFill>
                <a:ea typeface="+mn-lt"/>
                <a:cs typeface="+mn-lt"/>
              </a:rPr>
              <a:t> </a:t>
            </a:r>
            <a:r>
              <a:rPr lang="en-GB" sz="1400" err="1">
                <a:solidFill>
                  <a:schemeClr val="tx1"/>
                </a:solidFill>
                <a:ea typeface="+mn-lt"/>
                <a:cs typeface="+mn-lt"/>
              </a:rPr>
              <a:t>við</a:t>
            </a:r>
            <a:r>
              <a:rPr lang="en-GB" sz="1400">
                <a:solidFill>
                  <a:schemeClr val="tx1"/>
                </a:solidFill>
                <a:ea typeface="+mn-lt"/>
                <a:cs typeface="+mn-lt"/>
              </a:rPr>
              <a:t> „Live Preview“ </a:t>
            </a:r>
            <a:r>
              <a:rPr lang="en-GB" sz="1400" err="1">
                <a:solidFill>
                  <a:schemeClr val="tx1"/>
                </a:solidFill>
                <a:ea typeface="+mn-lt"/>
                <a:cs typeface="+mn-lt"/>
              </a:rPr>
              <a:t>svo</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getir</a:t>
            </a:r>
            <a:r>
              <a:rPr lang="en-GB" sz="1400">
                <a:solidFill>
                  <a:schemeClr val="tx1"/>
                </a:solidFill>
                <a:ea typeface="+mn-lt"/>
                <a:cs typeface="+mn-lt"/>
              </a:rPr>
              <a:t> </a:t>
            </a:r>
            <a:r>
              <a:rPr lang="en-GB" sz="1400" err="1">
                <a:solidFill>
                  <a:schemeClr val="tx1"/>
                </a:solidFill>
                <a:ea typeface="+mn-lt"/>
                <a:cs typeface="+mn-lt"/>
              </a:rPr>
              <a:t>séð</a:t>
            </a:r>
            <a:r>
              <a:rPr lang="en-GB" sz="1400">
                <a:solidFill>
                  <a:schemeClr val="tx1"/>
                </a:solidFill>
                <a:ea typeface="+mn-lt"/>
                <a:cs typeface="+mn-lt"/>
              </a:rPr>
              <a:t> </a:t>
            </a:r>
            <a:r>
              <a:rPr lang="en-GB" sz="1400" err="1">
                <a:solidFill>
                  <a:schemeClr val="tx1"/>
                </a:solidFill>
                <a:ea typeface="+mn-lt"/>
                <a:cs typeface="+mn-lt"/>
              </a:rPr>
              <a:t>breytingarnar</a:t>
            </a:r>
            <a:r>
              <a:rPr lang="en-GB" sz="1400">
                <a:solidFill>
                  <a:schemeClr val="tx1"/>
                </a:solidFill>
                <a:ea typeface="+mn-lt"/>
                <a:cs typeface="+mn-lt"/>
              </a:rPr>
              <a:t> á </a:t>
            </a:r>
            <a:r>
              <a:rPr lang="en-GB" sz="1400" err="1">
                <a:solidFill>
                  <a:schemeClr val="tx1"/>
                </a:solidFill>
                <a:ea typeface="+mn-lt"/>
                <a:cs typeface="+mn-lt"/>
              </a:rPr>
              <a:t>myndinni</a:t>
            </a:r>
            <a:r>
              <a:rPr lang="en-GB" sz="1400">
                <a:solidFill>
                  <a:schemeClr val="tx1"/>
                </a:solidFill>
                <a:ea typeface="+mn-lt"/>
                <a:cs typeface="+mn-lt"/>
              </a:rPr>
              <a:t> </a:t>
            </a:r>
            <a:r>
              <a:rPr lang="en-GB" sz="1400" err="1">
                <a:solidFill>
                  <a:schemeClr val="tx1"/>
                </a:solidFill>
                <a:ea typeface="+mn-lt"/>
                <a:cs typeface="+mn-lt"/>
              </a:rPr>
              <a:t>þinni</a:t>
            </a:r>
            <a:r>
              <a:rPr lang="en-GB" sz="1400">
                <a:solidFill>
                  <a:schemeClr val="tx1"/>
                </a:solidFill>
                <a:ea typeface="+mn-lt"/>
                <a:cs typeface="+mn-lt"/>
              </a:rPr>
              <a:t> </a:t>
            </a:r>
            <a:r>
              <a:rPr lang="en-GB" sz="1400" err="1">
                <a:solidFill>
                  <a:schemeClr val="tx1"/>
                </a:solidFill>
                <a:ea typeface="+mn-lt"/>
                <a:cs typeface="+mn-lt"/>
              </a:rPr>
              <a:t>þegar</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breytir</a:t>
            </a:r>
            <a:r>
              <a:rPr lang="en-GB" sz="1400">
                <a:solidFill>
                  <a:schemeClr val="tx1"/>
                </a:solidFill>
                <a:ea typeface="+mn-lt"/>
                <a:cs typeface="+mn-lt"/>
              </a:rPr>
              <a:t> </a:t>
            </a:r>
            <a:r>
              <a:rPr lang="en-GB" sz="1400" err="1">
                <a:solidFill>
                  <a:schemeClr val="tx1"/>
                </a:solidFill>
                <a:ea typeface="+mn-lt"/>
                <a:cs typeface="+mn-lt"/>
              </a:rPr>
              <a:t>gildinu</a:t>
            </a:r>
            <a:r>
              <a:rPr lang="en-GB" sz="1400">
                <a:solidFill>
                  <a:schemeClr val="tx1"/>
                </a:solidFill>
                <a:ea typeface="+mn-lt"/>
                <a:cs typeface="+mn-lt"/>
              </a:rPr>
              <a:t> í „Threshold“. </a:t>
            </a:r>
          </a:p>
          <a:p>
            <a:pPr latinLnBrk="0" hangingPunct="0"/>
            <a:endParaRPr lang="en-US">
              <a:solidFill>
                <a:schemeClr val="tx1"/>
              </a:solidFill>
              <a:cs typeface="Arial"/>
            </a:endParaRPr>
          </a:p>
          <a:p>
            <a:pPr latinLnBrk="0" hangingPunct="0"/>
            <a:r>
              <a:rPr lang="en-GB" sz="1400" err="1">
                <a:solidFill>
                  <a:schemeClr val="tx1"/>
                </a:solidFill>
                <a:ea typeface="+mn-lt"/>
                <a:cs typeface="+mn-lt"/>
              </a:rPr>
              <a:t>Með</a:t>
            </a:r>
            <a:r>
              <a:rPr lang="en-GB" sz="1400">
                <a:solidFill>
                  <a:schemeClr val="tx1"/>
                </a:solidFill>
                <a:ea typeface="+mn-lt"/>
                <a:cs typeface="+mn-lt"/>
              </a:rPr>
              <a:t> </a:t>
            </a:r>
            <a:r>
              <a:rPr lang="en-GB" sz="1400" err="1">
                <a:solidFill>
                  <a:schemeClr val="tx1"/>
                </a:solidFill>
                <a:ea typeface="+mn-lt"/>
                <a:cs typeface="+mn-lt"/>
              </a:rPr>
              <a:t>skýrum</a:t>
            </a:r>
            <a:r>
              <a:rPr lang="en-GB" sz="1400">
                <a:solidFill>
                  <a:schemeClr val="tx1"/>
                </a:solidFill>
                <a:ea typeface="+mn-lt"/>
                <a:cs typeface="+mn-lt"/>
              </a:rPr>
              <a:t> </a:t>
            </a:r>
            <a:r>
              <a:rPr lang="en-GB" sz="1400" err="1">
                <a:solidFill>
                  <a:schemeClr val="tx1"/>
                </a:solidFill>
                <a:ea typeface="+mn-lt"/>
                <a:cs typeface="+mn-lt"/>
              </a:rPr>
              <a:t>myndum</a:t>
            </a:r>
            <a:r>
              <a:rPr lang="en-GB" sz="1400">
                <a:solidFill>
                  <a:schemeClr val="tx1"/>
                </a:solidFill>
                <a:ea typeface="+mn-lt"/>
                <a:cs typeface="+mn-lt"/>
              </a:rPr>
              <a:t> </a:t>
            </a:r>
            <a:r>
              <a:rPr lang="en-GB" sz="1400" err="1">
                <a:solidFill>
                  <a:schemeClr val="tx1"/>
                </a:solidFill>
                <a:ea typeface="+mn-lt"/>
                <a:cs typeface="+mn-lt"/>
              </a:rPr>
              <a:t>eins</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dæminu</a:t>
            </a:r>
            <a:r>
              <a:rPr lang="en-GB" sz="1400">
                <a:solidFill>
                  <a:schemeClr val="tx1"/>
                </a:solidFill>
                <a:ea typeface="+mn-lt"/>
                <a:cs typeface="+mn-lt"/>
              </a:rPr>
              <a:t> </a:t>
            </a:r>
            <a:r>
              <a:rPr lang="en-GB" sz="1400" err="1">
                <a:solidFill>
                  <a:schemeClr val="tx1"/>
                </a:solidFill>
                <a:ea typeface="+mn-lt"/>
                <a:cs typeface="+mn-lt"/>
              </a:rPr>
              <a:t>okkar</a:t>
            </a:r>
            <a:r>
              <a:rPr lang="en-GB" sz="1400">
                <a:solidFill>
                  <a:schemeClr val="tx1"/>
                </a:solidFill>
                <a:ea typeface="+mn-lt"/>
                <a:cs typeface="+mn-lt"/>
              </a:rPr>
              <a:t> er best </a:t>
            </a:r>
            <a:r>
              <a:rPr lang="en-GB" sz="1400" err="1">
                <a:solidFill>
                  <a:schemeClr val="tx1"/>
                </a:solidFill>
                <a:ea typeface="+mn-lt"/>
                <a:cs typeface="+mn-lt"/>
              </a:rPr>
              <a:t>að</a:t>
            </a:r>
            <a:r>
              <a:rPr lang="en-GB" sz="1400">
                <a:solidFill>
                  <a:schemeClr val="tx1"/>
                </a:solidFill>
                <a:ea typeface="+mn-lt"/>
                <a:cs typeface="+mn-lt"/>
              </a:rPr>
              <a:t> </a:t>
            </a:r>
            <a:endParaRPr lang="en-GB">
              <a:solidFill>
                <a:schemeClr val="tx1"/>
              </a:solidFill>
              <a:ea typeface="Arial Unicode MS"/>
              <a:cs typeface="+mn-lt"/>
            </a:endParaRPr>
          </a:p>
          <a:p>
            <a:pPr latinLnBrk="0" hangingPunct="0"/>
            <a:r>
              <a:rPr lang="en-GB" sz="1400">
                <a:solidFill>
                  <a:schemeClr val="tx1"/>
                </a:solidFill>
                <a:ea typeface="+mn-lt"/>
                <a:cs typeface="+mn-lt"/>
              </a:rPr>
              <a:t>nota „Brightness </a:t>
            </a:r>
            <a:r>
              <a:rPr lang="en-GB" sz="1400" err="1">
                <a:solidFill>
                  <a:schemeClr val="tx1"/>
                </a:solidFill>
                <a:ea typeface="+mn-lt"/>
                <a:cs typeface="+mn-lt"/>
              </a:rPr>
              <a:t>cutoff</a:t>
            </a:r>
            <a:r>
              <a:rPr lang="en-GB" sz="1400">
                <a:solidFill>
                  <a:schemeClr val="tx1"/>
                </a:solidFill>
                <a:ea typeface="+mn-lt"/>
                <a:cs typeface="+mn-lt"/>
              </a:rPr>
              <a:t>“ </a:t>
            </a:r>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breyta</a:t>
            </a:r>
            <a:r>
              <a:rPr lang="en-GB" sz="1400">
                <a:solidFill>
                  <a:schemeClr val="tx1"/>
                </a:solidFill>
                <a:ea typeface="+mn-lt"/>
                <a:cs typeface="+mn-lt"/>
              </a:rPr>
              <a:t> </a:t>
            </a:r>
            <a:r>
              <a:rPr lang="en-GB" sz="1400" err="1">
                <a:solidFill>
                  <a:schemeClr val="tx1"/>
                </a:solidFill>
                <a:ea typeface="+mn-lt"/>
                <a:cs typeface="+mn-lt"/>
              </a:rPr>
              <a:t>því</a:t>
            </a:r>
            <a:r>
              <a:rPr lang="en-GB" sz="1400">
                <a:solidFill>
                  <a:schemeClr val="tx1"/>
                </a:solidFill>
                <a:ea typeface="+mn-lt"/>
                <a:cs typeface="+mn-lt"/>
              </a:rPr>
              <a:t> </a:t>
            </a:r>
            <a:r>
              <a:rPr lang="en-GB" sz="1400" err="1">
                <a:solidFill>
                  <a:schemeClr val="tx1"/>
                </a:solidFill>
                <a:ea typeface="+mn-lt"/>
                <a:cs typeface="+mn-lt"/>
              </a:rPr>
              <a:t>í</a:t>
            </a:r>
            <a:r>
              <a:rPr lang="en-GB" sz="1400">
                <a:solidFill>
                  <a:schemeClr val="tx1"/>
                </a:solidFill>
                <a:ea typeface="+mn-lt"/>
                <a:cs typeface="+mn-lt"/>
              </a:rPr>
              <a:t> </a:t>
            </a:r>
            <a:r>
              <a:rPr lang="en-GB" sz="1400" err="1">
                <a:solidFill>
                  <a:schemeClr val="tx1"/>
                </a:solidFill>
                <a:ea typeface="+mn-lt"/>
                <a:cs typeface="+mn-lt"/>
              </a:rPr>
              <a:t>vektor</a:t>
            </a:r>
            <a:r>
              <a:rPr lang="en-GB" sz="1400">
                <a:solidFill>
                  <a:schemeClr val="tx1"/>
                </a:solidFill>
                <a:ea typeface="+mn-lt"/>
                <a:cs typeface="+mn-lt"/>
              </a:rPr>
              <a:t>. </a:t>
            </a:r>
            <a:endParaRPr lang="en-GB">
              <a:solidFill>
                <a:schemeClr val="tx1"/>
              </a:solidFill>
              <a:cs typeface="Arial"/>
            </a:endParaRPr>
          </a:p>
          <a:p>
            <a:pPr latinLnBrk="0" hangingPunct="0"/>
            <a:r>
              <a:rPr lang="en-GB" sz="1400" err="1">
                <a:solidFill>
                  <a:schemeClr val="tx1"/>
                </a:solidFill>
                <a:ea typeface="+mn-lt"/>
                <a:cs typeface="+mn-lt"/>
              </a:rPr>
              <a:t>Staðlað</a:t>
            </a:r>
            <a:r>
              <a:rPr lang="en-GB" sz="1400">
                <a:solidFill>
                  <a:schemeClr val="tx1"/>
                </a:solidFill>
                <a:ea typeface="+mn-lt"/>
                <a:cs typeface="+mn-lt"/>
              </a:rPr>
              <a:t> </a:t>
            </a:r>
            <a:r>
              <a:rPr lang="en-GB" sz="1400" err="1">
                <a:solidFill>
                  <a:schemeClr val="tx1"/>
                </a:solidFill>
                <a:ea typeface="+mn-lt"/>
                <a:cs typeface="+mn-lt"/>
              </a:rPr>
              <a:t>gildi</a:t>
            </a:r>
            <a:r>
              <a:rPr lang="en-GB" sz="1400">
                <a:solidFill>
                  <a:schemeClr val="tx1"/>
                </a:solidFill>
                <a:ea typeface="+mn-lt"/>
                <a:cs typeface="+mn-lt"/>
              </a:rPr>
              <a:t> </a:t>
            </a:r>
            <a:r>
              <a:rPr lang="en-GB" sz="1400" err="1">
                <a:solidFill>
                  <a:schemeClr val="tx1"/>
                </a:solidFill>
                <a:ea typeface="+mn-lt"/>
                <a:cs typeface="+mn-lt"/>
              </a:rPr>
              <a:t>við</a:t>
            </a:r>
            <a:r>
              <a:rPr lang="en-GB" sz="1400">
                <a:solidFill>
                  <a:schemeClr val="tx1"/>
                </a:solidFill>
                <a:ea typeface="+mn-lt"/>
                <a:cs typeface="+mn-lt"/>
              </a:rPr>
              <a:t> „Threshold“ er 0.450. Ef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hækkar</a:t>
            </a:r>
            <a:r>
              <a:rPr lang="en-GB" sz="1400">
                <a:solidFill>
                  <a:schemeClr val="tx1"/>
                </a:solidFill>
                <a:ea typeface="+mn-lt"/>
                <a:cs typeface="+mn-lt"/>
              </a:rPr>
              <a:t> </a:t>
            </a:r>
            <a:r>
              <a:rPr lang="en-GB" sz="1400" err="1">
                <a:solidFill>
                  <a:schemeClr val="tx1"/>
                </a:solidFill>
                <a:ea typeface="+mn-lt"/>
                <a:cs typeface="+mn-lt"/>
              </a:rPr>
              <a:t>töluna</a:t>
            </a:r>
            <a:r>
              <a:rPr lang="en-GB" sz="1400">
                <a:solidFill>
                  <a:schemeClr val="tx1"/>
                </a:solidFill>
                <a:ea typeface="+mn-lt"/>
                <a:cs typeface="+mn-lt"/>
              </a:rPr>
              <a:t> </a:t>
            </a:r>
            <a:r>
              <a:rPr lang="en-GB" sz="1400" err="1">
                <a:solidFill>
                  <a:schemeClr val="tx1"/>
                </a:solidFill>
                <a:ea typeface="+mn-lt"/>
                <a:cs typeface="+mn-lt"/>
              </a:rPr>
              <a:t>verður</a:t>
            </a:r>
            <a:r>
              <a:rPr lang="en-GB" sz="1400">
                <a:solidFill>
                  <a:schemeClr val="tx1"/>
                </a:solidFill>
                <a:ea typeface="+mn-lt"/>
                <a:cs typeface="+mn-lt"/>
              </a:rPr>
              <a:t> </a:t>
            </a:r>
            <a:r>
              <a:rPr lang="en-GB" sz="1400" err="1">
                <a:solidFill>
                  <a:schemeClr val="tx1"/>
                </a:solidFill>
                <a:ea typeface="+mn-lt"/>
                <a:cs typeface="+mn-lt"/>
              </a:rPr>
              <a:t>myndin</a:t>
            </a:r>
            <a:r>
              <a:rPr lang="en-GB" sz="1400">
                <a:solidFill>
                  <a:schemeClr val="tx1"/>
                </a:solidFill>
                <a:ea typeface="+mn-lt"/>
                <a:cs typeface="+mn-lt"/>
              </a:rPr>
              <a:t> </a:t>
            </a:r>
            <a:r>
              <a:rPr lang="en-GB" sz="1400" err="1">
                <a:solidFill>
                  <a:schemeClr val="tx1"/>
                </a:solidFill>
                <a:ea typeface="+mn-lt"/>
                <a:cs typeface="+mn-lt"/>
              </a:rPr>
              <a:t>dekkri</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tekur</a:t>
            </a:r>
            <a:r>
              <a:rPr lang="en-GB" sz="1400">
                <a:solidFill>
                  <a:schemeClr val="tx1"/>
                </a:solidFill>
                <a:ea typeface="+mn-lt"/>
                <a:cs typeface="+mn-lt"/>
              </a:rPr>
              <a:t> </a:t>
            </a:r>
            <a:r>
              <a:rPr lang="en-GB" sz="1400" err="1">
                <a:solidFill>
                  <a:schemeClr val="tx1"/>
                </a:solidFill>
                <a:ea typeface="+mn-lt"/>
                <a:cs typeface="+mn-lt"/>
              </a:rPr>
              <a:t>við</a:t>
            </a:r>
            <a:r>
              <a:rPr lang="en-GB" sz="1400">
                <a:solidFill>
                  <a:schemeClr val="tx1"/>
                </a:solidFill>
                <a:ea typeface="+mn-lt"/>
                <a:cs typeface="+mn-lt"/>
              </a:rPr>
              <a:t> </a:t>
            </a:r>
            <a:r>
              <a:rPr lang="en-GB" sz="1400" err="1">
                <a:solidFill>
                  <a:schemeClr val="tx1"/>
                </a:solidFill>
                <a:ea typeface="+mn-lt"/>
                <a:cs typeface="+mn-lt"/>
              </a:rPr>
              <a:t>frekari</a:t>
            </a:r>
            <a:r>
              <a:rPr lang="en-GB" sz="1400">
                <a:solidFill>
                  <a:schemeClr val="tx1"/>
                </a:solidFill>
                <a:ea typeface="+mn-lt"/>
                <a:cs typeface="+mn-lt"/>
              </a:rPr>
              <a:t> </a:t>
            </a:r>
            <a:r>
              <a:rPr lang="en-GB" sz="1400" err="1">
                <a:solidFill>
                  <a:schemeClr val="tx1"/>
                </a:solidFill>
                <a:ea typeface="+mn-lt"/>
                <a:cs typeface="+mn-lt"/>
              </a:rPr>
              <a:t>smáatriðum</a:t>
            </a:r>
            <a:r>
              <a:rPr lang="en-GB" sz="1400">
                <a:solidFill>
                  <a:schemeClr val="tx1"/>
                </a:solidFill>
                <a:ea typeface="+mn-lt"/>
                <a:cs typeface="+mn-lt"/>
              </a:rPr>
              <a:t>. Ef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minnkar</a:t>
            </a:r>
            <a:r>
              <a:rPr lang="en-GB" sz="1400">
                <a:solidFill>
                  <a:schemeClr val="tx1"/>
                </a:solidFill>
                <a:ea typeface="+mn-lt"/>
                <a:cs typeface="+mn-lt"/>
              </a:rPr>
              <a:t> </a:t>
            </a:r>
            <a:r>
              <a:rPr lang="en-GB" sz="1400" err="1">
                <a:solidFill>
                  <a:schemeClr val="tx1"/>
                </a:solidFill>
                <a:ea typeface="+mn-lt"/>
                <a:cs typeface="+mn-lt"/>
              </a:rPr>
              <a:t>hana</a:t>
            </a:r>
            <a:r>
              <a:rPr lang="en-GB" sz="1400">
                <a:solidFill>
                  <a:schemeClr val="tx1"/>
                </a:solidFill>
                <a:ea typeface="+mn-lt"/>
                <a:cs typeface="+mn-lt"/>
              </a:rPr>
              <a:t> </a:t>
            </a:r>
            <a:r>
              <a:rPr lang="en-GB" sz="1400" err="1">
                <a:solidFill>
                  <a:schemeClr val="tx1"/>
                </a:solidFill>
                <a:ea typeface="+mn-lt"/>
                <a:cs typeface="+mn-lt"/>
              </a:rPr>
              <a:t>verða</a:t>
            </a:r>
            <a:r>
              <a:rPr lang="en-GB" sz="1400">
                <a:solidFill>
                  <a:schemeClr val="tx1"/>
                </a:solidFill>
                <a:ea typeface="+mn-lt"/>
                <a:cs typeface="+mn-lt"/>
              </a:rPr>
              <a:t> </a:t>
            </a:r>
            <a:r>
              <a:rPr lang="en-GB" sz="1400" err="1">
                <a:solidFill>
                  <a:schemeClr val="tx1"/>
                </a:solidFill>
                <a:ea typeface="+mn-lt"/>
                <a:cs typeface="+mn-lt"/>
              </a:rPr>
              <a:t>færri</a:t>
            </a:r>
            <a:r>
              <a:rPr lang="en-GB" sz="1400">
                <a:solidFill>
                  <a:schemeClr val="tx1"/>
                </a:solidFill>
                <a:ea typeface="+mn-lt"/>
                <a:cs typeface="+mn-lt"/>
              </a:rPr>
              <a:t> </a:t>
            </a:r>
            <a:r>
              <a:rPr lang="en-GB" sz="1400" err="1">
                <a:solidFill>
                  <a:schemeClr val="tx1"/>
                </a:solidFill>
                <a:ea typeface="+mn-lt"/>
                <a:cs typeface="+mn-lt"/>
              </a:rPr>
              <a:t>smáatriði</a:t>
            </a:r>
            <a:r>
              <a:rPr lang="en-GB" sz="1400">
                <a:solidFill>
                  <a:schemeClr val="tx1"/>
                </a:solidFill>
                <a:ea typeface="+mn-lt"/>
                <a:cs typeface="+mn-lt"/>
              </a:rPr>
              <a:t>, </a:t>
            </a:r>
            <a:r>
              <a:rPr lang="en-GB" sz="1400" err="1">
                <a:solidFill>
                  <a:schemeClr val="tx1"/>
                </a:solidFill>
                <a:ea typeface="+mn-lt"/>
                <a:cs typeface="+mn-lt"/>
              </a:rPr>
              <a:t>en</a:t>
            </a:r>
            <a:r>
              <a:rPr lang="en-GB" sz="1400">
                <a:solidFill>
                  <a:schemeClr val="tx1"/>
                </a:solidFill>
                <a:ea typeface="+mn-lt"/>
                <a:cs typeface="+mn-lt"/>
              </a:rPr>
              <a:t> </a:t>
            </a:r>
            <a:r>
              <a:rPr lang="en-GB" sz="1400" err="1">
                <a:solidFill>
                  <a:schemeClr val="tx1"/>
                </a:solidFill>
                <a:ea typeface="+mn-lt"/>
                <a:cs typeface="+mn-lt"/>
              </a:rPr>
              <a:t>minni</a:t>
            </a:r>
            <a:r>
              <a:rPr lang="en-GB" sz="1400">
                <a:solidFill>
                  <a:schemeClr val="tx1"/>
                </a:solidFill>
                <a:ea typeface="+mn-lt"/>
                <a:cs typeface="+mn-lt"/>
              </a:rPr>
              <a:t> </a:t>
            </a:r>
            <a:r>
              <a:rPr lang="en-GB" sz="1400" err="1">
                <a:solidFill>
                  <a:schemeClr val="tx1"/>
                </a:solidFill>
                <a:ea typeface="+mn-lt"/>
                <a:cs typeface="+mn-lt"/>
              </a:rPr>
              <a:t>truflun</a:t>
            </a:r>
            <a:r>
              <a:rPr lang="en-GB" sz="1400">
                <a:solidFill>
                  <a:schemeClr val="tx1"/>
                </a:solidFill>
                <a:ea typeface="+mn-lt"/>
                <a:cs typeface="+mn-lt"/>
              </a:rPr>
              <a:t> </a:t>
            </a:r>
            <a:r>
              <a:rPr lang="en-GB" sz="1400" err="1">
                <a:solidFill>
                  <a:schemeClr val="tx1"/>
                </a:solidFill>
                <a:ea typeface="+mn-lt"/>
                <a:cs typeface="+mn-lt"/>
              </a:rPr>
              <a:t>ef</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tekur</a:t>
            </a:r>
            <a:r>
              <a:rPr lang="en-GB" sz="1400">
                <a:solidFill>
                  <a:schemeClr val="tx1"/>
                </a:solidFill>
                <a:ea typeface="+mn-lt"/>
                <a:cs typeface="+mn-lt"/>
              </a:rPr>
              <a:t> </a:t>
            </a:r>
            <a:r>
              <a:rPr lang="en-GB" sz="1400" err="1">
                <a:solidFill>
                  <a:schemeClr val="tx1"/>
                </a:solidFill>
                <a:ea typeface="+mn-lt"/>
                <a:cs typeface="+mn-lt"/>
              </a:rPr>
              <a:t>flóknari</a:t>
            </a:r>
            <a:r>
              <a:rPr lang="en-GB" sz="1400">
                <a:solidFill>
                  <a:schemeClr val="tx1"/>
                </a:solidFill>
                <a:ea typeface="+mn-lt"/>
                <a:cs typeface="+mn-lt"/>
              </a:rPr>
              <a:t> </a:t>
            </a:r>
            <a:r>
              <a:rPr lang="en-GB" sz="1400" err="1">
                <a:solidFill>
                  <a:schemeClr val="tx1"/>
                </a:solidFill>
                <a:ea typeface="+mn-lt"/>
                <a:cs typeface="+mn-lt"/>
              </a:rPr>
              <a:t>mynd</a:t>
            </a:r>
            <a:r>
              <a:rPr lang="en-GB" sz="1400">
                <a:solidFill>
                  <a:schemeClr val="tx1"/>
                </a:solidFill>
                <a:ea typeface="+mn-lt"/>
                <a:cs typeface="+mn-lt"/>
              </a:rPr>
              <a:t> í </a:t>
            </a:r>
            <a:r>
              <a:rPr lang="en-GB" sz="1400" err="1">
                <a:solidFill>
                  <a:schemeClr val="tx1"/>
                </a:solidFill>
                <a:ea typeface="+mn-lt"/>
                <a:cs typeface="+mn-lt"/>
              </a:rPr>
              <a:t>öðrum</a:t>
            </a:r>
            <a:r>
              <a:rPr lang="en-GB" sz="1400">
                <a:solidFill>
                  <a:schemeClr val="tx1"/>
                </a:solidFill>
                <a:ea typeface="+mn-lt"/>
                <a:cs typeface="+mn-lt"/>
              </a:rPr>
              <a:t> lit. </a:t>
            </a:r>
          </a:p>
          <a:p>
            <a:pPr latinLnBrk="0" hangingPunct="0"/>
            <a:endParaRPr lang="en-GB">
              <a:solidFill>
                <a:schemeClr val="tx1"/>
              </a:solidFill>
              <a:cs typeface="Arial"/>
            </a:endParaRPr>
          </a:p>
          <a:p>
            <a:pPr latinLnBrk="0" hangingPunct="0"/>
            <a:r>
              <a:rPr lang="en-GB" sz="1400">
                <a:solidFill>
                  <a:schemeClr val="tx1"/>
                </a:solidFill>
                <a:ea typeface="+mn-lt"/>
                <a:cs typeface="+mn-lt"/>
              </a:rPr>
              <a:t>Best er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prófa</a:t>
            </a:r>
            <a:r>
              <a:rPr lang="en-GB" sz="1400">
                <a:solidFill>
                  <a:schemeClr val="tx1"/>
                </a:solidFill>
                <a:ea typeface="+mn-lt"/>
                <a:cs typeface="+mn-lt"/>
              </a:rPr>
              <a:t> </a:t>
            </a:r>
            <a:r>
              <a:rPr lang="en-GB" sz="1400" err="1">
                <a:solidFill>
                  <a:schemeClr val="tx1"/>
                </a:solidFill>
                <a:ea typeface="+mn-lt"/>
                <a:cs typeface="+mn-lt"/>
              </a:rPr>
              <a:t>nokkrar</a:t>
            </a:r>
            <a:r>
              <a:rPr lang="en-GB" sz="1400">
                <a:solidFill>
                  <a:schemeClr val="tx1"/>
                </a:solidFill>
                <a:ea typeface="+mn-lt"/>
                <a:cs typeface="+mn-lt"/>
              </a:rPr>
              <a:t> </a:t>
            </a:r>
            <a:r>
              <a:rPr lang="en-GB" sz="1400" err="1">
                <a:solidFill>
                  <a:schemeClr val="tx1"/>
                </a:solidFill>
                <a:ea typeface="+mn-lt"/>
                <a:cs typeface="+mn-lt"/>
              </a:rPr>
              <a:t>mismunandi</a:t>
            </a:r>
            <a:r>
              <a:rPr lang="en-GB" sz="1400">
                <a:solidFill>
                  <a:schemeClr val="tx1"/>
                </a:solidFill>
                <a:ea typeface="+mn-lt"/>
                <a:cs typeface="+mn-lt"/>
              </a:rPr>
              <a:t> </a:t>
            </a:r>
            <a:r>
              <a:rPr lang="en-GB" sz="1400" err="1">
                <a:solidFill>
                  <a:schemeClr val="tx1"/>
                </a:solidFill>
                <a:ea typeface="+mn-lt"/>
                <a:cs typeface="+mn-lt"/>
              </a:rPr>
              <a:t>stillingar</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ákveða</a:t>
            </a:r>
            <a:r>
              <a:rPr lang="en-GB" sz="1400">
                <a:solidFill>
                  <a:schemeClr val="tx1"/>
                </a:solidFill>
                <a:ea typeface="+mn-lt"/>
                <a:cs typeface="+mn-lt"/>
              </a:rPr>
              <a:t> </a:t>
            </a:r>
            <a:endParaRPr lang="en-GB">
              <a:solidFill>
                <a:schemeClr val="tx1"/>
              </a:solidFill>
              <a:ea typeface="+mn-lt"/>
              <a:cs typeface="+mn-lt"/>
            </a:endParaRPr>
          </a:p>
          <a:p>
            <a:pPr latinLnBrk="0" hangingPunct="0"/>
            <a:r>
              <a:rPr lang="en-GB" sz="1400" err="1">
                <a:solidFill>
                  <a:schemeClr val="tx1"/>
                </a:solidFill>
                <a:ea typeface="+mn-lt"/>
                <a:cs typeface="+mn-lt"/>
              </a:rPr>
              <a:t>síðan</a:t>
            </a:r>
            <a:r>
              <a:rPr lang="en-GB" sz="1400">
                <a:solidFill>
                  <a:schemeClr val="tx1"/>
                </a:solidFill>
                <a:ea typeface="+mn-lt"/>
                <a:cs typeface="+mn-lt"/>
              </a:rPr>
              <a:t> </a:t>
            </a:r>
            <a:r>
              <a:rPr lang="en-GB" sz="1400" err="1">
                <a:solidFill>
                  <a:schemeClr val="tx1"/>
                </a:solidFill>
                <a:ea typeface="+mn-lt"/>
                <a:cs typeface="+mn-lt"/>
              </a:rPr>
              <a:t>hver</a:t>
            </a:r>
            <a:r>
              <a:rPr lang="en-GB" sz="1400">
                <a:solidFill>
                  <a:schemeClr val="tx1"/>
                </a:solidFill>
                <a:ea typeface="+mn-lt"/>
                <a:cs typeface="+mn-lt"/>
              </a:rPr>
              <a:t> </a:t>
            </a:r>
            <a:r>
              <a:rPr lang="en-GB" sz="1400" err="1">
                <a:solidFill>
                  <a:schemeClr val="tx1"/>
                </a:solidFill>
                <a:ea typeface="+mn-lt"/>
                <a:cs typeface="+mn-lt"/>
              </a:rPr>
              <a:t>hentar</a:t>
            </a:r>
            <a:r>
              <a:rPr lang="en-GB" sz="1400">
                <a:solidFill>
                  <a:schemeClr val="tx1"/>
                </a:solidFill>
                <a:ea typeface="+mn-lt"/>
                <a:cs typeface="+mn-lt"/>
              </a:rPr>
              <a:t> best. </a:t>
            </a:r>
            <a:endParaRPr lang="en-GB">
              <a:solidFill>
                <a:schemeClr val="tx1"/>
              </a:solidFill>
              <a:ea typeface="+mn-lt"/>
              <a:cs typeface="+mn-lt"/>
            </a:endParaRPr>
          </a:p>
          <a:p>
            <a:pPr latinLnBrk="0" hangingPunct="0"/>
            <a:r>
              <a:rPr lang="en-GB" sz="1400" err="1">
                <a:solidFill>
                  <a:schemeClr val="tx1"/>
                </a:solidFill>
                <a:ea typeface="+mn-lt"/>
                <a:cs typeface="+mn-lt"/>
              </a:rPr>
              <a:t>Þegar</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ert</a:t>
            </a:r>
            <a:r>
              <a:rPr lang="en-GB" sz="1400">
                <a:solidFill>
                  <a:schemeClr val="tx1"/>
                </a:solidFill>
                <a:ea typeface="+mn-lt"/>
                <a:cs typeface="+mn-lt"/>
              </a:rPr>
              <a:t> </a:t>
            </a:r>
            <a:r>
              <a:rPr lang="en-GB" sz="1400" err="1">
                <a:solidFill>
                  <a:schemeClr val="tx1"/>
                </a:solidFill>
                <a:ea typeface="+mn-lt"/>
                <a:cs typeface="+mn-lt"/>
              </a:rPr>
              <a:t>ánægð</a:t>
            </a:r>
            <a:r>
              <a:rPr lang="en-GB" sz="1400">
                <a:solidFill>
                  <a:schemeClr val="tx1"/>
                </a:solidFill>
                <a:ea typeface="+mn-lt"/>
                <a:cs typeface="+mn-lt"/>
              </a:rPr>
              <a:t>/</a:t>
            </a:r>
            <a:r>
              <a:rPr lang="en-GB" sz="1400" err="1">
                <a:solidFill>
                  <a:schemeClr val="tx1"/>
                </a:solidFill>
                <a:ea typeface="+mn-lt"/>
                <a:cs typeface="+mn-lt"/>
              </a:rPr>
              <a:t>ur</a:t>
            </a:r>
            <a:r>
              <a:rPr lang="en-GB" sz="1400">
                <a:solidFill>
                  <a:schemeClr val="tx1"/>
                </a:solidFill>
                <a:ea typeface="+mn-lt"/>
                <a:cs typeface="+mn-lt"/>
              </a:rPr>
              <a:t> </a:t>
            </a:r>
            <a:r>
              <a:rPr lang="en-GB" sz="1400" err="1">
                <a:solidFill>
                  <a:schemeClr val="tx1"/>
                </a:solidFill>
                <a:ea typeface="+mn-lt"/>
                <a:cs typeface="+mn-lt"/>
              </a:rPr>
              <a:t>með</a:t>
            </a:r>
            <a:r>
              <a:rPr lang="en-GB" sz="1400">
                <a:solidFill>
                  <a:schemeClr val="tx1"/>
                </a:solidFill>
                <a:ea typeface="+mn-lt"/>
                <a:cs typeface="+mn-lt"/>
              </a:rPr>
              <a:t> </a:t>
            </a:r>
            <a:r>
              <a:rPr lang="en-GB" sz="1400" err="1">
                <a:solidFill>
                  <a:schemeClr val="tx1"/>
                </a:solidFill>
                <a:ea typeface="+mn-lt"/>
                <a:cs typeface="+mn-lt"/>
              </a:rPr>
              <a:t>forskoðunina</a:t>
            </a:r>
            <a:r>
              <a:rPr lang="en-GB" sz="1400">
                <a:solidFill>
                  <a:schemeClr val="tx1"/>
                </a:solidFill>
                <a:ea typeface="+mn-lt"/>
                <a:cs typeface="+mn-lt"/>
              </a:rPr>
              <a:t> </a:t>
            </a:r>
            <a:r>
              <a:rPr lang="en-GB" sz="1400" err="1">
                <a:solidFill>
                  <a:schemeClr val="tx1"/>
                </a:solidFill>
                <a:ea typeface="+mn-lt"/>
                <a:cs typeface="+mn-lt"/>
              </a:rPr>
              <a:t>skaltu</a:t>
            </a:r>
            <a:r>
              <a:rPr lang="en-GB" sz="1400">
                <a:solidFill>
                  <a:schemeClr val="tx1"/>
                </a:solidFill>
                <a:ea typeface="+mn-lt"/>
                <a:cs typeface="+mn-lt"/>
              </a:rPr>
              <a:t> </a:t>
            </a:r>
            <a:r>
              <a:rPr lang="en-GB" sz="1400" err="1">
                <a:solidFill>
                  <a:schemeClr val="tx1"/>
                </a:solidFill>
                <a:ea typeface="+mn-lt"/>
                <a:cs typeface="+mn-lt"/>
              </a:rPr>
              <a:t>ýta</a:t>
            </a:r>
            <a:r>
              <a:rPr lang="en-GB" sz="1400">
                <a:solidFill>
                  <a:schemeClr val="tx1"/>
                </a:solidFill>
                <a:ea typeface="+mn-lt"/>
                <a:cs typeface="+mn-lt"/>
              </a:rPr>
              <a:t> á OK </a:t>
            </a:r>
          </a:p>
          <a:p>
            <a:pPr latinLnBrk="0" hangingPunct="0"/>
            <a:r>
              <a:rPr lang="en-GB" sz="1400" err="1">
                <a:solidFill>
                  <a:schemeClr val="tx1"/>
                </a:solidFill>
                <a:ea typeface="+mn-lt"/>
                <a:cs typeface="+mn-lt"/>
              </a:rPr>
              <a:t>hnappinn</a:t>
            </a:r>
            <a:endParaRPr lang="ko-KR" altLang="en-US" sz="1400">
              <a:solidFill>
                <a:schemeClr val="tx1"/>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4" name="Picture 3">
            <a:extLst>
              <a:ext uri="{FF2B5EF4-FFF2-40B4-BE49-F238E27FC236}">
                <a16:creationId xmlns:a16="http://schemas.microsoft.com/office/drawing/2014/main" id="{4041B69B-C184-37E2-67C0-604B4255819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677554"/>
            <a:ext cx="3396773" cy="2403777"/>
          </a:xfrm>
          <a:prstGeom prst="rect">
            <a:avLst/>
          </a:prstGeom>
          <a:noFill/>
          <a:ln>
            <a:noFill/>
          </a:ln>
        </p:spPr>
      </p:pic>
    </p:spTree>
    <p:extLst>
      <p:ext uri="{BB962C8B-B14F-4D97-AF65-F5344CB8AC3E}">
        <p14:creationId xmlns:p14="http://schemas.microsoft.com/office/powerpoint/2010/main" val="3141086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10</a:t>
            </a:r>
            <a:endParaRPr lang="en-U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5364087" y="1884403"/>
            <a:ext cx="3154869"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atinLnBrk="0" hangingPunct="0"/>
            <a:r>
              <a:rPr lang="en-GB" sz="1400" err="1">
                <a:solidFill>
                  <a:schemeClr val="tx1"/>
                </a:solidFill>
                <a:ea typeface="+mn-lt"/>
                <a:cs typeface="+mn-lt"/>
              </a:rPr>
              <a:t>Nú</a:t>
            </a:r>
            <a:r>
              <a:rPr lang="en-GB" sz="1400">
                <a:solidFill>
                  <a:schemeClr val="tx1"/>
                </a:solidFill>
                <a:ea typeface="+mn-lt"/>
                <a:cs typeface="+mn-lt"/>
              </a:rPr>
              <a:t> er </a:t>
            </a:r>
            <a:r>
              <a:rPr lang="en-GB" sz="1400" err="1">
                <a:solidFill>
                  <a:schemeClr val="tx1"/>
                </a:solidFill>
                <a:ea typeface="+mn-lt"/>
                <a:cs typeface="+mn-lt"/>
              </a:rPr>
              <a:t>vektorskráin</a:t>
            </a:r>
            <a:r>
              <a:rPr lang="en-GB" sz="1400">
                <a:solidFill>
                  <a:schemeClr val="tx1"/>
                </a:solidFill>
                <a:ea typeface="+mn-lt"/>
                <a:cs typeface="+mn-lt"/>
              </a:rPr>
              <a:t> </a:t>
            </a:r>
            <a:r>
              <a:rPr lang="en-GB" sz="1400" err="1">
                <a:solidFill>
                  <a:schemeClr val="tx1"/>
                </a:solidFill>
                <a:ea typeface="+mn-lt"/>
                <a:cs typeface="+mn-lt"/>
              </a:rPr>
              <a:t>fyrir</a:t>
            </a:r>
            <a:r>
              <a:rPr lang="en-GB" sz="1400">
                <a:solidFill>
                  <a:schemeClr val="tx1"/>
                </a:solidFill>
                <a:ea typeface="+mn-lt"/>
                <a:cs typeface="+mn-lt"/>
              </a:rPr>
              <a:t> </a:t>
            </a:r>
            <a:r>
              <a:rPr lang="en-GB" sz="1400" err="1">
                <a:solidFill>
                  <a:schemeClr val="tx1"/>
                </a:solidFill>
                <a:ea typeface="+mn-lt"/>
                <a:cs typeface="+mn-lt"/>
              </a:rPr>
              <a:t>ofan</a:t>
            </a:r>
            <a:r>
              <a:rPr lang="en-GB" sz="1400">
                <a:solidFill>
                  <a:schemeClr val="tx1"/>
                </a:solidFill>
                <a:ea typeface="+mn-lt"/>
                <a:cs typeface="+mn-lt"/>
              </a:rPr>
              <a:t> </a:t>
            </a:r>
            <a:endParaRPr lang="en-US">
              <a:solidFill>
                <a:schemeClr val="tx1"/>
              </a:solidFill>
              <a:ea typeface="+mn-lt"/>
              <a:cs typeface="+mn-lt"/>
            </a:endParaRPr>
          </a:p>
          <a:p>
            <a:pPr latinLnBrk="0" hangingPunct="0"/>
            <a:r>
              <a:rPr lang="en-GB" sz="1400" err="1">
                <a:solidFill>
                  <a:schemeClr val="tx1"/>
                </a:solidFill>
                <a:ea typeface="+mn-lt"/>
                <a:cs typeface="+mn-lt"/>
              </a:rPr>
              <a:t>upprunalegu</a:t>
            </a:r>
            <a:r>
              <a:rPr lang="en-GB" sz="1400">
                <a:solidFill>
                  <a:schemeClr val="tx1"/>
                </a:solidFill>
                <a:ea typeface="+mn-lt"/>
                <a:cs typeface="+mn-lt"/>
              </a:rPr>
              <a:t> </a:t>
            </a:r>
            <a:r>
              <a:rPr lang="en-GB" sz="1400" err="1">
                <a:solidFill>
                  <a:schemeClr val="tx1"/>
                </a:solidFill>
                <a:ea typeface="+mn-lt"/>
                <a:cs typeface="+mn-lt"/>
              </a:rPr>
              <a:t>myndina</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verður</a:t>
            </a:r>
            <a:r>
              <a:rPr lang="en-GB" sz="1400">
                <a:solidFill>
                  <a:schemeClr val="tx1"/>
                </a:solidFill>
                <a:ea typeface="+mn-lt"/>
                <a:cs typeface="+mn-lt"/>
              </a:rPr>
              <a:t> </a:t>
            </a:r>
            <a:endParaRPr lang="en-US">
              <a:solidFill>
                <a:schemeClr val="tx1"/>
              </a:solidFill>
              <a:ea typeface="+mn-lt"/>
              <a:cs typeface="+mn-lt"/>
            </a:endParaRPr>
          </a:p>
          <a:p>
            <a:pPr latinLnBrk="0" hangingPunct="0"/>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færa</a:t>
            </a:r>
            <a:r>
              <a:rPr lang="en-GB" sz="1400">
                <a:solidFill>
                  <a:schemeClr val="tx1"/>
                </a:solidFill>
                <a:ea typeface="+mn-lt"/>
                <a:cs typeface="+mn-lt"/>
              </a:rPr>
              <a:t> </a:t>
            </a:r>
            <a:r>
              <a:rPr lang="en-GB" sz="1400" err="1">
                <a:solidFill>
                  <a:schemeClr val="tx1"/>
                </a:solidFill>
                <a:ea typeface="+mn-lt"/>
                <a:cs typeface="+mn-lt"/>
              </a:rPr>
              <a:t>hana</a:t>
            </a:r>
            <a:r>
              <a:rPr lang="en-GB" sz="1400">
                <a:solidFill>
                  <a:schemeClr val="tx1"/>
                </a:solidFill>
                <a:ea typeface="+mn-lt"/>
                <a:cs typeface="+mn-lt"/>
              </a:rPr>
              <a:t> </a:t>
            </a:r>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hliðar</a:t>
            </a:r>
            <a:r>
              <a:rPr lang="en-GB" sz="1400">
                <a:solidFill>
                  <a:schemeClr val="tx1"/>
                </a:solidFill>
                <a:ea typeface="+mn-lt"/>
                <a:cs typeface="+mn-lt"/>
              </a:rPr>
              <a:t> </a:t>
            </a:r>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sjá</a:t>
            </a:r>
            <a:r>
              <a:rPr lang="en-GB" sz="1400">
                <a:solidFill>
                  <a:schemeClr val="tx1"/>
                </a:solidFill>
                <a:ea typeface="+mn-lt"/>
                <a:cs typeface="+mn-lt"/>
              </a:rPr>
              <a:t> </a:t>
            </a:r>
            <a:r>
              <a:rPr lang="en-GB" sz="1400" err="1">
                <a:solidFill>
                  <a:schemeClr val="tx1"/>
                </a:solidFill>
                <a:ea typeface="+mn-lt"/>
                <a:cs typeface="+mn-lt"/>
              </a:rPr>
              <a:t>hana</a:t>
            </a:r>
            <a:r>
              <a:rPr lang="en-GB" sz="1400">
                <a:solidFill>
                  <a:schemeClr val="tx1"/>
                </a:solidFill>
                <a:ea typeface="+mn-lt"/>
                <a:cs typeface="+mn-lt"/>
              </a:rPr>
              <a:t>.</a:t>
            </a:r>
            <a:endParaRPr lang="en-US">
              <a:solidFill>
                <a:schemeClr val="tx1"/>
              </a:solidFill>
              <a:ea typeface="+mn-lt"/>
              <a:cs typeface="+mn-lt"/>
            </a:endParaRPr>
          </a:p>
          <a:p>
            <a:pPr latinLnBrk="0" hangingPunct="0"/>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ættir</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fá</a:t>
            </a:r>
            <a:r>
              <a:rPr lang="en-GB" sz="1400">
                <a:solidFill>
                  <a:schemeClr val="tx1"/>
                </a:solidFill>
                <a:ea typeface="+mn-lt"/>
                <a:cs typeface="+mn-lt"/>
              </a:rPr>
              <a:t> </a:t>
            </a:r>
            <a:r>
              <a:rPr lang="en-GB" sz="1400" err="1">
                <a:solidFill>
                  <a:schemeClr val="tx1"/>
                </a:solidFill>
                <a:ea typeface="+mn-lt"/>
                <a:cs typeface="+mn-lt"/>
              </a:rPr>
              <a:t>mynd</a:t>
            </a:r>
            <a:r>
              <a:rPr lang="en-GB" sz="1400">
                <a:solidFill>
                  <a:schemeClr val="tx1"/>
                </a:solidFill>
                <a:ea typeface="+mn-lt"/>
                <a:cs typeface="+mn-lt"/>
              </a:rPr>
              <a:t> </a:t>
            </a:r>
            <a:r>
              <a:rPr lang="en-GB" sz="1400" err="1">
                <a:solidFill>
                  <a:schemeClr val="tx1"/>
                </a:solidFill>
                <a:ea typeface="+mn-lt"/>
                <a:cs typeface="+mn-lt"/>
              </a:rPr>
              <a:t>með</a:t>
            </a:r>
            <a:r>
              <a:rPr lang="en-GB" sz="1400">
                <a:solidFill>
                  <a:schemeClr val="tx1"/>
                </a:solidFill>
                <a:ea typeface="+mn-lt"/>
                <a:cs typeface="+mn-lt"/>
              </a:rPr>
              <a:t> </a:t>
            </a:r>
            <a:r>
              <a:rPr lang="en-GB" sz="1400" err="1">
                <a:solidFill>
                  <a:schemeClr val="tx1"/>
                </a:solidFill>
                <a:ea typeface="+mn-lt"/>
                <a:cs typeface="+mn-lt"/>
              </a:rPr>
              <a:t>skýrari</a:t>
            </a:r>
            <a:r>
              <a:rPr lang="en-GB" sz="1400">
                <a:solidFill>
                  <a:schemeClr val="tx1"/>
                </a:solidFill>
                <a:ea typeface="+mn-lt"/>
                <a:cs typeface="+mn-lt"/>
              </a:rPr>
              <a:t> </a:t>
            </a:r>
            <a:r>
              <a:rPr lang="en-GB" sz="1400" err="1">
                <a:solidFill>
                  <a:schemeClr val="tx1"/>
                </a:solidFill>
                <a:ea typeface="+mn-lt"/>
                <a:cs typeface="+mn-lt"/>
              </a:rPr>
              <a:t>útlínum</a:t>
            </a:r>
            <a:r>
              <a:rPr lang="en-GB" sz="1400">
                <a:solidFill>
                  <a:schemeClr val="tx1"/>
                </a:solidFill>
                <a:ea typeface="+mn-lt"/>
                <a:cs typeface="+mn-lt"/>
              </a:rPr>
              <a:t>, </a:t>
            </a:r>
            <a:r>
              <a:rPr lang="en-GB" sz="1400" err="1">
                <a:solidFill>
                  <a:schemeClr val="tx1"/>
                </a:solidFill>
                <a:ea typeface="+mn-lt"/>
                <a:cs typeface="+mn-lt"/>
              </a:rPr>
              <a:t>engum</a:t>
            </a:r>
            <a:r>
              <a:rPr lang="en-GB" sz="1400">
                <a:solidFill>
                  <a:schemeClr val="tx1"/>
                </a:solidFill>
                <a:ea typeface="+mn-lt"/>
                <a:cs typeface="+mn-lt"/>
              </a:rPr>
              <a:t> </a:t>
            </a:r>
            <a:r>
              <a:rPr lang="en-GB" sz="1400" err="1">
                <a:solidFill>
                  <a:schemeClr val="tx1"/>
                </a:solidFill>
                <a:ea typeface="+mn-lt"/>
                <a:cs typeface="+mn-lt"/>
              </a:rPr>
              <a:t>pixlum</a:t>
            </a:r>
            <a:r>
              <a:rPr lang="en-GB" sz="1400">
                <a:solidFill>
                  <a:schemeClr val="tx1"/>
                </a:solidFill>
                <a:ea typeface="+mn-lt"/>
                <a:cs typeface="+mn-lt"/>
              </a:rPr>
              <a:t>.</a:t>
            </a:r>
            <a:br>
              <a:rPr lang="en-GB" altLang="ko-KR" sz="1400">
                <a:solidFill>
                  <a:schemeClr val="tx1"/>
                </a:solidFill>
              </a:rPr>
            </a:br>
            <a:br>
              <a:rPr lang="en-GB" altLang="ko-KR" sz="1400">
                <a:solidFill>
                  <a:schemeClr val="tx1"/>
                </a:solidFill>
              </a:rPr>
            </a:br>
            <a:endParaRPr lang="ko-KR" altLang="en-US" sz="1400">
              <a:solidFill>
                <a:schemeClr val="tx1"/>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4" name="Picture 3">
            <a:extLst>
              <a:ext uri="{FF2B5EF4-FFF2-40B4-BE49-F238E27FC236}">
                <a16:creationId xmlns:a16="http://schemas.microsoft.com/office/drawing/2014/main" id="{4BF085B7-FED3-CA2A-417A-7D7841E4F76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2056035"/>
            <a:ext cx="3560445" cy="1864995"/>
          </a:xfrm>
          <a:prstGeom prst="rect">
            <a:avLst/>
          </a:prstGeom>
          <a:noFill/>
          <a:ln>
            <a:noFill/>
          </a:ln>
        </p:spPr>
      </p:pic>
    </p:spTree>
    <p:extLst>
      <p:ext uri="{BB962C8B-B14F-4D97-AF65-F5344CB8AC3E}">
        <p14:creationId xmlns:p14="http://schemas.microsoft.com/office/powerpoint/2010/main" val="1484335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11</a:t>
            </a:r>
            <a:endParaRPr lang="en-U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932039" y="1884403"/>
            <a:ext cx="3586917"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atinLnBrk="0" hangingPunct="0"/>
            <a:r>
              <a:rPr lang="en-GB" sz="1400">
                <a:solidFill>
                  <a:schemeClr val="tx1"/>
                </a:solidFill>
                <a:ea typeface="+mn-lt"/>
                <a:cs typeface="+mn-lt"/>
              </a:rPr>
              <a:t>Ef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ert</a:t>
            </a:r>
            <a:r>
              <a:rPr lang="en-GB" sz="1400">
                <a:solidFill>
                  <a:schemeClr val="tx1"/>
                </a:solidFill>
                <a:ea typeface="+mn-lt"/>
                <a:cs typeface="+mn-lt"/>
              </a:rPr>
              <a:t> </a:t>
            </a:r>
            <a:r>
              <a:rPr lang="en-GB" sz="1400" err="1">
                <a:solidFill>
                  <a:schemeClr val="tx1"/>
                </a:solidFill>
                <a:ea typeface="+mn-lt"/>
                <a:cs typeface="+mn-lt"/>
              </a:rPr>
              <a:t>sáttur</a:t>
            </a:r>
            <a:r>
              <a:rPr lang="en-GB" sz="1400">
                <a:solidFill>
                  <a:schemeClr val="tx1"/>
                </a:solidFill>
                <a:ea typeface="+mn-lt"/>
                <a:cs typeface="+mn-lt"/>
              </a:rPr>
              <a:t> </a:t>
            </a:r>
            <a:r>
              <a:rPr lang="en-GB" sz="1400" err="1">
                <a:solidFill>
                  <a:schemeClr val="tx1"/>
                </a:solidFill>
                <a:ea typeface="+mn-lt"/>
                <a:cs typeface="+mn-lt"/>
              </a:rPr>
              <a:t>við</a:t>
            </a:r>
            <a:r>
              <a:rPr lang="en-GB" sz="1400">
                <a:solidFill>
                  <a:schemeClr val="tx1"/>
                </a:solidFill>
                <a:ea typeface="+mn-lt"/>
                <a:cs typeface="+mn-lt"/>
              </a:rPr>
              <a:t> </a:t>
            </a:r>
            <a:r>
              <a:rPr lang="en-GB" sz="1400" err="1">
                <a:solidFill>
                  <a:schemeClr val="tx1"/>
                </a:solidFill>
                <a:ea typeface="+mn-lt"/>
                <a:cs typeface="+mn-lt"/>
              </a:rPr>
              <a:t>niðurstöðurnar</a:t>
            </a:r>
            <a:r>
              <a:rPr lang="en-GB" sz="1400">
                <a:solidFill>
                  <a:schemeClr val="tx1"/>
                </a:solidFill>
                <a:ea typeface="+mn-lt"/>
                <a:cs typeface="+mn-lt"/>
              </a:rPr>
              <a:t> </a:t>
            </a:r>
            <a:r>
              <a:rPr lang="en-GB" sz="1400" err="1">
                <a:solidFill>
                  <a:schemeClr val="tx1"/>
                </a:solidFill>
                <a:ea typeface="+mn-lt"/>
                <a:cs typeface="+mn-lt"/>
              </a:rPr>
              <a:t>skaltu</a:t>
            </a:r>
            <a:r>
              <a:rPr lang="en-GB" sz="1400">
                <a:solidFill>
                  <a:schemeClr val="tx1"/>
                </a:solidFill>
                <a:ea typeface="+mn-lt"/>
                <a:cs typeface="+mn-lt"/>
              </a:rPr>
              <a:t> </a:t>
            </a:r>
            <a:endParaRPr lang="en-US">
              <a:solidFill>
                <a:schemeClr val="tx1"/>
              </a:solidFill>
              <a:ea typeface="+mn-lt"/>
              <a:cs typeface="+mn-lt"/>
            </a:endParaRPr>
          </a:p>
          <a:p>
            <a:pPr latinLnBrk="0" hangingPunct="0"/>
            <a:r>
              <a:rPr lang="en-GB" sz="1400" err="1">
                <a:solidFill>
                  <a:schemeClr val="tx1"/>
                </a:solidFill>
                <a:ea typeface="+mn-lt"/>
                <a:cs typeface="+mn-lt"/>
              </a:rPr>
              <a:t>eyða</a:t>
            </a:r>
            <a:r>
              <a:rPr lang="en-GB" sz="1400">
                <a:solidFill>
                  <a:schemeClr val="tx1"/>
                </a:solidFill>
                <a:ea typeface="+mn-lt"/>
                <a:cs typeface="+mn-lt"/>
              </a:rPr>
              <a:t> </a:t>
            </a:r>
            <a:r>
              <a:rPr lang="en-GB" sz="1400" err="1">
                <a:solidFill>
                  <a:schemeClr val="tx1"/>
                </a:solidFill>
                <a:ea typeface="+mn-lt"/>
                <a:cs typeface="+mn-lt"/>
              </a:rPr>
              <a:t>upprunalegu</a:t>
            </a:r>
            <a:r>
              <a:rPr lang="en-GB" sz="1400">
                <a:solidFill>
                  <a:schemeClr val="tx1"/>
                </a:solidFill>
                <a:ea typeface="+mn-lt"/>
                <a:cs typeface="+mn-lt"/>
              </a:rPr>
              <a:t> </a:t>
            </a:r>
            <a:r>
              <a:rPr lang="en-GB" sz="1400" err="1">
                <a:solidFill>
                  <a:schemeClr val="tx1"/>
                </a:solidFill>
                <a:ea typeface="+mn-lt"/>
                <a:cs typeface="+mn-lt"/>
              </a:rPr>
              <a:t>myndinni</a:t>
            </a:r>
            <a:r>
              <a:rPr lang="en-GB" sz="1400">
                <a:solidFill>
                  <a:schemeClr val="tx1"/>
                </a:solidFill>
                <a:ea typeface="+mn-lt"/>
                <a:cs typeface="+mn-lt"/>
              </a:rPr>
              <a:t>. Ef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ert</a:t>
            </a:r>
            <a:r>
              <a:rPr lang="en-GB" sz="1400">
                <a:solidFill>
                  <a:schemeClr val="tx1"/>
                </a:solidFill>
                <a:ea typeface="+mn-lt"/>
                <a:cs typeface="+mn-lt"/>
              </a:rPr>
              <a:t> ekki </a:t>
            </a:r>
            <a:r>
              <a:rPr lang="en-GB" sz="1400" err="1">
                <a:solidFill>
                  <a:schemeClr val="tx1"/>
                </a:solidFill>
                <a:ea typeface="+mn-lt"/>
                <a:cs typeface="+mn-lt"/>
              </a:rPr>
              <a:t>viss</a:t>
            </a:r>
            <a:r>
              <a:rPr lang="en-GB" sz="1400">
                <a:solidFill>
                  <a:schemeClr val="tx1"/>
                </a:solidFill>
                <a:ea typeface="+mn-lt"/>
                <a:cs typeface="+mn-lt"/>
              </a:rPr>
              <a:t> um </a:t>
            </a:r>
            <a:r>
              <a:rPr lang="en-GB" sz="1400" err="1">
                <a:solidFill>
                  <a:schemeClr val="tx1"/>
                </a:solidFill>
                <a:ea typeface="+mn-lt"/>
                <a:cs typeface="+mn-lt"/>
              </a:rPr>
              <a:t>hvor</a:t>
            </a:r>
            <a:r>
              <a:rPr lang="en-GB" sz="1400">
                <a:solidFill>
                  <a:schemeClr val="tx1"/>
                </a:solidFill>
                <a:ea typeface="+mn-lt"/>
                <a:cs typeface="+mn-lt"/>
              </a:rPr>
              <a:t> er </a:t>
            </a:r>
            <a:r>
              <a:rPr lang="en-GB" sz="1400" err="1">
                <a:solidFill>
                  <a:schemeClr val="tx1"/>
                </a:solidFill>
                <a:ea typeface="+mn-lt"/>
                <a:cs typeface="+mn-lt"/>
              </a:rPr>
              <a:t>vektorskráin</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hvor</a:t>
            </a:r>
            <a:r>
              <a:rPr lang="en-GB" sz="1400">
                <a:solidFill>
                  <a:schemeClr val="tx1"/>
                </a:solidFill>
                <a:ea typeface="+mn-lt"/>
                <a:cs typeface="+mn-lt"/>
              </a:rPr>
              <a:t> er </a:t>
            </a:r>
            <a:r>
              <a:rPr lang="en-GB" sz="1400" err="1">
                <a:solidFill>
                  <a:schemeClr val="tx1"/>
                </a:solidFill>
                <a:ea typeface="+mn-lt"/>
                <a:cs typeface="+mn-lt"/>
              </a:rPr>
              <a:t>frumritið</a:t>
            </a:r>
            <a:r>
              <a:rPr lang="en-GB" sz="1400">
                <a:solidFill>
                  <a:schemeClr val="tx1"/>
                </a:solidFill>
                <a:ea typeface="+mn-lt"/>
                <a:cs typeface="+mn-lt"/>
              </a:rPr>
              <a:t> </a:t>
            </a:r>
            <a:r>
              <a:rPr lang="en-GB" sz="1400" err="1">
                <a:solidFill>
                  <a:schemeClr val="tx1"/>
                </a:solidFill>
                <a:ea typeface="+mn-lt"/>
                <a:cs typeface="+mn-lt"/>
              </a:rPr>
              <a:t>ýtir</a:t>
            </a:r>
            <a:r>
              <a:rPr lang="en-GB" sz="1400">
                <a:solidFill>
                  <a:schemeClr val="tx1"/>
                </a:solidFill>
                <a:ea typeface="+mn-lt"/>
                <a:cs typeface="+mn-lt"/>
              </a:rPr>
              <a:t> á </a:t>
            </a:r>
            <a:r>
              <a:rPr lang="en-GB" sz="1400" err="1">
                <a:solidFill>
                  <a:schemeClr val="tx1"/>
                </a:solidFill>
                <a:ea typeface="+mn-lt"/>
                <a:cs typeface="+mn-lt"/>
              </a:rPr>
              <a:t>hnappinn</a:t>
            </a:r>
            <a:r>
              <a:rPr lang="en-GB" sz="1400">
                <a:solidFill>
                  <a:schemeClr val="tx1"/>
                </a:solidFill>
                <a:ea typeface="+mn-lt"/>
                <a:cs typeface="+mn-lt"/>
              </a:rPr>
              <a:t> „</a:t>
            </a:r>
            <a:r>
              <a:rPr lang="en-GB" sz="1400" err="1">
                <a:solidFill>
                  <a:schemeClr val="tx1"/>
                </a:solidFill>
                <a:ea typeface="+mn-lt"/>
                <a:cs typeface="+mn-lt"/>
              </a:rPr>
              <a:t>Breyta</a:t>
            </a:r>
            <a:r>
              <a:rPr lang="en-GB" sz="1400">
                <a:solidFill>
                  <a:schemeClr val="tx1"/>
                </a:solidFill>
                <a:ea typeface="+mn-lt"/>
                <a:cs typeface="+mn-lt"/>
              </a:rPr>
              <a:t> </a:t>
            </a:r>
            <a:r>
              <a:rPr lang="en-GB" sz="1400" err="1">
                <a:solidFill>
                  <a:schemeClr val="tx1"/>
                </a:solidFill>
                <a:ea typeface="+mn-lt"/>
                <a:cs typeface="+mn-lt"/>
              </a:rPr>
              <a:t>slóðum</a:t>
            </a:r>
            <a:r>
              <a:rPr lang="en-GB" sz="1400">
                <a:solidFill>
                  <a:schemeClr val="tx1"/>
                </a:solidFill>
                <a:ea typeface="+mn-lt"/>
                <a:cs typeface="+mn-lt"/>
              </a:rPr>
              <a:t> </a:t>
            </a:r>
            <a:r>
              <a:rPr lang="en-GB" sz="1400" err="1">
                <a:solidFill>
                  <a:schemeClr val="tx1"/>
                </a:solidFill>
                <a:ea typeface="+mn-lt"/>
                <a:cs typeface="+mn-lt"/>
              </a:rPr>
              <a:t>eftir</a:t>
            </a:r>
            <a:r>
              <a:rPr lang="en-GB" sz="1400">
                <a:solidFill>
                  <a:schemeClr val="tx1"/>
                </a:solidFill>
                <a:ea typeface="+mn-lt"/>
                <a:cs typeface="+mn-lt"/>
              </a:rPr>
              <a:t> </a:t>
            </a:r>
            <a:r>
              <a:rPr lang="en-GB" sz="1400" err="1">
                <a:solidFill>
                  <a:schemeClr val="tx1"/>
                </a:solidFill>
                <a:ea typeface="+mn-lt"/>
                <a:cs typeface="+mn-lt"/>
              </a:rPr>
              <a:t>hnútum</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smelltu</a:t>
            </a:r>
            <a:r>
              <a:rPr lang="en-GB" sz="1400">
                <a:solidFill>
                  <a:schemeClr val="tx1"/>
                </a:solidFill>
                <a:ea typeface="+mn-lt"/>
                <a:cs typeface="+mn-lt"/>
              </a:rPr>
              <a:t> á </a:t>
            </a:r>
            <a:r>
              <a:rPr lang="en-GB" sz="1400" err="1">
                <a:solidFill>
                  <a:schemeClr val="tx1"/>
                </a:solidFill>
                <a:ea typeface="+mn-lt"/>
                <a:cs typeface="+mn-lt"/>
              </a:rPr>
              <a:t>myndina</a:t>
            </a:r>
            <a:r>
              <a:rPr lang="en-GB" sz="1400">
                <a:solidFill>
                  <a:schemeClr val="tx1"/>
                </a:solidFill>
                <a:ea typeface="+mn-lt"/>
                <a:cs typeface="+mn-lt"/>
              </a:rPr>
              <a:t>. Ef </a:t>
            </a:r>
            <a:r>
              <a:rPr lang="en-GB" sz="1400" err="1">
                <a:solidFill>
                  <a:schemeClr val="tx1"/>
                </a:solidFill>
                <a:ea typeface="+mn-lt"/>
                <a:cs typeface="+mn-lt"/>
              </a:rPr>
              <a:t>það</a:t>
            </a:r>
            <a:r>
              <a:rPr lang="en-GB" sz="1400">
                <a:solidFill>
                  <a:schemeClr val="tx1"/>
                </a:solidFill>
                <a:ea typeface="+mn-lt"/>
                <a:cs typeface="+mn-lt"/>
              </a:rPr>
              <a:t> er </a:t>
            </a:r>
            <a:r>
              <a:rPr lang="en-GB" sz="1400" err="1">
                <a:solidFill>
                  <a:schemeClr val="tx1"/>
                </a:solidFill>
                <a:ea typeface="+mn-lt"/>
                <a:cs typeface="+mn-lt"/>
              </a:rPr>
              <a:t>vektorinn</a:t>
            </a:r>
            <a:r>
              <a:rPr lang="en-GB" sz="1400">
                <a:solidFill>
                  <a:schemeClr val="tx1"/>
                </a:solidFill>
                <a:ea typeface="+mn-lt"/>
                <a:cs typeface="+mn-lt"/>
              </a:rPr>
              <a:t> </a:t>
            </a:r>
            <a:r>
              <a:rPr lang="en-GB" sz="1400" err="1">
                <a:solidFill>
                  <a:schemeClr val="tx1"/>
                </a:solidFill>
                <a:ea typeface="+mn-lt"/>
                <a:cs typeface="+mn-lt"/>
              </a:rPr>
              <a:t>færðu</a:t>
            </a:r>
            <a:r>
              <a:rPr lang="en-GB" sz="1400">
                <a:solidFill>
                  <a:schemeClr val="tx1"/>
                </a:solidFill>
                <a:ea typeface="+mn-lt"/>
                <a:cs typeface="+mn-lt"/>
              </a:rPr>
              <a:t> </a:t>
            </a:r>
            <a:r>
              <a:rPr lang="en-GB" sz="1400" err="1">
                <a:solidFill>
                  <a:schemeClr val="tx1"/>
                </a:solidFill>
                <a:ea typeface="+mn-lt"/>
                <a:cs typeface="+mn-lt"/>
              </a:rPr>
              <a:t>fullt</a:t>
            </a:r>
            <a:r>
              <a:rPr lang="en-GB" sz="1400">
                <a:solidFill>
                  <a:schemeClr val="tx1"/>
                </a:solidFill>
                <a:ea typeface="+mn-lt"/>
                <a:cs typeface="+mn-lt"/>
              </a:rPr>
              <a:t> </a:t>
            </a:r>
            <a:r>
              <a:rPr lang="en-GB" sz="1400" err="1">
                <a:solidFill>
                  <a:schemeClr val="tx1"/>
                </a:solidFill>
                <a:ea typeface="+mn-lt"/>
                <a:cs typeface="+mn-lt"/>
              </a:rPr>
              <a:t>af</a:t>
            </a:r>
            <a:r>
              <a:rPr lang="en-GB" sz="1400">
                <a:solidFill>
                  <a:schemeClr val="tx1"/>
                </a:solidFill>
                <a:ea typeface="+mn-lt"/>
                <a:cs typeface="+mn-lt"/>
              </a:rPr>
              <a:t> </a:t>
            </a:r>
            <a:r>
              <a:rPr lang="en-GB" sz="1400" err="1">
                <a:solidFill>
                  <a:schemeClr val="tx1"/>
                </a:solidFill>
                <a:ea typeface="+mn-lt"/>
                <a:cs typeface="+mn-lt"/>
              </a:rPr>
              <a:t>litlum</a:t>
            </a:r>
            <a:r>
              <a:rPr lang="en-GB" sz="1400">
                <a:solidFill>
                  <a:schemeClr val="tx1"/>
                </a:solidFill>
                <a:ea typeface="+mn-lt"/>
                <a:cs typeface="+mn-lt"/>
              </a:rPr>
              <a:t> </a:t>
            </a:r>
            <a:r>
              <a:rPr lang="en-GB" sz="1400" err="1">
                <a:solidFill>
                  <a:schemeClr val="tx1"/>
                </a:solidFill>
                <a:ea typeface="+mn-lt"/>
                <a:cs typeface="+mn-lt"/>
              </a:rPr>
              <a:t>hnútum</a:t>
            </a:r>
            <a:r>
              <a:rPr lang="en-GB" sz="1400">
                <a:solidFill>
                  <a:schemeClr val="tx1"/>
                </a:solidFill>
                <a:ea typeface="+mn-lt"/>
                <a:cs typeface="+mn-lt"/>
              </a:rPr>
              <a:t> </a:t>
            </a:r>
          </a:p>
          <a:p>
            <a:pPr latinLnBrk="0" hangingPunct="0"/>
            <a:r>
              <a:rPr lang="en-GB" sz="1400">
                <a:solidFill>
                  <a:schemeClr val="tx1"/>
                </a:solidFill>
                <a:ea typeface="+mn-lt"/>
                <a:cs typeface="+mn-lt"/>
              </a:rPr>
              <a:t>(</a:t>
            </a:r>
            <a:r>
              <a:rPr lang="en-GB" sz="1400" err="1">
                <a:solidFill>
                  <a:schemeClr val="tx1"/>
                </a:solidFill>
                <a:ea typeface="+mn-lt"/>
                <a:cs typeface="+mn-lt"/>
              </a:rPr>
              <a:t>kassa</a:t>
            </a:r>
            <a:r>
              <a:rPr lang="en-GB" sz="1400">
                <a:solidFill>
                  <a:schemeClr val="tx1"/>
                </a:solidFill>
                <a:ea typeface="+mn-lt"/>
                <a:cs typeface="+mn-lt"/>
              </a:rPr>
              <a:t>) á </a:t>
            </a:r>
            <a:r>
              <a:rPr lang="en-GB" sz="1400" err="1">
                <a:solidFill>
                  <a:schemeClr val="tx1"/>
                </a:solidFill>
                <a:ea typeface="+mn-lt"/>
                <a:cs typeface="+mn-lt"/>
              </a:rPr>
              <a:t>hann</a:t>
            </a:r>
            <a:r>
              <a:rPr lang="en-GB" sz="1400">
                <a:solidFill>
                  <a:schemeClr val="tx1"/>
                </a:solidFill>
                <a:ea typeface="+mn-lt"/>
                <a:cs typeface="+mn-lt"/>
              </a:rPr>
              <a:t>.</a:t>
            </a:r>
            <a:endParaRPr lang="en-US">
              <a:solidFill>
                <a:schemeClr val="tx1"/>
              </a:solidFill>
              <a:ea typeface="+mn-lt"/>
              <a:cs typeface="+mn-lt"/>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4" name="Picture 3">
            <a:extLst>
              <a:ext uri="{FF2B5EF4-FFF2-40B4-BE49-F238E27FC236}">
                <a16:creationId xmlns:a16="http://schemas.microsoft.com/office/drawing/2014/main" id="{3747B340-5D25-B2F5-B076-4EA8AB5F1E5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1717580"/>
            <a:ext cx="3209925" cy="2541905"/>
          </a:xfrm>
          <a:prstGeom prst="rect">
            <a:avLst/>
          </a:prstGeom>
          <a:noFill/>
          <a:ln>
            <a:noFill/>
          </a:ln>
        </p:spPr>
      </p:pic>
    </p:spTree>
    <p:extLst>
      <p:ext uri="{BB962C8B-B14F-4D97-AF65-F5344CB8AC3E}">
        <p14:creationId xmlns:p14="http://schemas.microsoft.com/office/powerpoint/2010/main" val="770043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lIns="91440" tIns="45720" rIns="91440" bIns="45720" anchor="ct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12</a:t>
            </a:r>
            <a:endParaRPr lang="en-U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153435" y="1884403"/>
            <a:ext cx="4365522"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400">
                <a:solidFill>
                  <a:schemeClr val="tx1"/>
                </a:solidFill>
                <a:ea typeface="+mn-lt"/>
                <a:cs typeface="+mn-lt"/>
              </a:rPr>
              <a:t>Ef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vilt</a:t>
            </a:r>
            <a:r>
              <a:rPr lang="en-GB" sz="1400">
                <a:solidFill>
                  <a:schemeClr val="tx1"/>
                </a:solidFill>
                <a:ea typeface="+mn-lt"/>
                <a:cs typeface="+mn-lt"/>
              </a:rPr>
              <a:t> </a:t>
            </a:r>
            <a:r>
              <a:rPr lang="en-GB" sz="1400" err="1">
                <a:solidFill>
                  <a:schemeClr val="tx1"/>
                </a:solidFill>
                <a:ea typeface="+mn-lt"/>
                <a:cs typeface="+mn-lt"/>
              </a:rPr>
              <a:t>geturðu</a:t>
            </a:r>
            <a:r>
              <a:rPr lang="en-GB" sz="1400">
                <a:solidFill>
                  <a:schemeClr val="tx1"/>
                </a:solidFill>
                <a:ea typeface="+mn-lt"/>
                <a:cs typeface="+mn-lt"/>
              </a:rPr>
              <a:t> </a:t>
            </a:r>
            <a:r>
              <a:rPr lang="en-GB" sz="1400" err="1">
                <a:solidFill>
                  <a:schemeClr val="tx1"/>
                </a:solidFill>
                <a:ea typeface="+mn-lt"/>
                <a:cs typeface="+mn-lt"/>
              </a:rPr>
              <a:t>eytt</a:t>
            </a:r>
            <a:r>
              <a:rPr lang="en-GB" sz="1400">
                <a:solidFill>
                  <a:schemeClr val="tx1"/>
                </a:solidFill>
                <a:ea typeface="+mn-lt"/>
                <a:cs typeface="+mn-lt"/>
              </a:rPr>
              <a:t> </a:t>
            </a:r>
            <a:r>
              <a:rPr lang="en-GB" sz="1400" err="1">
                <a:solidFill>
                  <a:schemeClr val="tx1"/>
                </a:solidFill>
                <a:ea typeface="+mn-lt"/>
                <a:cs typeface="+mn-lt"/>
              </a:rPr>
              <a:t>hnútum</a:t>
            </a:r>
            <a:r>
              <a:rPr lang="en-GB" sz="1400">
                <a:solidFill>
                  <a:schemeClr val="tx1"/>
                </a:solidFill>
                <a:ea typeface="+mn-lt"/>
                <a:cs typeface="+mn-lt"/>
              </a:rPr>
              <a:t> </a:t>
            </a:r>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fá</a:t>
            </a:r>
            <a:r>
              <a:rPr lang="en-GB" sz="1400">
                <a:solidFill>
                  <a:schemeClr val="tx1"/>
                </a:solidFill>
                <a:ea typeface="+mn-lt"/>
                <a:cs typeface="+mn-lt"/>
              </a:rPr>
              <a:t> </a:t>
            </a:r>
            <a:r>
              <a:rPr lang="en-GB" sz="1400" err="1">
                <a:solidFill>
                  <a:schemeClr val="tx1"/>
                </a:solidFill>
                <a:ea typeface="+mn-lt"/>
                <a:cs typeface="+mn-lt"/>
              </a:rPr>
              <a:t>sléttari</a:t>
            </a:r>
            <a:r>
              <a:rPr lang="en-GB" sz="1400">
                <a:solidFill>
                  <a:schemeClr val="tx1"/>
                </a:solidFill>
                <a:ea typeface="+mn-lt"/>
                <a:cs typeface="+mn-lt"/>
              </a:rPr>
              <a:t> </a:t>
            </a:r>
            <a:r>
              <a:rPr lang="en-GB" sz="1400" err="1">
                <a:solidFill>
                  <a:schemeClr val="tx1"/>
                </a:solidFill>
                <a:ea typeface="+mn-lt"/>
                <a:cs typeface="+mn-lt"/>
              </a:rPr>
              <a:t>mynd</a:t>
            </a:r>
            <a:r>
              <a:rPr lang="en-GB" sz="1400">
                <a:solidFill>
                  <a:schemeClr val="tx1"/>
                </a:solidFill>
                <a:ea typeface="+mn-lt"/>
                <a:cs typeface="+mn-lt"/>
              </a:rPr>
              <a:t>. Til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gera</a:t>
            </a:r>
            <a:r>
              <a:rPr lang="en-GB" sz="1400">
                <a:solidFill>
                  <a:schemeClr val="tx1"/>
                </a:solidFill>
                <a:ea typeface="+mn-lt"/>
                <a:cs typeface="+mn-lt"/>
              </a:rPr>
              <a:t> </a:t>
            </a:r>
            <a:r>
              <a:rPr lang="en-GB" sz="1400" err="1">
                <a:solidFill>
                  <a:schemeClr val="tx1"/>
                </a:solidFill>
                <a:ea typeface="+mn-lt"/>
                <a:cs typeface="+mn-lt"/>
              </a:rPr>
              <a:t>það</a:t>
            </a:r>
            <a:r>
              <a:rPr lang="en-GB" sz="1400">
                <a:solidFill>
                  <a:schemeClr val="tx1"/>
                </a:solidFill>
                <a:ea typeface="+mn-lt"/>
                <a:cs typeface="+mn-lt"/>
              </a:rPr>
              <a:t>, </a:t>
            </a:r>
            <a:r>
              <a:rPr lang="en-GB" sz="1400" err="1">
                <a:solidFill>
                  <a:schemeClr val="tx1"/>
                </a:solidFill>
                <a:ea typeface="+mn-lt"/>
                <a:cs typeface="+mn-lt"/>
              </a:rPr>
              <a:t>smelltu</a:t>
            </a:r>
            <a:r>
              <a:rPr lang="en-GB" sz="1400">
                <a:solidFill>
                  <a:schemeClr val="tx1"/>
                </a:solidFill>
                <a:ea typeface="+mn-lt"/>
                <a:cs typeface="+mn-lt"/>
              </a:rPr>
              <a:t> á </a:t>
            </a:r>
            <a:r>
              <a:rPr lang="en-GB" sz="1400" err="1">
                <a:solidFill>
                  <a:schemeClr val="tx1"/>
                </a:solidFill>
                <a:ea typeface="+mn-lt"/>
                <a:cs typeface="+mn-lt"/>
              </a:rPr>
              <a:t>hnútinn</a:t>
            </a:r>
            <a:r>
              <a:rPr lang="en-GB" sz="1400">
                <a:solidFill>
                  <a:schemeClr val="tx1"/>
                </a:solidFill>
                <a:ea typeface="+mn-lt"/>
                <a:cs typeface="+mn-lt"/>
              </a:rPr>
              <a:t> </a:t>
            </a:r>
            <a:r>
              <a:rPr lang="en-GB" sz="1400" err="1">
                <a:solidFill>
                  <a:schemeClr val="tx1"/>
                </a:solidFill>
                <a:ea typeface="+mn-lt"/>
                <a:cs typeface="+mn-lt"/>
              </a:rPr>
              <a:t>sem</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vilt</a:t>
            </a:r>
            <a:r>
              <a:rPr lang="en-GB" sz="1400">
                <a:solidFill>
                  <a:schemeClr val="tx1"/>
                </a:solidFill>
                <a:ea typeface="+mn-lt"/>
                <a:cs typeface="+mn-lt"/>
              </a:rPr>
              <a:t> </a:t>
            </a:r>
            <a:r>
              <a:rPr lang="en-GB" sz="1400" err="1">
                <a:solidFill>
                  <a:schemeClr val="tx1"/>
                </a:solidFill>
                <a:ea typeface="+mn-lt"/>
                <a:cs typeface="+mn-lt"/>
              </a:rPr>
              <a:t>eyða</a:t>
            </a:r>
            <a:r>
              <a:rPr lang="en-GB" sz="1400">
                <a:solidFill>
                  <a:schemeClr val="tx1"/>
                </a:solidFill>
                <a:ea typeface="+mn-lt"/>
                <a:cs typeface="+mn-lt"/>
              </a:rPr>
              <a:t> </a:t>
            </a:r>
            <a:endParaRPr lang="en-US">
              <a:solidFill>
                <a:schemeClr val="tx1"/>
              </a:solidFill>
              <a:ea typeface="+mn-lt"/>
              <a:cs typeface="+mn-lt"/>
            </a:endParaRPr>
          </a:p>
          <a:p>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ýttu</a:t>
            </a:r>
            <a:r>
              <a:rPr lang="en-GB" sz="1400">
                <a:solidFill>
                  <a:schemeClr val="tx1"/>
                </a:solidFill>
                <a:ea typeface="+mn-lt"/>
                <a:cs typeface="+mn-lt"/>
              </a:rPr>
              <a:t> á </a:t>
            </a:r>
            <a:r>
              <a:rPr lang="en-GB" sz="1400" err="1">
                <a:solidFill>
                  <a:schemeClr val="tx1"/>
                </a:solidFill>
                <a:ea typeface="+mn-lt"/>
                <a:cs typeface="+mn-lt"/>
              </a:rPr>
              <a:t>eyða</a:t>
            </a:r>
            <a:r>
              <a:rPr lang="en-GB" sz="1400">
                <a:solidFill>
                  <a:schemeClr val="tx1"/>
                </a:solidFill>
                <a:ea typeface="+mn-lt"/>
                <a:cs typeface="+mn-lt"/>
              </a:rPr>
              <a:t> </a:t>
            </a:r>
            <a:r>
              <a:rPr lang="en-GB" sz="1400" err="1">
                <a:solidFill>
                  <a:schemeClr val="tx1"/>
                </a:solidFill>
                <a:ea typeface="+mn-lt"/>
                <a:cs typeface="+mn-lt"/>
              </a:rPr>
              <a:t>hnappinn</a:t>
            </a:r>
            <a:r>
              <a:rPr lang="en-GB" sz="1400">
                <a:solidFill>
                  <a:schemeClr val="tx1"/>
                </a:solidFill>
                <a:ea typeface="+mn-lt"/>
                <a:cs typeface="+mn-lt"/>
              </a:rPr>
              <a:t> á </a:t>
            </a:r>
            <a:r>
              <a:rPr lang="en-GB" sz="1400" err="1">
                <a:solidFill>
                  <a:schemeClr val="tx1"/>
                </a:solidFill>
                <a:ea typeface="+mn-lt"/>
                <a:cs typeface="+mn-lt"/>
              </a:rPr>
              <a:t>lyklaborðinu</a:t>
            </a:r>
            <a:r>
              <a:rPr lang="en-GB" sz="1400">
                <a:solidFill>
                  <a:schemeClr val="tx1"/>
                </a:solidFill>
                <a:ea typeface="+mn-lt"/>
                <a:cs typeface="+mn-lt"/>
              </a:rPr>
              <a:t> </a:t>
            </a:r>
            <a:r>
              <a:rPr lang="en-GB" sz="1400" err="1">
                <a:solidFill>
                  <a:schemeClr val="tx1"/>
                </a:solidFill>
                <a:ea typeface="+mn-lt"/>
                <a:cs typeface="+mn-lt"/>
              </a:rPr>
              <a:t>þínu</a:t>
            </a:r>
            <a:r>
              <a:rPr lang="en-GB" sz="1400">
                <a:solidFill>
                  <a:schemeClr val="tx1"/>
                </a:solidFill>
                <a:ea typeface="+mn-lt"/>
                <a:cs typeface="+mn-lt"/>
              </a:rPr>
              <a:t>.</a:t>
            </a:r>
            <a:endParaRPr lang="en-US">
              <a:solidFill>
                <a:schemeClr val="tx1"/>
              </a:solidFill>
              <a:ea typeface="+mn-lt"/>
              <a:cs typeface="+mn-lt"/>
            </a:endParaRPr>
          </a:p>
          <a:p>
            <a:r>
              <a:rPr lang="en-GB" sz="1400" err="1">
                <a:solidFill>
                  <a:schemeClr val="tx1"/>
                </a:solidFill>
                <a:ea typeface="+mn-lt"/>
                <a:cs typeface="+mn-lt"/>
              </a:rPr>
              <a:t>Blái</a:t>
            </a:r>
            <a:r>
              <a:rPr lang="en-GB" sz="1400">
                <a:solidFill>
                  <a:schemeClr val="tx1"/>
                </a:solidFill>
                <a:ea typeface="+mn-lt"/>
                <a:cs typeface="+mn-lt"/>
              </a:rPr>
              <a:t>/</a:t>
            </a:r>
            <a:r>
              <a:rPr lang="en-GB" sz="1400" err="1">
                <a:solidFill>
                  <a:schemeClr val="tx1"/>
                </a:solidFill>
                <a:ea typeface="+mn-lt"/>
                <a:cs typeface="+mn-lt"/>
              </a:rPr>
              <a:t>guli</a:t>
            </a:r>
            <a:r>
              <a:rPr lang="en-GB" sz="1400">
                <a:solidFill>
                  <a:schemeClr val="tx1"/>
                </a:solidFill>
                <a:ea typeface="+mn-lt"/>
                <a:cs typeface="+mn-lt"/>
              </a:rPr>
              <a:t> </a:t>
            </a:r>
            <a:r>
              <a:rPr lang="en-GB" sz="1400" err="1">
                <a:solidFill>
                  <a:schemeClr val="tx1"/>
                </a:solidFill>
                <a:ea typeface="+mn-lt"/>
                <a:cs typeface="+mn-lt"/>
              </a:rPr>
              <a:t>hnúturinn</a:t>
            </a:r>
            <a:r>
              <a:rPr lang="en-GB" sz="1400">
                <a:solidFill>
                  <a:schemeClr val="tx1"/>
                </a:solidFill>
                <a:ea typeface="+mn-lt"/>
                <a:cs typeface="+mn-lt"/>
              </a:rPr>
              <a:t> á </a:t>
            </a:r>
            <a:r>
              <a:rPr lang="en-GB" sz="1400" err="1">
                <a:solidFill>
                  <a:schemeClr val="tx1"/>
                </a:solidFill>
                <a:ea typeface="+mn-lt"/>
                <a:cs typeface="+mn-lt"/>
              </a:rPr>
              <a:t>myndinni</a:t>
            </a:r>
            <a:r>
              <a:rPr lang="en-GB" sz="1400">
                <a:solidFill>
                  <a:schemeClr val="tx1"/>
                </a:solidFill>
                <a:ea typeface="+mn-lt"/>
                <a:cs typeface="+mn-lt"/>
              </a:rPr>
              <a:t> er </a:t>
            </a:r>
            <a:r>
              <a:rPr lang="en-GB" sz="1400" err="1">
                <a:solidFill>
                  <a:schemeClr val="tx1"/>
                </a:solidFill>
                <a:ea typeface="+mn-lt"/>
                <a:cs typeface="+mn-lt"/>
              </a:rPr>
              <a:t>virkur</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getur</a:t>
            </a:r>
            <a:r>
              <a:rPr lang="en-GB" sz="1400">
                <a:solidFill>
                  <a:schemeClr val="tx1"/>
                </a:solidFill>
                <a:ea typeface="+mn-lt"/>
                <a:cs typeface="+mn-lt"/>
              </a:rPr>
              <a:t> </a:t>
            </a:r>
            <a:r>
              <a:rPr lang="en-GB" sz="1400" err="1">
                <a:solidFill>
                  <a:schemeClr val="tx1"/>
                </a:solidFill>
                <a:ea typeface="+mn-lt"/>
                <a:cs typeface="+mn-lt"/>
              </a:rPr>
              <a:t>eytt</a:t>
            </a:r>
            <a:r>
              <a:rPr lang="en-GB" sz="1400">
                <a:solidFill>
                  <a:schemeClr val="tx1"/>
                </a:solidFill>
                <a:ea typeface="+mn-lt"/>
                <a:cs typeface="+mn-lt"/>
              </a:rPr>
              <a:t> </a:t>
            </a:r>
            <a:r>
              <a:rPr lang="en-GB" sz="1400" err="1">
                <a:solidFill>
                  <a:schemeClr val="tx1"/>
                </a:solidFill>
                <a:ea typeface="+mn-lt"/>
                <a:cs typeface="+mn-lt"/>
              </a:rPr>
              <a:t>honum</a:t>
            </a:r>
            <a:r>
              <a:rPr lang="en-GB" sz="1400">
                <a:solidFill>
                  <a:schemeClr val="tx1"/>
                </a:solidFill>
                <a:ea typeface="+mn-lt"/>
                <a:cs typeface="+mn-lt"/>
              </a:rPr>
              <a:t> </a:t>
            </a:r>
            <a:r>
              <a:rPr lang="en-GB" sz="1400" err="1">
                <a:solidFill>
                  <a:schemeClr val="tx1"/>
                </a:solidFill>
                <a:ea typeface="+mn-lt"/>
                <a:cs typeface="+mn-lt"/>
              </a:rPr>
              <a:t>eða</a:t>
            </a:r>
            <a:r>
              <a:rPr lang="en-GB" sz="1400">
                <a:solidFill>
                  <a:schemeClr val="tx1"/>
                </a:solidFill>
                <a:ea typeface="+mn-lt"/>
                <a:cs typeface="+mn-lt"/>
              </a:rPr>
              <a:t> </a:t>
            </a:r>
            <a:r>
              <a:rPr lang="en-GB" sz="1400" err="1">
                <a:solidFill>
                  <a:schemeClr val="tx1"/>
                </a:solidFill>
                <a:ea typeface="+mn-lt"/>
                <a:cs typeface="+mn-lt"/>
              </a:rPr>
              <a:t>fært</a:t>
            </a:r>
            <a:r>
              <a:rPr lang="en-GB" sz="1400">
                <a:solidFill>
                  <a:schemeClr val="tx1"/>
                </a:solidFill>
                <a:ea typeface="+mn-lt"/>
                <a:cs typeface="+mn-lt"/>
              </a:rPr>
              <a:t> </a:t>
            </a:r>
            <a:r>
              <a:rPr lang="en-GB" sz="1400" err="1">
                <a:solidFill>
                  <a:schemeClr val="tx1"/>
                </a:solidFill>
                <a:ea typeface="+mn-lt"/>
                <a:cs typeface="+mn-lt"/>
              </a:rPr>
              <a:t>hann</a:t>
            </a:r>
            <a:r>
              <a:rPr lang="en-GB" sz="1400">
                <a:solidFill>
                  <a:schemeClr val="tx1"/>
                </a:solidFill>
                <a:ea typeface="+mn-lt"/>
                <a:cs typeface="+mn-lt"/>
              </a:rPr>
              <a:t> </a:t>
            </a:r>
            <a:r>
              <a:rPr lang="en-GB" sz="1400" err="1">
                <a:solidFill>
                  <a:schemeClr val="tx1"/>
                </a:solidFill>
                <a:ea typeface="+mn-lt"/>
                <a:cs typeface="+mn-lt"/>
              </a:rPr>
              <a:t>til</a:t>
            </a:r>
            <a:r>
              <a:rPr lang="en-GB" sz="1400">
                <a:solidFill>
                  <a:schemeClr val="tx1"/>
                </a:solidFill>
                <a:ea typeface="+mn-lt"/>
                <a:cs typeface="+mn-lt"/>
              </a:rPr>
              <a:t>.</a:t>
            </a:r>
            <a:endParaRPr lang="ko-KR">
              <a:solidFill>
                <a:schemeClr val="tx1"/>
              </a:solidFill>
              <a:ea typeface="+mn-lt"/>
              <a:cs typeface="+mn-lt"/>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4" name="Picture 3">
            <a:extLst>
              <a:ext uri="{FF2B5EF4-FFF2-40B4-BE49-F238E27FC236}">
                <a16:creationId xmlns:a16="http://schemas.microsoft.com/office/drawing/2014/main" id="{8E524D66-FEAA-33BB-3439-DCF0CDF64EA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99592" y="2468763"/>
            <a:ext cx="2088232" cy="1063100"/>
          </a:xfrm>
          <a:prstGeom prst="rect">
            <a:avLst/>
          </a:prstGeom>
          <a:noFill/>
          <a:ln>
            <a:noFill/>
          </a:ln>
        </p:spPr>
      </p:pic>
    </p:spTree>
    <p:extLst>
      <p:ext uri="{BB962C8B-B14F-4D97-AF65-F5344CB8AC3E}">
        <p14:creationId xmlns:p14="http://schemas.microsoft.com/office/powerpoint/2010/main" val="3373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FabLab</a:t>
            </a:r>
            <a:endParaRPr lang="es-ES" sz="280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r>
              <a:rPr lang="es-ES" sz="1800"/>
              <a:t>1</a:t>
            </a:r>
          </a:p>
        </p:txBody>
      </p:sp>
      <p:sp>
        <p:nvSpPr>
          <p:cNvPr id="4" name="TextBox 15">
            <a:extLst>
              <a:ext uri="{FF2B5EF4-FFF2-40B4-BE49-F238E27FC236}">
                <a16:creationId xmlns:a16="http://schemas.microsoft.com/office/drawing/2014/main" id="{A4EC8DF6-3118-6A03-CDDF-70A85F135774}"/>
              </a:ext>
            </a:extLst>
          </p:cNvPr>
          <p:cNvSpPr txBox="1"/>
          <p:nvPr/>
        </p:nvSpPr>
        <p:spPr>
          <a:xfrm>
            <a:off x="683568" y="1247816"/>
            <a:ext cx="3816424" cy="2123658"/>
          </a:xfrm>
          <a:prstGeom prst="rect">
            <a:avLst/>
          </a:prstGeom>
          <a:noFill/>
        </p:spPr>
        <p:txBody>
          <a:bodyPr wrap="square" lIns="91440" tIns="45720" rIns="91440" bIns="45720" rtlCol="0" anchor="t">
            <a:spAutoFit/>
          </a:bodyPr>
          <a:lstStyle/>
          <a:p>
            <a:pPr algn="just"/>
            <a:r>
              <a:rPr lang="en-US" sz="1200" err="1">
                <a:ea typeface="+mn-lt"/>
                <a:cs typeface="+mn-lt"/>
              </a:rPr>
              <a:t>Hvaða</a:t>
            </a:r>
            <a:r>
              <a:rPr lang="en-US" sz="1200">
                <a:ea typeface="+mn-lt"/>
                <a:cs typeface="+mn-lt"/>
              </a:rPr>
              <a:t> </a:t>
            </a:r>
            <a:r>
              <a:rPr lang="en-US" sz="1200" err="1">
                <a:ea typeface="+mn-lt"/>
                <a:cs typeface="+mn-lt"/>
              </a:rPr>
              <a:t>búnaður</a:t>
            </a:r>
            <a:r>
              <a:rPr lang="en-US" sz="1200">
                <a:ea typeface="+mn-lt"/>
                <a:cs typeface="+mn-lt"/>
              </a:rPr>
              <a:t> er á Fab Lab </a:t>
            </a:r>
            <a:r>
              <a:rPr lang="en-US" sz="1200" err="1">
                <a:ea typeface="+mn-lt"/>
                <a:cs typeface="+mn-lt"/>
              </a:rPr>
              <a:t>verkstæðum</a:t>
            </a:r>
            <a:r>
              <a:rPr lang="en-US" sz="1200">
                <a:ea typeface="+mn-lt"/>
                <a:cs typeface="+mn-lt"/>
              </a:rPr>
              <a:t>? </a:t>
            </a:r>
            <a:endParaRPr lang="en-US">
              <a:ea typeface="Arial Unicode MS"/>
              <a:cs typeface="+mn-lt"/>
            </a:endParaRPr>
          </a:p>
          <a:p>
            <a:pPr algn="just"/>
            <a:endParaRPr lang="en-US" sz="1200">
              <a:cs typeface="Arial"/>
            </a:endParaRPr>
          </a:p>
          <a:p>
            <a:pPr algn="just"/>
            <a:r>
              <a:rPr lang="en-US" sz="1200" err="1">
                <a:ea typeface="+mn-lt"/>
                <a:cs typeface="+mn-lt"/>
              </a:rPr>
              <a:t>Öll</a:t>
            </a:r>
            <a:r>
              <a:rPr lang="en-US" sz="1200">
                <a:ea typeface="+mn-lt"/>
                <a:cs typeface="+mn-lt"/>
              </a:rPr>
              <a:t> </a:t>
            </a:r>
            <a:r>
              <a:rPr lang="en-US" sz="1200" err="1">
                <a:ea typeface="+mn-lt"/>
                <a:cs typeface="+mn-lt"/>
              </a:rPr>
              <a:t>verkstæði</a:t>
            </a:r>
            <a:r>
              <a:rPr lang="en-US" sz="1200">
                <a:ea typeface="+mn-lt"/>
                <a:cs typeface="+mn-lt"/>
              </a:rPr>
              <a:t> Fab Lab </a:t>
            </a:r>
            <a:r>
              <a:rPr lang="en-US" sz="1200" err="1">
                <a:ea typeface="+mn-lt"/>
                <a:cs typeface="+mn-lt"/>
              </a:rPr>
              <a:t>eru</a:t>
            </a:r>
            <a:r>
              <a:rPr lang="en-US" sz="1200">
                <a:ea typeface="+mn-lt"/>
                <a:cs typeface="+mn-lt"/>
              </a:rPr>
              <a:t> </a:t>
            </a:r>
            <a:r>
              <a:rPr lang="en-US" sz="1200" err="1">
                <a:ea typeface="+mn-lt"/>
                <a:cs typeface="+mn-lt"/>
              </a:rPr>
              <a:t>búin</a:t>
            </a:r>
            <a:r>
              <a:rPr lang="en-US" sz="1200">
                <a:ea typeface="+mn-lt"/>
                <a:cs typeface="+mn-lt"/>
              </a:rPr>
              <a:t> </a:t>
            </a:r>
            <a:r>
              <a:rPr lang="en-US" sz="1200" err="1">
                <a:ea typeface="+mn-lt"/>
                <a:cs typeface="+mn-lt"/>
              </a:rPr>
              <a:t>ýmiss</a:t>
            </a:r>
            <a:r>
              <a:rPr lang="en-US" sz="1200">
                <a:ea typeface="+mn-lt"/>
                <a:cs typeface="+mn-lt"/>
              </a:rPr>
              <a:t> </a:t>
            </a:r>
            <a:r>
              <a:rPr lang="en-US" sz="1200" err="1">
                <a:ea typeface="+mn-lt"/>
                <a:cs typeface="+mn-lt"/>
              </a:rPr>
              <a:t>konar</a:t>
            </a:r>
            <a:r>
              <a:rPr lang="en-US" sz="1200">
                <a:ea typeface="+mn-lt"/>
                <a:cs typeface="+mn-lt"/>
              </a:rPr>
              <a:t> </a:t>
            </a:r>
            <a:r>
              <a:rPr lang="en-US" sz="1200" err="1">
                <a:ea typeface="+mn-lt"/>
                <a:cs typeface="+mn-lt"/>
              </a:rPr>
              <a:t>búnaði</a:t>
            </a:r>
            <a:r>
              <a:rPr lang="en-US" sz="1200">
                <a:ea typeface="+mn-lt"/>
                <a:cs typeface="+mn-lt"/>
              </a:rPr>
              <a:t> </a:t>
            </a:r>
            <a:r>
              <a:rPr lang="en-US" sz="1200" err="1">
                <a:ea typeface="+mn-lt"/>
                <a:cs typeface="+mn-lt"/>
              </a:rPr>
              <a:t>til</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vinna</a:t>
            </a:r>
            <a:r>
              <a:rPr lang="en-US" sz="1200">
                <a:ea typeface="+mn-lt"/>
                <a:cs typeface="+mn-lt"/>
              </a:rPr>
              <a:t> </a:t>
            </a:r>
            <a:r>
              <a:rPr lang="en-US" sz="1200" err="1">
                <a:ea typeface="+mn-lt"/>
                <a:cs typeface="+mn-lt"/>
              </a:rPr>
              <a:t>að</a:t>
            </a:r>
            <a:r>
              <a:rPr lang="en-US" sz="1200">
                <a:ea typeface="+mn-lt"/>
                <a:cs typeface="+mn-lt"/>
              </a:rPr>
              <a:t> </a:t>
            </a:r>
            <a:r>
              <a:rPr lang="en-US" sz="1200" err="1">
                <a:ea typeface="+mn-lt"/>
                <a:cs typeface="+mn-lt"/>
              </a:rPr>
              <a:t>ólíkum</a:t>
            </a:r>
            <a:r>
              <a:rPr lang="en-US" sz="1200">
                <a:ea typeface="+mn-lt"/>
                <a:cs typeface="+mn-lt"/>
              </a:rPr>
              <a:t> </a:t>
            </a:r>
            <a:r>
              <a:rPr lang="en-US" sz="1200" err="1">
                <a:ea typeface="+mn-lt"/>
                <a:cs typeface="+mn-lt"/>
              </a:rPr>
              <a:t>viðfangsefnum</a:t>
            </a:r>
            <a:r>
              <a:rPr lang="en-US" sz="1200">
                <a:ea typeface="+mn-lt"/>
                <a:cs typeface="+mn-lt"/>
              </a:rPr>
              <a:t>. </a:t>
            </a:r>
          </a:p>
          <a:p>
            <a:pPr algn="just"/>
            <a:r>
              <a:rPr lang="en-US" sz="1200" err="1">
                <a:ea typeface="+mn-lt"/>
                <a:cs typeface="+mn-lt"/>
              </a:rPr>
              <a:t>Öll</a:t>
            </a:r>
            <a:r>
              <a:rPr lang="en-US" sz="1200">
                <a:ea typeface="+mn-lt"/>
                <a:cs typeface="+mn-lt"/>
              </a:rPr>
              <a:t> </a:t>
            </a:r>
            <a:r>
              <a:rPr lang="en-US" sz="1200" err="1">
                <a:ea typeface="+mn-lt"/>
                <a:cs typeface="+mn-lt"/>
              </a:rPr>
              <a:t>verkstæðin</a:t>
            </a:r>
            <a:r>
              <a:rPr lang="en-US" sz="1200">
                <a:ea typeface="+mn-lt"/>
                <a:cs typeface="+mn-lt"/>
              </a:rPr>
              <a:t> </a:t>
            </a:r>
            <a:r>
              <a:rPr lang="en-US" sz="1200" err="1">
                <a:ea typeface="+mn-lt"/>
                <a:cs typeface="+mn-lt"/>
              </a:rPr>
              <a:t>eru</a:t>
            </a:r>
            <a:r>
              <a:rPr lang="en-US" sz="1200">
                <a:ea typeface="+mn-lt"/>
                <a:cs typeface="+mn-lt"/>
              </a:rPr>
              <a:t> </a:t>
            </a:r>
            <a:r>
              <a:rPr lang="en-US" sz="1200" err="1">
                <a:ea typeface="+mn-lt"/>
                <a:cs typeface="+mn-lt"/>
              </a:rPr>
              <a:t>með</a:t>
            </a:r>
            <a:r>
              <a:rPr lang="en-US" sz="1200">
                <a:ea typeface="+mn-lt"/>
                <a:cs typeface="+mn-lt"/>
              </a:rPr>
              <a:t> </a:t>
            </a:r>
            <a:r>
              <a:rPr lang="en-US" sz="1200" err="1">
                <a:ea typeface="+mn-lt"/>
                <a:cs typeface="+mn-lt"/>
              </a:rPr>
              <a:t>laserskera</a:t>
            </a:r>
            <a:r>
              <a:rPr lang="en-US" sz="1200">
                <a:ea typeface="+mn-lt"/>
                <a:cs typeface="+mn-lt"/>
              </a:rPr>
              <a:t>, </a:t>
            </a:r>
            <a:r>
              <a:rPr lang="en-US" sz="1200" err="1">
                <a:ea typeface="+mn-lt"/>
                <a:cs typeface="+mn-lt"/>
              </a:rPr>
              <a:t>stórar</a:t>
            </a:r>
            <a:r>
              <a:rPr lang="en-US" sz="1200">
                <a:ea typeface="+mn-lt"/>
                <a:cs typeface="+mn-lt"/>
              </a:rPr>
              <a:t> </a:t>
            </a:r>
            <a:endParaRPr lang="en-US">
              <a:ea typeface="Arial Unicode MS"/>
              <a:cs typeface="+mn-lt"/>
            </a:endParaRPr>
          </a:p>
          <a:p>
            <a:pPr algn="just"/>
            <a:r>
              <a:rPr lang="en-US" sz="1200" err="1">
                <a:ea typeface="+mn-lt"/>
                <a:cs typeface="+mn-lt"/>
              </a:rPr>
              <a:t>fræsaravélar</a:t>
            </a:r>
            <a:r>
              <a:rPr lang="en-US" sz="1200">
                <a:ea typeface="+mn-lt"/>
                <a:cs typeface="+mn-lt"/>
              </a:rPr>
              <a:t>, </a:t>
            </a:r>
            <a:r>
              <a:rPr lang="en-US" sz="1200" err="1">
                <a:ea typeface="+mn-lt"/>
                <a:cs typeface="+mn-lt"/>
              </a:rPr>
              <a:t>fíngerðar</a:t>
            </a:r>
            <a:r>
              <a:rPr lang="en-US" sz="1200">
                <a:ea typeface="+mn-lt"/>
                <a:cs typeface="+mn-lt"/>
              </a:rPr>
              <a:t> </a:t>
            </a:r>
            <a:r>
              <a:rPr lang="en-US" sz="1200" err="1">
                <a:ea typeface="+mn-lt"/>
                <a:cs typeface="+mn-lt"/>
              </a:rPr>
              <a:t>fræsaravélar</a:t>
            </a:r>
            <a:r>
              <a:rPr lang="en-US" sz="1200">
                <a:ea typeface="+mn-lt"/>
                <a:cs typeface="+mn-lt"/>
              </a:rPr>
              <a:t>, 3D </a:t>
            </a:r>
            <a:r>
              <a:rPr lang="en-US" sz="1200" err="1">
                <a:ea typeface="+mn-lt"/>
                <a:cs typeface="+mn-lt"/>
              </a:rPr>
              <a:t>prentara</a:t>
            </a:r>
            <a:r>
              <a:rPr lang="en-US" sz="1200">
                <a:ea typeface="+mn-lt"/>
                <a:cs typeface="+mn-lt"/>
              </a:rPr>
              <a:t>, </a:t>
            </a:r>
            <a:endParaRPr lang="en-US">
              <a:ea typeface="Arial Unicode MS"/>
              <a:cs typeface="+mn-lt"/>
            </a:endParaRPr>
          </a:p>
          <a:p>
            <a:pPr algn="just"/>
            <a:r>
              <a:rPr lang="en-US" sz="1200" err="1">
                <a:ea typeface="+mn-lt"/>
                <a:cs typeface="+mn-lt"/>
              </a:rPr>
              <a:t>rafeindatækniverkstæði</a:t>
            </a:r>
            <a:r>
              <a:rPr lang="en-US" sz="1200">
                <a:ea typeface="+mn-lt"/>
                <a:cs typeface="+mn-lt"/>
              </a:rPr>
              <a:t>, 3D </a:t>
            </a:r>
            <a:r>
              <a:rPr lang="en-US" sz="1200" err="1">
                <a:ea typeface="+mn-lt"/>
                <a:cs typeface="+mn-lt"/>
              </a:rPr>
              <a:t>skannabúnað</a:t>
            </a:r>
            <a:r>
              <a:rPr lang="en-US" sz="1200">
                <a:ea typeface="+mn-lt"/>
                <a:cs typeface="+mn-lt"/>
              </a:rPr>
              <a:t>, </a:t>
            </a:r>
            <a:endParaRPr lang="en-US">
              <a:ea typeface="Arial Unicode MS"/>
              <a:cs typeface="+mn-lt"/>
            </a:endParaRPr>
          </a:p>
          <a:p>
            <a:pPr algn="just"/>
            <a:r>
              <a:rPr lang="en-US" sz="1200" err="1">
                <a:ea typeface="+mn-lt"/>
                <a:cs typeface="+mn-lt"/>
              </a:rPr>
              <a:t>fjarfundabúnað</a:t>
            </a:r>
            <a:r>
              <a:rPr lang="en-US" sz="1200">
                <a:ea typeface="+mn-lt"/>
                <a:cs typeface="+mn-lt"/>
              </a:rPr>
              <a:t> </a:t>
            </a:r>
            <a:r>
              <a:rPr lang="en-US" sz="1200" err="1">
                <a:ea typeface="+mn-lt"/>
                <a:cs typeface="+mn-lt"/>
              </a:rPr>
              <a:t>og</a:t>
            </a:r>
            <a:r>
              <a:rPr lang="en-US" sz="1200">
                <a:ea typeface="+mn-lt"/>
                <a:cs typeface="+mn-lt"/>
              </a:rPr>
              <a:t> 2D </a:t>
            </a:r>
            <a:r>
              <a:rPr lang="en-US" sz="1200" err="1">
                <a:ea typeface="+mn-lt"/>
                <a:cs typeface="+mn-lt"/>
              </a:rPr>
              <a:t>og</a:t>
            </a:r>
            <a:r>
              <a:rPr lang="en-US" sz="1200">
                <a:ea typeface="+mn-lt"/>
                <a:cs typeface="+mn-lt"/>
              </a:rPr>
              <a:t> 3D </a:t>
            </a:r>
            <a:r>
              <a:rPr lang="en-US" sz="1200" err="1">
                <a:ea typeface="+mn-lt"/>
                <a:cs typeface="+mn-lt"/>
              </a:rPr>
              <a:t>hönnunarbúnað</a:t>
            </a:r>
            <a:r>
              <a:rPr lang="en-US" sz="1200">
                <a:ea typeface="+mn-lt"/>
                <a:cs typeface="+mn-lt"/>
              </a:rPr>
              <a:t> </a:t>
            </a:r>
            <a:r>
              <a:rPr lang="en-US" sz="1200" err="1">
                <a:ea typeface="+mn-lt"/>
                <a:cs typeface="+mn-lt"/>
              </a:rPr>
              <a:t>ásamt</a:t>
            </a:r>
            <a:r>
              <a:rPr lang="en-US" sz="1200">
                <a:ea typeface="+mn-lt"/>
                <a:cs typeface="+mn-lt"/>
              </a:rPr>
              <a:t> </a:t>
            </a:r>
            <a:endParaRPr lang="en-US">
              <a:ea typeface="Arial Unicode MS"/>
              <a:cs typeface="+mn-lt"/>
            </a:endParaRPr>
          </a:p>
          <a:p>
            <a:pPr algn="just"/>
            <a:r>
              <a:rPr lang="en-US" sz="1200" err="1">
                <a:ea typeface="+mn-lt"/>
                <a:cs typeface="+mn-lt"/>
              </a:rPr>
              <a:t>forritunarhugbúnaði</a:t>
            </a:r>
            <a:r>
              <a:rPr lang="en-US" sz="1200">
                <a:ea typeface="+mn-lt"/>
                <a:cs typeface="+mn-lt"/>
              </a:rPr>
              <a:t>. </a:t>
            </a:r>
            <a:endParaRPr lang="en-US">
              <a:cs typeface="Arial"/>
            </a:endParaRPr>
          </a:p>
          <a:p>
            <a:pPr algn="just"/>
            <a:endParaRPr lang="en-US" altLang="ko-KR" sz="1200">
              <a:solidFill>
                <a:schemeClr val="tx1">
                  <a:lumMod val="75000"/>
                  <a:lumOff val="25000"/>
                </a:schemeClr>
              </a:solidFill>
              <a:cs typeface="Arial" pitchFamily="34" charset="0"/>
            </a:endParaRPr>
          </a:p>
          <a:p>
            <a:pPr algn="just"/>
            <a:endParaRPr lang="en-US" altLang="ko-KR" sz="1200">
              <a:solidFill>
                <a:schemeClr val="tx1">
                  <a:lumMod val="75000"/>
                  <a:lumOff val="25000"/>
                </a:schemeClr>
              </a:solidFill>
              <a:cs typeface="Arial" pitchFamily="34" charset="0"/>
            </a:endParaRPr>
          </a:p>
        </p:txBody>
      </p:sp>
      <p:pic>
        <p:nvPicPr>
          <p:cNvPr id="6" name="Picture 5" descr="Text&#10;&#10;Description automatically generated with low confidence">
            <a:extLst>
              <a:ext uri="{FF2B5EF4-FFF2-40B4-BE49-F238E27FC236}">
                <a16:creationId xmlns:a16="http://schemas.microsoft.com/office/drawing/2014/main" id="{3B043406-A565-55D1-9B05-AA144BA026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6016" y="987574"/>
            <a:ext cx="4161830" cy="2952328"/>
          </a:xfrm>
          <a:prstGeom prst="rect">
            <a:avLst/>
          </a:prstGeom>
        </p:spPr>
      </p:pic>
    </p:spTree>
    <p:extLst>
      <p:ext uri="{BB962C8B-B14F-4D97-AF65-F5344CB8AC3E}">
        <p14:creationId xmlns:p14="http://schemas.microsoft.com/office/powerpoint/2010/main" val="256465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13</a:t>
            </a:r>
            <a:endParaRPr lang="en-U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932039" y="1884403"/>
            <a:ext cx="3586917"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400" err="1">
                <a:solidFill>
                  <a:schemeClr val="tx1"/>
                </a:solidFill>
                <a:ea typeface="+mn-lt"/>
                <a:cs typeface="+mn-lt"/>
              </a:rPr>
              <a:t>Þegar</a:t>
            </a:r>
            <a:r>
              <a:rPr lang="en-GB" sz="1400">
                <a:solidFill>
                  <a:schemeClr val="tx1"/>
                </a:solidFill>
                <a:ea typeface="+mn-lt"/>
                <a:cs typeface="+mn-lt"/>
              </a:rPr>
              <a:t> </a:t>
            </a:r>
            <a:r>
              <a:rPr lang="en-GB" sz="1400" err="1">
                <a:solidFill>
                  <a:schemeClr val="tx1"/>
                </a:solidFill>
                <a:ea typeface="+mn-lt"/>
                <a:cs typeface="+mn-lt"/>
              </a:rPr>
              <a:t>myndin</a:t>
            </a:r>
            <a:r>
              <a:rPr lang="en-GB" sz="1400">
                <a:solidFill>
                  <a:schemeClr val="tx1"/>
                </a:solidFill>
                <a:ea typeface="+mn-lt"/>
                <a:cs typeface="+mn-lt"/>
              </a:rPr>
              <a:t> er </a:t>
            </a:r>
            <a:r>
              <a:rPr lang="en-GB" sz="1400" err="1">
                <a:solidFill>
                  <a:schemeClr val="tx1"/>
                </a:solidFill>
                <a:ea typeface="+mn-lt"/>
                <a:cs typeface="+mn-lt"/>
              </a:rPr>
              <a:t>eins</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r>
              <a:rPr lang="en-GB" sz="1400" err="1">
                <a:solidFill>
                  <a:schemeClr val="tx1"/>
                </a:solidFill>
                <a:ea typeface="+mn-lt"/>
                <a:cs typeface="+mn-lt"/>
              </a:rPr>
              <a:t>vilt</a:t>
            </a:r>
            <a:r>
              <a:rPr lang="en-GB" sz="1400">
                <a:solidFill>
                  <a:schemeClr val="tx1"/>
                </a:solidFill>
                <a:ea typeface="+mn-lt"/>
                <a:cs typeface="+mn-lt"/>
              </a:rPr>
              <a:t> </a:t>
            </a:r>
            <a:r>
              <a:rPr lang="en-GB" sz="1400" err="1">
                <a:solidFill>
                  <a:schemeClr val="tx1"/>
                </a:solidFill>
                <a:ea typeface="+mn-lt"/>
                <a:cs typeface="+mn-lt"/>
              </a:rPr>
              <a:t>hafa</a:t>
            </a:r>
            <a:r>
              <a:rPr lang="en-GB" sz="1400">
                <a:solidFill>
                  <a:schemeClr val="tx1"/>
                </a:solidFill>
                <a:ea typeface="+mn-lt"/>
                <a:cs typeface="+mn-lt"/>
              </a:rPr>
              <a:t> </a:t>
            </a:r>
            <a:r>
              <a:rPr lang="en-GB" sz="1400" err="1">
                <a:solidFill>
                  <a:schemeClr val="tx1"/>
                </a:solidFill>
                <a:ea typeface="+mn-lt"/>
                <a:cs typeface="+mn-lt"/>
              </a:rPr>
              <a:t>hana</a:t>
            </a:r>
            <a:r>
              <a:rPr lang="en-GB" sz="1400">
                <a:solidFill>
                  <a:schemeClr val="tx1"/>
                </a:solidFill>
                <a:ea typeface="+mn-lt"/>
                <a:cs typeface="+mn-lt"/>
              </a:rPr>
              <a:t> </a:t>
            </a:r>
            <a:r>
              <a:rPr lang="en-GB" sz="1400" err="1">
                <a:solidFill>
                  <a:schemeClr val="tx1"/>
                </a:solidFill>
                <a:ea typeface="+mn-lt"/>
                <a:cs typeface="+mn-lt"/>
              </a:rPr>
              <a:t>þarftu</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taka </a:t>
            </a:r>
            <a:r>
              <a:rPr lang="en-GB" sz="1400" err="1">
                <a:solidFill>
                  <a:schemeClr val="tx1"/>
                </a:solidFill>
                <a:ea typeface="+mn-lt"/>
                <a:cs typeface="+mn-lt"/>
              </a:rPr>
              <a:t>fyllingarlitinn</a:t>
            </a:r>
            <a:r>
              <a:rPr lang="en-GB" sz="1400">
                <a:solidFill>
                  <a:schemeClr val="tx1"/>
                </a:solidFill>
                <a:ea typeface="+mn-lt"/>
                <a:cs typeface="+mn-lt"/>
              </a:rPr>
              <a:t> </a:t>
            </a:r>
            <a:r>
              <a:rPr lang="en-GB" sz="1400" err="1">
                <a:solidFill>
                  <a:schemeClr val="tx1"/>
                </a:solidFill>
                <a:ea typeface="+mn-lt"/>
                <a:cs typeface="+mn-lt"/>
              </a:rPr>
              <a:t>og</a:t>
            </a:r>
            <a:r>
              <a:rPr lang="en-GB" sz="1400">
                <a:solidFill>
                  <a:schemeClr val="tx1"/>
                </a:solidFill>
                <a:ea typeface="+mn-lt"/>
                <a:cs typeface="+mn-lt"/>
              </a:rPr>
              <a:t> </a:t>
            </a:r>
            <a:r>
              <a:rPr lang="en-GB" sz="1400" err="1">
                <a:solidFill>
                  <a:schemeClr val="tx1"/>
                </a:solidFill>
                <a:ea typeface="+mn-lt"/>
                <a:cs typeface="+mn-lt"/>
              </a:rPr>
              <a:t>stilla</a:t>
            </a:r>
            <a:r>
              <a:rPr lang="en-GB" sz="1400">
                <a:solidFill>
                  <a:schemeClr val="tx1"/>
                </a:solidFill>
                <a:ea typeface="+mn-lt"/>
                <a:cs typeface="+mn-lt"/>
              </a:rPr>
              <a:t> </a:t>
            </a:r>
          </a:p>
          <a:p>
            <a:r>
              <a:rPr lang="en-GB" sz="1400" err="1">
                <a:solidFill>
                  <a:schemeClr val="tx1"/>
                </a:solidFill>
                <a:ea typeface="+mn-lt"/>
                <a:cs typeface="+mn-lt"/>
              </a:rPr>
              <a:t>striklitinn</a:t>
            </a:r>
            <a:r>
              <a:rPr lang="en-GB" sz="1400">
                <a:solidFill>
                  <a:schemeClr val="tx1"/>
                </a:solidFill>
                <a:ea typeface="+mn-lt"/>
                <a:cs typeface="+mn-lt"/>
              </a:rPr>
              <a:t> í </a:t>
            </a:r>
            <a:r>
              <a:rPr lang="en-GB" sz="1400" err="1">
                <a:solidFill>
                  <a:schemeClr val="tx1"/>
                </a:solidFill>
                <a:ea typeface="+mn-lt"/>
                <a:cs typeface="+mn-lt"/>
              </a:rPr>
              <a:t>staðinn</a:t>
            </a:r>
            <a:r>
              <a:rPr lang="en-GB" sz="1400">
                <a:solidFill>
                  <a:schemeClr val="tx1"/>
                </a:solidFill>
                <a:ea typeface="+mn-lt"/>
                <a:cs typeface="+mn-lt"/>
              </a:rPr>
              <a:t> </a:t>
            </a:r>
            <a:r>
              <a:rPr lang="en-GB" sz="1400" err="1">
                <a:solidFill>
                  <a:schemeClr val="tx1"/>
                </a:solidFill>
                <a:ea typeface="+mn-lt"/>
                <a:cs typeface="+mn-lt"/>
              </a:rPr>
              <a:t>til</a:t>
            </a:r>
            <a:r>
              <a:rPr lang="en-GB" sz="1400">
                <a:solidFill>
                  <a:schemeClr val="tx1"/>
                </a:solidFill>
                <a:ea typeface="+mn-lt"/>
                <a:cs typeface="+mn-lt"/>
              </a:rPr>
              <a:t>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sjá</a:t>
            </a:r>
            <a:r>
              <a:rPr lang="en-GB" sz="1400">
                <a:solidFill>
                  <a:schemeClr val="tx1"/>
                </a:solidFill>
                <a:ea typeface="+mn-lt"/>
                <a:cs typeface="+mn-lt"/>
              </a:rPr>
              <a:t> </a:t>
            </a:r>
            <a:r>
              <a:rPr lang="en-GB" sz="1400" err="1">
                <a:solidFill>
                  <a:schemeClr val="tx1"/>
                </a:solidFill>
                <a:ea typeface="+mn-lt"/>
                <a:cs typeface="+mn-lt"/>
              </a:rPr>
              <a:t>hvaða</a:t>
            </a:r>
            <a:r>
              <a:rPr lang="en-GB" sz="1400">
                <a:solidFill>
                  <a:schemeClr val="tx1"/>
                </a:solidFill>
                <a:ea typeface="+mn-lt"/>
                <a:cs typeface="+mn-lt"/>
              </a:rPr>
              <a:t> </a:t>
            </a:r>
            <a:r>
              <a:rPr lang="en-GB" sz="1400" err="1">
                <a:solidFill>
                  <a:schemeClr val="tx1"/>
                </a:solidFill>
                <a:ea typeface="+mn-lt"/>
                <a:cs typeface="+mn-lt"/>
              </a:rPr>
              <a:t>línur</a:t>
            </a:r>
            <a:r>
              <a:rPr lang="en-GB" sz="1400">
                <a:solidFill>
                  <a:schemeClr val="tx1"/>
                </a:solidFill>
                <a:ea typeface="+mn-lt"/>
                <a:cs typeface="+mn-lt"/>
              </a:rPr>
              <a:t> </a:t>
            </a:r>
            <a:r>
              <a:rPr lang="en-GB" sz="1400" err="1">
                <a:solidFill>
                  <a:schemeClr val="tx1"/>
                </a:solidFill>
                <a:ea typeface="+mn-lt"/>
                <a:cs typeface="+mn-lt"/>
              </a:rPr>
              <a:t>þú</a:t>
            </a:r>
            <a:r>
              <a:rPr lang="en-GB" sz="1400">
                <a:solidFill>
                  <a:schemeClr val="tx1"/>
                </a:solidFill>
                <a:ea typeface="+mn-lt"/>
                <a:cs typeface="+mn-lt"/>
              </a:rPr>
              <a:t> </a:t>
            </a:r>
          </a:p>
          <a:p>
            <a:r>
              <a:rPr lang="en-GB" sz="1400" err="1">
                <a:solidFill>
                  <a:schemeClr val="tx1"/>
                </a:solidFill>
                <a:ea typeface="+mn-lt"/>
                <a:cs typeface="+mn-lt"/>
              </a:rPr>
              <a:t>vínylskerar</a:t>
            </a:r>
            <a:r>
              <a:rPr lang="en-GB" sz="1400">
                <a:solidFill>
                  <a:schemeClr val="tx1"/>
                </a:solidFill>
                <a:ea typeface="+mn-lt"/>
                <a:cs typeface="+mn-lt"/>
              </a:rPr>
              <a:t> </a:t>
            </a:r>
            <a:r>
              <a:rPr lang="en-GB" sz="1400" err="1">
                <a:solidFill>
                  <a:schemeClr val="tx1"/>
                </a:solidFill>
                <a:ea typeface="+mn-lt"/>
                <a:cs typeface="+mn-lt"/>
              </a:rPr>
              <a:t>myndi</a:t>
            </a:r>
            <a:r>
              <a:rPr lang="en-GB" sz="1400">
                <a:solidFill>
                  <a:schemeClr val="tx1"/>
                </a:solidFill>
                <a:ea typeface="+mn-lt"/>
                <a:cs typeface="+mn-lt"/>
              </a:rPr>
              <a:t> </a:t>
            </a:r>
            <a:r>
              <a:rPr lang="en-GB" sz="1400" err="1">
                <a:solidFill>
                  <a:schemeClr val="tx1"/>
                </a:solidFill>
                <a:ea typeface="+mn-lt"/>
                <a:cs typeface="+mn-lt"/>
              </a:rPr>
              <a:t>skera</a:t>
            </a:r>
            <a:r>
              <a:rPr lang="en-GB" sz="1400">
                <a:solidFill>
                  <a:schemeClr val="tx1"/>
                </a:solidFill>
                <a:ea typeface="+mn-lt"/>
                <a:cs typeface="+mn-lt"/>
              </a:rPr>
              <a:t> </a:t>
            </a:r>
            <a:r>
              <a:rPr lang="en-GB" sz="1400" err="1">
                <a:solidFill>
                  <a:schemeClr val="tx1"/>
                </a:solidFill>
                <a:ea typeface="+mn-lt"/>
                <a:cs typeface="+mn-lt"/>
              </a:rPr>
              <a:t>síðar</a:t>
            </a:r>
            <a:r>
              <a:rPr lang="en-GB" sz="1400">
                <a:solidFill>
                  <a:schemeClr val="tx1"/>
                </a:solidFill>
                <a:ea typeface="+mn-lt"/>
                <a:cs typeface="+mn-lt"/>
              </a:rPr>
              <a:t>. </a:t>
            </a:r>
            <a:endParaRPr lang="en-US">
              <a:solidFill>
                <a:schemeClr val="tx1"/>
              </a:solidFill>
              <a:cs typeface="Arial"/>
            </a:endParaRPr>
          </a:p>
          <a:p>
            <a:r>
              <a:rPr lang="en-GB" sz="1400">
                <a:solidFill>
                  <a:schemeClr val="tx1"/>
                </a:solidFill>
                <a:ea typeface="+mn-lt"/>
                <a:cs typeface="+mn-lt"/>
              </a:rPr>
              <a:t>Til </a:t>
            </a:r>
            <a:r>
              <a:rPr lang="en-GB" sz="1400" err="1">
                <a:solidFill>
                  <a:schemeClr val="tx1"/>
                </a:solidFill>
                <a:ea typeface="+mn-lt"/>
                <a:cs typeface="+mn-lt"/>
              </a:rPr>
              <a:t>að</a:t>
            </a:r>
            <a:r>
              <a:rPr lang="en-GB" sz="1400">
                <a:solidFill>
                  <a:schemeClr val="tx1"/>
                </a:solidFill>
                <a:ea typeface="+mn-lt"/>
                <a:cs typeface="+mn-lt"/>
              </a:rPr>
              <a:t> </a:t>
            </a:r>
            <a:r>
              <a:rPr lang="en-GB" sz="1400" err="1">
                <a:solidFill>
                  <a:schemeClr val="tx1"/>
                </a:solidFill>
                <a:ea typeface="+mn-lt"/>
                <a:cs typeface="+mn-lt"/>
              </a:rPr>
              <a:t>komast</a:t>
            </a:r>
            <a:r>
              <a:rPr lang="en-GB" sz="1400">
                <a:solidFill>
                  <a:schemeClr val="tx1"/>
                </a:solidFill>
                <a:ea typeface="+mn-lt"/>
                <a:cs typeface="+mn-lt"/>
              </a:rPr>
              <a:t> í „Fill </a:t>
            </a:r>
            <a:r>
              <a:rPr lang="en-GB" sz="1400" err="1">
                <a:solidFill>
                  <a:schemeClr val="tx1"/>
                </a:solidFill>
                <a:ea typeface="+mn-lt"/>
                <a:cs typeface="+mn-lt"/>
              </a:rPr>
              <a:t>og</a:t>
            </a:r>
            <a:r>
              <a:rPr lang="en-GB" sz="1400">
                <a:solidFill>
                  <a:schemeClr val="tx1"/>
                </a:solidFill>
                <a:ea typeface="+mn-lt"/>
                <a:cs typeface="+mn-lt"/>
              </a:rPr>
              <a:t> Stroke“ </a:t>
            </a:r>
            <a:r>
              <a:rPr lang="en-GB" sz="1400" err="1">
                <a:solidFill>
                  <a:schemeClr val="tx1"/>
                </a:solidFill>
                <a:ea typeface="+mn-lt"/>
                <a:cs typeface="+mn-lt"/>
              </a:rPr>
              <a:t>valmyndina</a:t>
            </a:r>
            <a:r>
              <a:rPr lang="en-GB" sz="1400">
                <a:solidFill>
                  <a:schemeClr val="tx1"/>
                </a:solidFill>
                <a:ea typeface="+mn-lt"/>
                <a:cs typeface="+mn-lt"/>
              </a:rPr>
              <a:t> </a:t>
            </a:r>
            <a:r>
              <a:rPr lang="en-GB" sz="1400" err="1">
                <a:solidFill>
                  <a:schemeClr val="tx1"/>
                </a:solidFill>
                <a:ea typeface="+mn-lt"/>
                <a:cs typeface="+mn-lt"/>
              </a:rPr>
              <a:t>skaltu</a:t>
            </a:r>
            <a:r>
              <a:rPr lang="en-GB" sz="1400">
                <a:solidFill>
                  <a:schemeClr val="tx1"/>
                </a:solidFill>
                <a:ea typeface="+mn-lt"/>
                <a:cs typeface="+mn-lt"/>
              </a:rPr>
              <a:t> </a:t>
            </a:r>
            <a:r>
              <a:rPr lang="en-GB" sz="1400" err="1">
                <a:solidFill>
                  <a:schemeClr val="tx1"/>
                </a:solidFill>
                <a:ea typeface="+mn-lt"/>
                <a:cs typeface="+mn-lt"/>
              </a:rPr>
              <a:t>velja</a:t>
            </a:r>
            <a:r>
              <a:rPr lang="en-GB" sz="1400">
                <a:solidFill>
                  <a:schemeClr val="tx1"/>
                </a:solidFill>
                <a:ea typeface="+mn-lt"/>
                <a:cs typeface="+mn-lt"/>
              </a:rPr>
              <a:t> „Object“ á </a:t>
            </a:r>
            <a:r>
              <a:rPr lang="en-GB" sz="1400" err="1">
                <a:solidFill>
                  <a:schemeClr val="tx1"/>
                </a:solidFill>
                <a:ea typeface="+mn-lt"/>
                <a:cs typeface="+mn-lt"/>
              </a:rPr>
              <a:t>verkefnastikunni</a:t>
            </a:r>
            <a:endParaRPr lang="ko-KR" err="1">
              <a:solidFill>
                <a:schemeClr val="tx1"/>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lIns="91440" tIns="45720" rIns="91440" bIns="45720" anchor="ctr"/>
          <a:lstStyle/>
          <a:p>
            <a:pPr algn="l"/>
            <a:r>
              <a:rPr lang="en-US" sz="1800" err="1">
                <a:ea typeface="+mn-lt"/>
                <a:cs typeface="+mn-lt"/>
              </a:rPr>
              <a:t>Ferli</a:t>
            </a:r>
            <a:r>
              <a:rPr lang="en-US" sz="1800">
                <a:ea typeface="+mn-lt"/>
                <a:cs typeface="+mn-lt"/>
              </a:rPr>
              <a:t>: </a:t>
            </a:r>
            <a:r>
              <a:rPr lang="en-US" sz="1800" err="1">
                <a:ea typeface="+mn-lt"/>
                <a:cs typeface="+mn-lt"/>
              </a:rPr>
              <a:t>Hvað</a:t>
            </a:r>
            <a:r>
              <a:rPr lang="en-US" sz="1800">
                <a:ea typeface="+mn-lt"/>
                <a:cs typeface="+mn-lt"/>
              </a:rPr>
              <a:t> </a:t>
            </a:r>
            <a:r>
              <a:rPr lang="en-US" sz="1800" err="1">
                <a:ea typeface="+mn-lt"/>
                <a:cs typeface="+mn-lt"/>
              </a:rPr>
              <a:t>ætla</a:t>
            </a:r>
            <a:r>
              <a:rPr lang="en-US" sz="1800">
                <a:ea typeface="+mn-lt"/>
                <a:cs typeface="+mn-lt"/>
              </a:rPr>
              <a:t> </a:t>
            </a:r>
            <a:r>
              <a:rPr lang="en-US" sz="1800" err="1">
                <a:ea typeface="+mn-lt"/>
                <a:cs typeface="+mn-lt"/>
              </a:rPr>
              <a:t>ég</a:t>
            </a:r>
            <a:r>
              <a:rPr lang="en-US" sz="1800">
                <a:ea typeface="+mn-lt"/>
                <a:cs typeface="+mn-lt"/>
              </a:rPr>
              <a:t> </a:t>
            </a:r>
            <a:r>
              <a:rPr lang="en-US" sz="1800" err="1">
                <a:ea typeface="+mn-lt"/>
                <a:cs typeface="+mn-lt"/>
              </a:rPr>
              <a:t>að</a:t>
            </a:r>
            <a:r>
              <a:rPr lang="en-US" sz="1800">
                <a:ea typeface="+mn-lt"/>
                <a:cs typeface="+mn-lt"/>
              </a:rPr>
              <a:t> </a:t>
            </a:r>
            <a:r>
              <a:rPr lang="en-US" sz="1800" err="1">
                <a:ea typeface="+mn-lt"/>
                <a:cs typeface="+mn-lt"/>
              </a:rPr>
              <a:t>gera</a:t>
            </a:r>
            <a:r>
              <a:rPr lang="en-US" sz="1800">
                <a:ea typeface="+mn-lt"/>
                <a:cs typeface="+mn-lt"/>
              </a:rPr>
              <a:t>?</a:t>
            </a:r>
            <a:endParaRPr lang="en-US">
              <a:ea typeface="+mn-lt"/>
              <a:cs typeface="+mn-lt"/>
            </a:endParaRPr>
          </a:p>
        </p:txBody>
      </p:sp>
      <p:pic>
        <p:nvPicPr>
          <p:cNvPr id="3" name="Picture 2">
            <a:extLst>
              <a:ext uri="{FF2B5EF4-FFF2-40B4-BE49-F238E27FC236}">
                <a16:creationId xmlns:a16="http://schemas.microsoft.com/office/drawing/2014/main" id="{36B4F317-255E-517F-C571-8C5AD3FE230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5278" y="2211710"/>
            <a:ext cx="3924300" cy="1177925"/>
          </a:xfrm>
          <a:prstGeom prst="rect">
            <a:avLst/>
          </a:prstGeom>
          <a:noFill/>
          <a:ln>
            <a:noFill/>
          </a:ln>
        </p:spPr>
      </p:pic>
      <p:sp>
        <p:nvSpPr>
          <p:cNvPr id="5" name="Arrow: Left 16">
            <a:extLst>
              <a:ext uri="{FF2B5EF4-FFF2-40B4-BE49-F238E27FC236}">
                <a16:creationId xmlns:a16="http://schemas.microsoft.com/office/drawing/2014/main" id="{F1526403-02E5-035E-F73E-6BB223AF67AF}"/>
              </a:ext>
            </a:extLst>
          </p:cNvPr>
          <p:cNvSpPr/>
          <p:nvPr/>
        </p:nvSpPr>
        <p:spPr>
          <a:xfrm>
            <a:off x="4403609" y="2992355"/>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092422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14</a:t>
            </a:r>
            <a:endParaRPr lang="en-U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571999" y="1884403"/>
            <a:ext cx="3946957"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ko-KR" sz="1400" err="1">
                <a:solidFill>
                  <a:schemeClr val="tx1">
                    <a:lumMod val="75000"/>
                    <a:lumOff val="25000"/>
                  </a:schemeClr>
                </a:solidFill>
              </a:rPr>
              <a:t>Nýr</a:t>
            </a:r>
            <a:r>
              <a:rPr lang="en-GB" altLang="ko-KR" sz="1400">
                <a:solidFill>
                  <a:schemeClr val="tx1">
                    <a:lumMod val="75000"/>
                    <a:lumOff val="25000"/>
                  </a:schemeClr>
                </a:solidFill>
              </a:rPr>
              <a:t> </a:t>
            </a:r>
            <a:r>
              <a:rPr lang="en-GB" altLang="ko-KR" sz="1400" err="1">
                <a:solidFill>
                  <a:schemeClr val="tx1">
                    <a:lumMod val="75000"/>
                    <a:lumOff val="25000"/>
                  </a:schemeClr>
                </a:solidFill>
              </a:rPr>
              <a:t>gluggi</a:t>
            </a:r>
            <a:r>
              <a:rPr lang="en-GB" altLang="ko-KR" sz="1400">
                <a:solidFill>
                  <a:schemeClr val="tx1">
                    <a:lumMod val="75000"/>
                    <a:lumOff val="25000"/>
                  </a:schemeClr>
                </a:solidFill>
              </a:rPr>
              <a:t> </a:t>
            </a:r>
            <a:r>
              <a:rPr lang="en-GB" altLang="ko-KR" sz="1400" err="1">
                <a:solidFill>
                  <a:schemeClr val="tx1">
                    <a:lumMod val="75000"/>
                    <a:lumOff val="25000"/>
                  </a:schemeClr>
                </a:solidFill>
              </a:rPr>
              <a:t>opnast</a:t>
            </a:r>
            <a:r>
              <a:rPr lang="en-GB" altLang="ko-KR" sz="1400">
                <a:solidFill>
                  <a:schemeClr val="tx1">
                    <a:lumMod val="75000"/>
                    <a:lumOff val="25000"/>
                  </a:schemeClr>
                </a:solidFill>
              </a:rPr>
              <a:t> </a:t>
            </a:r>
            <a:r>
              <a:rPr lang="en-GB" altLang="ko-KR" sz="1400" err="1">
                <a:solidFill>
                  <a:schemeClr val="tx1">
                    <a:lumMod val="75000"/>
                    <a:lumOff val="25000"/>
                  </a:schemeClr>
                </a:solidFill>
              </a:rPr>
              <a:t>með</a:t>
            </a:r>
            <a:r>
              <a:rPr lang="en-GB" altLang="ko-KR" sz="1400">
                <a:solidFill>
                  <a:schemeClr val="tx1">
                    <a:lumMod val="75000"/>
                    <a:lumOff val="25000"/>
                  </a:schemeClr>
                </a:solidFill>
              </a:rPr>
              <a:t> 3 </a:t>
            </a:r>
            <a:r>
              <a:rPr lang="en-GB" altLang="ko-KR" sz="1400" err="1">
                <a:solidFill>
                  <a:schemeClr val="tx1">
                    <a:lumMod val="75000"/>
                    <a:lumOff val="25000"/>
                  </a:schemeClr>
                </a:solidFill>
              </a:rPr>
              <a:t>töflum</a:t>
            </a:r>
            <a:r>
              <a:rPr lang="en-GB" altLang="ko-KR" sz="1400">
                <a:solidFill>
                  <a:schemeClr val="tx1">
                    <a:lumMod val="75000"/>
                    <a:lumOff val="25000"/>
                  </a:schemeClr>
                </a:solidFill>
              </a:rPr>
              <a:t> á </a:t>
            </a:r>
            <a:r>
              <a:rPr lang="en-GB" altLang="ko-KR" sz="1400" err="1">
                <a:solidFill>
                  <a:schemeClr val="tx1">
                    <a:lumMod val="75000"/>
                    <a:lumOff val="25000"/>
                  </a:schemeClr>
                </a:solidFill>
              </a:rPr>
              <a:t>honum</a:t>
            </a:r>
            <a:r>
              <a:rPr lang="en-GB" altLang="ko-KR" sz="1400">
                <a:solidFill>
                  <a:schemeClr val="tx1">
                    <a:lumMod val="75000"/>
                    <a:lumOff val="25000"/>
                  </a:schemeClr>
                </a:solidFill>
              </a:rPr>
              <a:t>. Sá </a:t>
            </a:r>
            <a:r>
              <a:rPr lang="en-GB" altLang="ko-KR" sz="1400" err="1">
                <a:solidFill>
                  <a:schemeClr val="tx1">
                    <a:lumMod val="75000"/>
                    <a:lumOff val="25000"/>
                  </a:schemeClr>
                </a:solidFill>
              </a:rPr>
              <a:t>fyrsti</a:t>
            </a:r>
            <a:r>
              <a:rPr lang="en-GB" altLang="ko-KR" sz="1400">
                <a:solidFill>
                  <a:schemeClr val="tx1">
                    <a:lumMod val="75000"/>
                    <a:lumOff val="25000"/>
                  </a:schemeClr>
                </a:solidFill>
              </a:rPr>
              <a:t> er „Fill“, </a:t>
            </a:r>
            <a:r>
              <a:rPr lang="en-GB" altLang="ko-KR" sz="1400" err="1">
                <a:solidFill>
                  <a:schemeClr val="tx1">
                    <a:lumMod val="75000"/>
                    <a:lumOff val="25000"/>
                  </a:schemeClr>
                </a:solidFill>
              </a:rPr>
              <a:t>síðan</a:t>
            </a:r>
            <a:r>
              <a:rPr lang="en-GB" altLang="ko-KR" sz="1400">
                <a:solidFill>
                  <a:schemeClr val="tx1">
                    <a:lumMod val="75000"/>
                    <a:lumOff val="25000"/>
                  </a:schemeClr>
                </a:solidFill>
              </a:rPr>
              <a:t> „Stroke paint“ </a:t>
            </a:r>
            <a:r>
              <a:rPr lang="en-GB" altLang="ko-KR" sz="1400" err="1">
                <a:solidFill>
                  <a:schemeClr val="tx1">
                    <a:lumMod val="75000"/>
                    <a:lumOff val="25000"/>
                  </a:schemeClr>
                </a:solidFill>
              </a:rPr>
              <a:t>og</a:t>
            </a:r>
            <a:r>
              <a:rPr lang="en-GB" altLang="ko-KR" sz="1400">
                <a:solidFill>
                  <a:schemeClr val="tx1">
                    <a:lumMod val="75000"/>
                    <a:lumOff val="25000"/>
                  </a:schemeClr>
                </a:solidFill>
              </a:rPr>
              <a:t> </a:t>
            </a:r>
            <a:r>
              <a:rPr lang="en-GB" altLang="ko-KR" sz="1400" err="1">
                <a:solidFill>
                  <a:schemeClr val="tx1">
                    <a:lumMod val="75000"/>
                    <a:lumOff val="25000"/>
                  </a:schemeClr>
                </a:solidFill>
              </a:rPr>
              <a:t>sá</a:t>
            </a:r>
            <a:r>
              <a:rPr lang="en-GB" altLang="ko-KR" sz="1400">
                <a:solidFill>
                  <a:schemeClr val="tx1">
                    <a:lumMod val="75000"/>
                    <a:lumOff val="25000"/>
                  </a:schemeClr>
                </a:solidFill>
              </a:rPr>
              <a:t> </a:t>
            </a:r>
            <a:r>
              <a:rPr lang="en-GB" altLang="ko-KR" sz="1400" err="1">
                <a:solidFill>
                  <a:schemeClr val="tx1">
                    <a:lumMod val="75000"/>
                    <a:lumOff val="25000"/>
                  </a:schemeClr>
                </a:solidFill>
              </a:rPr>
              <a:t>síðasti</a:t>
            </a:r>
            <a:r>
              <a:rPr lang="en-GB" altLang="ko-KR" sz="1400">
                <a:solidFill>
                  <a:schemeClr val="tx1">
                    <a:lumMod val="75000"/>
                    <a:lumOff val="25000"/>
                  </a:schemeClr>
                </a:solidFill>
              </a:rPr>
              <a:t> „Stroke style“. </a:t>
            </a:r>
            <a:r>
              <a:rPr lang="en-GB" altLang="ko-KR" sz="1400" err="1">
                <a:solidFill>
                  <a:schemeClr val="tx1">
                    <a:lumMod val="75000"/>
                    <a:lumOff val="25000"/>
                  </a:schemeClr>
                </a:solidFill>
              </a:rPr>
              <a:t>Við</a:t>
            </a:r>
            <a:r>
              <a:rPr lang="en-GB" altLang="ko-KR" sz="1400">
                <a:solidFill>
                  <a:schemeClr val="tx1">
                    <a:lumMod val="75000"/>
                    <a:lumOff val="25000"/>
                  </a:schemeClr>
                </a:solidFill>
              </a:rPr>
              <a:t> </a:t>
            </a:r>
            <a:r>
              <a:rPr lang="en-GB" altLang="ko-KR" sz="1400" err="1">
                <a:solidFill>
                  <a:schemeClr val="tx1">
                    <a:lumMod val="75000"/>
                    <a:lumOff val="25000"/>
                  </a:schemeClr>
                </a:solidFill>
              </a:rPr>
              <a:t>ætlum</a:t>
            </a:r>
            <a:r>
              <a:rPr lang="en-GB" altLang="ko-KR" sz="1400">
                <a:solidFill>
                  <a:schemeClr val="tx1">
                    <a:lumMod val="75000"/>
                    <a:lumOff val="25000"/>
                  </a:schemeClr>
                </a:solidFill>
              </a:rPr>
              <a:t> </a:t>
            </a:r>
            <a:r>
              <a:rPr lang="en-GB" altLang="ko-KR" sz="1400" err="1">
                <a:solidFill>
                  <a:schemeClr val="tx1">
                    <a:lumMod val="75000"/>
                    <a:lumOff val="25000"/>
                  </a:schemeClr>
                </a:solidFill>
              </a:rPr>
              <a:t>að</a:t>
            </a:r>
            <a:r>
              <a:rPr lang="en-GB" altLang="ko-KR" sz="1400">
                <a:solidFill>
                  <a:schemeClr val="tx1">
                    <a:lumMod val="75000"/>
                    <a:lumOff val="25000"/>
                  </a:schemeClr>
                </a:solidFill>
              </a:rPr>
              <a:t> nota </a:t>
            </a:r>
            <a:r>
              <a:rPr lang="en-GB" altLang="ko-KR" sz="1400" err="1">
                <a:solidFill>
                  <a:schemeClr val="tx1">
                    <a:lumMod val="75000"/>
                    <a:lumOff val="25000"/>
                  </a:schemeClr>
                </a:solidFill>
              </a:rPr>
              <a:t>fyrstu</a:t>
            </a:r>
            <a:r>
              <a:rPr lang="en-GB" altLang="ko-KR" sz="1400">
                <a:solidFill>
                  <a:schemeClr val="tx1">
                    <a:lumMod val="75000"/>
                    <a:lumOff val="25000"/>
                  </a:schemeClr>
                </a:solidFill>
              </a:rPr>
              <a:t> </a:t>
            </a:r>
            <a:r>
              <a:rPr lang="en-GB" altLang="ko-KR" sz="1400" err="1">
                <a:solidFill>
                  <a:schemeClr val="tx1">
                    <a:lumMod val="75000"/>
                    <a:lumOff val="25000"/>
                  </a:schemeClr>
                </a:solidFill>
              </a:rPr>
              <a:t>tvo</a:t>
            </a:r>
            <a:r>
              <a:rPr lang="en-GB" altLang="ko-KR" sz="1400">
                <a:solidFill>
                  <a:schemeClr val="tx1">
                    <a:lumMod val="75000"/>
                    <a:lumOff val="25000"/>
                  </a:schemeClr>
                </a:solidFill>
              </a:rPr>
              <a:t>. Í „Fill“ </a:t>
            </a:r>
            <a:r>
              <a:rPr lang="en-GB" altLang="ko-KR" sz="1400" err="1">
                <a:solidFill>
                  <a:schemeClr val="tx1">
                    <a:lumMod val="75000"/>
                    <a:lumOff val="25000"/>
                  </a:schemeClr>
                </a:solidFill>
              </a:rPr>
              <a:t>velurðu</a:t>
            </a:r>
            <a:r>
              <a:rPr lang="en-GB" altLang="ko-KR" sz="1400">
                <a:solidFill>
                  <a:schemeClr val="tx1">
                    <a:lumMod val="75000"/>
                    <a:lumOff val="25000"/>
                  </a:schemeClr>
                </a:solidFill>
              </a:rPr>
              <a:t> X, </a:t>
            </a:r>
            <a:r>
              <a:rPr lang="en-GB" altLang="ko-KR" sz="1400" err="1">
                <a:solidFill>
                  <a:schemeClr val="tx1">
                    <a:lumMod val="75000"/>
                    <a:lumOff val="25000"/>
                  </a:schemeClr>
                </a:solidFill>
              </a:rPr>
              <a:t>sem</a:t>
            </a:r>
            <a:r>
              <a:rPr lang="en-GB" altLang="ko-KR" sz="1400">
                <a:solidFill>
                  <a:schemeClr val="tx1">
                    <a:lumMod val="75000"/>
                    <a:lumOff val="25000"/>
                  </a:schemeClr>
                </a:solidFill>
              </a:rPr>
              <a:t> </a:t>
            </a:r>
            <a:r>
              <a:rPr lang="en-GB" altLang="ko-KR" sz="1400" err="1">
                <a:solidFill>
                  <a:schemeClr val="tx1">
                    <a:lumMod val="75000"/>
                    <a:lumOff val="25000"/>
                  </a:schemeClr>
                </a:solidFill>
              </a:rPr>
              <a:t>þýðir</a:t>
            </a:r>
            <a:r>
              <a:rPr lang="en-GB" altLang="ko-KR" sz="1400">
                <a:solidFill>
                  <a:schemeClr val="tx1">
                    <a:lumMod val="75000"/>
                    <a:lumOff val="25000"/>
                  </a:schemeClr>
                </a:solidFill>
              </a:rPr>
              <a:t> „</a:t>
            </a:r>
            <a:r>
              <a:rPr lang="en-GB" altLang="ko-KR" sz="1400" err="1">
                <a:solidFill>
                  <a:schemeClr val="tx1">
                    <a:lumMod val="75000"/>
                    <a:lumOff val="25000"/>
                  </a:schemeClr>
                </a:solidFill>
              </a:rPr>
              <a:t>engin</a:t>
            </a:r>
            <a:r>
              <a:rPr lang="en-GB" altLang="ko-KR" sz="1400">
                <a:solidFill>
                  <a:schemeClr val="tx1">
                    <a:lumMod val="75000"/>
                    <a:lumOff val="25000"/>
                  </a:schemeClr>
                </a:solidFill>
              </a:rPr>
              <a:t> </a:t>
            </a:r>
            <a:r>
              <a:rPr lang="en-GB" altLang="ko-KR" sz="1400" err="1">
                <a:solidFill>
                  <a:schemeClr val="tx1">
                    <a:lumMod val="75000"/>
                    <a:lumOff val="25000"/>
                  </a:schemeClr>
                </a:solidFill>
              </a:rPr>
              <a:t>fylling</a:t>
            </a:r>
            <a:r>
              <a:rPr lang="en-GB" altLang="ko-KR" sz="1400">
                <a:solidFill>
                  <a:schemeClr val="tx1">
                    <a:lumMod val="75000"/>
                    <a:lumOff val="25000"/>
                  </a:schemeClr>
                </a:solidFill>
              </a:rPr>
              <a:t>“. </a:t>
            </a:r>
            <a:r>
              <a:rPr lang="en-GB" altLang="ko-KR" sz="1400" err="1">
                <a:solidFill>
                  <a:schemeClr val="tx1">
                    <a:lumMod val="75000"/>
                    <a:lumOff val="25000"/>
                  </a:schemeClr>
                </a:solidFill>
              </a:rPr>
              <a:t>Myndin</a:t>
            </a:r>
            <a:r>
              <a:rPr lang="en-GB" altLang="ko-KR" sz="1400">
                <a:solidFill>
                  <a:schemeClr val="tx1">
                    <a:lumMod val="75000"/>
                    <a:lumOff val="25000"/>
                  </a:schemeClr>
                </a:solidFill>
              </a:rPr>
              <a:t> </a:t>
            </a:r>
            <a:r>
              <a:rPr lang="en-GB" altLang="ko-KR" sz="1400" err="1">
                <a:solidFill>
                  <a:schemeClr val="tx1">
                    <a:lumMod val="75000"/>
                    <a:lumOff val="25000"/>
                  </a:schemeClr>
                </a:solidFill>
              </a:rPr>
              <a:t>þín</a:t>
            </a:r>
            <a:r>
              <a:rPr lang="en-GB" altLang="ko-KR" sz="1400">
                <a:solidFill>
                  <a:schemeClr val="tx1">
                    <a:lumMod val="75000"/>
                    <a:lumOff val="25000"/>
                  </a:schemeClr>
                </a:solidFill>
              </a:rPr>
              <a:t> </a:t>
            </a:r>
            <a:r>
              <a:rPr lang="en-GB" altLang="ko-KR" sz="1400" err="1">
                <a:solidFill>
                  <a:schemeClr val="tx1">
                    <a:lumMod val="75000"/>
                    <a:lumOff val="25000"/>
                  </a:schemeClr>
                </a:solidFill>
              </a:rPr>
              <a:t>virðist</a:t>
            </a:r>
            <a:r>
              <a:rPr lang="en-GB" altLang="ko-KR" sz="1400">
                <a:solidFill>
                  <a:schemeClr val="tx1">
                    <a:lumMod val="75000"/>
                    <a:lumOff val="25000"/>
                  </a:schemeClr>
                </a:solidFill>
              </a:rPr>
              <a:t> </a:t>
            </a:r>
            <a:r>
              <a:rPr lang="en-GB" altLang="ko-KR" sz="1400" err="1">
                <a:solidFill>
                  <a:schemeClr val="tx1">
                    <a:lumMod val="75000"/>
                    <a:lumOff val="25000"/>
                  </a:schemeClr>
                </a:solidFill>
              </a:rPr>
              <a:t>hverfa</a:t>
            </a:r>
            <a:r>
              <a:rPr lang="en-GB" altLang="ko-KR" sz="1400">
                <a:solidFill>
                  <a:schemeClr val="tx1">
                    <a:lumMod val="75000"/>
                    <a:lumOff val="25000"/>
                  </a:schemeClr>
                </a:solidFill>
              </a:rPr>
              <a:t>. </a:t>
            </a:r>
            <a:r>
              <a:rPr lang="en-GB" altLang="ko-KR" sz="1400" err="1">
                <a:solidFill>
                  <a:schemeClr val="tx1">
                    <a:lumMod val="75000"/>
                    <a:lumOff val="25000"/>
                  </a:schemeClr>
                </a:solidFill>
              </a:rPr>
              <a:t>Síðan</a:t>
            </a:r>
            <a:r>
              <a:rPr lang="en-GB" altLang="ko-KR" sz="1400">
                <a:solidFill>
                  <a:schemeClr val="tx1">
                    <a:lumMod val="75000"/>
                    <a:lumOff val="25000"/>
                  </a:schemeClr>
                </a:solidFill>
              </a:rPr>
              <a:t> </a:t>
            </a:r>
            <a:r>
              <a:rPr lang="en-GB" altLang="ko-KR" sz="1400" err="1">
                <a:solidFill>
                  <a:schemeClr val="tx1">
                    <a:lumMod val="75000"/>
                    <a:lumOff val="25000"/>
                  </a:schemeClr>
                </a:solidFill>
              </a:rPr>
              <a:t>skiptir</a:t>
            </a:r>
            <a:r>
              <a:rPr lang="en-GB" altLang="ko-KR" sz="1400">
                <a:solidFill>
                  <a:schemeClr val="tx1">
                    <a:lumMod val="75000"/>
                    <a:lumOff val="25000"/>
                  </a:schemeClr>
                </a:solidFill>
              </a:rPr>
              <a:t> </a:t>
            </a:r>
            <a:r>
              <a:rPr lang="en-GB" altLang="ko-KR" sz="1400" err="1">
                <a:solidFill>
                  <a:schemeClr val="tx1">
                    <a:lumMod val="75000"/>
                    <a:lumOff val="25000"/>
                  </a:schemeClr>
                </a:solidFill>
              </a:rPr>
              <a:t>þú</a:t>
            </a:r>
            <a:r>
              <a:rPr lang="en-GB" altLang="ko-KR" sz="1400">
                <a:solidFill>
                  <a:schemeClr val="tx1">
                    <a:lumMod val="75000"/>
                    <a:lumOff val="25000"/>
                  </a:schemeClr>
                </a:solidFill>
              </a:rPr>
              <a:t> </a:t>
            </a:r>
            <a:r>
              <a:rPr lang="en-GB" altLang="ko-KR" sz="1400" err="1">
                <a:solidFill>
                  <a:schemeClr val="tx1">
                    <a:lumMod val="75000"/>
                    <a:lumOff val="25000"/>
                  </a:schemeClr>
                </a:solidFill>
              </a:rPr>
              <a:t>yfir</a:t>
            </a:r>
            <a:r>
              <a:rPr lang="en-GB" altLang="ko-KR" sz="1400">
                <a:solidFill>
                  <a:schemeClr val="tx1">
                    <a:lumMod val="75000"/>
                    <a:lumOff val="25000"/>
                  </a:schemeClr>
                </a:solidFill>
              </a:rPr>
              <a:t> í </a:t>
            </a:r>
            <a:r>
              <a:rPr lang="en-GB" altLang="ko-KR" sz="1400" err="1">
                <a:solidFill>
                  <a:schemeClr val="tx1">
                    <a:lumMod val="75000"/>
                    <a:lumOff val="25000"/>
                  </a:schemeClr>
                </a:solidFill>
              </a:rPr>
              <a:t>næsta</a:t>
            </a:r>
            <a:r>
              <a:rPr lang="en-GB" altLang="ko-KR" sz="1400">
                <a:solidFill>
                  <a:schemeClr val="tx1">
                    <a:lumMod val="75000"/>
                    <a:lumOff val="25000"/>
                  </a:schemeClr>
                </a:solidFill>
              </a:rPr>
              <a:t> </a:t>
            </a:r>
            <a:r>
              <a:rPr lang="en-GB" altLang="ko-KR" sz="1400" err="1">
                <a:solidFill>
                  <a:schemeClr val="tx1">
                    <a:lumMod val="75000"/>
                    <a:lumOff val="25000"/>
                  </a:schemeClr>
                </a:solidFill>
              </a:rPr>
              <a:t>flipa</a:t>
            </a:r>
            <a:r>
              <a:rPr lang="en-GB" altLang="ko-KR" sz="1400">
                <a:solidFill>
                  <a:schemeClr val="tx1">
                    <a:lumMod val="75000"/>
                    <a:lumOff val="25000"/>
                  </a:schemeClr>
                </a:solidFill>
              </a:rPr>
              <a:t> „Stroke paint“ </a:t>
            </a:r>
            <a:r>
              <a:rPr lang="en-GB" altLang="ko-KR" sz="1400" err="1">
                <a:solidFill>
                  <a:schemeClr val="tx1">
                    <a:lumMod val="75000"/>
                    <a:lumOff val="25000"/>
                  </a:schemeClr>
                </a:solidFill>
              </a:rPr>
              <a:t>og</a:t>
            </a:r>
            <a:r>
              <a:rPr lang="en-GB" altLang="ko-KR" sz="1400">
                <a:solidFill>
                  <a:schemeClr val="tx1">
                    <a:lumMod val="75000"/>
                    <a:lumOff val="25000"/>
                  </a:schemeClr>
                </a:solidFill>
              </a:rPr>
              <a:t> </a:t>
            </a:r>
            <a:r>
              <a:rPr lang="en-GB" altLang="ko-KR" sz="1400" err="1">
                <a:solidFill>
                  <a:schemeClr val="tx1">
                    <a:lumMod val="75000"/>
                    <a:lumOff val="25000"/>
                  </a:schemeClr>
                </a:solidFill>
              </a:rPr>
              <a:t>velur</a:t>
            </a:r>
            <a:r>
              <a:rPr lang="en-GB" altLang="ko-KR" sz="1400">
                <a:solidFill>
                  <a:schemeClr val="tx1">
                    <a:lumMod val="75000"/>
                    <a:lumOff val="25000"/>
                  </a:schemeClr>
                </a:solidFill>
              </a:rPr>
              <a:t> </a:t>
            </a:r>
            <a:r>
              <a:rPr lang="en-GB" altLang="ko-KR" sz="1400" err="1">
                <a:solidFill>
                  <a:schemeClr val="tx1">
                    <a:lumMod val="75000"/>
                    <a:lumOff val="25000"/>
                  </a:schemeClr>
                </a:solidFill>
              </a:rPr>
              <a:t>alveg</a:t>
            </a:r>
            <a:r>
              <a:rPr lang="en-GB" altLang="ko-KR" sz="1400">
                <a:solidFill>
                  <a:schemeClr val="tx1">
                    <a:lumMod val="75000"/>
                    <a:lumOff val="25000"/>
                  </a:schemeClr>
                </a:solidFill>
              </a:rPr>
              <a:t> </a:t>
            </a:r>
            <a:r>
              <a:rPr lang="en-GB" altLang="ko-KR" sz="1400" err="1">
                <a:solidFill>
                  <a:schemeClr val="tx1">
                    <a:lumMod val="75000"/>
                    <a:lumOff val="25000"/>
                  </a:schemeClr>
                </a:solidFill>
              </a:rPr>
              <a:t>fyllta</a:t>
            </a:r>
            <a:r>
              <a:rPr lang="en-GB" altLang="ko-KR" sz="1400">
                <a:solidFill>
                  <a:schemeClr val="tx1">
                    <a:lumMod val="75000"/>
                    <a:lumOff val="25000"/>
                  </a:schemeClr>
                </a:solidFill>
              </a:rPr>
              <a:t> </a:t>
            </a:r>
            <a:r>
              <a:rPr lang="en-GB" altLang="ko-KR" sz="1400" err="1">
                <a:solidFill>
                  <a:schemeClr val="tx1">
                    <a:lumMod val="75000"/>
                    <a:lumOff val="25000"/>
                  </a:schemeClr>
                </a:solidFill>
              </a:rPr>
              <a:t>reitinn</a:t>
            </a:r>
            <a:r>
              <a:rPr lang="en-GB" altLang="ko-KR" sz="1400">
                <a:solidFill>
                  <a:schemeClr val="tx1">
                    <a:lumMod val="75000"/>
                    <a:lumOff val="25000"/>
                  </a:schemeClr>
                </a:solidFill>
              </a:rPr>
              <a:t>. </a:t>
            </a:r>
            <a:r>
              <a:rPr lang="en-GB" altLang="ko-KR" sz="1400" err="1">
                <a:solidFill>
                  <a:schemeClr val="tx1">
                    <a:lumMod val="75000"/>
                    <a:lumOff val="25000"/>
                  </a:schemeClr>
                </a:solidFill>
              </a:rPr>
              <a:t>Nú</a:t>
            </a:r>
            <a:r>
              <a:rPr lang="en-GB" altLang="ko-KR" sz="1400">
                <a:solidFill>
                  <a:schemeClr val="tx1">
                    <a:lumMod val="75000"/>
                    <a:lumOff val="25000"/>
                  </a:schemeClr>
                </a:solidFill>
              </a:rPr>
              <a:t> </a:t>
            </a:r>
            <a:r>
              <a:rPr lang="en-GB" altLang="ko-KR" sz="1400" err="1">
                <a:solidFill>
                  <a:schemeClr val="tx1">
                    <a:lumMod val="75000"/>
                    <a:lumOff val="25000"/>
                  </a:schemeClr>
                </a:solidFill>
              </a:rPr>
              <a:t>ættu</a:t>
            </a:r>
            <a:r>
              <a:rPr lang="en-GB" altLang="ko-KR" sz="1400">
                <a:solidFill>
                  <a:schemeClr val="tx1">
                    <a:lumMod val="75000"/>
                    <a:lumOff val="25000"/>
                  </a:schemeClr>
                </a:solidFill>
              </a:rPr>
              <a:t> </a:t>
            </a:r>
            <a:r>
              <a:rPr lang="en-GB" altLang="ko-KR" sz="1400" err="1">
                <a:solidFill>
                  <a:schemeClr val="tx1">
                    <a:lumMod val="75000"/>
                    <a:lumOff val="25000"/>
                  </a:schemeClr>
                </a:solidFill>
              </a:rPr>
              <a:t>útlínur</a:t>
            </a:r>
            <a:r>
              <a:rPr lang="en-GB" altLang="ko-KR" sz="1400">
                <a:solidFill>
                  <a:schemeClr val="tx1">
                    <a:lumMod val="75000"/>
                    <a:lumOff val="25000"/>
                  </a:schemeClr>
                </a:solidFill>
              </a:rPr>
              <a:t> </a:t>
            </a:r>
            <a:r>
              <a:rPr lang="en-GB" altLang="ko-KR" sz="1400" err="1">
                <a:solidFill>
                  <a:schemeClr val="tx1">
                    <a:lumMod val="75000"/>
                    <a:lumOff val="25000"/>
                  </a:schemeClr>
                </a:solidFill>
              </a:rPr>
              <a:t>myndarinnar</a:t>
            </a:r>
            <a:r>
              <a:rPr lang="en-GB" altLang="ko-KR" sz="1400">
                <a:solidFill>
                  <a:schemeClr val="tx1">
                    <a:lumMod val="75000"/>
                    <a:lumOff val="25000"/>
                  </a:schemeClr>
                </a:solidFill>
              </a:rPr>
              <a:t> </a:t>
            </a:r>
            <a:r>
              <a:rPr lang="en-GB" altLang="ko-KR" sz="1400" err="1">
                <a:solidFill>
                  <a:schemeClr val="tx1">
                    <a:lumMod val="75000"/>
                    <a:lumOff val="25000"/>
                  </a:schemeClr>
                </a:solidFill>
              </a:rPr>
              <a:t>að</a:t>
            </a:r>
            <a:r>
              <a:rPr lang="en-GB" altLang="ko-KR" sz="1400">
                <a:solidFill>
                  <a:schemeClr val="tx1">
                    <a:lumMod val="75000"/>
                    <a:lumOff val="25000"/>
                  </a:schemeClr>
                </a:solidFill>
              </a:rPr>
              <a:t> </a:t>
            </a:r>
            <a:r>
              <a:rPr lang="en-GB" altLang="ko-KR" sz="1400" err="1">
                <a:solidFill>
                  <a:schemeClr val="tx1">
                    <a:lumMod val="75000"/>
                    <a:lumOff val="25000"/>
                  </a:schemeClr>
                </a:solidFill>
              </a:rPr>
              <a:t>birtast</a:t>
            </a:r>
            <a:r>
              <a:rPr lang="en-GB" altLang="ko-KR" sz="1400">
                <a:solidFill>
                  <a:schemeClr val="tx1">
                    <a:lumMod val="75000"/>
                    <a:lumOff val="25000"/>
                  </a:schemeClr>
                </a:solidFill>
              </a:rPr>
              <a:t> </a:t>
            </a:r>
            <a:r>
              <a:rPr lang="en-GB" altLang="ko-KR" sz="1400" err="1">
                <a:solidFill>
                  <a:schemeClr val="tx1">
                    <a:lumMod val="75000"/>
                    <a:lumOff val="25000"/>
                  </a:schemeClr>
                </a:solidFill>
              </a:rPr>
              <a:t>aftur</a:t>
            </a:r>
            <a:r>
              <a:rPr lang="en-GB" altLang="ko-KR" sz="1400">
                <a:solidFill>
                  <a:schemeClr val="tx1">
                    <a:lumMod val="75000"/>
                    <a:lumOff val="25000"/>
                  </a:schemeClr>
                </a:solidFill>
              </a:rPr>
              <a:t>.</a:t>
            </a: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072774" y="1146666"/>
            <a:ext cx="3253843" cy="282799"/>
          </a:xfrm>
        </p:spPr>
        <p:txBody>
          <a:bodyPr/>
          <a:lstStyle/>
          <a:p>
            <a:pPr lvl="0" algn="l"/>
            <a:r>
              <a:rPr lang="en-US" altLang="ko-KR" sz="1800" b="1" err="1"/>
              <a:t>Ferli</a:t>
            </a:r>
            <a:r>
              <a:rPr lang="en-US" altLang="ko-KR" sz="1800" b="1"/>
              <a:t>: Hvað ætla </a:t>
            </a:r>
            <a:r>
              <a:rPr lang="en-US" altLang="ko-KR" sz="1800" b="1" err="1"/>
              <a:t>ég</a:t>
            </a:r>
            <a:r>
              <a:rPr lang="en-US" altLang="ko-KR" sz="1800" b="1"/>
              <a:t> að </a:t>
            </a:r>
            <a:r>
              <a:rPr lang="en-US" altLang="ko-KR" sz="1800" b="1" err="1"/>
              <a:t>gera</a:t>
            </a:r>
            <a:r>
              <a:rPr lang="en-US" altLang="ko-KR" sz="1800" b="1"/>
              <a:t>?</a:t>
            </a:r>
          </a:p>
        </p:txBody>
      </p:sp>
      <p:pic>
        <p:nvPicPr>
          <p:cNvPr id="3" name="Picture 2">
            <a:extLst>
              <a:ext uri="{FF2B5EF4-FFF2-40B4-BE49-F238E27FC236}">
                <a16:creationId xmlns:a16="http://schemas.microsoft.com/office/drawing/2014/main" id="{F50E9020-36E9-3616-D7B4-658181C06C7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87624" y="1856172"/>
            <a:ext cx="2476500" cy="923925"/>
          </a:xfrm>
          <a:prstGeom prst="rect">
            <a:avLst/>
          </a:prstGeom>
          <a:noFill/>
          <a:ln>
            <a:noFill/>
          </a:ln>
        </p:spPr>
      </p:pic>
      <p:sp>
        <p:nvSpPr>
          <p:cNvPr id="5" name="Arrow: Left 19">
            <a:extLst>
              <a:ext uri="{FF2B5EF4-FFF2-40B4-BE49-F238E27FC236}">
                <a16:creationId xmlns:a16="http://schemas.microsoft.com/office/drawing/2014/main" id="{2D9358C8-6833-ABD3-9863-FE5C6E541DDB}"/>
              </a:ext>
            </a:extLst>
          </p:cNvPr>
          <p:cNvSpPr/>
          <p:nvPr/>
        </p:nvSpPr>
        <p:spPr>
          <a:xfrm rot="10800000">
            <a:off x="899592" y="2471737"/>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993B09E9-8511-B326-8C42-1C5C0EC362B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49674" y="3130351"/>
            <a:ext cx="1314450" cy="923925"/>
          </a:xfrm>
          <a:prstGeom prst="rect">
            <a:avLst/>
          </a:prstGeom>
          <a:noFill/>
          <a:ln>
            <a:noFill/>
          </a:ln>
        </p:spPr>
      </p:pic>
      <p:sp>
        <p:nvSpPr>
          <p:cNvPr id="8" name="Arrow: Left 21">
            <a:extLst>
              <a:ext uri="{FF2B5EF4-FFF2-40B4-BE49-F238E27FC236}">
                <a16:creationId xmlns:a16="http://schemas.microsoft.com/office/drawing/2014/main" id="{65FA7A13-0ACA-115B-4C28-3D309EC711B8}"/>
              </a:ext>
            </a:extLst>
          </p:cNvPr>
          <p:cNvSpPr/>
          <p:nvPr/>
        </p:nvSpPr>
        <p:spPr>
          <a:xfrm rot="10800000">
            <a:off x="2297913" y="3772563"/>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994098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15</a:t>
            </a:r>
            <a:endParaRPr lang="en-U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860032" y="1884403"/>
            <a:ext cx="3658924"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ko-KR" sz="1400" err="1">
                <a:solidFill>
                  <a:schemeClr val="tx1">
                    <a:lumMod val="75000"/>
                    <a:lumOff val="25000"/>
                  </a:schemeClr>
                </a:solidFill>
              </a:rPr>
              <a:t>Þannig</a:t>
            </a:r>
            <a:r>
              <a:rPr lang="en-GB" altLang="ko-KR" sz="1400">
                <a:solidFill>
                  <a:schemeClr val="tx1">
                    <a:lumMod val="75000"/>
                    <a:lumOff val="25000"/>
                  </a:schemeClr>
                </a:solidFill>
              </a:rPr>
              <a:t> </a:t>
            </a:r>
            <a:r>
              <a:rPr lang="en-GB" altLang="ko-KR" sz="1400" err="1">
                <a:solidFill>
                  <a:schemeClr val="tx1">
                    <a:lumMod val="75000"/>
                    <a:lumOff val="25000"/>
                  </a:schemeClr>
                </a:solidFill>
              </a:rPr>
              <a:t>lítur</a:t>
            </a:r>
            <a:r>
              <a:rPr lang="en-GB" altLang="ko-KR" sz="1400">
                <a:solidFill>
                  <a:schemeClr val="tx1">
                    <a:lumMod val="75000"/>
                    <a:lumOff val="25000"/>
                  </a:schemeClr>
                </a:solidFill>
              </a:rPr>
              <a:t> </a:t>
            </a:r>
            <a:r>
              <a:rPr lang="en-GB" altLang="ko-KR" sz="1400" err="1">
                <a:solidFill>
                  <a:schemeClr val="tx1">
                    <a:lumMod val="75000"/>
                    <a:lumOff val="25000"/>
                  </a:schemeClr>
                </a:solidFill>
              </a:rPr>
              <a:t>sýnishornið</a:t>
            </a:r>
            <a:r>
              <a:rPr lang="en-GB" altLang="ko-KR" sz="1400">
                <a:solidFill>
                  <a:schemeClr val="tx1">
                    <a:lumMod val="75000"/>
                    <a:lumOff val="25000"/>
                  </a:schemeClr>
                </a:solidFill>
              </a:rPr>
              <a:t> </a:t>
            </a:r>
            <a:r>
              <a:rPr lang="en-GB" altLang="ko-KR" sz="1400" err="1">
                <a:solidFill>
                  <a:schemeClr val="tx1">
                    <a:lumMod val="75000"/>
                    <a:lumOff val="25000"/>
                  </a:schemeClr>
                </a:solidFill>
              </a:rPr>
              <a:t>okkar</a:t>
            </a:r>
            <a:r>
              <a:rPr lang="en-GB" altLang="ko-KR" sz="1400">
                <a:solidFill>
                  <a:schemeClr val="tx1">
                    <a:lumMod val="75000"/>
                    <a:lumOff val="25000"/>
                  </a:schemeClr>
                </a:solidFill>
              </a:rPr>
              <a:t> </a:t>
            </a:r>
            <a:r>
              <a:rPr lang="en-GB" altLang="ko-KR" sz="1400" err="1">
                <a:solidFill>
                  <a:schemeClr val="tx1">
                    <a:lumMod val="75000"/>
                    <a:lumOff val="25000"/>
                  </a:schemeClr>
                </a:solidFill>
              </a:rPr>
              <a:t>út</a:t>
            </a:r>
            <a:r>
              <a:rPr lang="en-GB" altLang="ko-KR" sz="1400">
                <a:solidFill>
                  <a:schemeClr val="tx1">
                    <a:lumMod val="75000"/>
                    <a:lumOff val="25000"/>
                  </a:schemeClr>
                </a:solidFill>
              </a:rPr>
              <a:t> </a:t>
            </a:r>
            <a:r>
              <a:rPr lang="en-GB" altLang="ko-KR" sz="1400" err="1">
                <a:solidFill>
                  <a:schemeClr val="tx1">
                    <a:lumMod val="75000"/>
                    <a:lumOff val="25000"/>
                  </a:schemeClr>
                </a:solidFill>
              </a:rPr>
              <a:t>núna</a:t>
            </a:r>
            <a:r>
              <a:rPr lang="en-GB" altLang="ko-KR" sz="1400">
                <a:solidFill>
                  <a:schemeClr val="tx1">
                    <a:lumMod val="75000"/>
                    <a:lumOff val="25000"/>
                  </a:schemeClr>
                </a:solidFill>
              </a:rPr>
              <a:t>. </a:t>
            </a:r>
            <a:r>
              <a:rPr lang="en-GB" altLang="ko-KR" sz="1400" err="1">
                <a:solidFill>
                  <a:schemeClr val="tx1">
                    <a:lumMod val="75000"/>
                    <a:lumOff val="25000"/>
                  </a:schemeClr>
                </a:solidFill>
              </a:rPr>
              <a:t>Það</a:t>
            </a:r>
            <a:r>
              <a:rPr lang="en-GB" altLang="ko-KR" sz="1400">
                <a:solidFill>
                  <a:schemeClr val="tx1">
                    <a:lumMod val="75000"/>
                    <a:lumOff val="25000"/>
                  </a:schemeClr>
                </a:solidFill>
              </a:rPr>
              <a:t> er </a:t>
            </a:r>
            <a:r>
              <a:rPr lang="en-GB" altLang="ko-KR" sz="1400" err="1">
                <a:solidFill>
                  <a:schemeClr val="tx1">
                    <a:lumMod val="75000"/>
                    <a:lumOff val="25000"/>
                  </a:schemeClr>
                </a:solidFill>
              </a:rPr>
              <a:t>tilbúið</a:t>
            </a:r>
            <a:r>
              <a:rPr lang="en-GB" altLang="ko-KR" sz="1400">
                <a:solidFill>
                  <a:schemeClr val="tx1">
                    <a:lumMod val="75000"/>
                    <a:lumOff val="25000"/>
                  </a:schemeClr>
                </a:solidFill>
              </a:rPr>
              <a:t> </a:t>
            </a:r>
            <a:r>
              <a:rPr lang="en-GB" altLang="ko-KR" sz="1400" err="1">
                <a:solidFill>
                  <a:schemeClr val="tx1">
                    <a:lumMod val="75000"/>
                    <a:lumOff val="25000"/>
                  </a:schemeClr>
                </a:solidFill>
              </a:rPr>
              <a:t>fyrir</a:t>
            </a:r>
            <a:r>
              <a:rPr lang="en-GB" altLang="ko-KR" sz="1400">
                <a:solidFill>
                  <a:schemeClr val="tx1">
                    <a:lumMod val="75000"/>
                    <a:lumOff val="25000"/>
                  </a:schemeClr>
                </a:solidFill>
              </a:rPr>
              <a:t> </a:t>
            </a:r>
            <a:r>
              <a:rPr lang="en-GB" altLang="ko-KR" sz="1400" err="1">
                <a:solidFill>
                  <a:schemeClr val="tx1">
                    <a:lumMod val="75000"/>
                    <a:lumOff val="25000"/>
                  </a:schemeClr>
                </a:solidFill>
              </a:rPr>
              <a:t>vinylskerann</a:t>
            </a:r>
            <a:r>
              <a:rPr lang="en-GB" altLang="ko-KR" sz="1400">
                <a:solidFill>
                  <a:schemeClr val="tx1">
                    <a:lumMod val="75000"/>
                    <a:lumOff val="25000"/>
                  </a:schemeClr>
                </a:solidFill>
              </a:rPr>
              <a:t>. </a:t>
            </a:r>
            <a:r>
              <a:rPr lang="en-GB" altLang="ko-KR" sz="1400" err="1">
                <a:solidFill>
                  <a:schemeClr val="tx1">
                    <a:lumMod val="75000"/>
                    <a:lumOff val="25000"/>
                  </a:schemeClr>
                </a:solidFill>
              </a:rPr>
              <a:t>Hafðu</a:t>
            </a:r>
            <a:r>
              <a:rPr lang="en-GB" altLang="ko-KR" sz="1400">
                <a:solidFill>
                  <a:schemeClr val="tx1">
                    <a:lumMod val="75000"/>
                    <a:lumOff val="25000"/>
                  </a:schemeClr>
                </a:solidFill>
              </a:rPr>
              <a:t> í </a:t>
            </a:r>
            <a:r>
              <a:rPr lang="en-GB" altLang="ko-KR" sz="1400" err="1">
                <a:solidFill>
                  <a:schemeClr val="tx1">
                    <a:lumMod val="75000"/>
                    <a:lumOff val="25000"/>
                  </a:schemeClr>
                </a:solidFill>
              </a:rPr>
              <a:t>huga</a:t>
            </a:r>
            <a:r>
              <a:rPr lang="en-GB" altLang="ko-KR" sz="1400">
                <a:solidFill>
                  <a:schemeClr val="tx1">
                    <a:lumMod val="75000"/>
                    <a:lumOff val="25000"/>
                  </a:schemeClr>
                </a:solidFill>
              </a:rPr>
              <a:t> </a:t>
            </a:r>
            <a:r>
              <a:rPr lang="en-GB" altLang="ko-KR" sz="1400" err="1">
                <a:solidFill>
                  <a:schemeClr val="tx1">
                    <a:lumMod val="75000"/>
                    <a:lumOff val="25000"/>
                  </a:schemeClr>
                </a:solidFill>
              </a:rPr>
              <a:t>að</a:t>
            </a:r>
            <a:r>
              <a:rPr lang="en-GB" altLang="ko-KR" sz="1400">
                <a:solidFill>
                  <a:schemeClr val="tx1">
                    <a:lumMod val="75000"/>
                    <a:lumOff val="25000"/>
                  </a:schemeClr>
                </a:solidFill>
              </a:rPr>
              <a:t> vista </a:t>
            </a:r>
            <a:r>
              <a:rPr lang="en-GB" altLang="ko-KR" sz="1400" err="1">
                <a:solidFill>
                  <a:schemeClr val="tx1">
                    <a:lumMod val="75000"/>
                    <a:lumOff val="25000"/>
                  </a:schemeClr>
                </a:solidFill>
              </a:rPr>
              <a:t>allar</a:t>
            </a:r>
            <a:r>
              <a:rPr lang="en-GB" altLang="ko-KR" sz="1400">
                <a:solidFill>
                  <a:schemeClr val="tx1">
                    <a:lumMod val="75000"/>
                    <a:lumOff val="25000"/>
                  </a:schemeClr>
                </a:solidFill>
              </a:rPr>
              <a:t> </a:t>
            </a:r>
            <a:r>
              <a:rPr lang="en-GB" altLang="ko-KR" sz="1400" err="1">
                <a:solidFill>
                  <a:schemeClr val="tx1">
                    <a:lumMod val="75000"/>
                    <a:lumOff val="25000"/>
                  </a:schemeClr>
                </a:solidFill>
              </a:rPr>
              <a:t>breytingar</a:t>
            </a:r>
            <a:r>
              <a:rPr lang="en-GB" altLang="ko-KR" sz="1400">
                <a:solidFill>
                  <a:schemeClr val="tx1">
                    <a:lumMod val="75000"/>
                    <a:lumOff val="25000"/>
                  </a:schemeClr>
                </a:solidFill>
              </a:rPr>
              <a:t> </a:t>
            </a:r>
            <a:r>
              <a:rPr lang="en-GB" altLang="ko-KR" sz="1400" err="1">
                <a:solidFill>
                  <a:schemeClr val="tx1">
                    <a:lumMod val="75000"/>
                    <a:lumOff val="25000"/>
                  </a:schemeClr>
                </a:solidFill>
              </a:rPr>
              <a:t>svo</a:t>
            </a:r>
            <a:r>
              <a:rPr lang="en-GB" altLang="ko-KR" sz="1400">
                <a:solidFill>
                  <a:schemeClr val="tx1">
                    <a:lumMod val="75000"/>
                    <a:lumOff val="25000"/>
                  </a:schemeClr>
                </a:solidFill>
              </a:rPr>
              <a:t> </a:t>
            </a:r>
            <a:r>
              <a:rPr lang="en-GB" altLang="ko-KR" sz="1400" err="1">
                <a:solidFill>
                  <a:schemeClr val="tx1">
                    <a:lumMod val="75000"/>
                    <a:lumOff val="25000"/>
                  </a:schemeClr>
                </a:solidFill>
              </a:rPr>
              <a:t>þær</a:t>
            </a:r>
            <a:r>
              <a:rPr lang="en-GB" altLang="ko-KR" sz="1400">
                <a:solidFill>
                  <a:schemeClr val="tx1">
                    <a:lumMod val="75000"/>
                    <a:lumOff val="25000"/>
                  </a:schemeClr>
                </a:solidFill>
              </a:rPr>
              <a:t> </a:t>
            </a:r>
            <a:r>
              <a:rPr lang="en-GB" altLang="ko-KR" sz="1400" err="1">
                <a:solidFill>
                  <a:schemeClr val="tx1">
                    <a:lumMod val="75000"/>
                    <a:lumOff val="25000"/>
                  </a:schemeClr>
                </a:solidFill>
              </a:rPr>
              <a:t>glatist</a:t>
            </a:r>
            <a:r>
              <a:rPr lang="en-GB" altLang="ko-KR" sz="1400">
                <a:solidFill>
                  <a:schemeClr val="tx1">
                    <a:lumMod val="75000"/>
                    <a:lumOff val="25000"/>
                  </a:schemeClr>
                </a:solidFill>
              </a:rPr>
              <a:t> ekki </a:t>
            </a:r>
            <a:r>
              <a:rPr lang="en-GB" altLang="ko-KR" sz="1400" err="1">
                <a:solidFill>
                  <a:schemeClr val="tx1">
                    <a:lumMod val="75000"/>
                    <a:lumOff val="25000"/>
                  </a:schemeClr>
                </a:solidFill>
              </a:rPr>
              <a:t>ef</a:t>
            </a:r>
            <a:r>
              <a:rPr lang="en-GB" altLang="ko-KR" sz="1400">
                <a:solidFill>
                  <a:schemeClr val="tx1">
                    <a:lumMod val="75000"/>
                    <a:lumOff val="25000"/>
                  </a:schemeClr>
                </a:solidFill>
              </a:rPr>
              <a:t> </a:t>
            </a:r>
            <a:r>
              <a:rPr lang="en-GB" altLang="ko-KR" sz="1400" err="1">
                <a:solidFill>
                  <a:schemeClr val="tx1">
                    <a:lumMod val="75000"/>
                    <a:lumOff val="25000"/>
                  </a:schemeClr>
                </a:solidFill>
              </a:rPr>
              <a:t>eitthvað</a:t>
            </a:r>
            <a:r>
              <a:rPr lang="en-GB" altLang="ko-KR" sz="1400">
                <a:solidFill>
                  <a:schemeClr val="tx1">
                    <a:lumMod val="75000"/>
                    <a:lumOff val="25000"/>
                  </a:schemeClr>
                </a:solidFill>
              </a:rPr>
              <a:t> </a:t>
            </a:r>
            <a:r>
              <a:rPr lang="en-GB" altLang="ko-KR" sz="1400" err="1">
                <a:solidFill>
                  <a:schemeClr val="tx1">
                    <a:lumMod val="75000"/>
                    <a:lumOff val="25000"/>
                  </a:schemeClr>
                </a:solidFill>
              </a:rPr>
              <a:t>óvænt</a:t>
            </a:r>
            <a:r>
              <a:rPr lang="en-GB" altLang="ko-KR" sz="1400">
                <a:solidFill>
                  <a:schemeClr val="tx1">
                    <a:lumMod val="75000"/>
                    <a:lumOff val="25000"/>
                  </a:schemeClr>
                </a:solidFill>
              </a:rPr>
              <a:t> </a:t>
            </a:r>
            <a:r>
              <a:rPr lang="en-GB" altLang="ko-KR" sz="1400" err="1">
                <a:solidFill>
                  <a:schemeClr val="tx1">
                    <a:lumMod val="75000"/>
                    <a:lumOff val="25000"/>
                  </a:schemeClr>
                </a:solidFill>
              </a:rPr>
              <a:t>gerist</a:t>
            </a:r>
            <a:r>
              <a:rPr lang="en-GB" altLang="ko-KR" sz="1400">
                <a:solidFill>
                  <a:schemeClr val="tx1">
                    <a:lumMod val="75000"/>
                    <a:lumOff val="25000"/>
                  </a:schemeClr>
                </a:solidFill>
              </a:rPr>
              <a:t> í </a:t>
            </a:r>
            <a:r>
              <a:rPr lang="en-GB" altLang="ko-KR" sz="1400" err="1">
                <a:solidFill>
                  <a:schemeClr val="tx1">
                    <a:lumMod val="75000"/>
                    <a:lumOff val="25000"/>
                  </a:schemeClr>
                </a:solidFill>
              </a:rPr>
              <a:t>vinnunni</a:t>
            </a:r>
            <a:r>
              <a:rPr lang="en-GB" altLang="ko-KR" sz="1400">
                <a:solidFill>
                  <a:schemeClr val="tx1">
                    <a:lumMod val="75000"/>
                    <a:lumOff val="25000"/>
                  </a:schemeClr>
                </a:solidFill>
              </a:rPr>
              <a:t>.</a:t>
            </a:r>
            <a:br>
              <a:rPr lang="en-GB" altLang="ko-KR" sz="1400">
                <a:solidFill>
                  <a:schemeClr val="tx1">
                    <a:lumMod val="75000"/>
                    <a:lumOff val="25000"/>
                  </a:schemeClr>
                </a:solidFill>
              </a:rPr>
            </a:br>
            <a:endParaRPr lang="ko-KR" altLang="en-US" sz="14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3253843" cy="282799"/>
          </a:xfrm>
        </p:spPr>
        <p:txBody>
          <a:bodyPr/>
          <a:lstStyle/>
          <a:p>
            <a:pPr lvl="0" algn="l"/>
            <a:r>
              <a:rPr lang="en-US" altLang="ko-KR" sz="1800" b="1" err="1"/>
              <a:t>Ferli</a:t>
            </a:r>
            <a:r>
              <a:rPr lang="en-US" altLang="ko-KR" sz="1800" b="1"/>
              <a:t>: Hvað ætla </a:t>
            </a:r>
            <a:r>
              <a:rPr lang="en-US" altLang="ko-KR" sz="1800" b="1" err="1"/>
              <a:t>ég</a:t>
            </a:r>
            <a:r>
              <a:rPr lang="en-US" altLang="ko-KR" sz="1800" b="1"/>
              <a:t> að </a:t>
            </a:r>
            <a:r>
              <a:rPr lang="en-US" altLang="ko-KR" sz="1800" b="1" err="1"/>
              <a:t>gera</a:t>
            </a:r>
            <a:r>
              <a:rPr lang="en-US" altLang="ko-KR" sz="1800" b="1"/>
              <a:t>?</a:t>
            </a:r>
          </a:p>
        </p:txBody>
      </p:sp>
      <p:pic>
        <p:nvPicPr>
          <p:cNvPr id="4" name="Picture 3">
            <a:extLst>
              <a:ext uri="{FF2B5EF4-FFF2-40B4-BE49-F238E27FC236}">
                <a16:creationId xmlns:a16="http://schemas.microsoft.com/office/drawing/2014/main" id="{419EF856-E8D6-6ECF-80F6-37113C0D7EF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75656" y="1531208"/>
            <a:ext cx="3209925" cy="2914650"/>
          </a:xfrm>
          <a:prstGeom prst="rect">
            <a:avLst/>
          </a:prstGeom>
          <a:noFill/>
          <a:ln>
            <a:noFill/>
          </a:ln>
        </p:spPr>
      </p:pic>
    </p:spTree>
    <p:extLst>
      <p:ext uri="{BB962C8B-B14F-4D97-AF65-F5344CB8AC3E}">
        <p14:creationId xmlns:p14="http://schemas.microsoft.com/office/powerpoint/2010/main" val="3208658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16</a:t>
            </a:r>
            <a:endParaRPr lang="en-US" sz="2800"/>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4860032" y="1884403"/>
            <a:ext cx="3658924"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altLang="ko-KR" sz="1400">
                <a:solidFill>
                  <a:schemeClr val="tx1">
                    <a:lumMod val="75000"/>
                    <a:lumOff val="25000"/>
                  </a:schemeClr>
                </a:solidFill>
              </a:rPr>
              <a:t>Ef </a:t>
            </a:r>
            <a:r>
              <a:rPr lang="en-GB" altLang="ko-KR" sz="1400" err="1">
                <a:solidFill>
                  <a:schemeClr val="tx1">
                    <a:lumMod val="75000"/>
                    <a:lumOff val="25000"/>
                  </a:schemeClr>
                </a:solidFill>
              </a:rPr>
              <a:t>þú</a:t>
            </a:r>
            <a:r>
              <a:rPr lang="en-GB" altLang="ko-KR" sz="1400">
                <a:solidFill>
                  <a:schemeClr val="tx1">
                    <a:lumMod val="75000"/>
                    <a:lumOff val="25000"/>
                  </a:schemeClr>
                </a:solidFill>
              </a:rPr>
              <a:t> </a:t>
            </a:r>
            <a:r>
              <a:rPr lang="en-GB" altLang="ko-KR" sz="1400" err="1">
                <a:solidFill>
                  <a:schemeClr val="tx1">
                    <a:lumMod val="75000"/>
                    <a:lumOff val="25000"/>
                  </a:schemeClr>
                </a:solidFill>
              </a:rPr>
              <a:t>eyðir</a:t>
            </a:r>
            <a:r>
              <a:rPr lang="en-GB" altLang="ko-KR" sz="1400">
                <a:solidFill>
                  <a:schemeClr val="tx1">
                    <a:lumMod val="75000"/>
                    <a:lumOff val="25000"/>
                  </a:schemeClr>
                </a:solidFill>
              </a:rPr>
              <a:t> </a:t>
            </a:r>
            <a:r>
              <a:rPr lang="en-GB" altLang="ko-KR" sz="1400" err="1">
                <a:solidFill>
                  <a:schemeClr val="tx1">
                    <a:lumMod val="75000"/>
                    <a:lumOff val="25000"/>
                  </a:schemeClr>
                </a:solidFill>
              </a:rPr>
              <a:t>einhverju</a:t>
            </a:r>
            <a:r>
              <a:rPr lang="en-GB" altLang="ko-KR" sz="1400">
                <a:solidFill>
                  <a:schemeClr val="tx1">
                    <a:lumMod val="75000"/>
                    <a:lumOff val="25000"/>
                  </a:schemeClr>
                </a:solidFill>
              </a:rPr>
              <a:t> </a:t>
            </a:r>
            <a:r>
              <a:rPr lang="en-GB" altLang="ko-KR" sz="1400" err="1">
                <a:solidFill>
                  <a:schemeClr val="tx1">
                    <a:lumMod val="75000"/>
                    <a:lumOff val="25000"/>
                  </a:schemeClr>
                </a:solidFill>
              </a:rPr>
              <a:t>óvart</a:t>
            </a:r>
            <a:r>
              <a:rPr lang="en-GB" altLang="ko-KR" sz="1400">
                <a:solidFill>
                  <a:schemeClr val="tx1">
                    <a:lumMod val="75000"/>
                    <a:lumOff val="25000"/>
                  </a:schemeClr>
                </a:solidFill>
              </a:rPr>
              <a:t> </a:t>
            </a:r>
            <a:r>
              <a:rPr lang="en-GB" altLang="ko-KR" sz="1400" err="1">
                <a:solidFill>
                  <a:schemeClr val="tx1">
                    <a:lumMod val="75000"/>
                    <a:lumOff val="25000"/>
                  </a:schemeClr>
                </a:solidFill>
              </a:rPr>
              <a:t>eða</a:t>
            </a:r>
            <a:r>
              <a:rPr lang="en-GB" altLang="ko-KR" sz="1400">
                <a:solidFill>
                  <a:schemeClr val="tx1">
                    <a:lumMod val="75000"/>
                    <a:lumOff val="25000"/>
                  </a:schemeClr>
                </a:solidFill>
              </a:rPr>
              <a:t> </a:t>
            </a:r>
            <a:r>
              <a:rPr lang="en-GB" altLang="ko-KR" sz="1400" err="1">
                <a:solidFill>
                  <a:schemeClr val="tx1">
                    <a:lumMod val="75000"/>
                    <a:lumOff val="25000"/>
                  </a:schemeClr>
                </a:solidFill>
              </a:rPr>
              <a:t>ert</a:t>
            </a:r>
            <a:r>
              <a:rPr lang="en-GB" altLang="ko-KR" sz="1400">
                <a:solidFill>
                  <a:schemeClr val="tx1">
                    <a:lumMod val="75000"/>
                    <a:lumOff val="25000"/>
                  </a:schemeClr>
                </a:solidFill>
              </a:rPr>
              <a:t> ekki </a:t>
            </a:r>
            <a:r>
              <a:rPr lang="en-GB" altLang="ko-KR" sz="1400" err="1">
                <a:solidFill>
                  <a:schemeClr val="tx1">
                    <a:lumMod val="75000"/>
                    <a:lumOff val="25000"/>
                  </a:schemeClr>
                </a:solidFill>
              </a:rPr>
              <a:t>ánægður</a:t>
            </a:r>
            <a:r>
              <a:rPr lang="en-GB" altLang="ko-KR" sz="1400">
                <a:solidFill>
                  <a:schemeClr val="tx1">
                    <a:lumMod val="75000"/>
                    <a:lumOff val="25000"/>
                  </a:schemeClr>
                </a:solidFill>
              </a:rPr>
              <a:t> </a:t>
            </a:r>
            <a:r>
              <a:rPr lang="en-GB" altLang="ko-KR" sz="1400" err="1">
                <a:solidFill>
                  <a:schemeClr val="tx1">
                    <a:lumMod val="75000"/>
                    <a:lumOff val="25000"/>
                  </a:schemeClr>
                </a:solidFill>
              </a:rPr>
              <a:t>með</a:t>
            </a:r>
            <a:r>
              <a:rPr lang="en-GB" altLang="ko-KR" sz="1400">
                <a:solidFill>
                  <a:schemeClr val="tx1">
                    <a:lumMod val="75000"/>
                    <a:lumOff val="25000"/>
                  </a:schemeClr>
                </a:solidFill>
              </a:rPr>
              <a:t> </a:t>
            </a:r>
            <a:r>
              <a:rPr lang="en-GB" altLang="ko-KR" sz="1400" err="1">
                <a:solidFill>
                  <a:schemeClr val="tx1">
                    <a:lumMod val="75000"/>
                    <a:lumOff val="25000"/>
                  </a:schemeClr>
                </a:solidFill>
              </a:rPr>
              <a:t>breytingarnar</a:t>
            </a:r>
            <a:r>
              <a:rPr lang="en-GB" altLang="ko-KR" sz="1400">
                <a:solidFill>
                  <a:schemeClr val="tx1">
                    <a:lumMod val="75000"/>
                    <a:lumOff val="25000"/>
                  </a:schemeClr>
                </a:solidFill>
              </a:rPr>
              <a:t> </a:t>
            </a:r>
            <a:r>
              <a:rPr lang="en-GB" altLang="ko-KR" sz="1400" err="1">
                <a:solidFill>
                  <a:schemeClr val="tx1">
                    <a:lumMod val="75000"/>
                    <a:lumOff val="25000"/>
                  </a:schemeClr>
                </a:solidFill>
              </a:rPr>
              <a:t>sem</a:t>
            </a:r>
            <a:r>
              <a:rPr lang="en-GB" altLang="ko-KR" sz="1400">
                <a:solidFill>
                  <a:schemeClr val="tx1">
                    <a:lumMod val="75000"/>
                    <a:lumOff val="25000"/>
                  </a:schemeClr>
                </a:solidFill>
              </a:rPr>
              <a:t> </a:t>
            </a:r>
            <a:r>
              <a:rPr lang="en-GB" altLang="ko-KR" sz="1400" err="1">
                <a:solidFill>
                  <a:schemeClr val="tx1">
                    <a:lumMod val="75000"/>
                    <a:lumOff val="25000"/>
                  </a:schemeClr>
                </a:solidFill>
              </a:rPr>
              <a:t>þú</a:t>
            </a:r>
            <a:r>
              <a:rPr lang="en-GB" altLang="ko-KR" sz="1400">
                <a:solidFill>
                  <a:schemeClr val="tx1">
                    <a:lumMod val="75000"/>
                    <a:lumOff val="25000"/>
                  </a:schemeClr>
                </a:solidFill>
              </a:rPr>
              <a:t> </a:t>
            </a:r>
            <a:r>
              <a:rPr lang="en-GB" altLang="ko-KR" sz="1400" err="1">
                <a:solidFill>
                  <a:schemeClr val="tx1">
                    <a:lumMod val="75000"/>
                    <a:lumOff val="25000"/>
                  </a:schemeClr>
                </a:solidFill>
              </a:rPr>
              <a:t>gerðir</a:t>
            </a:r>
            <a:r>
              <a:rPr lang="en-GB" altLang="ko-KR" sz="1400">
                <a:solidFill>
                  <a:schemeClr val="tx1">
                    <a:lumMod val="75000"/>
                    <a:lumOff val="25000"/>
                  </a:schemeClr>
                </a:solidFill>
              </a:rPr>
              <a:t>, </a:t>
            </a:r>
            <a:r>
              <a:rPr lang="en-GB" altLang="ko-KR" sz="1400" err="1">
                <a:solidFill>
                  <a:schemeClr val="tx1">
                    <a:lumMod val="75000"/>
                    <a:lumOff val="25000"/>
                  </a:schemeClr>
                </a:solidFill>
              </a:rPr>
              <a:t>notaðu</a:t>
            </a:r>
            <a:r>
              <a:rPr lang="en-GB" altLang="ko-KR" sz="1400">
                <a:solidFill>
                  <a:schemeClr val="tx1">
                    <a:lumMod val="75000"/>
                    <a:lumOff val="25000"/>
                  </a:schemeClr>
                </a:solidFill>
              </a:rPr>
              <a:t> „</a:t>
            </a:r>
            <a:r>
              <a:rPr lang="en-GB" altLang="ko-KR" sz="1400" err="1">
                <a:solidFill>
                  <a:schemeClr val="tx1">
                    <a:lumMod val="75000"/>
                    <a:lumOff val="25000"/>
                  </a:schemeClr>
                </a:solidFill>
              </a:rPr>
              <a:t>Afturkalla</a:t>
            </a:r>
            <a:r>
              <a:rPr lang="en-GB" altLang="ko-KR" sz="1400">
                <a:solidFill>
                  <a:schemeClr val="tx1">
                    <a:lumMod val="75000"/>
                    <a:lumOff val="25000"/>
                  </a:schemeClr>
                </a:solidFill>
              </a:rPr>
              <a:t>“-</a:t>
            </a:r>
            <a:r>
              <a:rPr lang="en-GB" altLang="ko-KR" sz="1400" err="1">
                <a:solidFill>
                  <a:schemeClr val="tx1">
                    <a:lumMod val="75000"/>
                    <a:lumOff val="25000"/>
                  </a:schemeClr>
                </a:solidFill>
              </a:rPr>
              <a:t>hnappinn</a:t>
            </a:r>
            <a:r>
              <a:rPr lang="en-GB" altLang="ko-KR" sz="1400">
                <a:solidFill>
                  <a:schemeClr val="tx1">
                    <a:lumMod val="75000"/>
                    <a:lumOff val="25000"/>
                  </a:schemeClr>
                </a:solidFill>
              </a:rPr>
              <a:t> </a:t>
            </a:r>
            <a:r>
              <a:rPr lang="en-GB" altLang="ko-KR" sz="1400" err="1">
                <a:solidFill>
                  <a:schemeClr val="tx1">
                    <a:lumMod val="75000"/>
                    <a:lumOff val="25000"/>
                  </a:schemeClr>
                </a:solidFill>
              </a:rPr>
              <a:t>eða</a:t>
            </a:r>
            <a:r>
              <a:rPr lang="en-GB" altLang="ko-KR" sz="1400">
                <a:solidFill>
                  <a:schemeClr val="tx1">
                    <a:lumMod val="75000"/>
                    <a:lumOff val="25000"/>
                  </a:schemeClr>
                </a:solidFill>
              </a:rPr>
              <a:t> </a:t>
            </a:r>
            <a:r>
              <a:rPr lang="en-GB" altLang="ko-KR" sz="1400" err="1">
                <a:solidFill>
                  <a:schemeClr val="tx1">
                    <a:lumMod val="75000"/>
                    <a:lumOff val="25000"/>
                  </a:schemeClr>
                </a:solidFill>
              </a:rPr>
              <a:t>flýtileiðina</a:t>
            </a:r>
            <a:r>
              <a:rPr lang="en-GB" altLang="ko-KR" sz="1400">
                <a:solidFill>
                  <a:schemeClr val="tx1">
                    <a:lumMod val="75000"/>
                    <a:lumOff val="25000"/>
                  </a:schemeClr>
                </a:solidFill>
              </a:rPr>
              <a:t> „</a:t>
            </a:r>
            <a:r>
              <a:rPr lang="en-GB" altLang="ko-KR" sz="1400" err="1">
                <a:solidFill>
                  <a:schemeClr val="tx1">
                    <a:lumMod val="75000"/>
                    <a:lumOff val="25000"/>
                  </a:schemeClr>
                </a:solidFill>
              </a:rPr>
              <a:t>Ctrl+Z</a:t>
            </a:r>
            <a:r>
              <a:rPr lang="en-GB" altLang="ko-KR" sz="1400">
                <a:solidFill>
                  <a:schemeClr val="tx1">
                    <a:lumMod val="75000"/>
                    <a:lumOff val="25000"/>
                  </a:schemeClr>
                </a:solidFill>
              </a:rPr>
              <a: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083412" y="1146666"/>
            <a:ext cx="3253843" cy="282799"/>
          </a:xfrm>
        </p:spPr>
        <p:txBody>
          <a:bodyPr/>
          <a:lstStyle/>
          <a:p>
            <a:pPr lvl="0" algn="l"/>
            <a:r>
              <a:rPr lang="en-US" altLang="ko-KR" sz="1800" b="1" err="1"/>
              <a:t>Ferli</a:t>
            </a:r>
            <a:r>
              <a:rPr lang="en-US" altLang="ko-KR" sz="1800" b="1"/>
              <a:t>: Hvað ætla </a:t>
            </a:r>
            <a:r>
              <a:rPr lang="en-US" altLang="ko-KR" sz="1800" b="1" err="1"/>
              <a:t>ég</a:t>
            </a:r>
            <a:r>
              <a:rPr lang="en-US" altLang="ko-KR" sz="1800" b="1"/>
              <a:t> að </a:t>
            </a:r>
            <a:r>
              <a:rPr lang="en-US" altLang="ko-KR" sz="1800" b="1" err="1"/>
              <a:t>gera</a:t>
            </a:r>
            <a:r>
              <a:rPr lang="en-US" altLang="ko-KR" sz="1800" b="1"/>
              <a:t>?</a:t>
            </a:r>
          </a:p>
        </p:txBody>
      </p:sp>
      <p:pic>
        <p:nvPicPr>
          <p:cNvPr id="3" name="Picture 2">
            <a:extLst>
              <a:ext uri="{FF2B5EF4-FFF2-40B4-BE49-F238E27FC236}">
                <a16:creationId xmlns:a16="http://schemas.microsoft.com/office/drawing/2014/main" id="{B32BA04F-495C-867F-C178-0F914807AD3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64699" y="2483708"/>
            <a:ext cx="3162300" cy="504825"/>
          </a:xfrm>
          <a:prstGeom prst="rect">
            <a:avLst/>
          </a:prstGeom>
          <a:noFill/>
          <a:ln>
            <a:noFill/>
          </a:ln>
        </p:spPr>
      </p:pic>
      <p:sp>
        <p:nvSpPr>
          <p:cNvPr id="5" name="Arrow: Left 24">
            <a:extLst>
              <a:ext uri="{FF2B5EF4-FFF2-40B4-BE49-F238E27FC236}">
                <a16:creationId xmlns:a16="http://schemas.microsoft.com/office/drawing/2014/main" id="{40B7F402-0EEB-0F47-B131-3BCFDE80561E}"/>
              </a:ext>
            </a:extLst>
          </p:cNvPr>
          <p:cNvSpPr/>
          <p:nvPr/>
        </p:nvSpPr>
        <p:spPr>
          <a:xfrm>
            <a:off x="3782083" y="2788508"/>
            <a:ext cx="457200" cy="200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690034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3984" y="495297"/>
            <a:ext cx="9144000" cy="576064"/>
          </a:xfrm>
        </p:spPr>
        <p:txBody>
          <a:bodyPr/>
          <a:lstStyle/>
          <a:p>
            <a:r>
              <a:rPr lang="es-ES" sz="2800" err="1">
                <a:ea typeface="+mj-lt"/>
                <a:cs typeface="+mj-lt"/>
              </a:rPr>
              <a:t>Verkefni</a:t>
            </a:r>
            <a:r>
              <a:rPr lang="es-ES" sz="2800">
                <a:ea typeface="+mj-lt"/>
                <a:cs typeface="+mj-lt"/>
              </a:rPr>
              <a:t> 2: </a:t>
            </a:r>
            <a:r>
              <a:rPr lang="es-ES" sz="2800" err="1">
                <a:ea typeface="+mj-lt"/>
                <a:cs typeface="+mj-lt"/>
              </a:rPr>
              <a:t>Breyttu</a:t>
            </a:r>
            <a:r>
              <a:rPr lang="es-ES" sz="2800">
                <a:ea typeface="+mj-lt"/>
                <a:cs typeface="+mj-lt"/>
              </a:rPr>
              <a:t> bitmap í </a:t>
            </a:r>
            <a:r>
              <a:rPr lang="es-ES" sz="2800" err="1">
                <a:ea typeface="+mj-lt"/>
                <a:cs typeface="+mj-lt"/>
              </a:rPr>
              <a:t>vektor</a:t>
            </a:r>
            <a:r>
              <a:rPr lang="es-ES" sz="2800">
                <a:ea typeface="+mj-lt"/>
                <a:cs typeface="+mj-lt"/>
              </a:rPr>
              <a:t> 17</a:t>
            </a:r>
            <a:endParaRPr lang="en-US" sz="2800"/>
          </a:p>
          <a:p>
            <a:endParaRPr lang="en-US" sz="2800" err="1">
              <a:ea typeface="+mj-lt"/>
              <a:cs typeface="+mj-lt"/>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2082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altLang="ko-KR" sz="1400" err="1">
                <a:solidFill>
                  <a:schemeClr val="tx1">
                    <a:lumMod val="75000"/>
                    <a:lumOff val="25000"/>
                  </a:schemeClr>
                </a:solidFill>
              </a:rPr>
              <a:t>Nú</a:t>
            </a:r>
            <a:r>
              <a:rPr lang="es-ES" altLang="ko-KR" sz="1400">
                <a:solidFill>
                  <a:schemeClr val="tx1">
                    <a:lumMod val="75000"/>
                    <a:lumOff val="25000"/>
                  </a:schemeClr>
                </a:solidFill>
              </a:rPr>
              <a:t> </a:t>
            </a:r>
            <a:r>
              <a:rPr lang="es-ES" altLang="ko-KR" sz="1400" err="1">
                <a:solidFill>
                  <a:schemeClr val="tx1">
                    <a:lumMod val="75000"/>
                    <a:lumOff val="25000"/>
                  </a:schemeClr>
                </a:solidFill>
              </a:rPr>
              <a:t>er</a:t>
            </a:r>
            <a:r>
              <a:rPr lang="es-ES" altLang="ko-KR" sz="1400">
                <a:solidFill>
                  <a:schemeClr val="tx1">
                    <a:lumMod val="75000"/>
                    <a:lumOff val="25000"/>
                  </a:schemeClr>
                </a:solidFill>
              </a:rPr>
              <a:t> </a:t>
            </a:r>
            <a:r>
              <a:rPr lang="es-ES" altLang="ko-KR" sz="1400" err="1">
                <a:solidFill>
                  <a:schemeClr val="tx1">
                    <a:lumMod val="75000"/>
                    <a:lumOff val="25000"/>
                  </a:schemeClr>
                </a:solidFill>
              </a:rPr>
              <a:t>kominn</a:t>
            </a:r>
            <a:r>
              <a:rPr lang="es-ES" altLang="ko-KR" sz="1400">
                <a:solidFill>
                  <a:schemeClr val="tx1">
                    <a:lumMod val="75000"/>
                    <a:lumOff val="25000"/>
                  </a:schemeClr>
                </a:solidFill>
              </a:rPr>
              <a:t> </a:t>
            </a:r>
            <a:r>
              <a:rPr lang="es-ES" altLang="ko-KR" sz="1400" err="1">
                <a:solidFill>
                  <a:schemeClr val="tx1">
                    <a:lumMod val="75000"/>
                    <a:lumOff val="25000"/>
                  </a:schemeClr>
                </a:solidFill>
              </a:rPr>
              <a:t>tími</a:t>
            </a:r>
            <a:r>
              <a:rPr lang="es-ES" altLang="ko-KR" sz="1400">
                <a:solidFill>
                  <a:schemeClr val="tx1">
                    <a:lumMod val="75000"/>
                    <a:lumOff val="25000"/>
                  </a:schemeClr>
                </a:solidFill>
              </a:rPr>
              <a:t> </a:t>
            </a:r>
            <a:r>
              <a:rPr lang="es-ES" altLang="ko-KR" sz="1400" err="1">
                <a:solidFill>
                  <a:schemeClr val="tx1">
                    <a:lumMod val="75000"/>
                    <a:lumOff val="25000"/>
                  </a:schemeClr>
                </a:solidFill>
              </a:rPr>
              <a:t>til</a:t>
            </a:r>
            <a:r>
              <a:rPr lang="es-ES" altLang="ko-KR" sz="1400">
                <a:solidFill>
                  <a:schemeClr val="tx1">
                    <a:lumMod val="75000"/>
                    <a:lumOff val="25000"/>
                  </a:schemeClr>
                </a:solidFill>
              </a:rPr>
              <a:t> </a:t>
            </a:r>
            <a:r>
              <a:rPr lang="es-ES" altLang="ko-KR" sz="1400" err="1">
                <a:solidFill>
                  <a:schemeClr val="tx1">
                    <a:lumMod val="75000"/>
                    <a:lumOff val="25000"/>
                  </a:schemeClr>
                </a:solidFill>
              </a:rPr>
              <a:t>að</a:t>
            </a:r>
            <a:r>
              <a:rPr lang="es-ES" altLang="ko-KR" sz="1400">
                <a:solidFill>
                  <a:schemeClr val="tx1">
                    <a:lumMod val="75000"/>
                    <a:lumOff val="25000"/>
                  </a:schemeClr>
                </a:solidFill>
              </a:rPr>
              <a:t> vista </a:t>
            </a:r>
            <a:r>
              <a:rPr lang="es-ES" altLang="ko-KR" sz="1400" err="1">
                <a:solidFill>
                  <a:schemeClr val="tx1">
                    <a:lumMod val="75000"/>
                    <a:lumOff val="25000"/>
                  </a:schemeClr>
                </a:solidFill>
              </a:rPr>
              <a:t>skrána</a:t>
            </a:r>
            <a:r>
              <a:rPr lang="es-ES" altLang="ko-KR" sz="1400">
                <a:solidFill>
                  <a:schemeClr val="tx1">
                    <a:lumMod val="75000"/>
                    <a:lumOff val="25000"/>
                  </a:schemeClr>
                </a:solidFill>
              </a:rPr>
              <a:t> </a:t>
            </a:r>
            <a:r>
              <a:rPr lang="es-ES" altLang="ko-KR" sz="1400" err="1">
                <a:solidFill>
                  <a:schemeClr val="tx1">
                    <a:lumMod val="75000"/>
                    <a:lumOff val="25000"/>
                  </a:schemeClr>
                </a:solidFill>
              </a:rPr>
              <a:t>og</a:t>
            </a:r>
            <a:r>
              <a:rPr lang="es-ES" altLang="ko-KR" sz="1400">
                <a:solidFill>
                  <a:schemeClr val="tx1">
                    <a:lumMod val="75000"/>
                    <a:lumOff val="25000"/>
                  </a:schemeClr>
                </a:solidFill>
              </a:rPr>
              <a:t> </a:t>
            </a:r>
            <a:r>
              <a:rPr lang="es-ES" altLang="ko-KR" sz="1400" err="1">
                <a:solidFill>
                  <a:schemeClr val="tx1">
                    <a:lumMod val="75000"/>
                    <a:lumOff val="25000"/>
                  </a:schemeClr>
                </a:solidFill>
              </a:rPr>
              <a:t>nýta</a:t>
            </a:r>
            <a:r>
              <a:rPr lang="es-ES" altLang="ko-KR" sz="1400">
                <a:solidFill>
                  <a:schemeClr val="tx1">
                    <a:lumMod val="75000"/>
                    <a:lumOff val="25000"/>
                  </a:schemeClr>
                </a:solidFill>
              </a:rPr>
              <a:t> </a:t>
            </a:r>
            <a:r>
              <a:rPr lang="es-ES" altLang="ko-KR" sz="1400" err="1">
                <a:solidFill>
                  <a:schemeClr val="tx1">
                    <a:lumMod val="75000"/>
                    <a:lumOff val="25000"/>
                  </a:schemeClr>
                </a:solidFill>
              </a:rPr>
              <a:t>myndina</a:t>
            </a:r>
            <a:r>
              <a:rPr lang="es-ES" altLang="ko-KR" sz="1400">
                <a:solidFill>
                  <a:schemeClr val="tx1">
                    <a:lumMod val="75000"/>
                    <a:lumOff val="25000"/>
                  </a:schemeClr>
                </a:solidFill>
              </a:rPr>
              <a:t> í </a:t>
            </a:r>
            <a:r>
              <a:rPr lang="es-ES" altLang="ko-KR" sz="1400" err="1">
                <a:solidFill>
                  <a:schemeClr val="tx1">
                    <a:lumMod val="75000"/>
                    <a:lumOff val="25000"/>
                  </a:schemeClr>
                </a:solidFill>
              </a:rPr>
              <a:t>áframhaldandi</a:t>
            </a:r>
            <a:r>
              <a:rPr lang="es-ES" altLang="ko-KR" sz="1400">
                <a:solidFill>
                  <a:schemeClr val="tx1">
                    <a:lumMod val="75000"/>
                    <a:lumOff val="25000"/>
                  </a:schemeClr>
                </a:solidFill>
              </a:rPr>
              <a:t> </a:t>
            </a:r>
            <a:r>
              <a:rPr lang="es-ES" altLang="ko-KR" sz="1400" err="1">
                <a:solidFill>
                  <a:schemeClr val="tx1">
                    <a:lumMod val="75000"/>
                    <a:lumOff val="25000"/>
                  </a:schemeClr>
                </a:solidFill>
              </a:rPr>
              <a:t>vinnu</a:t>
            </a:r>
            <a:r>
              <a:rPr lang="es-ES" altLang="ko-KR" sz="1400">
                <a:solidFill>
                  <a:schemeClr val="tx1">
                    <a:lumMod val="75000"/>
                    <a:lumOff val="25000"/>
                  </a:schemeClr>
                </a:solidFill>
              </a:rPr>
              <a:t>.</a:t>
            </a:r>
            <a:endParaRPr lang="es-ES" altLang="ko-KR" sz="1400">
              <a:solidFill>
                <a:schemeClr val="tx1">
                  <a:lumMod val="75000"/>
                  <a:lumOff val="25000"/>
                </a:schemeClr>
              </a:solidFill>
              <a:cs typeface="Aria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err="1"/>
              <a:t>Niðurstaða</a:t>
            </a:r>
            <a:r>
              <a:rPr lang="en-US" altLang="ko-KR" sz="1800" b="1"/>
              <a:t>: Hvað mun </a:t>
            </a:r>
            <a:r>
              <a:rPr lang="en-US" altLang="ko-KR" sz="1800" b="1" err="1"/>
              <a:t>ég</a:t>
            </a:r>
            <a:r>
              <a:rPr lang="en-US" altLang="ko-KR" sz="1800" b="1"/>
              <a:t> taka með mér </a:t>
            </a:r>
            <a:r>
              <a:rPr lang="en-US" altLang="ko-KR" sz="1800" b="1" err="1"/>
              <a:t>heim</a:t>
            </a:r>
            <a:r>
              <a:rPr lang="en-US" altLang="ko-KR" sz="1800" b="1"/>
              <a:t>?</a:t>
            </a:r>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83875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Sjálfsmat</a:t>
            </a:r>
            <a:endParaRPr lang="es-ES" sz="2800"/>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err="1"/>
              <a:t>Fjölvalsspurningar</a:t>
            </a:r>
            <a:endParaRPr lang="en-US" altLang="ko-KR" sz="180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a:t>Spurning 1: Hvað er </a:t>
            </a:r>
            <a:r>
              <a:rPr lang="en-US" altLang="ko-KR" err="1"/>
              <a:t>fablab</a:t>
            </a:r>
            <a:r>
              <a:rPr lang="en-US" altLang="ko-KR"/>
              <a:t>:</a:t>
            </a:r>
          </a:p>
          <a:p>
            <a:pPr algn="l"/>
            <a:endParaRPr lang="en-US" altLang="ko-KR"/>
          </a:p>
          <a:p>
            <a:pPr marL="342900" indent="-342900" algn="l">
              <a:buAutoNum type="alphaLcParenR"/>
            </a:pPr>
            <a:r>
              <a:rPr lang="en-US" altLang="ko-KR" err="1"/>
              <a:t>Staður</a:t>
            </a:r>
            <a:r>
              <a:rPr lang="en-US" altLang="ko-KR"/>
              <a:t> </a:t>
            </a:r>
            <a:r>
              <a:rPr lang="en-US" altLang="ko-KR" err="1"/>
              <a:t>til</a:t>
            </a:r>
            <a:r>
              <a:rPr lang="en-US" altLang="ko-KR"/>
              <a:t> að </a:t>
            </a:r>
            <a:r>
              <a:rPr lang="en-US" altLang="ko-KR" err="1"/>
              <a:t>spila</a:t>
            </a:r>
            <a:endParaRPr lang="en-US" altLang="ko-KR"/>
          </a:p>
          <a:p>
            <a:pPr marL="342900" indent="-342900" algn="l">
              <a:buAutoNum type="alphaLcParenR"/>
            </a:pPr>
            <a:r>
              <a:rPr lang="en-US" altLang="ko-KR" err="1"/>
              <a:t>Staður</a:t>
            </a:r>
            <a:r>
              <a:rPr lang="en-US" altLang="ko-KR"/>
              <a:t> </a:t>
            </a:r>
            <a:r>
              <a:rPr lang="en-US" altLang="ko-KR" err="1"/>
              <a:t>til</a:t>
            </a:r>
            <a:r>
              <a:rPr lang="en-US" altLang="ko-KR"/>
              <a:t> að </a:t>
            </a:r>
            <a:r>
              <a:rPr lang="en-US" altLang="ko-KR" err="1"/>
              <a:t>skapa</a:t>
            </a:r>
            <a:endParaRPr lang="en-US" altLang="ko-KR"/>
          </a:p>
          <a:p>
            <a:pPr marL="342900" indent="-342900" algn="l">
              <a:buAutoNum type="alphaLcParenR"/>
            </a:pPr>
            <a:r>
              <a:rPr lang="en-US" altLang="ko-KR" err="1"/>
              <a:t>Staður</a:t>
            </a:r>
            <a:r>
              <a:rPr lang="en-US" altLang="ko-KR"/>
              <a:t> </a:t>
            </a:r>
            <a:r>
              <a:rPr lang="en-US" altLang="ko-KR" err="1"/>
              <a:t>til</a:t>
            </a:r>
            <a:r>
              <a:rPr lang="en-US" altLang="ko-KR"/>
              <a:t> að </a:t>
            </a:r>
            <a:r>
              <a:rPr lang="en-US" altLang="ko-KR" err="1"/>
              <a:t>læra</a:t>
            </a:r>
            <a:r>
              <a:rPr lang="en-US" altLang="ko-KR"/>
              <a:t> og finna upp</a:t>
            </a:r>
          </a:p>
          <a:p>
            <a:pPr marL="342900" indent="-342900" algn="l">
              <a:buAutoNum type="alphaLcParenR"/>
            </a:pPr>
            <a:r>
              <a:rPr lang="en-US" altLang="ko-KR"/>
              <a:t>Allt að </a:t>
            </a:r>
            <a:r>
              <a:rPr lang="en-US" altLang="ko-KR" err="1"/>
              <a:t>ofan</a:t>
            </a:r>
            <a:endParaRPr lang="en-US" altLang="ko-K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a:t>Spurning 2: Í Inkscape </a:t>
            </a:r>
            <a:r>
              <a:rPr lang="en-US" altLang="ko-KR" err="1"/>
              <a:t>geturðu</a:t>
            </a:r>
            <a:r>
              <a:rPr lang="en-US" altLang="ko-KR"/>
              <a:t> aðeins </a:t>
            </a:r>
            <a:r>
              <a:rPr lang="en-US" altLang="ko-KR" err="1"/>
              <a:t>gert</a:t>
            </a:r>
            <a:r>
              <a:rPr lang="en-US" altLang="ko-KR"/>
              <a:t> 2d </a:t>
            </a:r>
            <a:r>
              <a:rPr lang="en-US" altLang="ko-KR" err="1"/>
              <a:t>hönnun</a:t>
            </a:r>
            <a:r>
              <a:rPr lang="en-US" altLang="ko-KR"/>
              <a:t>:</a:t>
            </a:r>
          </a:p>
          <a:p>
            <a:pPr algn="l"/>
            <a:endParaRPr lang="en-US" altLang="ko-KR"/>
          </a:p>
          <a:p>
            <a:pPr marL="342900" indent="-342900" algn="l">
              <a:buAutoNum type="alphaLcParenR"/>
            </a:pPr>
            <a:r>
              <a:rPr lang="en-US" altLang="ko-KR"/>
              <a:t>Rétt</a:t>
            </a:r>
          </a:p>
          <a:p>
            <a:pPr marL="342900" indent="-342900" algn="l">
              <a:buAutoNum type="alphaLcParenR"/>
            </a:pPr>
            <a:r>
              <a:rPr lang="en-US" altLang="ko-KR" err="1"/>
              <a:t>Rangt</a:t>
            </a:r>
            <a:endParaRPr lang="en-US" altLang="ko-K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lIns="91440" tIns="45720" rIns="91440" bIns="45720"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a:cs typeface="Arial"/>
              </a:rPr>
              <a:t>Spurning 3: Í Inkscape </a:t>
            </a:r>
            <a:r>
              <a:rPr lang="en-US" altLang="ko-KR" err="1">
                <a:cs typeface="Arial"/>
              </a:rPr>
              <a:t>geturðu</a:t>
            </a:r>
            <a:r>
              <a:rPr lang="en-US" altLang="ko-KR">
                <a:cs typeface="Arial"/>
              </a:rPr>
              <a:t>…</a:t>
            </a:r>
          </a:p>
          <a:p>
            <a:pPr marL="342900" indent="-342900" algn="l">
              <a:buAutoNum type="alphaLcParenR"/>
            </a:pPr>
            <a:r>
              <a:rPr lang="en-US" altLang="ko-KR" err="1">
                <a:cs typeface="Arial"/>
              </a:rPr>
              <a:t>Notaðu</a:t>
            </a:r>
            <a:r>
              <a:rPr lang="en-US" altLang="ko-KR">
                <a:cs typeface="Arial"/>
              </a:rPr>
              <a:t> hvaða mynd </a:t>
            </a:r>
            <a:r>
              <a:rPr lang="en-US" altLang="ko-KR" err="1">
                <a:cs typeface="Arial"/>
              </a:rPr>
              <a:t>sem</a:t>
            </a:r>
            <a:r>
              <a:rPr lang="en-US" altLang="ko-KR">
                <a:cs typeface="Arial"/>
              </a:rPr>
              <a:t> er á netinu</a:t>
            </a:r>
          </a:p>
          <a:p>
            <a:pPr marL="342900" indent="-342900" algn="l">
              <a:buAutoNum type="alphaLcParenR"/>
            </a:pPr>
            <a:r>
              <a:rPr lang="en-US" altLang="ko-KR" err="1">
                <a:cs typeface="Arial"/>
              </a:rPr>
              <a:t>Notaðu</a:t>
            </a:r>
            <a:r>
              <a:rPr lang="en-US" altLang="ko-KR">
                <a:cs typeface="Arial"/>
              </a:rPr>
              <a:t> aðeins </a:t>
            </a:r>
            <a:r>
              <a:rPr lang="en-US" altLang="ko-KR" err="1">
                <a:cs typeface="Arial"/>
              </a:rPr>
              <a:t>þínar</a:t>
            </a:r>
            <a:r>
              <a:rPr lang="en-US" altLang="ko-KR">
                <a:cs typeface="Arial"/>
              </a:rPr>
              <a:t> </a:t>
            </a:r>
            <a:r>
              <a:rPr lang="en-US" altLang="ko-KR" err="1">
                <a:cs typeface="Arial"/>
              </a:rPr>
              <a:t>eigin</a:t>
            </a:r>
            <a:r>
              <a:rPr lang="en-US" altLang="ko-KR">
                <a:cs typeface="Arial"/>
              </a:rPr>
              <a:t> myndir</a:t>
            </a:r>
          </a:p>
          <a:p>
            <a:pPr marL="342900" indent="-342900" algn="l">
              <a:buAutoNum type="alphaLcParenR"/>
            </a:pPr>
            <a:r>
              <a:rPr lang="en-US" altLang="ko-KR">
                <a:cs typeface="Arial"/>
              </a:rPr>
              <a:t>Best er að nota clipart með aðeins </a:t>
            </a:r>
            <a:r>
              <a:rPr lang="en-US" altLang="ko-KR" err="1">
                <a:cs typeface="Arial"/>
              </a:rPr>
              <a:t>tveimur</a:t>
            </a:r>
            <a:r>
              <a:rPr lang="en-US" altLang="ko-KR">
                <a:cs typeface="Arial"/>
              </a:rPr>
              <a:t> </a:t>
            </a:r>
            <a:r>
              <a:rPr lang="en-US" altLang="ko-KR" err="1">
                <a:cs typeface="Arial"/>
              </a:rPr>
              <a:t>litum</a:t>
            </a:r>
            <a:endParaRPr lang="en-US" altLang="ko-KR">
              <a:cs typeface="Arial"/>
            </a:endParaRPr>
          </a:p>
          <a:p>
            <a:pPr marL="342900" indent="-342900" algn="l">
              <a:buAutoNum type="alphaLcParenR"/>
            </a:pPr>
            <a:r>
              <a:rPr lang="en-US" altLang="ko-KR">
                <a:cs typeface="Arial"/>
              </a:rPr>
              <a:t>d) Þú getur ekki notað myndir</a:t>
            </a:r>
            <a:endParaRPr lang="en-US" altLang="ko-KR"/>
          </a:p>
        </p:txBody>
      </p:sp>
    </p:spTree>
    <p:extLst>
      <p:ext uri="{BB962C8B-B14F-4D97-AF65-F5344CB8AC3E}">
        <p14:creationId xmlns:p14="http://schemas.microsoft.com/office/powerpoint/2010/main" val="2522942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err="1"/>
              <a:t>Sjálfsmat</a:t>
            </a:r>
            <a:endParaRPr lang="es-ES" sz="2800"/>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err="1"/>
              <a:t>Fjölvalsspurningar</a:t>
            </a:r>
            <a:endParaRPr lang="en-US" altLang="ko-KR" sz="180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a:t>Spurning 4: </a:t>
            </a:r>
            <a:r>
              <a:rPr lang="en-US" altLang="ko-KR" err="1"/>
              <a:t>Tinkercad</a:t>
            </a:r>
            <a:r>
              <a:rPr lang="en-US" altLang="ko-KR"/>
              <a:t> er:</a:t>
            </a:r>
          </a:p>
          <a:p>
            <a:pPr algn="l"/>
            <a:r>
              <a:rPr lang="en-US" altLang="ko-KR"/>
              <a:t>a) </a:t>
            </a:r>
            <a:r>
              <a:rPr lang="en-US" altLang="ko-KR" err="1"/>
              <a:t>Fyrir</a:t>
            </a:r>
            <a:r>
              <a:rPr lang="en-US" altLang="ko-KR"/>
              <a:t> </a:t>
            </a:r>
            <a:r>
              <a:rPr lang="en-US" altLang="ko-KR" err="1"/>
              <a:t>fagfólk</a:t>
            </a:r>
            <a:endParaRPr lang="en-US" altLang="ko-KR"/>
          </a:p>
          <a:p>
            <a:pPr algn="l"/>
            <a:r>
              <a:rPr lang="en-US" altLang="ko-KR"/>
              <a:t>b) </a:t>
            </a:r>
            <a:r>
              <a:rPr lang="en-US" altLang="ko-KR" err="1"/>
              <a:t>Gerð</a:t>
            </a:r>
            <a:r>
              <a:rPr lang="en-US" altLang="ko-KR"/>
              <a:t> </a:t>
            </a:r>
            <a:r>
              <a:rPr lang="en-US" altLang="ko-KR" err="1"/>
              <a:t>fyrir</a:t>
            </a:r>
            <a:r>
              <a:rPr lang="en-US" altLang="ko-KR"/>
              <a:t> </a:t>
            </a:r>
            <a:r>
              <a:rPr lang="en-US" altLang="ko-KR" err="1"/>
              <a:t>krakka</a:t>
            </a:r>
            <a:endParaRPr lang="en-US" altLang="ko-KR"/>
          </a:p>
          <a:p>
            <a:pPr algn="l"/>
            <a:r>
              <a:rPr lang="en-US" altLang="ko-KR"/>
              <a:t>c) </a:t>
            </a:r>
            <a:r>
              <a:rPr lang="en-US" altLang="ko-KR" err="1"/>
              <a:t>Fyrir</a:t>
            </a:r>
            <a:r>
              <a:rPr lang="en-US" altLang="ko-KR"/>
              <a:t> </a:t>
            </a:r>
            <a:r>
              <a:rPr lang="en-US" altLang="ko-KR" err="1"/>
              <a:t>alla</a:t>
            </a:r>
            <a:r>
              <a:rPr lang="en-US" altLang="ko-KR"/>
              <a:t> </a:t>
            </a:r>
            <a:r>
              <a:rPr lang="en-US" altLang="ko-KR" err="1"/>
              <a:t>aldurshópa</a:t>
            </a:r>
            <a:r>
              <a:rPr lang="en-US" altLang="ko-KR"/>
              <a:t> </a:t>
            </a:r>
            <a:r>
              <a:rPr lang="en-US" altLang="ko-KR" err="1"/>
              <a:t>og</a:t>
            </a:r>
            <a:r>
              <a:rPr lang="en-US" altLang="ko-KR"/>
              <a:t> </a:t>
            </a:r>
            <a:r>
              <a:rPr lang="en-US" altLang="ko-KR" err="1"/>
              <a:t>öll</a:t>
            </a:r>
            <a:r>
              <a:rPr lang="en-US" altLang="ko-KR"/>
              <a:t> </a:t>
            </a:r>
            <a:r>
              <a:rPr lang="en-US" altLang="ko-KR" err="1"/>
              <a:t>stig</a:t>
            </a:r>
            <a:endParaRPr lang="en-US" altLang="ko-KR"/>
          </a:p>
          <a:p>
            <a:pPr algn="l"/>
            <a:r>
              <a:rPr lang="en-US" altLang="ko-KR"/>
              <a:t>d) </a:t>
            </a:r>
            <a:r>
              <a:rPr lang="en-US" altLang="ko-KR" err="1"/>
              <a:t>Fyrir</a:t>
            </a:r>
            <a:r>
              <a:rPr lang="en-US" altLang="ko-KR"/>
              <a:t> </a:t>
            </a:r>
            <a:r>
              <a:rPr lang="en-US" altLang="ko-KR" err="1"/>
              <a:t>byrjendur</a:t>
            </a:r>
            <a:endParaRPr lang="en-US" altLang="ko-KR"/>
          </a:p>
          <a:p>
            <a:pPr algn="l"/>
            <a:r>
              <a:rPr lang="en-US" altLang="ko-KR"/>
              <a:t> </a:t>
            </a:r>
          </a:p>
          <a:p>
            <a:pPr algn="l"/>
            <a:r>
              <a:rPr lang="en-US" altLang="ko-K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5"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a:t>Spurning 5: </a:t>
            </a:r>
            <a:r>
              <a:rPr lang="en-US" altLang="ko-KR" err="1"/>
              <a:t>Í</a:t>
            </a:r>
            <a:r>
              <a:rPr lang="en-US" altLang="ko-KR"/>
              <a:t> </a:t>
            </a:r>
            <a:r>
              <a:rPr lang="en-US" altLang="ko-KR" err="1"/>
              <a:t>Meshmixer</a:t>
            </a:r>
            <a:r>
              <a:rPr lang="en-US" altLang="ko-KR"/>
              <a:t> er </a:t>
            </a:r>
            <a:r>
              <a:rPr lang="en-US" altLang="ko-KR" err="1"/>
              <a:t>hægt</a:t>
            </a:r>
            <a:r>
              <a:rPr lang="en-US" altLang="ko-KR"/>
              <a:t> </a:t>
            </a:r>
            <a:r>
              <a:rPr lang="en-US" altLang="ko-KR" err="1"/>
              <a:t>að</a:t>
            </a:r>
            <a:r>
              <a:rPr lang="en-US" altLang="ko-KR"/>
              <a:t> :</a:t>
            </a:r>
          </a:p>
          <a:p>
            <a:pPr algn="l"/>
            <a:r>
              <a:rPr lang="en-US" altLang="ko-KR"/>
              <a:t>a) </a:t>
            </a:r>
            <a:r>
              <a:rPr lang="en-US" altLang="ko-KR" err="1"/>
              <a:t>Mynda</a:t>
            </a:r>
            <a:r>
              <a:rPr lang="en-US" altLang="ko-KR"/>
              <a:t> form</a:t>
            </a:r>
          </a:p>
          <a:p>
            <a:pPr algn="l"/>
            <a:r>
              <a:rPr lang="en-US" altLang="ko-KR"/>
              <a:t>b) </a:t>
            </a:r>
            <a:r>
              <a:rPr lang="en-US" altLang="ko-KR" err="1"/>
              <a:t>Breyta</a:t>
            </a:r>
            <a:r>
              <a:rPr lang="en-US" altLang="ko-KR"/>
              <a:t> </a:t>
            </a:r>
            <a:r>
              <a:rPr lang="en-US" altLang="ko-KR" err="1"/>
              <a:t>og</a:t>
            </a:r>
            <a:r>
              <a:rPr lang="en-US" altLang="ko-KR"/>
              <a:t> </a:t>
            </a:r>
            <a:r>
              <a:rPr lang="en-US" altLang="ko-KR" err="1"/>
              <a:t>sameina</a:t>
            </a:r>
            <a:r>
              <a:rPr lang="en-US" altLang="ko-KR"/>
              <a:t> </a:t>
            </a:r>
            <a:r>
              <a:rPr lang="en-US" altLang="ko-KR" err="1"/>
              <a:t>tilbúna</a:t>
            </a:r>
            <a:r>
              <a:rPr lang="en-US" altLang="ko-KR"/>
              <a:t> </a:t>
            </a:r>
            <a:r>
              <a:rPr lang="en-US" altLang="ko-KR" err="1"/>
              <a:t>hönnun</a:t>
            </a:r>
            <a:endParaRPr lang="en-US" altLang="ko-KR"/>
          </a:p>
          <a:p>
            <a:pPr algn="l"/>
            <a:r>
              <a:rPr lang="en-US" altLang="ko-KR"/>
              <a:t>c) </a:t>
            </a:r>
            <a:r>
              <a:rPr lang="en-US" altLang="ko-KR" err="1"/>
              <a:t>Teiknaðu</a:t>
            </a:r>
            <a:r>
              <a:rPr lang="en-US" altLang="ko-KR"/>
              <a:t> 2D </a:t>
            </a:r>
            <a:r>
              <a:rPr lang="en-US" altLang="ko-KR" err="1"/>
              <a:t>hönnun</a:t>
            </a:r>
            <a:endParaRPr lang="en-US" altLang="ko-KR"/>
          </a:p>
          <a:p>
            <a:pPr algn="l"/>
            <a:r>
              <a:rPr lang="en-US" altLang="ko-KR"/>
              <a:t>d) </a:t>
            </a:r>
            <a:r>
              <a:rPr lang="en-US" altLang="ko-KR" err="1"/>
              <a:t>Þarftu</a:t>
            </a:r>
            <a:r>
              <a:rPr lang="en-US" altLang="ko-KR"/>
              <a:t> </a:t>
            </a:r>
            <a:r>
              <a:rPr lang="en-US" altLang="ko-KR" err="1"/>
              <a:t>að</a:t>
            </a:r>
            <a:r>
              <a:rPr lang="en-US" altLang="ko-KR"/>
              <a:t> vera </a:t>
            </a:r>
            <a:r>
              <a:rPr lang="en-US" altLang="ko-KR" err="1"/>
              <a:t>fagmaður</a:t>
            </a:r>
            <a:endParaRPr lang="en-US" altLang="ko-KR"/>
          </a:p>
          <a:p>
            <a:pPr algn="l"/>
            <a:r>
              <a:rPr lang="en-US" altLang="ko-KR"/>
              <a:t> </a:t>
            </a:r>
          </a:p>
          <a:p>
            <a:pPr algn="l"/>
            <a:endParaRPr lang="en-US" altLang="ko-KR"/>
          </a:p>
        </p:txBody>
      </p:sp>
    </p:spTree>
    <p:extLst>
      <p:ext uri="{BB962C8B-B14F-4D97-AF65-F5344CB8AC3E}">
        <p14:creationId xmlns:p14="http://schemas.microsoft.com/office/powerpoint/2010/main" val="2586379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46003"/>
            <a:ext cx="9144000" cy="576064"/>
          </a:xfrm>
        </p:spPr>
        <p:txBody>
          <a:bodyPr/>
          <a:lstStyle/>
          <a:p>
            <a:r>
              <a:rPr lang="en-US" altLang="ko-KR" sz="3200" err="1"/>
              <a:t>Samantekt</a:t>
            </a:r>
            <a:endParaRPr lang="ko-KR" altLang="en-US" sz="3200"/>
          </a:p>
        </p:txBody>
      </p:sp>
      <p:grpSp>
        <p:nvGrpSpPr>
          <p:cNvPr id="7" name="Group 6"/>
          <p:cNvGrpSpPr/>
          <p:nvPr/>
        </p:nvGrpSpPr>
        <p:grpSpPr>
          <a:xfrm>
            <a:off x="3583892" y="1752851"/>
            <a:ext cx="900000" cy="9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8" name="Group 7"/>
          <p:cNvGrpSpPr/>
          <p:nvPr/>
        </p:nvGrpSpPr>
        <p:grpSpPr>
          <a:xfrm rot="5400000">
            <a:off x="4594682" y="1500851"/>
            <a:ext cx="1152000" cy="1152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1" name="Group 10"/>
          <p:cNvGrpSpPr/>
          <p:nvPr/>
        </p:nvGrpSpPr>
        <p:grpSpPr>
          <a:xfrm rot="10800000">
            <a:off x="4594682" y="2765140"/>
            <a:ext cx="720000" cy="72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4" name="Group 13"/>
          <p:cNvGrpSpPr/>
          <p:nvPr/>
        </p:nvGrpSpPr>
        <p:grpSpPr>
          <a:xfrm rot="16200000">
            <a:off x="3475859" y="2765141"/>
            <a:ext cx="1008033" cy="1008033"/>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sp>
        <p:nvSpPr>
          <p:cNvPr id="17" name="TextBox 16"/>
          <p:cNvSpPr txBox="1"/>
          <p:nvPr/>
        </p:nvSpPr>
        <p:spPr>
          <a:xfrm>
            <a:off x="3993095" y="2171366"/>
            <a:ext cx="402887" cy="400110"/>
          </a:xfrm>
          <a:prstGeom prst="rect">
            <a:avLst/>
          </a:prstGeom>
          <a:noFill/>
        </p:spPr>
        <p:txBody>
          <a:bodyPr wrap="square" rtlCol="0">
            <a:spAutoFit/>
          </a:bodyPr>
          <a:lstStyle/>
          <a:p>
            <a:pPr algn="ctr"/>
            <a:r>
              <a:rPr lang="en-US" altLang="ko-KR" sz="2000" b="1">
                <a:solidFill>
                  <a:srgbClr val="87B5BA"/>
                </a:solidFill>
                <a:cs typeface="Arial" pitchFamily="34" charset="0"/>
              </a:rPr>
              <a:t>A</a:t>
            </a:r>
            <a:endParaRPr lang="ko-KR" altLang="en-US" sz="2000" b="1">
              <a:solidFill>
                <a:srgbClr val="87B5BA"/>
              </a:solidFill>
              <a:cs typeface="Arial" pitchFamily="34" charset="0"/>
            </a:endParaRPr>
          </a:p>
        </p:txBody>
      </p:sp>
      <p:sp>
        <p:nvSpPr>
          <p:cNvPr id="18" name="TextBox 17"/>
          <p:cNvSpPr txBox="1"/>
          <p:nvPr/>
        </p:nvSpPr>
        <p:spPr>
          <a:xfrm>
            <a:off x="4701297" y="2131662"/>
            <a:ext cx="402887" cy="400110"/>
          </a:xfrm>
          <a:prstGeom prst="rect">
            <a:avLst/>
          </a:prstGeom>
          <a:noFill/>
        </p:spPr>
        <p:txBody>
          <a:bodyPr wrap="square" rtlCol="0">
            <a:spAutoFit/>
          </a:bodyPr>
          <a:lstStyle/>
          <a:p>
            <a:pPr algn="ctr"/>
            <a:r>
              <a:rPr lang="en-US" altLang="ko-KR" sz="2000" b="1">
                <a:solidFill>
                  <a:srgbClr val="86BD70"/>
                </a:solidFill>
                <a:cs typeface="Arial" pitchFamily="34" charset="0"/>
              </a:rPr>
              <a:t>B</a:t>
            </a:r>
            <a:endParaRPr lang="ko-KR" altLang="en-US" sz="2000" b="1">
              <a:solidFill>
                <a:srgbClr val="86BD70"/>
              </a:solidFill>
              <a:cs typeface="Arial" pitchFamily="34" charset="0"/>
            </a:endParaRPr>
          </a:p>
        </p:txBody>
      </p:sp>
      <p:sp>
        <p:nvSpPr>
          <p:cNvPr id="19" name="TextBox 18"/>
          <p:cNvSpPr txBox="1"/>
          <p:nvPr/>
        </p:nvSpPr>
        <p:spPr>
          <a:xfrm>
            <a:off x="3993095" y="2859371"/>
            <a:ext cx="402887" cy="400110"/>
          </a:xfrm>
          <a:prstGeom prst="rect">
            <a:avLst/>
          </a:prstGeom>
          <a:noFill/>
        </p:spPr>
        <p:txBody>
          <a:bodyPr wrap="square" rtlCol="0">
            <a:spAutoFit/>
          </a:bodyPr>
          <a:lstStyle/>
          <a:p>
            <a:pPr algn="ctr"/>
            <a:r>
              <a:rPr lang="en-US" altLang="ko-KR" sz="2000" b="1">
                <a:solidFill>
                  <a:srgbClr val="87B5BA"/>
                </a:solidFill>
                <a:cs typeface="Arial" pitchFamily="34" charset="0"/>
              </a:rPr>
              <a:t>C</a:t>
            </a:r>
            <a:endParaRPr lang="ko-KR" altLang="en-US" sz="2000" b="1">
              <a:solidFill>
                <a:srgbClr val="87B5BA"/>
              </a:solidFill>
              <a:cs typeface="Arial" pitchFamily="34" charset="0"/>
            </a:endParaRPr>
          </a:p>
        </p:txBody>
      </p:sp>
      <p:sp>
        <p:nvSpPr>
          <p:cNvPr id="20" name="TextBox 19"/>
          <p:cNvSpPr txBox="1"/>
          <p:nvPr/>
        </p:nvSpPr>
        <p:spPr>
          <a:xfrm>
            <a:off x="4606330" y="2781099"/>
            <a:ext cx="402887" cy="400110"/>
          </a:xfrm>
          <a:prstGeom prst="rect">
            <a:avLst/>
          </a:prstGeom>
          <a:noFill/>
        </p:spPr>
        <p:txBody>
          <a:bodyPr wrap="square" rtlCol="0">
            <a:spAutoFit/>
          </a:bodyPr>
          <a:lstStyle/>
          <a:p>
            <a:pPr algn="ctr"/>
            <a:r>
              <a:rPr lang="en-US" altLang="ko-KR" sz="2000" b="1">
                <a:solidFill>
                  <a:srgbClr val="F39E5A"/>
                </a:solidFill>
                <a:cs typeface="Arial" pitchFamily="34" charset="0"/>
              </a:rPr>
              <a:t>D</a:t>
            </a:r>
            <a:endParaRPr lang="ko-KR" altLang="en-US" sz="2000" b="1">
              <a:solidFill>
                <a:srgbClr val="F39E5A"/>
              </a:solidFill>
              <a:cs typeface="Arial" pitchFamily="34" charset="0"/>
            </a:endParaRPr>
          </a:p>
        </p:txBody>
      </p:sp>
      <p:sp>
        <p:nvSpPr>
          <p:cNvPr id="21" name="Rectangle 9"/>
          <p:cNvSpPr/>
          <p:nvPr/>
        </p:nvSpPr>
        <p:spPr>
          <a:xfrm>
            <a:off x="3698714" y="186359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16"/>
          <p:cNvSpPr/>
          <p:nvPr/>
        </p:nvSpPr>
        <p:spPr>
          <a:xfrm rot="2700000">
            <a:off x="3674803" y="324450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1"/>
          <p:cNvSpPr>
            <a:spLocks noChangeAspect="1"/>
          </p:cNvSpPr>
          <p:nvPr/>
        </p:nvSpPr>
        <p:spPr>
          <a:xfrm>
            <a:off x="5201489" y="1682116"/>
            <a:ext cx="391466" cy="3947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27"/>
          <p:cNvSpPr/>
          <p:nvPr/>
        </p:nvSpPr>
        <p:spPr>
          <a:xfrm>
            <a:off x="4914910" y="3155788"/>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5" name="Group 24"/>
          <p:cNvGrpSpPr/>
          <p:nvPr/>
        </p:nvGrpSpPr>
        <p:grpSpPr>
          <a:xfrm>
            <a:off x="510151" y="1563638"/>
            <a:ext cx="2539483" cy="863358"/>
            <a:chOff x="803640" y="3362835"/>
            <a:chExt cx="2059657" cy="863358"/>
          </a:xfrm>
        </p:grpSpPr>
        <p:sp>
          <p:nvSpPr>
            <p:cNvPr id="26" name="TextBox 25"/>
            <p:cNvSpPr txBox="1"/>
            <p:nvPr/>
          </p:nvSpPr>
          <p:spPr>
            <a:xfrm>
              <a:off x="803640" y="3579862"/>
              <a:ext cx="2059657"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Fab Lab (Fabrication Laboratory) er </a:t>
              </a:r>
              <a:r>
                <a:rPr lang="en-US" altLang="ko-KR" sz="1200" err="1">
                  <a:solidFill>
                    <a:schemeClr val="tx1">
                      <a:lumMod val="75000"/>
                      <a:lumOff val="25000"/>
                    </a:schemeClr>
                  </a:solidFill>
                  <a:cs typeface="Arial" pitchFamily="34" charset="0"/>
                </a:rPr>
                <a:t>verkstæði</a:t>
              </a:r>
              <a:r>
                <a:rPr lang="en-US" altLang="ko-KR" sz="1200">
                  <a:solidFill>
                    <a:schemeClr val="tx1">
                      <a:lumMod val="75000"/>
                      <a:lumOff val="25000"/>
                    </a:schemeClr>
                  </a:solidFill>
                  <a:cs typeface="Arial" pitchFamily="34" charset="0"/>
                </a:rPr>
                <a:t> með </a:t>
              </a:r>
              <a:r>
                <a:rPr lang="en-US" altLang="ko-KR" sz="1200" err="1">
                  <a:solidFill>
                    <a:schemeClr val="tx1">
                      <a:lumMod val="75000"/>
                      <a:lumOff val="25000"/>
                    </a:schemeClr>
                  </a:solidFill>
                  <a:cs typeface="Arial" pitchFamily="34" charset="0"/>
                </a:rPr>
                <a:t>tækjum</a:t>
              </a:r>
              <a:r>
                <a:rPr lang="en-US" altLang="ko-KR" sz="1200">
                  <a:solidFill>
                    <a:schemeClr val="tx1">
                      <a:lumMod val="75000"/>
                      <a:lumOff val="25000"/>
                    </a:schemeClr>
                  </a:solidFill>
                  <a:cs typeface="Arial" pitchFamily="34" charset="0"/>
                </a:rPr>
                <a:t> og </a:t>
              </a:r>
              <a:r>
                <a:rPr lang="en-US" altLang="ko-KR" sz="1200" err="1">
                  <a:solidFill>
                    <a:schemeClr val="tx1">
                      <a:lumMod val="75000"/>
                      <a:lumOff val="25000"/>
                    </a:schemeClr>
                  </a:solidFill>
                  <a:cs typeface="Arial" pitchFamily="34" charset="0"/>
                </a:rPr>
                <a:t>tólum</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til</a:t>
              </a:r>
              <a:r>
                <a:rPr lang="en-US" altLang="ko-KR" sz="1200">
                  <a:solidFill>
                    <a:schemeClr val="tx1">
                      <a:lumMod val="75000"/>
                      <a:lumOff val="25000"/>
                    </a:schemeClr>
                  </a:solidFill>
                  <a:cs typeface="Arial" pitchFamily="34" charset="0"/>
                </a:rPr>
                <a:t> að búa </a:t>
              </a:r>
              <a:r>
                <a:rPr lang="en-US" altLang="ko-KR" sz="1200" err="1">
                  <a:solidFill>
                    <a:schemeClr val="tx1">
                      <a:lumMod val="75000"/>
                      <a:lumOff val="25000"/>
                    </a:schemeClr>
                  </a:solidFill>
                  <a:cs typeface="Arial" pitchFamily="34" charset="0"/>
                </a:rPr>
                <a:t>til</a:t>
              </a:r>
              <a:r>
                <a:rPr lang="en-US" altLang="ko-KR" sz="1200">
                  <a:solidFill>
                    <a:schemeClr val="tx1">
                      <a:lumMod val="75000"/>
                      <a:lumOff val="25000"/>
                    </a:schemeClr>
                  </a:solidFill>
                  <a:cs typeface="Arial" pitchFamily="34" charset="0"/>
                </a:rPr>
                <a:t> </a:t>
              </a:r>
              <a:r>
                <a:rPr lang="en-US" altLang="ko-KR" sz="1200" err="1">
                  <a:solidFill>
                    <a:schemeClr val="tx1">
                      <a:lumMod val="75000"/>
                      <a:lumOff val="25000"/>
                    </a:schemeClr>
                  </a:solidFill>
                  <a:cs typeface="Arial" pitchFamily="34" charset="0"/>
                </a:rPr>
                <a:t>nánast</a:t>
              </a:r>
              <a:r>
                <a:rPr lang="en-US" altLang="ko-KR" sz="1200">
                  <a:solidFill>
                    <a:schemeClr val="tx1">
                      <a:lumMod val="75000"/>
                      <a:lumOff val="25000"/>
                    </a:schemeClr>
                  </a:solidFill>
                  <a:cs typeface="Arial" pitchFamily="34" charset="0"/>
                </a:rPr>
                <a:t> hvað </a:t>
              </a:r>
              <a:r>
                <a:rPr lang="en-US" altLang="ko-KR" sz="1200" err="1">
                  <a:solidFill>
                    <a:schemeClr val="tx1">
                      <a:lumMod val="75000"/>
                      <a:lumOff val="25000"/>
                    </a:schemeClr>
                  </a:solidFill>
                  <a:cs typeface="Arial" pitchFamily="34" charset="0"/>
                </a:rPr>
                <a:t>sem</a:t>
              </a:r>
              <a:r>
                <a:rPr lang="en-US" altLang="ko-KR" sz="1200">
                  <a:solidFill>
                    <a:schemeClr val="tx1">
                      <a:lumMod val="75000"/>
                      <a:lumOff val="25000"/>
                    </a:schemeClr>
                  </a:solidFill>
                  <a:cs typeface="Arial" pitchFamily="34" charset="0"/>
                </a:rPr>
                <a:t> er.</a:t>
              </a:r>
              <a:endParaRPr lang="ko-KR" altLang="en-US" sz="120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Fablab</a:t>
              </a:r>
              <a:endParaRPr lang="ko-KR" altLang="en-US" sz="1200" b="1">
                <a:solidFill>
                  <a:schemeClr val="tx1">
                    <a:lumMod val="75000"/>
                    <a:lumOff val="25000"/>
                  </a:schemeClr>
                </a:solidFill>
                <a:cs typeface="Arial" pitchFamily="34" charset="0"/>
              </a:endParaRPr>
            </a:p>
          </p:txBody>
        </p:sp>
      </p:grpSp>
      <p:grpSp>
        <p:nvGrpSpPr>
          <p:cNvPr id="28" name="Group 27"/>
          <p:cNvGrpSpPr/>
          <p:nvPr/>
        </p:nvGrpSpPr>
        <p:grpSpPr>
          <a:xfrm>
            <a:off x="510151" y="3363838"/>
            <a:ext cx="2539483" cy="678692"/>
            <a:chOff x="803640" y="3362835"/>
            <a:chExt cx="2059657" cy="678692"/>
          </a:xfrm>
        </p:grpSpPr>
        <p:sp>
          <p:nvSpPr>
            <p:cNvPr id="29" name="TextBox 28"/>
            <p:cNvSpPr txBox="1"/>
            <p:nvPr/>
          </p:nvSpPr>
          <p:spPr>
            <a:xfrm>
              <a:off x="803640" y="3579862"/>
              <a:ext cx="2059657" cy="461665"/>
            </a:xfrm>
            <a:prstGeom prst="rect">
              <a:avLst/>
            </a:prstGeom>
            <a:noFill/>
          </p:spPr>
          <p:txBody>
            <a:bodyPr wrap="square" rtlCol="0">
              <a:spAutoFit/>
            </a:bodyPr>
            <a:lstStyle/>
            <a:p>
              <a:pPr algn="r"/>
              <a:r>
                <a:rPr lang="en-GB" altLang="ko-KR" sz="1200" err="1">
                  <a:solidFill>
                    <a:schemeClr val="tx1">
                      <a:lumMod val="75000"/>
                      <a:lumOff val="25000"/>
                    </a:schemeClr>
                  </a:solidFill>
                  <a:cs typeface="Arial" pitchFamily="34" charset="0"/>
                </a:rPr>
                <a:t>Mikið</a:t>
              </a:r>
              <a:r>
                <a:rPr lang="en-GB" altLang="ko-KR" sz="1200">
                  <a:solidFill>
                    <a:schemeClr val="tx1">
                      <a:lumMod val="75000"/>
                      <a:lumOff val="25000"/>
                    </a:schemeClr>
                  </a:solidFill>
                  <a:cs typeface="Arial" pitchFamily="34" charset="0"/>
                </a:rPr>
                <a:t> </a:t>
              </a:r>
              <a:r>
                <a:rPr lang="en-GB" altLang="ko-KR" sz="1200" err="1">
                  <a:solidFill>
                    <a:schemeClr val="tx1">
                      <a:lumMod val="75000"/>
                      <a:lumOff val="25000"/>
                    </a:schemeClr>
                  </a:solidFill>
                  <a:cs typeface="Arial" pitchFamily="34" charset="0"/>
                </a:rPr>
                <a:t>notað</a:t>
              </a:r>
              <a:r>
                <a:rPr lang="en-GB" altLang="ko-KR" sz="1200">
                  <a:solidFill>
                    <a:schemeClr val="tx1">
                      <a:lumMod val="75000"/>
                      <a:lumOff val="25000"/>
                    </a:schemeClr>
                  </a:solidFill>
                  <a:cs typeface="Arial" pitchFamily="34" charset="0"/>
                </a:rPr>
                <a:t> </a:t>
              </a:r>
              <a:r>
                <a:rPr lang="en-GB" altLang="ko-KR" sz="1200" err="1">
                  <a:solidFill>
                    <a:schemeClr val="tx1">
                      <a:lumMod val="75000"/>
                      <a:lumOff val="25000"/>
                    </a:schemeClr>
                  </a:solidFill>
                  <a:cs typeface="Arial" pitchFamily="34" charset="0"/>
                </a:rPr>
                <a:t>fyrir</a:t>
              </a:r>
              <a:r>
                <a:rPr lang="en-GB" altLang="ko-KR" sz="1200">
                  <a:solidFill>
                    <a:schemeClr val="tx1">
                      <a:lumMod val="75000"/>
                      <a:lumOff val="25000"/>
                    </a:schemeClr>
                  </a:solidFill>
                  <a:cs typeface="Arial" pitchFamily="34" charset="0"/>
                </a:rPr>
                <a:t> </a:t>
              </a:r>
              <a:r>
                <a:rPr lang="en-GB" altLang="ko-KR" sz="1200" err="1">
                  <a:solidFill>
                    <a:schemeClr val="tx1">
                      <a:lumMod val="75000"/>
                      <a:lumOff val="25000"/>
                    </a:schemeClr>
                  </a:solidFill>
                  <a:cs typeface="Arial" pitchFamily="34" charset="0"/>
                </a:rPr>
                <a:t>bæði</a:t>
              </a:r>
              <a:r>
                <a:rPr lang="en-GB" altLang="ko-KR" sz="1200">
                  <a:solidFill>
                    <a:schemeClr val="tx1">
                      <a:lumMod val="75000"/>
                      <a:lumOff val="25000"/>
                    </a:schemeClr>
                  </a:solidFill>
                  <a:cs typeface="Arial" pitchFamily="34" charset="0"/>
                </a:rPr>
                <a:t> </a:t>
              </a:r>
              <a:r>
                <a:rPr lang="en-GB" altLang="ko-KR" sz="1200" err="1">
                  <a:solidFill>
                    <a:schemeClr val="tx1">
                      <a:lumMod val="75000"/>
                      <a:lumOff val="25000"/>
                    </a:schemeClr>
                  </a:solidFill>
                  <a:cs typeface="Arial" pitchFamily="34" charset="0"/>
                </a:rPr>
                <a:t>listrænar</a:t>
              </a:r>
              <a:r>
                <a:rPr lang="en-GB" altLang="ko-KR" sz="1200">
                  <a:solidFill>
                    <a:schemeClr val="tx1">
                      <a:lumMod val="75000"/>
                      <a:lumOff val="25000"/>
                    </a:schemeClr>
                  </a:solidFill>
                  <a:cs typeface="Arial" pitchFamily="34" charset="0"/>
                </a:rPr>
                <a:t> </a:t>
              </a:r>
              <a:r>
                <a:rPr lang="en-GB" altLang="ko-KR" sz="1200" err="1">
                  <a:solidFill>
                    <a:schemeClr val="tx1">
                      <a:lumMod val="75000"/>
                      <a:lumOff val="25000"/>
                    </a:schemeClr>
                  </a:solidFill>
                  <a:cs typeface="Arial" pitchFamily="34" charset="0"/>
                </a:rPr>
                <a:t>og</a:t>
              </a:r>
              <a:r>
                <a:rPr lang="en-GB" altLang="ko-KR" sz="1200">
                  <a:solidFill>
                    <a:schemeClr val="tx1">
                      <a:lumMod val="75000"/>
                      <a:lumOff val="25000"/>
                    </a:schemeClr>
                  </a:solidFill>
                  <a:cs typeface="Arial" pitchFamily="34" charset="0"/>
                </a:rPr>
                <a:t> </a:t>
              </a:r>
              <a:r>
                <a:rPr lang="en-GB" altLang="ko-KR" sz="1200" err="1">
                  <a:solidFill>
                    <a:schemeClr val="tx1">
                      <a:lumMod val="75000"/>
                      <a:lumOff val="25000"/>
                    </a:schemeClr>
                  </a:solidFill>
                  <a:cs typeface="Arial" pitchFamily="34" charset="0"/>
                </a:rPr>
                <a:t>tæknilegar</a:t>
              </a:r>
              <a:r>
                <a:rPr lang="en-GB" altLang="ko-KR" sz="1200">
                  <a:solidFill>
                    <a:schemeClr val="tx1">
                      <a:lumMod val="75000"/>
                      <a:lumOff val="25000"/>
                    </a:schemeClr>
                  </a:solidFill>
                  <a:cs typeface="Arial" pitchFamily="34" charset="0"/>
                </a:rPr>
                <a:t> </a:t>
              </a:r>
              <a:r>
                <a:rPr lang="en-GB" altLang="ko-KR" sz="1200" err="1">
                  <a:solidFill>
                    <a:schemeClr val="tx1">
                      <a:lumMod val="75000"/>
                      <a:lumOff val="25000"/>
                    </a:schemeClr>
                  </a:solidFill>
                  <a:cs typeface="Arial" pitchFamily="34" charset="0"/>
                </a:rPr>
                <a:t>myndir</a:t>
              </a:r>
              <a:r>
                <a:rPr lang="en-GB" altLang="ko-KR" sz="1200">
                  <a:solidFill>
                    <a:schemeClr val="tx1">
                      <a:lumMod val="75000"/>
                      <a:lumOff val="25000"/>
                    </a:schemeClr>
                  </a:solidFill>
                  <a:cs typeface="Arial" pitchFamily="34" charset="0"/>
                </a:rPr>
                <a:t>.</a:t>
              </a:r>
              <a:endParaRPr lang="ko-KR" altLang="en-US" sz="1200">
                <a:solidFill>
                  <a:schemeClr val="tx1">
                    <a:lumMod val="75000"/>
                    <a:lumOff val="25000"/>
                  </a:schemeClr>
                </a:solidFill>
                <a:cs typeface="Arial" pitchFamily="34" charset="0"/>
              </a:endParaRPr>
            </a:p>
          </p:txBody>
        </p:sp>
        <p:sp>
          <p:nvSpPr>
            <p:cNvPr id="30" name="TextBox 29"/>
            <p:cNvSpPr txBox="1"/>
            <p:nvPr/>
          </p:nvSpPr>
          <p:spPr>
            <a:xfrm>
              <a:off x="803640" y="3362835"/>
              <a:ext cx="2059657" cy="276999"/>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Inkscape</a:t>
              </a:r>
              <a:endParaRPr lang="ko-KR" altLang="en-US" sz="1200" b="1">
                <a:solidFill>
                  <a:schemeClr val="tx1">
                    <a:lumMod val="75000"/>
                    <a:lumOff val="25000"/>
                  </a:schemeClr>
                </a:solidFill>
                <a:cs typeface="Arial" pitchFamily="34" charset="0"/>
              </a:endParaRPr>
            </a:p>
          </p:txBody>
        </p:sp>
      </p:grpSp>
      <p:grpSp>
        <p:nvGrpSpPr>
          <p:cNvPr id="31" name="Group 30"/>
          <p:cNvGrpSpPr/>
          <p:nvPr/>
        </p:nvGrpSpPr>
        <p:grpSpPr>
          <a:xfrm>
            <a:off x="6084168" y="1563638"/>
            <a:ext cx="2539483" cy="1048024"/>
            <a:chOff x="803640" y="3362835"/>
            <a:chExt cx="2059657" cy="1048024"/>
          </a:xfrm>
        </p:grpSpPr>
        <p:sp>
          <p:nvSpPr>
            <p:cNvPr id="32" name="TextBox 31"/>
            <p:cNvSpPr txBox="1"/>
            <p:nvPr/>
          </p:nvSpPr>
          <p:spPr>
            <a:xfrm>
              <a:off x="803640" y="3579862"/>
              <a:ext cx="2059657" cy="830997"/>
            </a:xfrm>
            <a:prstGeom prst="rect">
              <a:avLst/>
            </a:prstGeom>
            <a:noFill/>
          </p:spPr>
          <p:txBody>
            <a:bodyPr wrap="square" rtlCol="0">
              <a:spAutoFit/>
            </a:bodyPr>
            <a:lstStyle/>
            <a:p>
              <a:r>
                <a:rPr lang="en-US" altLang="ko-KR" sz="1200" err="1">
                  <a:solidFill>
                    <a:schemeClr val="tx1">
                      <a:lumMod val="75000"/>
                      <a:lumOff val="25000"/>
                    </a:schemeClr>
                  </a:solidFill>
                  <a:cs typeface="Arial"/>
                </a:rPr>
                <a:t>Tinkercad</a:t>
              </a:r>
              <a:r>
                <a:rPr lang="en-US" altLang="ko-KR" sz="1200">
                  <a:solidFill>
                    <a:schemeClr val="tx1">
                      <a:lumMod val="75000"/>
                      <a:lumOff val="25000"/>
                    </a:schemeClr>
                  </a:solidFill>
                  <a:cs typeface="Arial"/>
                </a:rPr>
                <a:t> er 3D CAD </a:t>
              </a:r>
              <a:r>
                <a:rPr lang="en-US" altLang="ko-KR" sz="1200" err="1">
                  <a:solidFill>
                    <a:schemeClr val="tx1">
                      <a:lumMod val="75000"/>
                      <a:lumOff val="25000"/>
                    </a:schemeClr>
                  </a:solidFill>
                  <a:cs typeface="Arial"/>
                </a:rPr>
                <a:t>forrit</a:t>
              </a:r>
              <a:r>
                <a:rPr lang="en-US" altLang="ko-KR" sz="1200">
                  <a:solidFill>
                    <a:schemeClr val="tx1">
                      <a:lumMod val="75000"/>
                      <a:lumOff val="25000"/>
                    </a:schemeClr>
                  </a:solidFill>
                  <a:cs typeface="Arial"/>
                </a:rPr>
                <a:t> frá Autodesk </a:t>
              </a:r>
              <a:r>
                <a:rPr lang="en-US" altLang="ko-KR" sz="1200" err="1">
                  <a:solidFill>
                    <a:schemeClr val="tx1">
                      <a:lumMod val="75000"/>
                      <a:lumOff val="25000"/>
                    </a:schemeClr>
                  </a:solidFill>
                  <a:cs typeface="Arial"/>
                </a:rPr>
                <a:t>sem</a:t>
              </a:r>
              <a:r>
                <a:rPr lang="en-US" altLang="ko-KR" sz="1200">
                  <a:solidFill>
                    <a:schemeClr val="tx1">
                      <a:lumMod val="75000"/>
                      <a:lumOff val="25000"/>
                    </a:schemeClr>
                  </a:solidFill>
                  <a:cs typeface="Arial"/>
                </a:rPr>
                <a:t> er </a:t>
              </a:r>
              <a:r>
                <a:rPr lang="en-US" altLang="ko-KR" sz="1200" err="1">
                  <a:solidFill>
                    <a:schemeClr val="tx1">
                      <a:lumMod val="75000"/>
                      <a:lumOff val="25000"/>
                    </a:schemeClr>
                  </a:solidFill>
                  <a:cs typeface="Arial"/>
                </a:rPr>
                <a:t>auðvelt</a:t>
              </a:r>
              <a:r>
                <a:rPr lang="en-US" altLang="ko-KR" sz="1200">
                  <a:solidFill>
                    <a:schemeClr val="tx1">
                      <a:lumMod val="75000"/>
                      <a:lumOff val="25000"/>
                    </a:schemeClr>
                  </a:solidFill>
                  <a:cs typeface="Arial"/>
                </a:rPr>
                <a:t> í </a:t>
              </a:r>
              <a:r>
                <a:rPr lang="en-US" altLang="ko-KR" sz="1200" err="1">
                  <a:solidFill>
                    <a:schemeClr val="tx1">
                      <a:lumMod val="75000"/>
                      <a:lumOff val="25000"/>
                    </a:schemeClr>
                  </a:solidFill>
                  <a:cs typeface="Arial"/>
                </a:rPr>
                <a:t>notkun</a:t>
              </a:r>
              <a:r>
                <a:rPr lang="en-US" altLang="ko-KR" sz="1200">
                  <a:solidFill>
                    <a:schemeClr val="tx1">
                      <a:lumMod val="75000"/>
                      <a:lumOff val="25000"/>
                    </a:schemeClr>
                  </a:solidFill>
                  <a:cs typeface="Arial"/>
                </a:rPr>
                <a:t> og </a:t>
              </a:r>
              <a:r>
                <a:rPr lang="en-US" altLang="ko-KR" sz="1200" err="1">
                  <a:solidFill>
                    <a:schemeClr val="tx1">
                      <a:lumMod val="75000"/>
                      <a:lumOff val="25000"/>
                    </a:schemeClr>
                  </a:solidFill>
                  <a:cs typeface="Arial"/>
                </a:rPr>
                <a:t>hentar</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t.d.</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hanna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litla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einfalda</a:t>
              </a:r>
              <a:r>
                <a:rPr lang="en-US" altLang="ko-KR" sz="1200">
                  <a:solidFill>
                    <a:schemeClr val="tx1">
                      <a:lumMod val="75000"/>
                      <a:lumOff val="25000"/>
                    </a:schemeClr>
                  </a:solidFill>
                  <a:cs typeface="Arial"/>
                </a:rPr>
                <a:t> hluti fyrir </a:t>
              </a:r>
              <a:r>
                <a:rPr lang="en-US" altLang="ko-KR" sz="1200" err="1">
                  <a:solidFill>
                    <a:schemeClr val="tx1">
                      <a:lumMod val="75000"/>
                      <a:lumOff val="25000"/>
                    </a:schemeClr>
                  </a:solidFill>
                  <a:cs typeface="Arial"/>
                </a:rPr>
                <a:t>þrívíddarprentun</a:t>
              </a:r>
              <a:r>
                <a:rPr lang="en-US" altLang="ko-KR" sz="1200">
                  <a:solidFill>
                    <a:schemeClr val="tx1">
                      <a:lumMod val="75000"/>
                      <a:lumOff val="25000"/>
                    </a:schemeClr>
                  </a:solidFill>
                  <a:cs typeface="Arial"/>
                </a:rPr>
                <a:t>.</a:t>
              </a:r>
            </a:p>
          </p:txBody>
        </p:sp>
        <p:sp>
          <p:nvSpPr>
            <p:cNvPr id="33" name="TextBox 32"/>
            <p:cNvSpPr txBox="1"/>
            <p:nvPr/>
          </p:nvSpPr>
          <p:spPr>
            <a:xfrm>
              <a:off x="803640" y="3362835"/>
              <a:ext cx="2059657" cy="276999"/>
            </a:xfrm>
            <a:prstGeom prst="rect">
              <a:avLst/>
            </a:prstGeom>
            <a:noFill/>
          </p:spPr>
          <p:txBody>
            <a:bodyPr wrap="square" rtlCol="0">
              <a:spAutoFit/>
            </a:bodyPr>
            <a:lstStyle/>
            <a:p>
              <a:r>
                <a:rPr lang="en-US" altLang="ko-KR" sz="1200" b="1" err="1">
                  <a:solidFill>
                    <a:schemeClr val="tx1">
                      <a:lumMod val="75000"/>
                      <a:lumOff val="25000"/>
                    </a:schemeClr>
                  </a:solidFill>
                  <a:cs typeface="Arial" pitchFamily="34" charset="0"/>
                </a:rPr>
                <a:t>Tinkercad</a:t>
              </a:r>
              <a:endParaRPr lang="ko-KR" altLang="en-US" sz="1200" b="1">
                <a:solidFill>
                  <a:schemeClr val="tx1">
                    <a:lumMod val="75000"/>
                    <a:lumOff val="25000"/>
                  </a:schemeClr>
                </a:solidFill>
                <a:cs typeface="Arial" pitchFamily="34" charset="0"/>
              </a:endParaRPr>
            </a:p>
          </p:txBody>
        </p:sp>
      </p:grpSp>
      <p:grpSp>
        <p:nvGrpSpPr>
          <p:cNvPr id="34" name="Group 33"/>
          <p:cNvGrpSpPr/>
          <p:nvPr/>
        </p:nvGrpSpPr>
        <p:grpSpPr>
          <a:xfrm>
            <a:off x="6084167" y="3093336"/>
            <a:ext cx="2539483" cy="863358"/>
            <a:chOff x="803640" y="3362835"/>
            <a:chExt cx="2059657" cy="863358"/>
          </a:xfrm>
        </p:grpSpPr>
        <p:sp>
          <p:nvSpPr>
            <p:cNvPr id="35" name="TextBox 34"/>
            <p:cNvSpPr txBox="1"/>
            <p:nvPr/>
          </p:nvSpPr>
          <p:spPr>
            <a:xfrm>
              <a:off x="803640" y="3579862"/>
              <a:ext cx="2059657" cy="646331"/>
            </a:xfrm>
            <a:prstGeom prst="rect">
              <a:avLst/>
            </a:prstGeom>
            <a:noFill/>
          </p:spPr>
          <p:txBody>
            <a:bodyPr wrap="square" rtlCol="0">
              <a:spAutoFit/>
            </a:bodyPr>
            <a:lstStyle/>
            <a:p>
              <a:r>
                <a:rPr lang="en-US" sz="1200" err="1"/>
                <a:t>Öfugt</a:t>
              </a:r>
              <a:r>
                <a:rPr lang="en-US" sz="1200"/>
                <a:t> við </a:t>
              </a:r>
              <a:r>
                <a:rPr lang="en-US" sz="1200" err="1"/>
                <a:t>Tinkercad</a:t>
              </a:r>
              <a:r>
                <a:rPr lang="en-US" sz="1200"/>
                <a:t> </a:t>
              </a:r>
              <a:r>
                <a:rPr lang="en-US" sz="1200" err="1"/>
                <a:t>gerirðu</a:t>
              </a:r>
              <a:r>
                <a:rPr lang="en-US" sz="1200"/>
                <a:t> ekki </a:t>
              </a:r>
            </a:p>
            <a:p>
              <a:r>
                <a:rPr lang="en-US" sz="1200"/>
                <a:t>búið </a:t>
              </a:r>
              <a:r>
                <a:rPr lang="en-US" sz="1200" err="1"/>
                <a:t>til</a:t>
              </a:r>
              <a:r>
                <a:rPr lang="en-US" sz="1200"/>
                <a:t> form í </a:t>
              </a:r>
              <a:r>
                <a:rPr lang="en-US" sz="1200" err="1"/>
                <a:t>Meshmixer</a:t>
              </a:r>
              <a:r>
                <a:rPr lang="en-US" sz="1200"/>
                <a:t> </a:t>
              </a:r>
              <a:r>
                <a:rPr lang="en-US" sz="1200" err="1"/>
                <a:t>en</a:t>
              </a:r>
              <a:r>
                <a:rPr lang="en-US" sz="1200"/>
                <a:t> breytt og </a:t>
              </a:r>
              <a:r>
                <a:rPr lang="en-US" sz="1200" err="1"/>
                <a:t>sameinað</a:t>
              </a:r>
              <a:r>
                <a:rPr lang="en-US" sz="1200"/>
                <a:t> </a:t>
              </a:r>
              <a:r>
                <a:rPr lang="en-US" sz="1200" err="1"/>
                <a:t>tilbúna</a:t>
              </a:r>
              <a:r>
                <a:rPr lang="en-US" sz="1200"/>
                <a:t> </a:t>
              </a:r>
              <a:r>
                <a:rPr lang="en-US" sz="1200" err="1"/>
                <a:t>hönnun</a:t>
              </a:r>
              <a:r>
                <a:rPr lang="en-US" sz="1200"/>
                <a:t>.</a:t>
              </a:r>
              <a:endParaRPr lang="ko-KR" altLang="en-US" sz="1200">
                <a:solidFill>
                  <a:schemeClr val="tx1">
                    <a:lumMod val="75000"/>
                    <a:lumOff val="25000"/>
                  </a:schemeClr>
                </a:solidFill>
                <a:cs typeface="Arial" pitchFamily="34" charset="0"/>
              </a:endParaRPr>
            </a:p>
          </p:txBody>
        </p:sp>
        <p:sp>
          <p:nvSpPr>
            <p:cNvPr id="36" name="TextBox 35"/>
            <p:cNvSpPr txBox="1"/>
            <p:nvPr/>
          </p:nvSpPr>
          <p:spPr>
            <a:xfrm>
              <a:off x="803640" y="3362835"/>
              <a:ext cx="2059657" cy="276999"/>
            </a:xfrm>
            <a:prstGeom prst="rect">
              <a:avLst/>
            </a:prstGeom>
            <a:noFill/>
          </p:spPr>
          <p:txBody>
            <a:bodyPr wrap="square" rtlCol="0">
              <a:spAutoFit/>
            </a:bodyPr>
            <a:lstStyle/>
            <a:p>
              <a:r>
                <a:rPr lang="en-US" altLang="ko-KR" sz="1200" b="1" err="1">
                  <a:solidFill>
                    <a:schemeClr val="tx1">
                      <a:lumMod val="75000"/>
                      <a:lumOff val="25000"/>
                    </a:schemeClr>
                  </a:solidFill>
                  <a:cs typeface="Arial" pitchFamily="34" charset="0"/>
                </a:rPr>
                <a:t>Meshcmixer</a:t>
              </a:r>
              <a:endParaRPr lang="ko-KR" altLang="en-US" sz="1200" b="1">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 y="3003798"/>
            <a:ext cx="9144000" cy="576063"/>
          </a:xfrm>
        </p:spPr>
        <p:txBody>
          <a:bodyPr/>
          <a:lstStyle/>
          <a:p>
            <a:r>
              <a:rPr lang="en-US" altLang="ko-KR" sz="3600"/>
              <a:t>Takk fyrir!</a:t>
            </a:r>
            <a:endParaRPr lang="ko-KR" altLang="en-US" sz="3600"/>
          </a:p>
        </p:txBody>
      </p:sp>
      <p:sp>
        <p:nvSpPr>
          <p:cNvPr id="3" name="Text Placeholder 2"/>
          <p:cNvSpPr>
            <a:spLocks noGrp="1"/>
          </p:cNvSpPr>
          <p:nvPr>
            <p:ph type="body" sz="quarter" idx="11"/>
          </p:nvPr>
        </p:nvSpPr>
        <p:spPr>
          <a:xfrm>
            <a:off x="-148" y="3867894"/>
            <a:ext cx="9144000" cy="288032"/>
          </a:xfrm>
        </p:spPr>
        <p:txBody>
          <a:bodyPr/>
          <a:lstStyle/>
          <a:p>
            <a:pPr lvl="0"/>
            <a:r>
              <a:rPr lang="en-US" altLang="ko-KR" sz="1800" err="1"/>
              <a:t>Haltu</a:t>
            </a:r>
            <a:r>
              <a:rPr lang="en-US" altLang="ko-KR" sz="1800"/>
              <a:t> áfram að </a:t>
            </a:r>
            <a:r>
              <a:rPr lang="en-US" altLang="ko-KR" sz="1800" err="1"/>
              <a:t>skoða</a:t>
            </a:r>
            <a:r>
              <a:rPr lang="en-US" altLang="ko-KR" sz="1800"/>
              <a:t> </a:t>
            </a:r>
            <a:r>
              <a:rPr lang="en-US" altLang="ko-KR" sz="1800" err="1"/>
              <a:t>áhugavert</a:t>
            </a:r>
            <a:r>
              <a:rPr lang="en-US" altLang="ko-KR" sz="1800"/>
              <a:t> efni á: </a:t>
            </a:r>
            <a:r>
              <a:rPr lang="en-US" altLang="ko-KR" sz="1800">
                <a:hlinkClick r:id="rId2"/>
              </a:rPr>
              <a:t>www.projectspecial.eu</a:t>
            </a:r>
            <a:r>
              <a:rPr lang="en-US" altLang="ko-KR" sz="1800"/>
              <a:t>! </a:t>
            </a:r>
          </a:p>
        </p:txBody>
      </p:sp>
    </p:spTree>
    <p:extLst>
      <p:ext uri="{BB962C8B-B14F-4D97-AF65-F5344CB8AC3E}">
        <p14:creationId xmlns:p14="http://schemas.microsoft.com/office/powerpoint/2010/main" val="6145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99" y="375300"/>
            <a:ext cx="9144000" cy="576064"/>
          </a:xfrm>
        </p:spPr>
        <p:txBody>
          <a:bodyPr lIns="91440" tIns="45720" rIns="91440" bIns="45720" anchor="ctr"/>
          <a:lstStyle/>
          <a:p>
            <a:pPr>
              <a:spcBef>
                <a:spcPts val="0"/>
              </a:spcBef>
            </a:pPr>
            <a:r>
              <a:rPr lang="en-US" altLang="ko-KR" sz="2800">
                <a:cs typeface="Arial"/>
              </a:rPr>
              <a:t>2D </a:t>
            </a:r>
            <a:r>
              <a:rPr lang="en-US" altLang="ko-KR" sz="2800" err="1">
                <a:cs typeface="Arial"/>
              </a:rPr>
              <a:t>og</a:t>
            </a:r>
            <a:r>
              <a:rPr lang="en-US" altLang="ko-KR" sz="2800">
                <a:cs typeface="Arial"/>
              </a:rPr>
              <a:t> 3D </a:t>
            </a:r>
            <a:r>
              <a:rPr lang="en-US" altLang="ko-KR" sz="2800" err="1">
                <a:cs typeface="Arial"/>
              </a:rPr>
              <a:t>teikningar</a:t>
            </a:r>
          </a:p>
        </p:txBody>
      </p:sp>
      <p:sp>
        <p:nvSpPr>
          <p:cNvPr id="12" name="Freeform 11"/>
          <p:cNvSpPr/>
          <p:nvPr/>
        </p:nvSpPr>
        <p:spPr>
          <a:xfrm>
            <a:off x="249192" y="1445648"/>
            <a:ext cx="1724342" cy="1649639"/>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3" name="Freeform 12"/>
          <p:cNvSpPr/>
          <p:nvPr/>
        </p:nvSpPr>
        <p:spPr>
          <a:xfrm rot="13717843">
            <a:off x="1683916" y="2855875"/>
            <a:ext cx="264269" cy="33439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8128" tIns="82778" rIns="0" bIns="82778" numCol="1" spcCol="1270" anchor="ctr" anchorCtr="0">
            <a:noAutofit/>
          </a:bodyPr>
          <a:lstStyle/>
          <a:p>
            <a:pPr lvl="0" algn="ctr" defTabSz="533400" latinLnBrk="1">
              <a:lnSpc>
                <a:spcPct val="90000"/>
              </a:lnSpc>
              <a:spcBef>
                <a:spcPct val="0"/>
              </a:spcBef>
              <a:spcAft>
                <a:spcPct val="35000"/>
              </a:spcAft>
            </a:pPr>
            <a:endParaRPr lang="ko-KR" altLang="en-US" sz="1200" kern="1200"/>
          </a:p>
        </p:txBody>
      </p:sp>
      <p:sp>
        <p:nvSpPr>
          <p:cNvPr id="20" name="Parallelogram 15"/>
          <p:cNvSpPr/>
          <p:nvPr/>
        </p:nvSpPr>
        <p:spPr>
          <a:xfrm rot="5400000" flipH="1">
            <a:off x="4386727" y="1506995"/>
            <a:ext cx="354753" cy="38400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3" name="Group 22"/>
          <p:cNvGrpSpPr/>
          <p:nvPr/>
        </p:nvGrpSpPr>
        <p:grpSpPr>
          <a:xfrm>
            <a:off x="1237458" y="3100240"/>
            <a:ext cx="2323459" cy="1216812"/>
            <a:chOff x="803640" y="3362835"/>
            <a:chExt cx="2059657" cy="1216812"/>
          </a:xfrm>
        </p:grpSpPr>
        <p:sp>
          <p:nvSpPr>
            <p:cNvPr id="24" name="TextBox 23"/>
            <p:cNvSpPr txBox="1"/>
            <p:nvPr/>
          </p:nvSpPr>
          <p:spPr>
            <a:xfrm>
              <a:off x="803640" y="3748650"/>
              <a:ext cx="2059657" cy="830997"/>
            </a:xfrm>
            <a:prstGeom prst="rect">
              <a:avLst/>
            </a:prstGeom>
            <a:noFill/>
          </p:spPr>
          <p:txBody>
            <a:bodyPr wrap="square" lIns="91440" tIns="45720" rIns="91440" bIns="45720" rtlCol="0" anchor="t">
              <a:spAutoFit/>
            </a:bodyPr>
            <a:lstStyle/>
            <a:p>
              <a:pPr algn="r" latinLnBrk="0" hangingPunct="0"/>
              <a:r>
                <a:rPr lang="en-GB" sz="1200" err="1">
                  <a:ea typeface="+mn-lt"/>
                  <a:cs typeface="+mn-lt"/>
                </a:rPr>
                <a:t>Lýsa</a:t>
              </a:r>
              <a:r>
                <a:rPr lang="en-GB" sz="1200">
                  <a:ea typeface="+mn-lt"/>
                  <a:cs typeface="+mn-lt"/>
                </a:rPr>
                <a:t> </a:t>
              </a:r>
              <a:r>
                <a:rPr lang="en-GB" sz="1200" err="1">
                  <a:ea typeface="+mn-lt"/>
                  <a:cs typeface="+mn-lt"/>
                </a:rPr>
                <a:t>hlutum</a:t>
              </a:r>
              <a:r>
                <a:rPr lang="en-GB" sz="1200">
                  <a:ea typeface="+mn-lt"/>
                  <a:cs typeface="+mn-lt"/>
                </a:rPr>
                <a:t> </a:t>
              </a:r>
              <a:r>
                <a:rPr lang="en-GB" sz="1200" err="1">
                  <a:ea typeface="+mn-lt"/>
                  <a:cs typeface="+mn-lt"/>
                </a:rPr>
                <a:t>með</a:t>
              </a:r>
              <a:r>
                <a:rPr lang="en-GB" sz="1200">
                  <a:ea typeface="+mn-lt"/>
                  <a:cs typeface="+mn-lt"/>
                </a:rPr>
                <a:t> </a:t>
              </a:r>
              <a:r>
                <a:rPr lang="en-GB" sz="1200" err="1">
                  <a:ea typeface="+mn-lt"/>
                  <a:cs typeface="+mn-lt"/>
                </a:rPr>
                <a:t>tilliti</a:t>
              </a:r>
              <a:r>
                <a:rPr lang="en-GB" sz="1200">
                  <a:ea typeface="+mn-lt"/>
                  <a:cs typeface="+mn-lt"/>
                </a:rPr>
                <a:t> </a:t>
              </a:r>
              <a:r>
                <a:rPr lang="en-GB" sz="1200" err="1">
                  <a:ea typeface="+mn-lt"/>
                  <a:cs typeface="+mn-lt"/>
                </a:rPr>
                <a:t>til</a:t>
              </a:r>
              <a:r>
                <a:rPr lang="en-GB" sz="1200">
                  <a:ea typeface="+mn-lt"/>
                  <a:cs typeface="+mn-lt"/>
                </a:rPr>
                <a:t> </a:t>
              </a:r>
              <a:r>
                <a:rPr lang="en-GB" sz="1200" err="1">
                  <a:ea typeface="+mn-lt"/>
                  <a:cs typeface="+mn-lt"/>
                </a:rPr>
                <a:t>lengdar</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hæðar</a:t>
              </a:r>
              <a:r>
                <a:rPr lang="en-GB" sz="1200">
                  <a:ea typeface="+mn-lt"/>
                  <a:cs typeface="+mn-lt"/>
                </a:rPr>
                <a:t> á </a:t>
              </a:r>
              <a:r>
                <a:rPr lang="en-GB" sz="1200" err="1">
                  <a:ea typeface="+mn-lt"/>
                  <a:cs typeface="+mn-lt"/>
                </a:rPr>
                <a:t>flötu</a:t>
              </a:r>
              <a:r>
                <a:rPr lang="en-GB" sz="1200">
                  <a:ea typeface="+mn-lt"/>
                  <a:cs typeface="+mn-lt"/>
                </a:rPr>
                <a:t> </a:t>
              </a:r>
              <a:r>
                <a:rPr lang="en-GB" sz="1200" err="1">
                  <a:ea typeface="+mn-lt"/>
                  <a:cs typeface="+mn-lt"/>
                </a:rPr>
                <a:t>yfirborði</a:t>
              </a:r>
              <a:r>
                <a:rPr lang="en-GB" sz="1200">
                  <a:ea typeface="+mn-lt"/>
                  <a:cs typeface="+mn-lt"/>
                </a:rPr>
                <a:t> </a:t>
              </a:r>
              <a:r>
                <a:rPr lang="en-GB" sz="1200" err="1">
                  <a:ea typeface="+mn-lt"/>
                  <a:cs typeface="+mn-lt"/>
                </a:rPr>
                <a:t>án</a:t>
              </a:r>
              <a:r>
                <a:rPr lang="en-GB" sz="1200">
                  <a:ea typeface="+mn-lt"/>
                  <a:cs typeface="+mn-lt"/>
                </a:rPr>
                <a:t> </a:t>
              </a:r>
              <a:endParaRPr lang="en-US" altLang="ko-KR">
                <a:ea typeface="Arial Unicode MS"/>
                <a:cs typeface="+mn-lt"/>
              </a:endParaRPr>
            </a:p>
            <a:p>
              <a:pPr algn="r" latinLnBrk="0" hangingPunct="0"/>
              <a:r>
                <a:rPr lang="en-GB" sz="1200" err="1">
                  <a:ea typeface="+mn-lt"/>
                  <a:cs typeface="+mn-lt"/>
                </a:rPr>
                <a:t>dýptar</a:t>
              </a:r>
              <a:r>
                <a:rPr lang="en-GB" sz="1200">
                  <a:ea typeface="+mn-lt"/>
                  <a:cs typeface="+mn-lt"/>
                </a:rPr>
                <a:t> </a:t>
              </a:r>
              <a:endParaRPr lang="en-US" altLang="ko-KR">
                <a:cs typeface="Arial"/>
              </a:endParaRPr>
            </a:p>
          </p:txBody>
        </p:sp>
        <p:sp>
          <p:nvSpPr>
            <p:cNvPr id="25" name="TextBox 24"/>
            <p:cNvSpPr txBox="1"/>
            <p:nvPr/>
          </p:nvSpPr>
          <p:spPr>
            <a:xfrm>
              <a:off x="803640" y="3362835"/>
              <a:ext cx="2059657" cy="276999"/>
            </a:xfrm>
            <a:prstGeom prst="rect">
              <a:avLst/>
            </a:prstGeom>
            <a:noFill/>
          </p:spPr>
          <p:txBody>
            <a:bodyPr wrap="square" lIns="91440" tIns="45720" rIns="91440" bIns="45720" rtlCol="0" anchor="t">
              <a:spAutoFit/>
            </a:bodyPr>
            <a:lstStyle/>
            <a:p>
              <a:pPr algn="r"/>
              <a:r>
                <a:rPr lang="en-GB" altLang="ko-KR" sz="1200" b="1">
                  <a:solidFill>
                    <a:schemeClr val="tx1">
                      <a:lumMod val="75000"/>
                      <a:lumOff val="25000"/>
                    </a:schemeClr>
                  </a:solidFill>
                  <a:cs typeface="Arial"/>
                </a:rPr>
                <a:t>2D (</a:t>
              </a:r>
              <a:r>
                <a:rPr lang="en-GB" altLang="ko-KR" sz="1200" b="1" err="1">
                  <a:solidFill>
                    <a:schemeClr val="tx1">
                      <a:lumMod val="75000"/>
                      <a:lumOff val="25000"/>
                    </a:schemeClr>
                  </a:solidFill>
                  <a:cs typeface="Arial"/>
                </a:rPr>
                <a:t>tvívíddar</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teikningar</a:t>
              </a:r>
              <a:endParaRPr lang="en-GB" altLang="ko-KR" sz="1200" b="1">
                <a:solidFill>
                  <a:schemeClr val="tx1">
                    <a:lumMod val="75000"/>
                    <a:lumOff val="25000"/>
                  </a:schemeClr>
                </a:solidFill>
                <a:cs typeface="Arial"/>
              </a:endParaRPr>
            </a:p>
          </p:txBody>
        </p:sp>
      </p:grpSp>
      <p:grpSp>
        <p:nvGrpSpPr>
          <p:cNvPr id="26" name="Group 25"/>
          <p:cNvGrpSpPr/>
          <p:nvPr/>
        </p:nvGrpSpPr>
        <p:grpSpPr>
          <a:xfrm>
            <a:off x="5078790" y="2590184"/>
            <a:ext cx="2086138" cy="849317"/>
            <a:chOff x="803640" y="3362835"/>
            <a:chExt cx="2064412" cy="584999"/>
          </a:xfrm>
        </p:grpSpPr>
        <p:sp>
          <p:nvSpPr>
            <p:cNvPr id="27" name="TextBox 26"/>
            <p:cNvSpPr txBox="1"/>
            <p:nvPr/>
          </p:nvSpPr>
          <p:spPr>
            <a:xfrm>
              <a:off x="808395" y="3629845"/>
              <a:ext cx="2059657" cy="317989"/>
            </a:xfrm>
            <a:prstGeom prst="rect">
              <a:avLst/>
            </a:prstGeom>
            <a:noFill/>
          </p:spPr>
          <p:txBody>
            <a:bodyPr wrap="square" lIns="91440" tIns="45720" rIns="91440" bIns="45720" rtlCol="0" anchor="t">
              <a:spAutoFit/>
            </a:bodyPr>
            <a:lstStyle/>
            <a:p>
              <a:r>
                <a:rPr lang="en-GB" sz="1200" err="1">
                  <a:ea typeface="+mn-lt"/>
                  <a:cs typeface="+mn-lt"/>
                </a:rPr>
                <a:t>Lýsa</a:t>
              </a:r>
              <a:r>
                <a:rPr lang="en-GB" sz="1200">
                  <a:ea typeface="+mn-lt"/>
                  <a:cs typeface="+mn-lt"/>
                </a:rPr>
                <a:t> </a:t>
              </a:r>
              <a:r>
                <a:rPr lang="en-GB" sz="1200" err="1">
                  <a:ea typeface="+mn-lt"/>
                  <a:cs typeface="+mn-lt"/>
                </a:rPr>
                <a:t>hlutum</a:t>
              </a:r>
              <a:r>
                <a:rPr lang="en-GB" sz="1200">
                  <a:ea typeface="+mn-lt"/>
                  <a:cs typeface="+mn-lt"/>
                </a:rPr>
                <a:t> </a:t>
              </a:r>
              <a:r>
                <a:rPr lang="en-GB" sz="1200" err="1">
                  <a:ea typeface="+mn-lt"/>
                  <a:cs typeface="+mn-lt"/>
                </a:rPr>
                <a:t>með</a:t>
              </a:r>
              <a:r>
                <a:rPr lang="en-GB" sz="1200">
                  <a:ea typeface="+mn-lt"/>
                  <a:cs typeface="+mn-lt"/>
                </a:rPr>
                <a:t> </a:t>
              </a:r>
              <a:r>
                <a:rPr lang="en-GB" sz="1200" err="1">
                  <a:ea typeface="+mn-lt"/>
                  <a:cs typeface="+mn-lt"/>
                </a:rPr>
                <a:t>tilliti</a:t>
              </a:r>
              <a:r>
                <a:rPr lang="en-GB" sz="1200">
                  <a:ea typeface="+mn-lt"/>
                  <a:cs typeface="+mn-lt"/>
                </a:rPr>
                <a:t> </a:t>
              </a:r>
              <a:r>
                <a:rPr lang="en-GB" sz="1200" err="1">
                  <a:ea typeface="+mn-lt"/>
                  <a:cs typeface="+mn-lt"/>
                </a:rPr>
                <a:t>til</a:t>
              </a:r>
              <a:r>
                <a:rPr lang="en-GB" sz="1200">
                  <a:ea typeface="+mn-lt"/>
                  <a:cs typeface="+mn-lt"/>
                </a:rPr>
                <a:t> </a:t>
              </a:r>
              <a:endParaRPr lang="en-US" altLang="ko-KR">
                <a:ea typeface="Arial Unicode MS"/>
                <a:cs typeface="+mn-lt"/>
              </a:endParaRPr>
            </a:p>
            <a:p>
              <a:r>
                <a:rPr lang="en-GB" sz="1200" err="1">
                  <a:ea typeface="+mn-lt"/>
                  <a:cs typeface="+mn-lt"/>
                </a:rPr>
                <a:t>hæðar</a:t>
              </a:r>
              <a:r>
                <a:rPr lang="en-GB" sz="1200">
                  <a:ea typeface="+mn-lt"/>
                  <a:cs typeface="+mn-lt"/>
                </a:rPr>
                <a:t>, </a:t>
              </a:r>
              <a:r>
                <a:rPr lang="en-GB" sz="1200" err="1">
                  <a:ea typeface="+mn-lt"/>
                  <a:cs typeface="+mn-lt"/>
                </a:rPr>
                <a:t>breiddar</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dýptar</a:t>
              </a:r>
              <a:r>
                <a:rPr lang="en-GB" sz="1200">
                  <a:ea typeface="+mn-lt"/>
                  <a:cs typeface="+mn-lt"/>
                </a:rPr>
                <a:t> </a:t>
              </a:r>
              <a:endParaRPr lang="en-US" altLang="ko-KR">
                <a:cs typeface="Arial"/>
              </a:endParaRPr>
            </a:p>
          </p:txBody>
        </p:sp>
        <p:sp>
          <p:nvSpPr>
            <p:cNvPr id="28" name="TextBox 27"/>
            <p:cNvSpPr txBox="1"/>
            <p:nvPr/>
          </p:nvSpPr>
          <p:spPr>
            <a:xfrm>
              <a:off x="803640" y="3362835"/>
              <a:ext cx="2059657" cy="190793"/>
            </a:xfrm>
            <a:prstGeom prst="rect">
              <a:avLst/>
            </a:prstGeom>
            <a:noFill/>
          </p:spPr>
          <p:txBody>
            <a:bodyPr wrap="square" lIns="91440" tIns="45720" rIns="91440" bIns="45720" rtlCol="0" anchor="t">
              <a:spAutoFit/>
            </a:bodyPr>
            <a:lstStyle/>
            <a:p>
              <a:r>
                <a:rPr lang="en-GB" altLang="ko-KR" sz="1200" b="1">
                  <a:solidFill>
                    <a:schemeClr val="tx1">
                      <a:lumMod val="75000"/>
                      <a:lumOff val="25000"/>
                    </a:schemeClr>
                  </a:solidFill>
                  <a:cs typeface="Arial"/>
                </a:rPr>
                <a:t>3D (</a:t>
              </a:r>
              <a:r>
                <a:rPr lang="en-GB" altLang="ko-KR" sz="1200" b="1" err="1">
                  <a:solidFill>
                    <a:schemeClr val="tx1">
                      <a:lumMod val="75000"/>
                      <a:lumOff val="25000"/>
                    </a:schemeClr>
                  </a:solidFill>
                  <a:cs typeface="Arial"/>
                </a:rPr>
                <a:t>þrívíddar</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teikningar</a:t>
              </a:r>
              <a:endParaRPr lang="en-GB" altLang="ko-KR" sz="1200" b="1">
                <a:solidFill>
                  <a:schemeClr val="tx1">
                    <a:lumMod val="75000"/>
                    <a:lumOff val="25000"/>
                  </a:schemeClr>
                </a:solidFill>
                <a:cs typeface="Arial"/>
              </a:endParaRPr>
            </a:p>
          </p:txBody>
        </p:sp>
      </p:grpSp>
      <p:sp>
        <p:nvSpPr>
          <p:cNvPr id="38" name="Block Arc 14"/>
          <p:cNvSpPr/>
          <p:nvPr/>
        </p:nvSpPr>
        <p:spPr>
          <a:xfrm rot="16200000">
            <a:off x="4305129" y="2680445"/>
            <a:ext cx="518895" cy="519236"/>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Text Placeholder 4">
            <a:extLst>
              <a:ext uri="{FF2B5EF4-FFF2-40B4-BE49-F238E27FC236}">
                <a16:creationId xmlns:a16="http://schemas.microsoft.com/office/drawing/2014/main" id="{0D92EB70-8C95-8F69-57AE-C11318DE48E7}"/>
              </a:ext>
            </a:extLst>
          </p:cNvPr>
          <p:cNvSpPr>
            <a:spLocks noGrp="1"/>
          </p:cNvSpPr>
          <p:nvPr>
            <p:ph type="body" sz="quarter" idx="11"/>
          </p:nvPr>
        </p:nvSpPr>
        <p:spPr>
          <a:xfrm>
            <a:off x="-199900" y="1864917"/>
            <a:ext cx="9144000" cy="288032"/>
          </a:xfrm>
        </p:spPr>
        <p:txBody>
          <a:bodyPr lIns="91440" tIns="45720" rIns="91440" bIns="45720" anchor="ctr"/>
          <a:lstStyle/>
          <a:p>
            <a:r>
              <a:rPr lang="en-US" altLang="ko-KR" err="1">
                <a:cs typeface="Arial"/>
              </a:rPr>
              <a:t>Hver</a:t>
            </a:r>
            <a:r>
              <a:rPr lang="en-US" altLang="ko-KR">
                <a:cs typeface="Arial"/>
              </a:rPr>
              <a:t> er </a:t>
            </a:r>
            <a:r>
              <a:rPr lang="en-US" altLang="ko-KR" err="1">
                <a:cs typeface="Arial"/>
              </a:rPr>
              <a:t>munurinn</a:t>
            </a:r>
            <a:r>
              <a:rPr lang="en-US" altLang="ko-KR" sz="1400">
                <a:cs typeface="Arial"/>
              </a:rPr>
              <a:t>?</a:t>
            </a:r>
            <a:endParaRPr lang="ko-KR" altLang="en-US" sz="1400">
              <a:cs typeface="Arial"/>
            </a:endParaRPr>
          </a:p>
          <a:p>
            <a:endParaRPr lang="en-GB"/>
          </a:p>
        </p:txBody>
      </p:sp>
      <p:sp>
        <p:nvSpPr>
          <p:cNvPr id="16" name="Freeform 15">
            <a:extLst>
              <a:ext uri="{FF2B5EF4-FFF2-40B4-BE49-F238E27FC236}">
                <a16:creationId xmlns:a16="http://schemas.microsoft.com/office/drawing/2014/main" id="{9DBBCD0B-BADA-F661-915E-374AC6B1BA32}"/>
              </a:ext>
            </a:extLst>
          </p:cNvPr>
          <p:cNvSpPr/>
          <p:nvPr/>
        </p:nvSpPr>
        <p:spPr>
          <a:xfrm>
            <a:off x="6400862" y="886695"/>
            <a:ext cx="1578254" cy="1624605"/>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pic>
        <p:nvPicPr>
          <p:cNvPr id="40" name="Picture 39" descr="A picture containing icon&#10;&#10;Description automatically generated">
            <a:extLst>
              <a:ext uri="{FF2B5EF4-FFF2-40B4-BE49-F238E27FC236}">
                <a16:creationId xmlns:a16="http://schemas.microsoft.com/office/drawing/2014/main" id="{1047F396-26A9-2BE8-2505-4D5A5AEE03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6620" y="640692"/>
            <a:ext cx="1316106" cy="1862456"/>
          </a:xfrm>
          <a:prstGeom prst="rect">
            <a:avLst/>
          </a:prstGeom>
        </p:spPr>
      </p:pic>
      <p:sp>
        <p:nvSpPr>
          <p:cNvPr id="41" name="TextBox 40">
            <a:extLst>
              <a:ext uri="{FF2B5EF4-FFF2-40B4-BE49-F238E27FC236}">
                <a16:creationId xmlns:a16="http://schemas.microsoft.com/office/drawing/2014/main" id="{93518ACA-3CC5-A9F9-F762-FBB855442B1E}"/>
              </a:ext>
            </a:extLst>
          </p:cNvPr>
          <p:cNvSpPr txBox="1"/>
          <p:nvPr/>
        </p:nvSpPr>
        <p:spPr>
          <a:xfrm>
            <a:off x="807622" y="1817017"/>
            <a:ext cx="595035" cy="923330"/>
          </a:xfrm>
          <a:prstGeom prst="rect">
            <a:avLst/>
          </a:prstGeom>
          <a:noFill/>
        </p:spPr>
        <p:txBody>
          <a:bodyPr wrap="none" rtlCol="0">
            <a:spAutoFit/>
          </a:bodyPr>
          <a:lstStyle/>
          <a:p>
            <a:r>
              <a:rPr lang="en-GB" sz="5400" b="1">
                <a:latin typeface="Apple Braille" pitchFamily="2" charset="0"/>
                <a:cs typeface="Bodoni MT" panose="020F0502020204030204" pitchFamily="34" charset="0"/>
              </a:rPr>
              <a:t>2</a:t>
            </a:r>
          </a:p>
        </p:txBody>
      </p:sp>
      <p:sp>
        <p:nvSpPr>
          <p:cNvPr id="42" name="Freeform 41">
            <a:extLst>
              <a:ext uri="{FF2B5EF4-FFF2-40B4-BE49-F238E27FC236}">
                <a16:creationId xmlns:a16="http://schemas.microsoft.com/office/drawing/2014/main" id="{5C5CBB32-6200-B322-DAB3-2304E9658592}"/>
              </a:ext>
            </a:extLst>
          </p:cNvPr>
          <p:cNvSpPr/>
          <p:nvPr/>
        </p:nvSpPr>
        <p:spPr>
          <a:xfrm rot="19218828">
            <a:off x="6376513" y="2277684"/>
            <a:ext cx="264269" cy="33439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98128" tIns="82778" rIns="0" bIns="82778" numCol="1" spcCol="1270" anchor="ctr" anchorCtr="0">
            <a:noAutofit/>
          </a:bodyPr>
          <a:lstStyle/>
          <a:p>
            <a:pPr lvl="0" algn="ctr" defTabSz="533400" latinLnBrk="1">
              <a:lnSpc>
                <a:spcPct val="90000"/>
              </a:lnSpc>
              <a:spcBef>
                <a:spcPct val="0"/>
              </a:spcBef>
              <a:spcAft>
                <a:spcPct val="35000"/>
              </a:spcAft>
            </a:pPr>
            <a:endParaRPr lang="ko-KR" altLang="en-US" sz="1200" kern="1200"/>
          </a:p>
        </p:txBody>
      </p:sp>
      <p:sp>
        <p:nvSpPr>
          <p:cNvPr id="3" name="Marcador de texto 2">
            <a:extLst>
              <a:ext uri="{FF2B5EF4-FFF2-40B4-BE49-F238E27FC236}">
                <a16:creationId xmlns:a16="http://schemas.microsoft.com/office/drawing/2014/main" id="{816B1076-9F5E-6C21-489F-ABCAB2A99EA8}"/>
              </a:ext>
            </a:extLst>
          </p:cNvPr>
          <p:cNvSpPr txBox="1">
            <a:spLocks/>
          </p:cNvSpPr>
          <p:nvPr/>
        </p:nvSpPr>
        <p:spPr>
          <a:xfrm>
            <a:off x="-7897" y="910399"/>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1800"/>
              <a:t>2</a:t>
            </a:r>
          </a:p>
        </p:txBody>
      </p:sp>
    </p:spTree>
    <p:extLst>
      <p:ext uri="{BB962C8B-B14F-4D97-AF65-F5344CB8AC3E}">
        <p14:creationId xmlns:p14="http://schemas.microsoft.com/office/powerpoint/2010/main" val="276553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872857" y="1987589"/>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s-IS" altLang="ko-KR" sz="1400" b="1"/>
              <a:t>     Tinkercad</a:t>
            </a:r>
            <a:endParaRPr lang="ko-KR" altLang="en-US" sz="1400" b="1"/>
          </a:p>
        </p:txBody>
      </p:sp>
      <p:sp>
        <p:nvSpPr>
          <p:cNvPr id="26" name="Rectangle 25"/>
          <p:cNvSpPr/>
          <p:nvPr/>
        </p:nvSpPr>
        <p:spPr>
          <a:xfrm>
            <a:off x="4872858" y="2787463"/>
            <a:ext cx="3747768" cy="36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a:xfrm>
            <a:off x="1475656" y="1380438"/>
            <a:ext cx="9144000" cy="576064"/>
          </a:xfrm>
        </p:spPr>
        <p:txBody>
          <a:bodyPr lIns="91440" tIns="45720" rIns="91440" bIns="45720" anchor="ctr"/>
          <a:lstStyle/>
          <a:p>
            <a:r>
              <a:rPr lang="en-US" altLang="ko-KR" sz="2800">
                <a:cs typeface="Arial"/>
              </a:rPr>
              <a:t>3D </a:t>
            </a:r>
            <a:r>
              <a:rPr lang="en-US" altLang="ko-KR" sz="2800" err="1">
                <a:cs typeface="Arial"/>
              </a:rPr>
              <a:t>teikning</a:t>
            </a:r>
            <a:endParaRPr lang="ko-KR" altLang="en-US" sz="2800" err="1">
              <a:cs typeface="Arial"/>
            </a:endParaRPr>
          </a:p>
        </p:txBody>
      </p:sp>
      <p:sp>
        <p:nvSpPr>
          <p:cNvPr id="3" name="Text Placeholder 2"/>
          <p:cNvSpPr>
            <a:spLocks noGrp="1"/>
          </p:cNvSpPr>
          <p:nvPr>
            <p:ph type="body" sz="quarter" idx="11"/>
          </p:nvPr>
        </p:nvSpPr>
        <p:spPr>
          <a:xfrm>
            <a:off x="-35123" y="326868"/>
            <a:ext cx="9144000" cy="288032"/>
          </a:xfrm>
        </p:spPr>
        <p:txBody>
          <a:bodyPr lIns="91440" tIns="45720" rIns="91440" bIns="45720" anchor="ctr"/>
          <a:lstStyle/>
          <a:p>
            <a:r>
              <a:rPr lang="en-US" altLang="ko-KR" sz="2800" err="1">
                <a:cs typeface="Arial"/>
              </a:rPr>
              <a:t>Hugbúnaður</a:t>
            </a:r>
            <a:r>
              <a:rPr lang="en-US" altLang="ko-KR" sz="2800">
                <a:cs typeface="Arial"/>
              </a:rPr>
              <a:t> </a:t>
            </a:r>
            <a:r>
              <a:rPr lang="en-US" altLang="ko-KR" sz="2800" err="1">
                <a:cs typeface="Arial"/>
              </a:rPr>
              <a:t>til</a:t>
            </a:r>
            <a:r>
              <a:rPr lang="en-US" altLang="ko-KR" sz="2800">
                <a:cs typeface="Arial"/>
              </a:rPr>
              <a:t> </a:t>
            </a:r>
            <a:r>
              <a:rPr lang="en-US" altLang="ko-KR" sz="2800" err="1">
                <a:cs typeface="Arial"/>
              </a:rPr>
              <a:t>að</a:t>
            </a:r>
            <a:r>
              <a:rPr lang="en-US" altLang="ko-KR" sz="2800">
                <a:cs typeface="Arial"/>
              </a:rPr>
              <a:t> </a:t>
            </a:r>
            <a:r>
              <a:rPr lang="en-US" altLang="ko-KR" sz="2800" err="1">
                <a:cs typeface="Arial"/>
              </a:rPr>
              <a:t>teikna</a:t>
            </a:r>
            <a:endParaRPr lang="en-US" altLang="ko-KR" sz="2800" err="1"/>
          </a:p>
        </p:txBody>
      </p:sp>
      <p:sp>
        <p:nvSpPr>
          <p:cNvPr id="20" name="Rectangle 19"/>
          <p:cNvSpPr/>
          <p:nvPr/>
        </p:nvSpPr>
        <p:spPr>
          <a:xfrm>
            <a:off x="683568" y="2013823"/>
            <a:ext cx="3705951" cy="36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683568" y="2752113"/>
            <a:ext cx="3705951" cy="36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TextBox 26"/>
          <p:cNvSpPr txBox="1"/>
          <p:nvPr/>
        </p:nvSpPr>
        <p:spPr>
          <a:xfrm>
            <a:off x="868206" y="2764788"/>
            <a:ext cx="2371794" cy="307777"/>
          </a:xfrm>
          <a:prstGeom prst="rect">
            <a:avLst/>
          </a:prstGeom>
          <a:noFill/>
        </p:spPr>
        <p:txBody>
          <a:bodyPr wrap="square" rtlCol="0">
            <a:spAutoFit/>
          </a:bodyPr>
          <a:lstStyle/>
          <a:p>
            <a:r>
              <a:rPr lang="en-US" altLang="ko-KR" sz="1400" b="1">
                <a:solidFill>
                  <a:schemeClr val="bg1"/>
                </a:solidFill>
                <a:cs typeface="Arial" pitchFamily="34" charset="0"/>
              </a:rPr>
              <a:t>Gimp</a:t>
            </a:r>
            <a:endParaRPr lang="ko-KR" altLang="en-US" sz="1400" b="1">
              <a:solidFill>
                <a:schemeClr val="bg1"/>
              </a:solidFill>
              <a:cs typeface="Arial" pitchFamily="34" charset="0"/>
            </a:endParaRPr>
          </a:p>
        </p:txBody>
      </p:sp>
      <p:sp>
        <p:nvSpPr>
          <p:cNvPr id="29" name="TextBox 28"/>
          <p:cNvSpPr txBox="1"/>
          <p:nvPr/>
        </p:nvSpPr>
        <p:spPr>
          <a:xfrm>
            <a:off x="5111228" y="2854889"/>
            <a:ext cx="2371794" cy="523220"/>
          </a:xfrm>
          <a:prstGeom prst="rect">
            <a:avLst/>
          </a:prstGeom>
          <a:noFill/>
        </p:spPr>
        <p:txBody>
          <a:bodyPr wrap="square" rtlCol="0">
            <a:spAutoFit/>
          </a:bodyPr>
          <a:lstStyle/>
          <a:p>
            <a:r>
              <a:rPr lang="en-GB" altLang="ko-KR" sz="1400" b="1" err="1">
                <a:solidFill>
                  <a:schemeClr val="bg1"/>
                </a:solidFill>
                <a:cs typeface="Arial" pitchFamily="34" charset="0"/>
              </a:rPr>
              <a:t>Meshmixer</a:t>
            </a:r>
            <a:endParaRPr lang="en-GB" altLang="ko-KR" sz="1400" b="1">
              <a:solidFill>
                <a:schemeClr val="bg1"/>
              </a:solidFill>
              <a:cs typeface="Arial" pitchFamily="34" charset="0"/>
            </a:endParaRPr>
          </a:p>
          <a:p>
            <a:endParaRPr lang="ko-KR" altLang="en-US" sz="1400" b="1">
              <a:solidFill>
                <a:schemeClr val="bg1"/>
              </a:solidFill>
              <a:cs typeface="Arial" pitchFamily="34" charset="0"/>
            </a:endParaRPr>
          </a:p>
        </p:txBody>
      </p:sp>
      <p:sp>
        <p:nvSpPr>
          <p:cNvPr id="30" name="TextBox 29"/>
          <p:cNvSpPr txBox="1"/>
          <p:nvPr/>
        </p:nvSpPr>
        <p:spPr>
          <a:xfrm>
            <a:off x="868206" y="2047697"/>
            <a:ext cx="2371794" cy="307777"/>
          </a:xfrm>
          <a:prstGeom prst="rect">
            <a:avLst/>
          </a:prstGeom>
          <a:noFill/>
        </p:spPr>
        <p:txBody>
          <a:bodyPr wrap="square" rtlCol="0">
            <a:spAutoFit/>
          </a:bodyPr>
          <a:lstStyle/>
          <a:p>
            <a:r>
              <a:rPr lang="is-IS" altLang="ko-KR" sz="1400" b="1">
                <a:solidFill>
                  <a:schemeClr val="bg1"/>
                </a:solidFill>
                <a:cs typeface="Arial" pitchFamily="34" charset="0"/>
              </a:rPr>
              <a:t>Inkscape</a:t>
            </a:r>
            <a:endParaRPr lang="ko-KR" altLang="en-US" sz="1400" b="1">
              <a:solidFill>
                <a:schemeClr val="bg1"/>
              </a:solidFill>
              <a:cs typeface="Arial" pitchFamily="34" charset="0"/>
            </a:endParaRPr>
          </a:p>
        </p:txBody>
      </p:sp>
      <p:sp>
        <p:nvSpPr>
          <p:cNvPr id="33" name="TextBox 32"/>
          <p:cNvSpPr txBox="1"/>
          <p:nvPr/>
        </p:nvSpPr>
        <p:spPr>
          <a:xfrm>
            <a:off x="4874265" y="2309995"/>
            <a:ext cx="3925268" cy="461665"/>
          </a:xfrm>
          <a:prstGeom prst="rect">
            <a:avLst/>
          </a:prstGeom>
          <a:noFill/>
        </p:spPr>
        <p:txBody>
          <a:bodyPr wrap="square" lIns="91440" tIns="45720" rIns="91440" bIns="45720" rtlCol="0" anchor="t">
            <a:spAutoFit/>
          </a:bodyPr>
          <a:lstStyle/>
          <a:p>
            <a:r>
              <a:rPr lang="en-GB" sz="1200" err="1">
                <a:ea typeface="+mn-lt"/>
                <a:cs typeface="+mn-lt"/>
              </a:rPr>
              <a:t>Ókeypis</a:t>
            </a:r>
            <a:r>
              <a:rPr lang="en-GB" sz="1200">
                <a:ea typeface="+mn-lt"/>
                <a:cs typeface="+mn-lt"/>
              </a:rPr>
              <a:t> </a:t>
            </a:r>
            <a:r>
              <a:rPr lang="en-GB" sz="1200" err="1">
                <a:ea typeface="+mn-lt"/>
                <a:cs typeface="+mn-lt"/>
              </a:rPr>
              <a:t>vefforrit</a:t>
            </a:r>
            <a:r>
              <a:rPr lang="en-GB" sz="1200">
                <a:ea typeface="+mn-lt"/>
                <a:cs typeface="+mn-lt"/>
              </a:rPr>
              <a:t> </a:t>
            </a:r>
            <a:r>
              <a:rPr lang="en-GB" sz="1200" err="1">
                <a:ea typeface="+mn-lt"/>
                <a:cs typeface="+mn-lt"/>
              </a:rPr>
              <a:t>fyrir</a:t>
            </a:r>
            <a:r>
              <a:rPr lang="en-GB" sz="1200">
                <a:ea typeface="+mn-lt"/>
                <a:cs typeface="+mn-lt"/>
              </a:rPr>
              <a:t> </a:t>
            </a:r>
            <a:r>
              <a:rPr lang="en-GB" sz="1200" err="1">
                <a:ea typeface="+mn-lt"/>
                <a:cs typeface="+mn-lt"/>
              </a:rPr>
              <a:t>þrívíddarhönnun</a:t>
            </a:r>
            <a:r>
              <a:rPr lang="en-GB" sz="1200" b="0" i="0" u="none" strike="noStrike">
                <a:effectLst/>
                <a:ea typeface="+mn-lt"/>
                <a:cs typeface="+mn-lt"/>
              </a:rPr>
              <a:t>, </a:t>
            </a:r>
            <a:r>
              <a:rPr lang="en-GB" sz="1200" err="1">
                <a:ea typeface="+mn-lt"/>
                <a:cs typeface="+mn-lt"/>
              </a:rPr>
              <a:t>rafeindatækni</a:t>
            </a:r>
            <a:r>
              <a:rPr lang="en-GB" sz="1200">
                <a:ea typeface="+mn-lt"/>
                <a:cs typeface="+mn-lt"/>
              </a:rPr>
              <a:t> </a:t>
            </a:r>
            <a:endParaRPr lang="en-US" altLang="ko-KR">
              <a:ea typeface="Arial Unicode MS"/>
              <a:cs typeface="+mn-lt"/>
            </a:endParaRPr>
          </a:p>
          <a:p>
            <a:r>
              <a:rPr lang="en-GB" sz="1200" err="1">
                <a:ea typeface="+mn-lt"/>
                <a:cs typeface="+mn-lt"/>
              </a:rPr>
              <a:t>og</a:t>
            </a:r>
            <a:r>
              <a:rPr lang="en-GB" sz="1200">
                <a:ea typeface="+mn-lt"/>
                <a:cs typeface="+mn-lt"/>
              </a:rPr>
              <a:t> </a:t>
            </a:r>
            <a:r>
              <a:rPr lang="en-GB" sz="1200" err="1">
                <a:ea typeface="+mn-lt"/>
                <a:cs typeface="+mn-lt"/>
              </a:rPr>
              <a:t>kóðun</a:t>
            </a:r>
            <a:r>
              <a:rPr lang="en-GB" sz="1200">
                <a:ea typeface="+mn-lt"/>
                <a:cs typeface="+mn-lt"/>
              </a:rPr>
              <a:t> </a:t>
            </a:r>
            <a:endParaRPr lang="en-US" altLang="ko-KR">
              <a:cs typeface="Arial"/>
            </a:endParaRPr>
          </a:p>
        </p:txBody>
      </p:sp>
      <p:sp>
        <p:nvSpPr>
          <p:cNvPr id="35" name="TextBox 34"/>
          <p:cNvSpPr txBox="1"/>
          <p:nvPr/>
        </p:nvSpPr>
        <p:spPr>
          <a:xfrm>
            <a:off x="4872857" y="3150268"/>
            <a:ext cx="3515567" cy="276999"/>
          </a:xfrm>
          <a:prstGeom prst="rect">
            <a:avLst/>
          </a:prstGeom>
          <a:noFill/>
        </p:spPr>
        <p:txBody>
          <a:bodyPr wrap="square" lIns="91440" tIns="45720" rIns="91440" bIns="45720" rtlCol="0" anchor="t">
            <a:spAutoFit/>
          </a:bodyPr>
          <a:lstStyle/>
          <a:p>
            <a:r>
              <a:rPr lang="en-GB" sz="1200" err="1">
                <a:ea typeface="+mn-lt"/>
                <a:cs typeface="+mn-lt"/>
              </a:rPr>
              <a:t>Ókeypis</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opinn</a:t>
            </a:r>
            <a:r>
              <a:rPr lang="en-GB" sz="1200">
                <a:ea typeface="+mn-lt"/>
                <a:cs typeface="+mn-lt"/>
              </a:rPr>
              <a:t> </a:t>
            </a:r>
            <a:r>
              <a:rPr lang="en-GB" sz="1200" err="1">
                <a:ea typeface="+mn-lt"/>
                <a:cs typeface="+mn-lt"/>
              </a:rPr>
              <a:t>hugbúnað</a:t>
            </a:r>
            <a:r>
              <a:rPr lang="en-GB" sz="1200">
                <a:ea typeface="+mn-lt"/>
                <a:cs typeface="+mn-lt"/>
              </a:rPr>
              <a:t> </a:t>
            </a:r>
            <a:r>
              <a:rPr lang="en-GB" sz="1200" err="1">
                <a:ea typeface="+mn-lt"/>
                <a:cs typeface="+mn-lt"/>
              </a:rPr>
              <a:t>fyrir</a:t>
            </a:r>
            <a:r>
              <a:rPr lang="en-GB" sz="1200">
                <a:ea typeface="+mn-lt"/>
                <a:cs typeface="+mn-lt"/>
              </a:rPr>
              <a:t> 3D-tölvugrafík </a:t>
            </a:r>
            <a:endParaRPr lang="en-US" altLang="ko-KR"/>
          </a:p>
        </p:txBody>
      </p:sp>
      <p:sp>
        <p:nvSpPr>
          <p:cNvPr id="37" name="TextBox 36"/>
          <p:cNvSpPr txBox="1"/>
          <p:nvPr/>
        </p:nvSpPr>
        <p:spPr>
          <a:xfrm>
            <a:off x="786278" y="2407529"/>
            <a:ext cx="3277196" cy="276999"/>
          </a:xfrm>
          <a:prstGeom prst="rect">
            <a:avLst/>
          </a:prstGeom>
          <a:noFill/>
        </p:spPr>
        <p:txBody>
          <a:bodyPr wrap="square" lIns="91440" tIns="45720" rIns="91440" bIns="45720" rtlCol="0" anchor="t">
            <a:spAutoFit/>
          </a:bodyPr>
          <a:lstStyle/>
          <a:p>
            <a:r>
              <a:rPr lang="en-US" altLang="ko-KR" sz="1200" err="1">
                <a:solidFill>
                  <a:schemeClr val="tx1">
                    <a:lumMod val="75000"/>
                    <a:lumOff val="25000"/>
                  </a:schemeClr>
                </a:solidFill>
                <a:cs typeface="Arial"/>
              </a:rPr>
              <a:t>Auðvelt</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forrit</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til</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að</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búa</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til</a:t>
            </a:r>
            <a:r>
              <a:rPr lang="en-US" altLang="ko-KR" sz="1200">
                <a:solidFill>
                  <a:schemeClr val="tx1">
                    <a:lumMod val="75000"/>
                    <a:lumOff val="25000"/>
                  </a:schemeClr>
                </a:solidFill>
                <a:cs typeface="Arial"/>
              </a:rPr>
              <a:t> </a:t>
            </a:r>
            <a:r>
              <a:rPr lang="en-US" altLang="ko-KR" sz="1200" err="1">
                <a:solidFill>
                  <a:schemeClr val="tx1">
                    <a:lumMod val="75000"/>
                    <a:lumOff val="25000"/>
                  </a:schemeClr>
                </a:solidFill>
                <a:cs typeface="Arial"/>
              </a:rPr>
              <a:t>klippiskrár</a:t>
            </a:r>
            <a:endParaRPr lang="en-US" altLang="ko-KR" err="1">
              <a:solidFill>
                <a:schemeClr val="tx1">
                  <a:lumMod val="75000"/>
                  <a:lumOff val="25000"/>
                </a:schemeClr>
              </a:solidFill>
              <a:cs typeface="Arial"/>
            </a:endParaRPr>
          </a:p>
        </p:txBody>
      </p:sp>
      <p:sp>
        <p:nvSpPr>
          <p:cNvPr id="38" name="TextBox 37"/>
          <p:cNvSpPr txBox="1"/>
          <p:nvPr/>
        </p:nvSpPr>
        <p:spPr>
          <a:xfrm>
            <a:off x="786278" y="3150229"/>
            <a:ext cx="3479311" cy="276999"/>
          </a:xfrm>
          <a:prstGeom prst="rect">
            <a:avLst/>
          </a:prstGeom>
          <a:noFill/>
        </p:spPr>
        <p:txBody>
          <a:bodyPr wrap="square" lIns="91440" tIns="45720" rIns="91440" bIns="45720" rtlCol="0" anchor="t">
            <a:spAutoFit/>
          </a:bodyPr>
          <a:lstStyle/>
          <a:p>
            <a:r>
              <a:rPr lang="en-GB" altLang="ko-KR" sz="1200">
                <a:solidFill>
                  <a:schemeClr val="tx1">
                    <a:lumMod val="75000"/>
                    <a:lumOff val="25000"/>
                  </a:schemeClr>
                </a:solidFill>
                <a:cs typeface="Arial"/>
              </a:rPr>
              <a:t>GIMP er </a:t>
            </a:r>
            <a:r>
              <a:rPr lang="en-GB" altLang="ko-KR" sz="1200" err="1">
                <a:solidFill>
                  <a:schemeClr val="tx1">
                    <a:lumMod val="75000"/>
                    <a:lumOff val="25000"/>
                  </a:schemeClr>
                </a:solidFill>
                <a:cs typeface="Arial"/>
              </a:rPr>
              <a:t>myndvinnsluforrit</a:t>
            </a:r>
            <a:r>
              <a:rPr lang="en-GB" altLang="ko-KR" sz="1200">
                <a:solidFill>
                  <a:schemeClr val="tx1">
                    <a:lumMod val="75000"/>
                    <a:lumOff val="25000"/>
                  </a:schemeClr>
                </a:solidFill>
                <a:cs typeface="Arial"/>
              </a:rPr>
              <a:t>. </a:t>
            </a:r>
            <a:r>
              <a:rPr lang="en-GB" altLang="ko-KR" sz="1200" err="1">
                <a:solidFill>
                  <a:schemeClr val="tx1">
                    <a:lumMod val="75000"/>
                    <a:lumOff val="25000"/>
                  </a:schemeClr>
                </a:solidFill>
                <a:cs typeface="Arial"/>
              </a:rPr>
              <a:t>Ókeypis</a:t>
            </a:r>
            <a:r>
              <a:rPr lang="en-GB" altLang="ko-KR" sz="1200">
                <a:solidFill>
                  <a:schemeClr val="tx1">
                    <a:lumMod val="75000"/>
                    <a:lumOff val="25000"/>
                  </a:schemeClr>
                </a:solidFill>
                <a:cs typeface="Arial"/>
              </a:rPr>
              <a:t> </a:t>
            </a:r>
            <a:r>
              <a:rPr lang="en-GB" altLang="ko-KR" sz="1200" err="1">
                <a:solidFill>
                  <a:schemeClr val="tx1">
                    <a:lumMod val="75000"/>
                    <a:lumOff val="25000"/>
                  </a:schemeClr>
                </a:solidFill>
                <a:cs typeface="Arial"/>
              </a:rPr>
              <a:t>hugbúnaður</a:t>
            </a:r>
            <a:endParaRPr lang="en-US" err="1">
              <a:solidFill>
                <a:schemeClr val="tx1">
                  <a:lumMod val="75000"/>
                  <a:lumOff val="25000"/>
                </a:schemeClr>
              </a:solidFill>
              <a:cs typeface="Arial"/>
            </a:endParaRPr>
          </a:p>
        </p:txBody>
      </p:sp>
      <p:sp>
        <p:nvSpPr>
          <p:cNvPr id="4" name="TextBox 3">
            <a:extLst>
              <a:ext uri="{FF2B5EF4-FFF2-40B4-BE49-F238E27FC236}">
                <a16:creationId xmlns:a16="http://schemas.microsoft.com/office/drawing/2014/main" id="{53263160-F2B7-D9AA-E68A-95E2D4333795}"/>
              </a:ext>
            </a:extLst>
          </p:cNvPr>
          <p:cNvSpPr txBox="1"/>
          <p:nvPr/>
        </p:nvSpPr>
        <p:spPr>
          <a:xfrm>
            <a:off x="598026" y="999331"/>
            <a:ext cx="6264696" cy="369332"/>
          </a:xfrm>
          <a:prstGeom prst="rect">
            <a:avLst/>
          </a:prstGeom>
          <a:noFill/>
        </p:spPr>
        <p:txBody>
          <a:bodyPr wrap="square" lIns="91440" tIns="45720" rIns="91440" bIns="45720" rtlCol="0" anchor="t">
            <a:spAutoFit/>
          </a:bodyPr>
          <a:lstStyle/>
          <a:p>
            <a:r>
              <a:rPr lang="en-GB" err="1"/>
              <a:t>Margskonar</a:t>
            </a:r>
            <a:r>
              <a:rPr lang="en-GB"/>
              <a:t> </a:t>
            </a:r>
            <a:r>
              <a:rPr lang="en-GB" err="1"/>
              <a:t>hugbúnaður</a:t>
            </a:r>
            <a:r>
              <a:rPr lang="en-GB"/>
              <a:t> er </a:t>
            </a:r>
            <a:r>
              <a:rPr lang="en-GB" err="1"/>
              <a:t>til</a:t>
            </a:r>
            <a:r>
              <a:rPr lang="en-GB"/>
              <a:t>:  </a:t>
            </a:r>
          </a:p>
        </p:txBody>
      </p:sp>
      <p:sp>
        <p:nvSpPr>
          <p:cNvPr id="12" name="Text Placeholder 1">
            <a:extLst>
              <a:ext uri="{FF2B5EF4-FFF2-40B4-BE49-F238E27FC236}">
                <a16:creationId xmlns:a16="http://schemas.microsoft.com/office/drawing/2014/main" id="{7295B6D4-5AD7-A107-7B0B-20F9055277AD}"/>
              </a:ext>
            </a:extLst>
          </p:cNvPr>
          <p:cNvSpPr txBox="1">
            <a:spLocks/>
          </p:cNvSpPr>
          <p:nvPr/>
        </p:nvSpPr>
        <p:spPr>
          <a:xfrm>
            <a:off x="624676" y="1410511"/>
            <a:ext cx="3600400" cy="576064"/>
          </a:xfrm>
          <a:prstGeom prst="rect">
            <a:avLst/>
          </a:prstGeom>
        </p:spPr>
        <p:txBody>
          <a:bodyPr lIns="91440" tIns="45720" rIns="91440" bIns="45720"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800">
                <a:cs typeface="Arial"/>
              </a:rPr>
              <a:t>2D </a:t>
            </a:r>
            <a:r>
              <a:rPr lang="en-US" altLang="ko-KR" sz="2800" err="1">
                <a:cs typeface="Arial"/>
              </a:rPr>
              <a:t>teikning</a:t>
            </a:r>
            <a:endParaRPr lang="ko-KR" altLang="en-US" sz="2800" err="1"/>
          </a:p>
        </p:txBody>
      </p:sp>
      <p:sp>
        <p:nvSpPr>
          <p:cNvPr id="5" name="Marcador de texto 2">
            <a:extLst>
              <a:ext uri="{FF2B5EF4-FFF2-40B4-BE49-F238E27FC236}">
                <a16:creationId xmlns:a16="http://schemas.microsoft.com/office/drawing/2014/main" id="{CDE608E6-23FA-A144-70CA-6C6E63CFD6AE}"/>
              </a:ext>
            </a:extLst>
          </p:cNvPr>
          <p:cNvSpPr txBox="1">
            <a:spLocks/>
          </p:cNvSpPr>
          <p:nvPr/>
        </p:nvSpPr>
        <p:spPr>
          <a:xfrm>
            <a:off x="0" y="699542"/>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1800"/>
              <a:t>2</a:t>
            </a:r>
          </a:p>
        </p:txBody>
      </p:sp>
    </p:spTree>
    <p:extLst>
      <p:ext uri="{BB962C8B-B14F-4D97-AF65-F5344CB8AC3E}">
        <p14:creationId xmlns:p14="http://schemas.microsoft.com/office/powerpoint/2010/main" val="14622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ctr"/>
          <a:lstStyle/>
          <a:p>
            <a:r>
              <a:rPr lang="en-US" altLang="ko-KR" sz="2800" err="1">
                <a:cs typeface="Arial"/>
              </a:rPr>
              <a:t>Hvað</a:t>
            </a:r>
            <a:r>
              <a:rPr lang="en-US" altLang="ko-KR" sz="2800">
                <a:cs typeface="Arial"/>
              </a:rPr>
              <a:t> er Inkscape?</a:t>
            </a:r>
          </a:p>
        </p:txBody>
      </p:sp>
      <p:sp>
        <p:nvSpPr>
          <p:cNvPr id="11" name="Rectangle 9"/>
          <p:cNvSpPr/>
          <p:nvPr/>
        </p:nvSpPr>
        <p:spPr>
          <a:xfrm>
            <a:off x="5818480" y="1173506"/>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6"/>
          <p:cNvSpPr/>
          <p:nvPr/>
        </p:nvSpPr>
        <p:spPr>
          <a:xfrm rot="2700000">
            <a:off x="5709141" y="1911692"/>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 Same Side Corner Rectangle 6"/>
          <p:cNvSpPr>
            <a:spLocks noChangeAspect="1"/>
          </p:cNvSpPr>
          <p:nvPr/>
        </p:nvSpPr>
        <p:spPr>
          <a:xfrm rot="2700000">
            <a:off x="3236497" y="2844827"/>
            <a:ext cx="109444" cy="43877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ectangle 9"/>
          <p:cNvSpPr/>
          <p:nvPr/>
        </p:nvSpPr>
        <p:spPr>
          <a:xfrm flipH="1">
            <a:off x="756735" y="640062"/>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ectangle 16"/>
          <p:cNvSpPr/>
          <p:nvPr/>
        </p:nvSpPr>
        <p:spPr>
          <a:xfrm rot="18900000" flipH="1">
            <a:off x="3016598" y="1166531"/>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p:cNvSpPr txBox="1"/>
          <p:nvPr/>
        </p:nvSpPr>
        <p:spPr>
          <a:xfrm>
            <a:off x="342146" y="1044773"/>
            <a:ext cx="2623330" cy="461665"/>
          </a:xfrm>
          <a:prstGeom prst="rect">
            <a:avLst/>
          </a:prstGeom>
          <a:noFill/>
        </p:spPr>
        <p:txBody>
          <a:bodyPr wrap="square" lIns="91440" tIns="45720" rIns="91440" bIns="45720" rtlCol="0" anchor="t">
            <a:spAutoFit/>
          </a:bodyPr>
          <a:lstStyle/>
          <a:p>
            <a:pPr algn="r"/>
            <a:r>
              <a:rPr lang="en-GB" sz="1200" b="1">
                <a:latin typeface="arial"/>
                <a:cs typeface="arial"/>
              </a:rPr>
              <a:t>Inkscape er </a:t>
            </a:r>
            <a:r>
              <a:rPr lang="en-GB" sz="1200" b="1" err="1">
                <a:latin typeface="arial"/>
                <a:cs typeface="arial"/>
              </a:rPr>
              <a:t>faglegur</a:t>
            </a:r>
            <a:r>
              <a:rPr lang="en-GB" sz="1200" b="1">
                <a:latin typeface="arial"/>
                <a:cs typeface="arial"/>
              </a:rPr>
              <a:t> </a:t>
            </a:r>
            <a:r>
              <a:rPr lang="en-GB" sz="1200" b="1" err="1">
                <a:latin typeface="arial"/>
                <a:cs typeface="arial"/>
              </a:rPr>
              <a:t>og</a:t>
            </a:r>
            <a:r>
              <a:rPr lang="en-GB" sz="1200" b="1">
                <a:latin typeface="arial"/>
                <a:cs typeface="arial"/>
              </a:rPr>
              <a:t> </a:t>
            </a:r>
            <a:r>
              <a:rPr lang="en-GB" sz="1200" b="1" err="1">
                <a:latin typeface="arial"/>
                <a:cs typeface="arial"/>
              </a:rPr>
              <a:t>vandaður</a:t>
            </a:r>
            <a:r>
              <a:rPr lang="en-GB" sz="1200" b="1">
                <a:solidFill>
                  <a:srgbClr val="000000"/>
                </a:solidFill>
                <a:latin typeface="arial"/>
                <a:cs typeface="arial"/>
              </a:rPr>
              <a:t> </a:t>
            </a:r>
            <a:r>
              <a:rPr lang="en-GB" sz="1200" b="1" err="1">
                <a:solidFill>
                  <a:srgbClr val="000000"/>
                </a:solidFill>
                <a:latin typeface="arial"/>
                <a:cs typeface="arial"/>
              </a:rPr>
              <a:t>grafískur</a:t>
            </a:r>
            <a:r>
              <a:rPr lang="en-GB" sz="1200" b="1">
                <a:solidFill>
                  <a:srgbClr val="000000"/>
                </a:solidFill>
                <a:latin typeface="arial"/>
                <a:cs typeface="arial"/>
              </a:rPr>
              <a:t> </a:t>
            </a:r>
            <a:r>
              <a:rPr lang="en-GB" sz="1200" b="1" err="1">
                <a:solidFill>
                  <a:srgbClr val="000000"/>
                </a:solidFill>
                <a:latin typeface="arial"/>
                <a:cs typeface="arial"/>
              </a:rPr>
              <a:t>hugbúnaður</a:t>
            </a:r>
            <a:r>
              <a:rPr lang="en-GB" sz="1200" b="0" i="0" u="none" strike="noStrike">
                <a:solidFill>
                  <a:srgbClr val="4D5156"/>
                </a:solidFill>
                <a:effectLst/>
                <a:latin typeface="arial"/>
                <a:cs typeface="arial"/>
              </a:rPr>
              <a:t> </a:t>
            </a:r>
            <a:endParaRPr lang="ko-KR" altLang="en-US" sz="1200" b="1">
              <a:solidFill>
                <a:schemeClr val="tx1">
                  <a:lumMod val="75000"/>
                  <a:lumOff val="25000"/>
                </a:schemeClr>
              </a:solidFill>
              <a:latin typeface="arial"/>
              <a:cs typeface="arial"/>
            </a:endParaRPr>
          </a:p>
        </p:txBody>
      </p:sp>
      <p:grpSp>
        <p:nvGrpSpPr>
          <p:cNvPr id="28" name="Group 27"/>
          <p:cNvGrpSpPr/>
          <p:nvPr/>
        </p:nvGrpSpPr>
        <p:grpSpPr>
          <a:xfrm>
            <a:off x="6177930" y="1044773"/>
            <a:ext cx="1994470" cy="3195773"/>
            <a:chOff x="617283" y="661088"/>
            <a:chExt cx="2246014" cy="3195773"/>
          </a:xfrm>
        </p:grpSpPr>
        <p:sp>
          <p:nvSpPr>
            <p:cNvPr id="29" name="TextBox 28"/>
            <p:cNvSpPr txBox="1"/>
            <p:nvPr/>
          </p:nvSpPr>
          <p:spPr>
            <a:xfrm>
              <a:off x="803640" y="3579862"/>
              <a:ext cx="2059657" cy="276999"/>
            </a:xfrm>
            <a:prstGeom prst="rect">
              <a:avLst/>
            </a:prstGeom>
            <a:noFill/>
          </p:spPr>
          <p:txBody>
            <a:bodyPr wrap="square" rtlCol="0">
              <a:spAutoFit/>
            </a:bodyPr>
            <a:lstStyle/>
            <a:p>
              <a:pPr algn="r"/>
              <a:endParaRPr lang="ko-KR" altLang="en-US" sz="1200">
                <a:solidFill>
                  <a:schemeClr val="tx1">
                    <a:lumMod val="75000"/>
                    <a:lumOff val="25000"/>
                  </a:schemeClr>
                </a:solidFill>
                <a:cs typeface="Arial" pitchFamily="34" charset="0"/>
              </a:endParaRPr>
            </a:p>
          </p:txBody>
        </p:sp>
        <p:sp>
          <p:nvSpPr>
            <p:cNvPr id="30" name="TextBox 29"/>
            <p:cNvSpPr txBox="1"/>
            <p:nvPr/>
          </p:nvSpPr>
          <p:spPr>
            <a:xfrm>
              <a:off x="617283" y="661088"/>
              <a:ext cx="2059657" cy="830997"/>
            </a:xfrm>
            <a:prstGeom prst="rect">
              <a:avLst/>
            </a:prstGeom>
            <a:noFill/>
          </p:spPr>
          <p:txBody>
            <a:bodyPr wrap="square" lIns="91440" tIns="45720" rIns="91440" bIns="45720" rtlCol="0" anchor="t">
              <a:spAutoFit/>
            </a:bodyPr>
            <a:lstStyle/>
            <a:p>
              <a:r>
                <a:rPr lang="en-GB" sz="1200" b="1" i="0" u="none" strike="noStrike">
                  <a:effectLst/>
                  <a:latin typeface="arial"/>
                  <a:cs typeface="arial"/>
                </a:rPr>
                <a:t>Inkscape </a:t>
              </a:r>
              <a:r>
                <a:rPr lang="en-GB" sz="1200" b="1">
                  <a:latin typeface="arial"/>
                  <a:cs typeface="arial"/>
                </a:rPr>
                <a:t>er </a:t>
              </a:r>
              <a:r>
                <a:rPr lang="en-GB" sz="1200" b="1" err="1">
                  <a:latin typeface="arial"/>
                  <a:cs typeface="arial"/>
                </a:rPr>
                <a:t>ókeypis</a:t>
              </a:r>
              <a:r>
                <a:rPr lang="en-GB" sz="1200" b="1">
                  <a:latin typeface="arial"/>
                  <a:cs typeface="arial"/>
                </a:rPr>
                <a:t> </a:t>
              </a:r>
              <a:endParaRPr lang="en-GB" sz="1200" b="1">
                <a:latin typeface="arial" panose="020B0604020202020204" pitchFamily="34" charset="0"/>
                <a:cs typeface="arial" panose="020B0604020202020204" pitchFamily="34" charset="0"/>
              </a:endParaRPr>
            </a:p>
            <a:p>
              <a:r>
                <a:rPr lang="en-GB" sz="1200" b="1" err="1">
                  <a:latin typeface="arial"/>
                  <a:cs typeface="arial"/>
                </a:rPr>
                <a:t>og</a:t>
              </a:r>
              <a:r>
                <a:rPr lang="en-GB" sz="1200" b="1">
                  <a:latin typeface="arial"/>
                  <a:cs typeface="arial"/>
                </a:rPr>
                <a:t> </a:t>
              </a:r>
              <a:r>
                <a:rPr lang="en-GB" sz="1200" b="1" err="1">
                  <a:latin typeface="arial"/>
                  <a:cs typeface="arial"/>
                </a:rPr>
                <a:t>opinn</a:t>
              </a:r>
              <a:r>
                <a:rPr lang="en-GB" sz="1200" b="1">
                  <a:latin typeface="arial"/>
                  <a:cs typeface="arial"/>
                </a:rPr>
                <a:t> </a:t>
              </a:r>
              <a:r>
                <a:rPr lang="en-GB" sz="1200" b="1" err="1">
                  <a:latin typeface="arial"/>
                  <a:cs typeface="arial"/>
                </a:rPr>
                <a:t>hugbúnaður</a:t>
              </a:r>
              <a:r>
                <a:rPr lang="en-GB" sz="1200" b="1">
                  <a:latin typeface="arial"/>
                  <a:cs typeface="arial"/>
                </a:rPr>
                <a:t> </a:t>
              </a:r>
              <a:endParaRPr lang="en-GB" sz="1200" b="1">
                <a:latin typeface="arial" panose="020B0604020202020204" pitchFamily="34" charset="0"/>
                <a:cs typeface="arial"/>
              </a:endParaRPr>
            </a:p>
            <a:p>
              <a:r>
                <a:rPr lang="en-GB" sz="1200" b="1" err="1">
                  <a:latin typeface="arial"/>
                  <a:cs typeface="arial"/>
                </a:rPr>
                <a:t>og</a:t>
              </a:r>
              <a:r>
                <a:rPr lang="en-GB" sz="1200" b="1">
                  <a:latin typeface="arial"/>
                  <a:cs typeface="arial"/>
                </a:rPr>
                <a:t> </a:t>
              </a:r>
              <a:r>
                <a:rPr lang="en-GB" sz="1200" b="1" err="1">
                  <a:latin typeface="arial"/>
                  <a:cs typeface="arial"/>
                </a:rPr>
                <a:t>má</a:t>
              </a:r>
              <a:r>
                <a:rPr lang="en-GB" sz="1200" b="1">
                  <a:latin typeface="arial"/>
                  <a:cs typeface="arial"/>
                </a:rPr>
                <a:t> </a:t>
              </a:r>
              <a:r>
                <a:rPr lang="en-GB" sz="1200" b="1" err="1">
                  <a:latin typeface="arial"/>
                  <a:cs typeface="arial"/>
                </a:rPr>
                <a:t>finna</a:t>
              </a:r>
              <a:r>
                <a:rPr lang="en-GB" sz="1200" b="1">
                  <a:latin typeface="arial"/>
                  <a:cs typeface="arial"/>
                </a:rPr>
                <a:t> á: </a:t>
              </a:r>
              <a:endParaRPr lang="en-GB" sz="1200" b="1" i="0" u="none" strike="noStrike">
                <a:effectLst/>
                <a:latin typeface="arial" panose="020B0604020202020204" pitchFamily="34" charset="0"/>
                <a:cs typeface="arial"/>
              </a:endParaRPr>
            </a:p>
            <a:p>
              <a:r>
                <a:rPr lang="en-GB" sz="1200" b="1" i="0" u="none" strike="noStrike">
                  <a:effectLst/>
                  <a:latin typeface="arial"/>
                  <a:cs typeface="arial"/>
                  <a:hlinkClick r:id="rId3"/>
                </a:rPr>
                <a:t>https://inkscape.org</a:t>
              </a:r>
              <a:endParaRPr lang="ko-KR" altLang="en-US" sz="1200" b="1">
                <a:latin typeface="arial"/>
                <a:cs typeface="arial"/>
              </a:endParaRPr>
            </a:p>
          </p:txBody>
        </p:sp>
      </p:grpSp>
      <p:grpSp>
        <p:nvGrpSpPr>
          <p:cNvPr id="31" name="Group 30"/>
          <p:cNvGrpSpPr/>
          <p:nvPr/>
        </p:nvGrpSpPr>
        <p:grpSpPr>
          <a:xfrm>
            <a:off x="500720" y="1585321"/>
            <a:ext cx="2596674" cy="1037785"/>
            <a:chOff x="1050315" y="2971131"/>
            <a:chExt cx="2775813" cy="1037785"/>
          </a:xfrm>
        </p:grpSpPr>
        <p:sp>
          <p:nvSpPr>
            <p:cNvPr id="32" name="TextBox 31"/>
            <p:cNvSpPr txBox="1"/>
            <p:nvPr/>
          </p:nvSpPr>
          <p:spPr>
            <a:xfrm>
              <a:off x="1050315" y="3547251"/>
              <a:ext cx="2715065" cy="461665"/>
            </a:xfrm>
            <a:prstGeom prst="rect">
              <a:avLst/>
            </a:prstGeom>
            <a:noFill/>
          </p:spPr>
          <p:txBody>
            <a:bodyPr wrap="square" lIns="91440" tIns="45720" rIns="91440" bIns="45720" rtlCol="0" anchor="t">
              <a:spAutoFit/>
            </a:bodyPr>
            <a:lstStyle/>
            <a:p>
              <a:pPr algn="r"/>
              <a:r>
                <a:rPr lang="en-US" sz="1200" err="1">
                  <a:ea typeface="+mn-lt"/>
                  <a:cs typeface="+mn-lt"/>
                </a:rPr>
                <a:t>s.s.</a:t>
              </a:r>
              <a:r>
                <a:rPr lang="en-US" sz="1200">
                  <a:ea typeface="+mn-lt"/>
                  <a:cs typeface="+mn-lt"/>
                </a:rPr>
                <a:t> </a:t>
              </a:r>
              <a:r>
                <a:rPr lang="en-US" sz="1200" err="1">
                  <a:ea typeface="+mn-lt"/>
                  <a:cs typeface="+mn-lt"/>
                </a:rPr>
                <a:t>teiknimyndir</a:t>
              </a:r>
              <a:r>
                <a:rPr lang="en-US" sz="1200">
                  <a:ea typeface="+mn-lt"/>
                  <a:cs typeface="+mn-lt"/>
                </a:rPr>
                <a:t>, </a:t>
              </a:r>
              <a:r>
                <a:rPr lang="en-US" sz="1200" err="1">
                  <a:ea typeface="+mn-lt"/>
                  <a:cs typeface="+mn-lt"/>
                </a:rPr>
                <a:t>klippimyndir</a:t>
              </a:r>
              <a:r>
                <a:rPr lang="en-US" sz="1200">
                  <a:ea typeface="+mn-lt"/>
                  <a:cs typeface="+mn-lt"/>
                </a:rPr>
                <a:t>, </a:t>
              </a:r>
              <a:endParaRPr lang="en-US" altLang="ko-KR">
                <a:ea typeface="Arial Unicode MS"/>
                <a:cs typeface="+mn-lt"/>
              </a:endParaRPr>
            </a:p>
            <a:p>
              <a:pPr algn="r"/>
              <a:r>
                <a:rPr lang="en-US" sz="1200" err="1">
                  <a:ea typeface="+mn-lt"/>
                  <a:cs typeface="+mn-lt"/>
                </a:rPr>
                <a:t>myndlist</a:t>
              </a:r>
              <a:r>
                <a:rPr lang="en-US" sz="1200">
                  <a:ea typeface="+mn-lt"/>
                  <a:cs typeface="+mn-lt"/>
                </a:rPr>
                <a:t>, </a:t>
              </a:r>
              <a:r>
                <a:rPr lang="en-US" sz="1200" err="1">
                  <a:ea typeface="+mn-lt"/>
                  <a:cs typeface="+mn-lt"/>
                </a:rPr>
                <a:t>vörumerki</a:t>
              </a:r>
              <a:r>
                <a:rPr lang="en-US" sz="1200">
                  <a:ea typeface="+mn-lt"/>
                  <a:cs typeface="+mn-lt"/>
                </a:rPr>
                <a:t> </a:t>
              </a:r>
              <a:r>
                <a:rPr lang="en-US" sz="1200" err="1">
                  <a:ea typeface="+mn-lt"/>
                  <a:cs typeface="+mn-lt"/>
                </a:rPr>
                <a:t>og</a:t>
              </a:r>
              <a:r>
                <a:rPr lang="en-US" sz="1200">
                  <a:ea typeface="+mn-lt"/>
                  <a:cs typeface="+mn-lt"/>
                </a:rPr>
                <a:t> </a:t>
              </a:r>
              <a:r>
                <a:rPr lang="en-US" sz="1200" err="1">
                  <a:ea typeface="+mn-lt"/>
                  <a:cs typeface="+mn-lt"/>
                </a:rPr>
                <a:t>leturgerð</a:t>
              </a:r>
              <a:r>
                <a:rPr lang="en-US" sz="1200">
                  <a:ea typeface="+mn-lt"/>
                  <a:cs typeface="+mn-lt"/>
                </a:rPr>
                <a:t>. </a:t>
              </a:r>
              <a:endParaRPr lang="en-US" altLang="ko-KR">
                <a:cs typeface="Arial"/>
              </a:endParaRPr>
            </a:p>
          </p:txBody>
        </p:sp>
        <p:sp>
          <p:nvSpPr>
            <p:cNvPr id="33" name="TextBox 32"/>
            <p:cNvSpPr txBox="1"/>
            <p:nvPr/>
          </p:nvSpPr>
          <p:spPr>
            <a:xfrm>
              <a:off x="1050315" y="2971131"/>
              <a:ext cx="2775813" cy="646331"/>
            </a:xfrm>
            <a:prstGeom prst="rect">
              <a:avLst/>
            </a:prstGeom>
            <a:noFill/>
          </p:spPr>
          <p:txBody>
            <a:bodyPr wrap="square" lIns="91440" tIns="45720" rIns="91440" bIns="45720" rtlCol="0" anchor="t">
              <a:spAutoFit/>
            </a:bodyPr>
            <a:lstStyle/>
            <a:p>
              <a:pPr algn="r" latinLnBrk="0" hangingPunct="0"/>
              <a:r>
                <a:rPr lang="en-GB" sz="1200">
                  <a:ea typeface="+mn-lt"/>
                  <a:cs typeface="+mn-lt"/>
                </a:rPr>
                <a:t>Inkscape er </a:t>
              </a:r>
              <a:r>
                <a:rPr lang="en-GB" sz="1200" err="1">
                  <a:ea typeface="+mn-lt"/>
                  <a:cs typeface="+mn-lt"/>
                </a:rPr>
                <a:t>víða</a:t>
              </a:r>
              <a:r>
                <a:rPr lang="en-GB" sz="1200">
                  <a:ea typeface="+mn-lt"/>
                  <a:cs typeface="+mn-lt"/>
                </a:rPr>
                <a:t> </a:t>
              </a:r>
              <a:r>
                <a:rPr lang="en-GB" sz="1200" err="1">
                  <a:ea typeface="+mn-lt"/>
                  <a:cs typeface="+mn-lt"/>
                </a:rPr>
                <a:t>notaður</a:t>
              </a:r>
              <a:r>
                <a:rPr lang="en-GB" sz="1200">
                  <a:ea typeface="+mn-lt"/>
                  <a:cs typeface="+mn-lt"/>
                </a:rPr>
                <a:t> </a:t>
              </a:r>
              <a:r>
                <a:rPr lang="en-GB" sz="1200" err="1">
                  <a:ea typeface="+mn-lt"/>
                  <a:cs typeface="+mn-lt"/>
                </a:rPr>
                <a:t>í</a:t>
              </a:r>
              <a:r>
                <a:rPr lang="en-GB" sz="1200">
                  <a:ea typeface="+mn-lt"/>
                  <a:cs typeface="+mn-lt"/>
                </a:rPr>
                <a:t> </a:t>
              </a:r>
              <a:r>
                <a:rPr lang="en-GB" sz="1200" err="1">
                  <a:ea typeface="+mn-lt"/>
                  <a:cs typeface="+mn-lt"/>
                </a:rPr>
                <a:t>listsköpun</a:t>
              </a:r>
              <a:r>
                <a:rPr lang="en-GB" sz="1200">
                  <a:ea typeface="+mn-lt"/>
                  <a:cs typeface="+mn-lt"/>
                </a:rPr>
                <a:t>, </a:t>
              </a:r>
              <a:r>
                <a:rPr lang="en-GB" sz="1200" err="1">
                  <a:ea typeface="+mn-lt"/>
                  <a:cs typeface="+mn-lt"/>
                </a:rPr>
                <a:t>teiknun</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við</a:t>
              </a:r>
              <a:r>
                <a:rPr lang="en-GB" sz="1200">
                  <a:ea typeface="+mn-lt"/>
                  <a:cs typeface="+mn-lt"/>
                </a:rPr>
                <a:t> </a:t>
              </a:r>
              <a:r>
                <a:rPr lang="en-GB" sz="1200" err="1">
                  <a:ea typeface="+mn-lt"/>
                  <a:cs typeface="+mn-lt"/>
                </a:rPr>
                <a:t>myndvinnslu</a:t>
              </a:r>
              <a:r>
                <a:rPr lang="en-GB" sz="1200">
                  <a:ea typeface="+mn-lt"/>
                  <a:cs typeface="+mn-lt"/>
                </a:rPr>
                <a:t>. </a:t>
              </a:r>
              <a:endParaRPr lang="en-US" altLang="ko-KR">
                <a:cs typeface="Arial"/>
              </a:endParaRPr>
            </a:p>
          </p:txBody>
        </p:sp>
      </p:grpSp>
      <p:grpSp>
        <p:nvGrpSpPr>
          <p:cNvPr id="34" name="Group 33"/>
          <p:cNvGrpSpPr/>
          <p:nvPr/>
        </p:nvGrpSpPr>
        <p:grpSpPr>
          <a:xfrm>
            <a:off x="615918" y="2858922"/>
            <a:ext cx="2409690" cy="1830279"/>
            <a:chOff x="780280" y="2493837"/>
            <a:chExt cx="2575929" cy="1830279"/>
          </a:xfrm>
        </p:grpSpPr>
        <p:sp>
          <p:nvSpPr>
            <p:cNvPr id="35" name="TextBox 34"/>
            <p:cNvSpPr txBox="1"/>
            <p:nvPr/>
          </p:nvSpPr>
          <p:spPr>
            <a:xfrm>
              <a:off x="930811" y="3493119"/>
              <a:ext cx="2354253" cy="830997"/>
            </a:xfrm>
            <a:prstGeom prst="rect">
              <a:avLst/>
            </a:prstGeom>
            <a:noFill/>
          </p:spPr>
          <p:txBody>
            <a:bodyPr wrap="square" lIns="91440" tIns="45720" rIns="91440" bIns="45720" rtlCol="0" anchor="t">
              <a:spAutoFit/>
            </a:bodyPr>
            <a:lstStyle/>
            <a:p>
              <a:pPr algn="r" latinLnBrk="0" hangingPunct="0"/>
              <a:r>
                <a:rPr lang="en-GB" sz="1200" err="1">
                  <a:ea typeface="+mn-lt"/>
                  <a:cs typeface="+mn-lt"/>
                </a:rPr>
                <a:t>Þær</a:t>
              </a:r>
              <a:r>
                <a:rPr lang="en-GB" sz="1200">
                  <a:ea typeface="+mn-lt"/>
                  <a:cs typeface="+mn-lt"/>
                </a:rPr>
                <a:t> </a:t>
              </a:r>
              <a:r>
                <a:rPr lang="en-GB" sz="1200" err="1">
                  <a:ea typeface="+mn-lt"/>
                  <a:cs typeface="+mn-lt"/>
                </a:rPr>
                <a:t>missa</a:t>
              </a:r>
              <a:r>
                <a:rPr lang="en-GB" sz="1200">
                  <a:ea typeface="+mn-lt"/>
                  <a:cs typeface="+mn-lt"/>
                </a:rPr>
                <a:t> ekki </a:t>
              </a:r>
              <a:r>
                <a:rPr lang="en-GB" sz="1200" err="1">
                  <a:ea typeface="+mn-lt"/>
                  <a:cs typeface="+mn-lt"/>
                </a:rPr>
                <a:t>nein</a:t>
              </a:r>
              <a:r>
                <a:rPr lang="en-GB" sz="1200">
                  <a:ea typeface="+mn-lt"/>
                  <a:cs typeface="+mn-lt"/>
                </a:rPr>
                <a:t> </a:t>
              </a:r>
              <a:r>
                <a:rPr lang="en-GB" sz="1200" err="1">
                  <a:ea typeface="+mn-lt"/>
                  <a:cs typeface="+mn-lt"/>
                </a:rPr>
                <a:t>gæði</a:t>
              </a:r>
              <a:r>
                <a:rPr lang="en-GB" sz="1200">
                  <a:ea typeface="+mn-lt"/>
                  <a:cs typeface="+mn-lt"/>
                </a:rPr>
                <a:t> </a:t>
              </a:r>
              <a:r>
                <a:rPr lang="en-GB" sz="1200" err="1">
                  <a:ea typeface="+mn-lt"/>
                  <a:cs typeface="+mn-lt"/>
                </a:rPr>
                <a:t>ef</a:t>
              </a:r>
              <a:r>
                <a:rPr lang="en-GB" sz="1200">
                  <a:ea typeface="+mn-lt"/>
                  <a:cs typeface="+mn-lt"/>
                </a:rPr>
                <a:t> </a:t>
              </a:r>
              <a:r>
                <a:rPr lang="en-GB" sz="1200" err="1">
                  <a:ea typeface="+mn-lt"/>
                  <a:cs typeface="+mn-lt"/>
                </a:rPr>
                <a:t>þær</a:t>
              </a:r>
              <a:r>
                <a:rPr lang="en-GB" sz="1200">
                  <a:ea typeface="+mn-lt"/>
                  <a:cs typeface="+mn-lt"/>
                </a:rPr>
                <a:t> </a:t>
              </a:r>
              <a:r>
                <a:rPr lang="en-GB" sz="1200" err="1">
                  <a:ea typeface="+mn-lt"/>
                  <a:cs typeface="+mn-lt"/>
                </a:rPr>
                <a:t>eru</a:t>
              </a:r>
              <a:r>
                <a:rPr lang="en-GB" sz="1200">
                  <a:ea typeface="+mn-lt"/>
                  <a:cs typeface="+mn-lt"/>
                </a:rPr>
                <a:t> </a:t>
              </a:r>
              <a:r>
                <a:rPr lang="en-GB" sz="1200" err="1">
                  <a:ea typeface="+mn-lt"/>
                  <a:cs typeface="+mn-lt"/>
                </a:rPr>
                <a:t>stækkaðar</a:t>
              </a:r>
              <a:r>
                <a:rPr lang="en-GB" sz="1200">
                  <a:ea typeface="+mn-lt"/>
                  <a:cs typeface="+mn-lt"/>
                </a:rPr>
                <a:t> </a:t>
              </a:r>
              <a:r>
                <a:rPr lang="en-GB" sz="1200" err="1">
                  <a:ea typeface="+mn-lt"/>
                  <a:cs typeface="+mn-lt"/>
                </a:rPr>
                <a:t>eða</a:t>
              </a:r>
              <a:r>
                <a:rPr lang="en-GB" sz="1200">
                  <a:ea typeface="+mn-lt"/>
                  <a:cs typeface="+mn-lt"/>
                </a:rPr>
                <a:t> </a:t>
              </a:r>
              <a:endParaRPr lang="en-US">
                <a:ea typeface="Arial Unicode MS"/>
                <a:cs typeface="+mn-lt"/>
              </a:endParaRPr>
            </a:p>
            <a:p>
              <a:pPr algn="r" latinLnBrk="0" hangingPunct="0"/>
              <a:r>
                <a:rPr lang="en-GB" sz="1200" err="1">
                  <a:ea typeface="+mn-lt"/>
                  <a:cs typeface="+mn-lt"/>
                </a:rPr>
                <a:t>þysjaðar</a:t>
              </a:r>
              <a:r>
                <a:rPr lang="en-GB" sz="1200">
                  <a:ea typeface="+mn-lt"/>
                  <a:cs typeface="+mn-lt"/>
                </a:rPr>
                <a:t>. </a:t>
              </a:r>
              <a:endParaRPr lang="en-US">
                <a:cs typeface="Arial"/>
              </a:endParaRPr>
            </a:p>
            <a:p>
              <a:pPr algn="r" latinLnBrk="0" hangingPunct="0"/>
              <a:endParaRPr lang="ko-KR" altLang="en-US" sz="1200">
                <a:solidFill>
                  <a:schemeClr val="tx1">
                    <a:lumMod val="75000"/>
                    <a:lumOff val="25000"/>
                  </a:schemeClr>
                </a:solidFill>
                <a:cs typeface="Arial" pitchFamily="34" charset="0"/>
              </a:endParaRPr>
            </a:p>
          </p:txBody>
        </p:sp>
        <p:sp>
          <p:nvSpPr>
            <p:cNvPr id="36" name="TextBox 35"/>
            <p:cNvSpPr txBox="1"/>
            <p:nvPr/>
          </p:nvSpPr>
          <p:spPr>
            <a:xfrm>
              <a:off x="780280" y="2493837"/>
              <a:ext cx="2575929" cy="1015663"/>
            </a:xfrm>
            <a:prstGeom prst="rect">
              <a:avLst/>
            </a:prstGeom>
            <a:noFill/>
          </p:spPr>
          <p:txBody>
            <a:bodyPr wrap="square" lIns="91440" tIns="45720" rIns="91440" bIns="45720" rtlCol="0" anchor="t">
              <a:spAutoFit/>
            </a:bodyPr>
            <a:lstStyle/>
            <a:p>
              <a:pPr algn="r" latinLnBrk="0" hangingPunct="0"/>
              <a:r>
                <a:rPr lang="en-GB" sz="1200" err="1">
                  <a:ea typeface="+mn-lt"/>
                  <a:cs typeface="+mn-lt"/>
                </a:rPr>
                <a:t>Hugbúnaðurinn</a:t>
              </a:r>
              <a:r>
                <a:rPr lang="en-GB" sz="1200">
                  <a:ea typeface="+mn-lt"/>
                  <a:cs typeface="+mn-lt"/>
                </a:rPr>
                <a:t> </a:t>
              </a:r>
              <a:r>
                <a:rPr lang="en-GB" sz="1200" err="1">
                  <a:ea typeface="+mn-lt"/>
                  <a:cs typeface="+mn-lt"/>
                </a:rPr>
                <a:t>notar</a:t>
              </a:r>
              <a:r>
                <a:rPr lang="en-GB" sz="1200">
                  <a:ea typeface="+mn-lt"/>
                  <a:cs typeface="+mn-lt"/>
                </a:rPr>
                <a:t> </a:t>
              </a:r>
              <a:r>
                <a:rPr lang="en-GB" sz="1200" err="1">
                  <a:ea typeface="+mn-lt"/>
                  <a:cs typeface="+mn-lt"/>
                </a:rPr>
                <a:t>vigurgrafík</a:t>
              </a:r>
              <a:r>
                <a:rPr lang="en-GB" sz="1200">
                  <a:ea typeface="+mn-lt"/>
                  <a:cs typeface="+mn-lt"/>
                </a:rPr>
                <a:t>/</a:t>
              </a:r>
              <a:r>
                <a:rPr lang="en-GB" sz="1200" err="1">
                  <a:ea typeface="+mn-lt"/>
                  <a:cs typeface="+mn-lt"/>
                </a:rPr>
                <a:t>vektorskrár</a:t>
              </a:r>
              <a:r>
                <a:rPr lang="en-GB" sz="1200">
                  <a:ea typeface="+mn-lt"/>
                  <a:cs typeface="+mn-lt"/>
                </a:rPr>
                <a:t> (</a:t>
              </a:r>
              <a:r>
                <a:rPr lang="en-GB" sz="1200" b="0" i="0" u="none" strike="noStrike">
                  <a:solidFill>
                    <a:srgbClr val="000000"/>
                  </a:solidFill>
                  <a:effectLst/>
                  <a:latin typeface="arial" panose="020B0604020202020204" pitchFamily="34" charset="0"/>
                </a:rPr>
                <a:t>vector graphics)</a:t>
              </a:r>
              <a:r>
                <a:rPr lang="en-GB" sz="1200">
                  <a:ea typeface="+mn-lt"/>
                  <a:cs typeface="+mn-lt"/>
                </a:rPr>
                <a:t> </a:t>
              </a:r>
              <a:r>
                <a:rPr lang="en-GB" sz="1200" err="1">
                  <a:ea typeface="+mn-lt"/>
                  <a:cs typeface="+mn-lt"/>
                </a:rPr>
                <a:t>til</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gera</a:t>
              </a:r>
              <a:r>
                <a:rPr lang="en-GB" sz="1200">
                  <a:ea typeface="+mn-lt"/>
                  <a:cs typeface="+mn-lt"/>
                </a:rPr>
                <a:t> </a:t>
              </a:r>
              <a:r>
                <a:rPr lang="en-GB" sz="1200" err="1">
                  <a:ea typeface="+mn-lt"/>
                  <a:cs typeface="+mn-lt"/>
                </a:rPr>
                <a:t>kleift</a:t>
              </a:r>
              <a:r>
                <a:rPr lang="en-GB" sz="1200">
                  <a:ea typeface="+mn-lt"/>
                  <a:cs typeface="+mn-lt"/>
                </a:rPr>
                <a:t> </a:t>
              </a:r>
              <a:r>
                <a:rPr lang="en-GB" sz="1200" err="1">
                  <a:ea typeface="+mn-lt"/>
                  <a:cs typeface="+mn-lt"/>
                </a:rPr>
                <a:t>að</a:t>
              </a:r>
              <a:r>
                <a:rPr lang="en-GB" sz="1200">
                  <a:ea typeface="+mn-lt"/>
                  <a:cs typeface="+mn-lt"/>
                </a:rPr>
                <a:t> </a:t>
              </a:r>
              <a:r>
                <a:rPr lang="en-GB" sz="1200" err="1">
                  <a:ea typeface="+mn-lt"/>
                  <a:cs typeface="+mn-lt"/>
                </a:rPr>
                <a:t>prenta</a:t>
              </a:r>
              <a:r>
                <a:rPr lang="en-GB" sz="1200">
                  <a:ea typeface="+mn-lt"/>
                  <a:cs typeface="+mn-lt"/>
                </a:rPr>
                <a:t> </a:t>
              </a:r>
              <a:r>
                <a:rPr lang="en-GB" sz="1200" err="1">
                  <a:ea typeface="+mn-lt"/>
                  <a:cs typeface="+mn-lt"/>
                </a:rPr>
                <a:t>út</a:t>
              </a:r>
              <a:r>
                <a:rPr lang="en-GB" sz="1200">
                  <a:ea typeface="+mn-lt"/>
                  <a:cs typeface="+mn-lt"/>
                </a:rPr>
                <a:t> </a:t>
              </a:r>
              <a:r>
                <a:rPr lang="en-GB" sz="1200" err="1">
                  <a:ea typeface="+mn-lt"/>
                  <a:cs typeface="+mn-lt"/>
                </a:rPr>
                <a:t>og</a:t>
              </a:r>
              <a:r>
                <a:rPr lang="en-GB" sz="1200">
                  <a:ea typeface="+mn-lt"/>
                  <a:cs typeface="+mn-lt"/>
                </a:rPr>
                <a:t> </a:t>
              </a:r>
              <a:r>
                <a:rPr lang="en-GB" sz="1200" err="1">
                  <a:ea typeface="+mn-lt"/>
                  <a:cs typeface="+mn-lt"/>
                </a:rPr>
                <a:t>myndgera</a:t>
              </a:r>
              <a:r>
                <a:rPr lang="en-GB" sz="1200">
                  <a:ea typeface="+mn-lt"/>
                  <a:cs typeface="+mn-lt"/>
                </a:rPr>
                <a:t> </a:t>
              </a:r>
              <a:r>
                <a:rPr lang="en-GB" sz="1200" err="1">
                  <a:ea typeface="+mn-lt"/>
                  <a:cs typeface="+mn-lt"/>
                </a:rPr>
                <a:t>skarpar</a:t>
              </a:r>
              <a:r>
                <a:rPr lang="en-GB" sz="1200">
                  <a:ea typeface="+mn-lt"/>
                  <a:cs typeface="+mn-lt"/>
                </a:rPr>
                <a:t> </a:t>
              </a:r>
              <a:r>
                <a:rPr lang="en-GB" sz="1200" err="1">
                  <a:ea typeface="+mn-lt"/>
                  <a:cs typeface="+mn-lt"/>
                </a:rPr>
                <a:t>útprentanir</a:t>
              </a:r>
              <a:r>
                <a:rPr lang="en-GB" sz="1200">
                  <a:ea typeface="+mn-lt"/>
                  <a:cs typeface="+mn-lt"/>
                </a:rPr>
                <a:t> í </a:t>
              </a:r>
              <a:endParaRPr lang="en-US" altLang="ko-KR">
                <a:ea typeface="Arial Unicode MS"/>
                <a:cs typeface="+mn-lt"/>
              </a:endParaRPr>
            </a:p>
            <a:p>
              <a:pPr algn="r" latinLnBrk="0" hangingPunct="0"/>
              <a:r>
                <a:rPr lang="en-GB" sz="1200" err="1">
                  <a:ea typeface="+mn-lt"/>
                  <a:cs typeface="+mn-lt"/>
                </a:rPr>
                <a:t>ótakmarkaðri</a:t>
              </a:r>
              <a:r>
                <a:rPr lang="en-GB" sz="1200">
                  <a:ea typeface="+mn-lt"/>
                  <a:cs typeface="+mn-lt"/>
                </a:rPr>
                <a:t> </a:t>
              </a:r>
              <a:r>
                <a:rPr lang="en-GB" sz="1200" err="1">
                  <a:ea typeface="+mn-lt"/>
                  <a:cs typeface="+mn-lt"/>
                </a:rPr>
                <a:t>upplausn</a:t>
              </a:r>
              <a:r>
                <a:rPr lang="en-GB" sz="1200">
                  <a:ea typeface="+mn-lt"/>
                  <a:cs typeface="+mn-lt"/>
                </a:rPr>
                <a:t> </a:t>
              </a:r>
              <a:endParaRPr lang="en-US" altLang="ko-KR">
                <a:cs typeface="Arial"/>
              </a:endParaRPr>
            </a:p>
          </p:txBody>
        </p:sp>
      </p:grpSp>
      <p:grpSp>
        <p:nvGrpSpPr>
          <p:cNvPr id="40" name="Group 39"/>
          <p:cNvGrpSpPr/>
          <p:nvPr/>
        </p:nvGrpSpPr>
        <p:grpSpPr>
          <a:xfrm>
            <a:off x="6157761" y="2945423"/>
            <a:ext cx="2370321" cy="1292662"/>
            <a:chOff x="718357" y="3242256"/>
            <a:chExt cx="2150736" cy="1292662"/>
          </a:xfrm>
        </p:grpSpPr>
        <p:sp>
          <p:nvSpPr>
            <p:cNvPr id="41" name="TextBox 40"/>
            <p:cNvSpPr txBox="1"/>
            <p:nvPr/>
          </p:nvSpPr>
          <p:spPr>
            <a:xfrm>
              <a:off x="736658" y="3888587"/>
              <a:ext cx="2132435" cy="646331"/>
            </a:xfrm>
            <a:prstGeom prst="rect">
              <a:avLst/>
            </a:prstGeom>
            <a:noFill/>
          </p:spPr>
          <p:txBody>
            <a:bodyPr wrap="square" lIns="91440" tIns="45720" rIns="91440" bIns="45720" rtlCol="0" anchor="t">
              <a:spAutoFit/>
            </a:bodyPr>
            <a:lstStyle/>
            <a:p>
              <a:pPr latinLnBrk="0" hangingPunct="0"/>
              <a:r>
                <a:rPr lang="en-GB" sz="1200" err="1">
                  <a:solidFill>
                    <a:srgbClr val="333333"/>
                  </a:solidFill>
                  <a:latin typeface="Ubuntu"/>
                </a:rPr>
                <a:t>Þú</a:t>
              </a:r>
              <a:r>
                <a:rPr lang="en-GB" sz="1200">
                  <a:solidFill>
                    <a:srgbClr val="333333"/>
                  </a:solidFill>
                  <a:latin typeface="Ubuntu"/>
                </a:rPr>
                <a:t> </a:t>
              </a:r>
              <a:r>
                <a:rPr lang="en-GB" sz="1200" err="1">
                  <a:solidFill>
                    <a:srgbClr val="333333"/>
                  </a:solidFill>
                  <a:latin typeface="Ubuntu"/>
                </a:rPr>
                <a:t>getur</a:t>
              </a:r>
              <a:r>
                <a:rPr lang="en-GB" sz="1200">
                  <a:solidFill>
                    <a:srgbClr val="333333"/>
                  </a:solidFill>
                  <a:latin typeface="Ubuntu"/>
                </a:rPr>
                <a:t> </a:t>
              </a:r>
              <a:r>
                <a:rPr lang="en-GB" sz="1200" err="1">
                  <a:solidFill>
                    <a:srgbClr val="333333"/>
                  </a:solidFill>
                  <a:latin typeface="Ubuntu"/>
                </a:rPr>
                <a:t>flutt</a:t>
              </a:r>
              <a:r>
                <a:rPr lang="en-GB" sz="1200">
                  <a:solidFill>
                    <a:srgbClr val="333333"/>
                  </a:solidFill>
                  <a:latin typeface="Ubuntu"/>
                </a:rPr>
                <a:t> inn </a:t>
              </a:r>
              <a:r>
                <a:rPr lang="en-GB" sz="1200" err="1">
                  <a:solidFill>
                    <a:srgbClr val="333333"/>
                  </a:solidFill>
                  <a:latin typeface="Ubuntu"/>
                </a:rPr>
                <a:t>og</a:t>
              </a:r>
              <a:r>
                <a:rPr lang="en-GB" sz="1200">
                  <a:solidFill>
                    <a:srgbClr val="333333"/>
                  </a:solidFill>
                  <a:latin typeface="Ubuntu"/>
                </a:rPr>
                <a:t> </a:t>
              </a:r>
              <a:r>
                <a:rPr lang="en-GB" sz="1200" err="1">
                  <a:solidFill>
                    <a:srgbClr val="333333"/>
                  </a:solidFill>
                  <a:latin typeface="Ubuntu"/>
                </a:rPr>
                <a:t>út</a:t>
              </a:r>
              <a:r>
                <a:rPr lang="en-GB" sz="1200">
                  <a:solidFill>
                    <a:srgbClr val="333333"/>
                  </a:solidFill>
                  <a:latin typeface="Ubuntu"/>
                </a:rPr>
                <a:t> </a:t>
              </a:r>
              <a:r>
                <a:rPr lang="en-GB" sz="1200" err="1">
                  <a:solidFill>
                    <a:srgbClr val="333333"/>
                  </a:solidFill>
                  <a:latin typeface="Ubuntu"/>
                </a:rPr>
                <a:t>ýmis</a:t>
              </a:r>
              <a:r>
                <a:rPr lang="en-GB" sz="1200">
                  <a:solidFill>
                    <a:srgbClr val="333333"/>
                  </a:solidFill>
                  <a:latin typeface="Ubuntu"/>
                </a:rPr>
                <a:t> </a:t>
              </a:r>
              <a:r>
                <a:rPr lang="en-GB" sz="1200" err="1">
                  <a:solidFill>
                    <a:srgbClr val="333333"/>
                  </a:solidFill>
                  <a:latin typeface="Ubuntu"/>
                </a:rPr>
                <a:t>skráarsnið</a:t>
              </a:r>
              <a:r>
                <a:rPr lang="en-GB" sz="1200">
                  <a:solidFill>
                    <a:srgbClr val="333333"/>
                  </a:solidFill>
                  <a:latin typeface="Ubuntu"/>
                </a:rPr>
                <a:t>, þ.m.t.</a:t>
              </a:r>
              <a:r>
                <a:rPr lang="en-GB" sz="1200" b="0" i="0" u="none" strike="noStrike">
                  <a:solidFill>
                    <a:srgbClr val="333333"/>
                  </a:solidFill>
                  <a:effectLst/>
                  <a:latin typeface="Ubuntu"/>
                </a:rPr>
                <a:t> </a:t>
              </a:r>
              <a:br>
                <a:rPr lang="en-GB" sz="1200" b="0" i="0" u="none" strike="noStrike">
                  <a:effectLst/>
                  <a:latin typeface="Ubuntu" panose="020B0504030602030204" pitchFamily="34" charset="0"/>
                </a:rPr>
              </a:br>
              <a:r>
                <a:rPr lang="en-GB" sz="1200" b="0" i="0" u="none" strike="noStrike">
                  <a:solidFill>
                    <a:srgbClr val="333333"/>
                  </a:solidFill>
                  <a:effectLst/>
                  <a:latin typeface="Ubuntu"/>
                </a:rPr>
                <a:t>SVG, AI, EPS, PDF, PS and PNG.</a:t>
              </a:r>
              <a:endParaRPr lang="ko-KR" altLang="en-US" sz="1200">
                <a:solidFill>
                  <a:schemeClr val="tx1">
                    <a:lumMod val="75000"/>
                    <a:lumOff val="25000"/>
                  </a:schemeClr>
                </a:solidFill>
                <a:latin typeface="Ubuntu"/>
                <a:cs typeface="Arial" pitchFamily="34" charset="0"/>
              </a:endParaRPr>
            </a:p>
          </p:txBody>
        </p:sp>
        <p:sp>
          <p:nvSpPr>
            <p:cNvPr id="42" name="TextBox 41"/>
            <p:cNvSpPr txBox="1"/>
            <p:nvPr/>
          </p:nvSpPr>
          <p:spPr>
            <a:xfrm>
              <a:off x="718357" y="3242256"/>
              <a:ext cx="2059657" cy="461665"/>
            </a:xfrm>
            <a:prstGeom prst="rect">
              <a:avLst/>
            </a:prstGeom>
            <a:noFill/>
          </p:spPr>
          <p:txBody>
            <a:bodyPr wrap="square" lIns="91440" tIns="45720" rIns="91440" bIns="45720" rtlCol="0" anchor="t">
              <a:spAutoFit/>
            </a:bodyPr>
            <a:lstStyle/>
            <a:p>
              <a:r>
                <a:rPr lang="en-GB" altLang="ko-KR" sz="1200" b="1">
                  <a:solidFill>
                    <a:schemeClr val="tx1">
                      <a:lumMod val="75000"/>
                      <a:lumOff val="25000"/>
                    </a:schemeClr>
                  </a:solidFill>
                  <a:cs typeface="Arial"/>
                </a:rPr>
                <a:t>Inkscape </a:t>
              </a:r>
              <a:r>
                <a:rPr lang="en-GB" altLang="ko-KR" sz="1200" b="1" err="1">
                  <a:solidFill>
                    <a:schemeClr val="tx1">
                      <a:lumMod val="75000"/>
                      <a:lumOff val="25000"/>
                    </a:schemeClr>
                  </a:solidFill>
                  <a:cs typeface="Arial"/>
                </a:rPr>
                <a:t>notar</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helst</a:t>
              </a:r>
              <a:r>
                <a:rPr lang="en-GB" altLang="ko-KR" sz="1200" b="1">
                  <a:solidFill>
                    <a:schemeClr val="tx1">
                      <a:lumMod val="75000"/>
                      <a:lumOff val="25000"/>
                    </a:schemeClr>
                  </a:solidFill>
                  <a:cs typeface="Arial"/>
                </a:rPr>
                <a:t> </a:t>
              </a:r>
              <a:r>
                <a:rPr lang="en-GB" altLang="ko-KR" sz="1200" b="1" err="1">
                  <a:solidFill>
                    <a:schemeClr val="tx1">
                      <a:lumMod val="75000"/>
                      <a:lumOff val="25000"/>
                    </a:schemeClr>
                  </a:solidFill>
                  <a:cs typeface="Arial"/>
                </a:rPr>
                <a:t>staðlað</a:t>
              </a:r>
              <a:r>
                <a:rPr lang="en-GB" altLang="ko-KR" sz="1200" b="1">
                  <a:solidFill>
                    <a:schemeClr val="tx1">
                      <a:lumMod val="75000"/>
                      <a:lumOff val="25000"/>
                    </a:schemeClr>
                  </a:solidFill>
                  <a:cs typeface="Arial"/>
                </a:rPr>
                <a:t> SVG </a:t>
              </a:r>
              <a:r>
                <a:rPr lang="en-GB" altLang="ko-KR" sz="1200" b="1" err="1">
                  <a:solidFill>
                    <a:schemeClr val="tx1">
                      <a:lumMod val="75000"/>
                      <a:lumOff val="25000"/>
                    </a:schemeClr>
                  </a:solidFill>
                  <a:cs typeface="Arial"/>
                </a:rPr>
                <a:t>skráarsnið</a:t>
              </a:r>
              <a:r>
                <a:rPr lang="en-GB" altLang="ko-KR" sz="1200" b="1">
                  <a:solidFill>
                    <a:schemeClr val="tx1">
                      <a:lumMod val="75000"/>
                      <a:lumOff val="25000"/>
                    </a:schemeClr>
                  </a:solidFill>
                  <a:cs typeface="Arial"/>
                </a:rPr>
                <a:t>. </a:t>
              </a:r>
            </a:p>
          </p:txBody>
        </p:sp>
      </p:grpSp>
      <p:pic>
        <p:nvPicPr>
          <p:cNvPr id="5" name="Graphic 4">
            <a:extLst>
              <a:ext uri="{FF2B5EF4-FFF2-40B4-BE49-F238E27FC236}">
                <a16:creationId xmlns:a16="http://schemas.microsoft.com/office/drawing/2014/main" id="{9C80A1EF-9D1E-22C5-C948-F539E9142BF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02670" y="1025922"/>
            <a:ext cx="2405917" cy="2405917"/>
          </a:xfrm>
          <a:prstGeom prst="rect">
            <a:avLst/>
          </a:prstGeom>
        </p:spPr>
      </p:pic>
      <p:sp>
        <p:nvSpPr>
          <p:cNvPr id="4" name="Marcador de texto 2">
            <a:extLst>
              <a:ext uri="{FF2B5EF4-FFF2-40B4-BE49-F238E27FC236}">
                <a16:creationId xmlns:a16="http://schemas.microsoft.com/office/drawing/2014/main" id="{643D008C-9722-185C-67BD-3EB6654AC2B8}"/>
              </a:ext>
            </a:extLst>
          </p:cNvPr>
          <p:cNvSpPr txBox="1">
            <a:spLocks/>
          </p:cNvSpPr>
          <p:nvPr/>
        </p:nvSpPr>
        <p:spPr>
          <a:xfrm>
            <a:off x="50941" y="660960"/>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sz="1800"/>
              <a:t>3</a:t>
            </a:r>
          </a:p>
        </p:txBody>
      </p:sp>
    </p:spTree>
    <p:extLst>
      <p:ext uri="{BB962C8B-B14F-4D97-AF65-F5344CB8AC3E}">
        <p14:creationId xmlns:p14="http://schemas.microsoft.com/office/powerpoint/2010/main" val="2295083296"/>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c0ea9e4-dde0-4b4d-b657-195ec27ec70d">
      <Terms xmlns="http://schemas.microsoft.com/office/infopath/2007/PartnerControls"/>
    </lcf76f155ced4ddcb4097134ff3c332f>
    <TaxCatchAll xmlns="55154662-676a-405c-a9b6-a5b814f177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8" ma:contentTypeDescription="Create a new document." ma:contentTypeScope="" ma:versionID="4ab381e4f8565319d923f8761812951f">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34d8bf749b349c413ed9c2545b534c35"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3: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19ada8-57e9-4aac-92d5-cb0b816f209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316dee2-b2c2-4216-be18-99e814334d70}" ma:internalName="TaxCatchAll" ma:showField="CatchAllData" ma:web="55154662-676a-405c-a9b6-a5b814f177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198D2A-33A3-4ADD-950E-07DDADEB931E}">
  <ds:schemaRefs>
    <ds:schemaRef ds:uri="http://schemas.microsoft.com/sharepoint/v3/contenttype/forms"/>
  </ds:schemaRefs>
</ds:datastoreItem>
</file>

<file path=customXml/itemProps2.xml><?xml version="1.0" encoding="utf-8"?>
<ds:datastoreItem xmlns:ds="http://schemas.openxmlformats.org/officeDocument/2006/customXml" ds:itemID="{9DBF8C69-DA84-4A1B-8FCE-AB89FEFE5898}">
  <ds:schemaRefs>
    <ds:schemaRef ds:uri="3c0ea9e4-dde0-4b4d-b657-195ec27ec70d"/>
    <ds:schemaRef ds:uri="55154662-676a-405c-a9b6-a5b814f177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87B9044-35B7-4F79-8570-31E47DBA421A}">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4841</Words>
  <Application>Microsoft Office PowerPoint</Application>
  <PresentationFormat>Presentación en pantalla (16:9)</PresentationFormat>
  <Paragraphs>644</Paragraphs>
  <Slides>68</Slides>
  <Notes>7</Notes>
  <HiddenSlides>0</HiddenSlides>
  <MMClips>3</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0</vt:i4>
      </vt:variant>
      <vt:variant>
        <vt:lpstr>Títulos de diapositiva</vt:lpstr>
      </vt:variant>
      <vt:variant>
        <vt:i4>68</vt:i4>
      </vt:variant>
    </vt:vector>
  </HeadingPairs>
  <TitlesOfParts>
    <vt:vector size="79" baseType="lpstr">
      <vt:lpstr>Apple Braille</vt:lpstr>
      <vt:lpstr>Public Sans</vt:lpstr>
      <vt:lpstr>Arial</vt:lpstr>
      <vt:lpstr>Arial</vt:lpstr>
      <vt:lpstr>Calibri</vt:lpstr>
      <vt:lpstr>Roboto</vt:lpstr>
      <vt:lpstr>Roboto Slab</vt:lpstr>
      <vt:lpstr>Ubuntu</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Miriam Internet Web Solutions</cp:lastModifiedBy>
  <cp:revision>2</cp:revision>
  <dcterms:created xsi:type="dcterms:W3CDTF">2016-12-05T23:26:54Z</dcterms:created>
  <dcterms:modified xsi:type="dcterms:W3CDTF">2023-04-10T07:49:58Z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y fmtid="{D5CDD505-2E9C-101B-9397-08002B2CF9AE}" pid="3" name="MediaServiceImageTags">
    <vt:lpwstr/>
  </property>
</Properties>
</file>