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47"/>
  </p:notesMasterIdLst>
  <p:handoutMasterIdLst>
    <p:handoutMasterId r:id="rId48"/>
  </p:handoutMasterIdLst>
  <p:sldIdLst>
    <p:sldId id="264" r:id="rId7"/>
    <p:sldId id="261" r:id="rId8"/>
    <p:sldId id="353" r:id="rId9"/>
    <p:sldId id="300" r:id="rId10"/>
    <p:sldId id="323" r:id="rId11"/>
    <p:sldId id="324" r:id="rId12"/>
    <p:sldId id="325" r:id="rId13"/>
    <p:sldId id="326" r:id="rId14"/>
    <p:sldId id="327" r:id="rId15"/>
    <p:sldId id="328" r:id="rId16"/>
    <p:sldId id="329" r:id="rId17"/>
    <p:sldId id="330" r:id="rId18"/>
    <p:sldId id="331" r:id="rId19"/>
    <p:sldId id="363" r:id="rId20"/>
    <p:sldId id="364" r:id="rId21"/>
    <p:sldId id="334" r:id="rId22"/>
    <p:sldId id="335" r:id="rId23"/>
    <p:sldId id="336" r:id="rId24"/>
    <p:sldId id="337" r:id="rId25"/>
    <p:sldId id="338" r:id="rId26"/>
    <p:sldId id="276" r:id="rId27"/>
    <p:sldId id="302" r:id="rId28"/>
    <p:sldId id="343" r:id="rId29"/>
    <p:sldId id="303" r:id="rId30"/>
    <p:sldId id="344" r:id="rId31"/>
    <p:sldId id="304" r:id="rId32"/>
    <p:sldId id="316" r:id="rId33"/>
    <p:sldId id="345" r:id="rId34"/>
    <p:sldId id="346" r:id="rId35"/>
    <p:sldId id="347" r:id="rId36"/>
    <p:sldId id="348" r:id="rId37"/>
    <p:sldId id="349" r:id="rId38"/>
    <p:sldId id="350" r:id="rId39"/>
    <p:sldId id="351" r:id="rId40"/>
    <p:sldId id="352" r:id="rId41"/>
    <p:sldId id="319" r:id="rId42"/>
    <p:sldId id="305" r:id="rId43"/>
    <p:sldId id="314" r:id="rId44"/>
    <p:sldId id="278" r:id="rId45"/>
    <p:sldId id="262" r:id="rId4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oana Bistriceanu" initials="IB" lastIdx="1" clrIdx="0">
    <p:extLst>
      <p:ext uri="{19B8F6BF-5375-455C-9EA6-DF929625EA0E}">
        <p15:presenceInfo xmlns:p15="http://schemas.microsoft.com/office/powerpoint/2012/main" userId="Ioana Bistricean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5BA"/>
    <a:srgbClr val="FFFFFF"/>
    <a:srgbClr val="F39E5A"/>
    <a:srgbClr val="86BD70"/>
    <a:srgbClr val="F2A40D"/>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61F03C-20E0-7E4D-A53A-83DED237CF55}" v="185" dt="2023-04-05T10:38:02.176"/>
  </p1510:revLst>
</p1510:revInfo>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0" autoAdjust="0"/>
    <p:restoredTop sz="94648" autoAdjust="0"/>
  </p:normalViewPr>
  <p:slideViewPr>
    <p:cSldViewPr>
      <p:cViewPr varScale="1">
        <p:scale>
          <a:sx n="127" d="100"/>
          <a:sy n="127" d="100"/>
        </p:scale>
        <p:origin x="192" y="424"/>
      </p:cViewPr>
      <p:guideLst>
        <p:guide orient="horz" pos="1393"/>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2" d="100"/>
          <a:sy n="82" d="100"/>
        </p:scale>
        <p:origin x="20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þrúður Dagsdóttir" userId="84d497f4-3d2f-4dda-95c8-0f78e9fe738c" providerId="ADAL" clId="{92C94805-3810-A84C-9570-6FAD2511A768}"/>
    <pc:docChg chg="undo redo custSel delSld modSld sldOrd modMainMaster">
      <pc:chgData name="Arnþrúður Dagsdóttir" userId="84d497f4-3d2f-4dda-95c8-0f78e9fe738c" providerId="ADAL" clId="{92C94805-3810-A84C-9570-6FAD2511A768}" dt="2023-02-23T14:09:00.966" v="7435" actId="20577"/>
      <pc:docMkLst>
        <pc:docMk/>
      </pc:docMkLst>
      <pc:sldChg chg="modSp mod">
        <pc:chgData name="Arnþrúður Dagsdóttir" userId="84d497f4-3d2f-4dda-95c8-0f78e9fe738c" providerId="ADAL" clId="{92C94805-3810-A84C-9570-6FAD2511A768}" dt="2023-02-23T11:30:30.852" v="5108" actId="20577"/>
        <pc:sldMkLst>
          <pc:docMk/>
          <pc:sldMk cId="1095055991" sldId="261"/>
        </pc:sldMkLst>
        <pc:spChg chg="mod">
          <ac:chgData name="Arnþrúður Dagsdóttir" userId="84d497f4-3d2f-4dda-95c8-0f78e9fe738c" providerId="ADAL" clId="{92C94805-3810-A84C-9570-6FAD2511A768}" dt="2023-02-09T09:39:24.555" v="330"/>
          <ac:spMkLst>
            <pc:docMk/>
            <pc:sldMk cId="1095055991" sldId="261"/>
            <ac:spMk id="2" creationId="{00000000-0000-0000-0000-000000000000}"/>
          </ac:spMkLst>
        </pc:spChg>
        <pc:spChg chg="mod">
          <ac:chgData name="Arnþrúður Dagsdóttir" userId="84d497f4-3d2f-4dda-95c8-0f78e9fe738c" providerId="ADAL" clId="{92C94805-3810-A84C-9570-6FAD2511A768}" dt="2023-02-09T09:39:24.555" v="330"/>
          <ac:spMkLst>
            <pc:docMk/>
            <pc:sldMk cId="1095055991" sldId="261"/>
            <ac:spMk id="3" creationId="{00000000-0000-0000-0000-000000000000}"/>
          </ac:spMkLst>
        </pc:spChg>
        <pc:spChg chg="mod">
          <ac:chgData name="Arnþrúður Dagsdóttir" userId="84d497f4-3d2f-4dda-95c8-0f78e9fe738c" providerId="ADAL" clId="{92C94805-3810-A84C-9570-6FAD2511A768}" dt="2023-02-09T09:39:24.555" v="330"/>
          <ac:spMkLst>
            <pc:docMk/>
            <pc:sldMk cId="1095055991" sldId="261"/>
            <ac:spMk id="5" creationId="{00000000-0000-0000-0000-000000000000}"/>
          </ac:spMkLst>
        </pc:spChg>
        <pc:spChg chg="mod">
          <ac:chgData name="Arnþrúður Dagsdóttir" userId="84d497f4-3d2f-4dda-95c8-0f78e9fe738c" providerId="ADAL" clId="{92C94805-3810-A84C-9570-6FAD2511A768}" dt="2023-02-23T11:30:30.852" v="5108" actId="20577"/>
          <ac:spMkLst>
            <pc:docMk/>
            <pc:sldMk cId="1095055991" sldId="261"/>
            <ac:spMk id="8" creationId="{D0A4C014-FA3F-BB8B-3363-26BC2A0DA239}"/>
          </ac:spMkLst>
        </pc:spChg>
        <pc:spChg chg="mod">
          <ac:chgData name="Arnþrúður Dagsdóttir" userId="84d497f4-3d2f-4dda-95c8-0f78e9fe738c" providerId="ADAL" clId="{92C94805-3810-A84C-9570-6FAD2511A768}" dt="2023-02-23T11:27:19.086" v="5040" actId="1076"/>
          <ac:spMkLst>
            <pc:docMk/>
            <pc:sldMk cId="1095055991" sldId="261"/>
            <ac:spMk id="10" creationId="{F06C4EDB-A33C-822B-39E9-462539734550}"/>
          </ac:spMkLst>
        </pc:spChg>
        <pc:spChg chg="mod">
          <ac:chgData name="Arnþrúður Dagsdóttir" userId="84d497f4-3d2f-4dda-95c8-0f78e9fe738c" providerId="ADAL" clId="{92C94805-3810-A84C-9570-6FAD2511A768}" dt="2023-02-23T11:30:03.419" v="5098" actId="20577"/>
          <ac:spMkLst>
            <pc:docMk/>
            <pc:sldMk cId="1095055991" sldId="261"/>
            <ac:spMk id="12" creationId="{8EDE35F3-BBEC-CD56-7CCE-CEC6CD82CB4B}"/>
          </ac:spMkLst>
        </pc:spChg>
        <pc:spChg chg="mod">
          <ac:chgData name="Arnþrúður Dagsdóttir" userId="84d497f4-3d2f-4dda-95c8-0f78e9fe738c" providerId="ADAL" clId="{92C94805-3810-A84C-9570-6FAD2511A768}" dt="2023-02-09T09:39:24.555" v="330"/>
          <ac:spMkLst>
            <pc:docMk/>
            <pc:sldMk cId="1095055991" sldId="261"/>
            <ac:spMk id="18" creationId="{00000000-0000-0000-0000-000000000000}"/>
          </ac:spMkLst>
        </pc:spChg>
        <pc:spChg chg="mod">
          <ac:chgData name="Arnþrúður Dagsdóttir" userId="84d497f4-3d2f-4dda-95c8-0f78e9fe738c" providerId="ADAL" clId="{92C94805-3810-A84C-9570-6FAD2511A768}" dt="2023-02-09T09:39:24.555" v="330"/>
          <ac:spMkLst>
            <pc:docMk/>
            <pc:sldMk cId="1095055991" sldId="261"/>
            <ac:spMk id="19" creationId="{00000000-0000-0000-0000-000000000000}"/>
          </ac:spMkLst>
        </pc:spChg>
        <pc:spChg chg="mod">
          <ac:chgData name="Arnþrúður Dagsdóttir" userId="84d497f4-3d2f-4dda-95c8-0f78e9fe738c" providerId="ADAL" clId="{92C94805-3810-A84C-9570-6FAD2511A768}" dt="2023-02-09T09:39:24.555" v="330"/>
          <ac:spMkLst>
            <pc:docMk/>
            <pc:sldMk cId="1095055991" sldId="261"/>
            <ac:spMk id="21" creationId="{00000000-0000-0000-0000-000000000000}"/>
          </ac:spMkLst>
        </pc:spChg>
        <pc:spChg chg="mod">
          <ac:chgData name="Arnþrúður Dagsdóttir" userId="84d497f4-3d2f-4dda-95c8-0f78e9fe738c" providerId="ADAL" clId="{92C94805-3810-A84C-9570-6FAD2511A768}" dt="2023-02-09T09:39:24.555" v="330"/>
          <ac:spMkLst>
            <pc:docMk/>
            <pc:sldMk cId="1095055991" sldId="261"/>
            <ac:spMk id="22" creationId="{00000000-0000-0000-0000-000000000000}"/>
          </ac:spMkLst>
        </pc:spChg>
        <pc:spChg chg="mod">
          <ac:chgData name="Arnþrúður Dagsdóttir" userId="84d497f4-3d2f-4dda-95c8-0f78e9fe738c" providerId="ADAL" clId="{92C94805-3810-A84C-9570-6FAD2511A768}" dt="2023-02-09T09:39:24.555" v="330"/>
          <ac:spMkLst>
            <pc:docMk/>
            <pc:sldMk cId="1095055991" sldId="261"/>
            <ac:spMk id="26" creationId="{00000000-0000-0000-0000-000000000000}"/>
          </ac:spMkLst>
        </pc:spChg>
        <pc:spChg chg="mod">
          <ac:chgData name="Arnþrúður Dagsdóttir" userId="84d497f4-3d2f-4dda-95c8-0f78e9fe738c" providerId="ADAL" clId="{92C94805-3810-A84C-9570-6FAD2511A768}" dt="2023-02-09T09:39:24.555" v="330"/>
          <ac:spMkLst>
            <pc:docMk/>
            <pc:sldMk cId="1095055991" sldId="261"/>
            <ac:spMk id="27" creationId="{00000000-0000-0000-0000-000000000000}"/>
          </ac:spMkLst>
        </pc:spChg>
        <pc:spChg chg="mod">
          <ac:chgData name="Arnþrúður Dagsdóttir" userId="84d497f4-3d2f-4dda-95c8-0f78e9fe738c" providerId="ADAL" clId="{92C94805-3810-A84C-9570-6FAD2511A768}" dt="2023-02-09T09:39:24.555" v="330"/>
          <ac:spMkLst>
            <pc:docMk/>
            <pc:sldMk cId="1095055991" sldId="261"/>
            <ac:spMk id="28" creationId="{00000000-0000-0000-0000-000000000000}"/>
          </ac:spMkLst>
        </pc:spChg>
      </pc:sldChg>
      <pc:sldChg chg="modSp mod">
        <pc:chgData name="Arnþrúður Dagsdóttir" userId="84d497f4-3d2f-4dda-95c8-0f78e9fe738c" providerId="ADAL" clId="{92C94805-3810-A84C-9570-6FAD2511A768}" dt="2023-02-23T14:08:15.631" v="7432" actId="13926"/>
        <pc:sldMkLst>
          <pc:docMk/>
          <pc:sldMk cId="61455909" sldId="262"/>
        </pc:sldMkLst>
        <pc:spChg chg="mod">
          <ac:chgData name="Arnþrúður Dagsdóttir" userId="84d497f4-3d2f-4dda-95c8-0f78e9fe738c" providerId="ADAL" clId="{92C94805-3810-A84C-9570-6FAD2511A768}" dt="2023-02-23T14:07:27.853" v="7350" actId="20577"/>
          <ac:spMkLst>
            <pc:docMk/>
            <pc:sldMk cId="61455909" sldId="262"/>
            <ac:spMk id="2" creationId="{00000000-0000-0000-0000-000000000000}"/>
          </ac:spMkLst>
        </pc:spChg>
        <pc:spChg chg="mod">
          <ac:chgData name="Arnþrúður Dagsdóttir" userId="84d497f4-3d2f-4dda-95c8-0f78e9fe738c" providerId="ADAL" clId="{92C94805-3810-A84C-9570-6FAD2511A768}" dt="2023-02-23T14:08:15.631" v="7432" actId="13926"/>
          <ac:spMkLst>
            <pc:docMk/>
            <pc:sldMk cId="61455909" sldId="262"/>
            <ac:spMk id="3" creationId="{00000000-0000-0000-0000-000000000000}"/>
          </ac:spMkLst>
        </pc:spChg>
      </pc:sldChg>
      <pc:sldChg chg="addSp delSp modSp mod">
        <pc:chgData name="Arnþrúður Dagsdóttir" userId="84d497f4-3d2f-4dda-95c8-0f78e9fe738c" providerId="ADAL" clId="{92C94805-3810-A84C-9570-6FAD2511A768}" dt="2023-02-23T11:45:21.082" v="5313" actId="13926"/>
        <pc:sldMkLst>
          <pc:docMk/>
          <pc:sldMk cId="3101234267" sldId="264"/>
        </pc:sldMkLst>
        <pc:spChg chg="add del mod">
          <ac:chgData name="Arnþrúður Dagsdóttir" userId="84d497f4-3d2f-4dda-95c8-0f78e9fe738c" providerId="ADAL" clId="{92C94805-3810-A84C-9570-6FAD2511A768}" dt="2023-02-23T11:28:44.407" v="5048"/>
          <ac:spMkLst>
            <pc:docMk/>
            <pc:sldMk cId="3101234267" sldId="264"/>
            <ac:spMk id="2" creationId="{CAE0A0FF-5760-F737-E151-4931C27FE110}"/>
          </ac:spMkLst>
        </pc:spChg>
        <pc:spChg chg="mod">
          <ac:chgData name="Arnþrúður Dagsdóttir" userId="84d497f4-3d2f-4dda-95c8-0f78e9fe738c" providerId="ADAL" clId="{92C94805-3810-A84C-9570-6FAD2511A768}" dt="2023-02-23T11:45:21.082" v="5313" actId="13926"/>
          <ac:spMkLst>
            <pc:docMk/>
            <pc:sldMk cId="3101234267" sldId="264"/>
            <ac:spMk id="3" creationId="{2729B455-9229-45FD-E433-1D63A42F587D}"/>
          </ac:spMkLst>
        </pc:spChg>
        <pc:spChg chg="mod">
          <ac:chgData name="Arnþrúður Dagsdóttir" userId="84d497f4-3d2f-4dda-95c8-0f78e9fe738c" providerId="ADAL" clId="{92C94805-3810-A84C-9570-6FAD2511A768}" dt="2023-02-09T09:39:24.555" v="330"/>
          <ac:spMkLst>
            <pc:docMk/>
            <pc:sldMk cId="3101234267" sldId="264"/>
            <ac:spMk id="4" creationId="{240C3274-80DF-B32D-8B33-2D809F2CFD8A}"/>
          </ac:spMkLst>
        </pc:spChg>
        <pc:spChg chg="add del mod">
          <ac:chgData name="Arnþrúður Dagsdóttir" userId="84d497f4-3d2f-4dda-95c8-0f78e9fe738c" providerId="ADAL" clId="{92C94805-3810-A84C-9570-6FAD2511A768}" dt="2023-02-23T11:28:45.538" v="5050"/>
          <ac:spMkLst>
            <pc:docMk/>
            <pc:sldMk cId="3101234267" sldId="264"/>
            <ac:spMk id="5" creationId="{8C85562C-03CA-0168-9E22-FB20F29E1843}"/>
          </ac:spMkLst>
        </pc:spChg>
        <pc:spChg chg="mod">
          <ac:chgData name="Arnþrúður Dagsdóttir" userId="84d497f4-3d2f-4dda-95c8-0f78e9fe738c" providerId="ADAL" clId="{92C94805-3810-A84C-9570-6FAD2511A768}" dt="2023-02-09T09:39:24.555" v="330"/>
          <ac:spMkLst>
            <pc:docMk/>
            <pc:sldMk cId="3101234267" sldId="264"/>
            <ac:spMk id="6" creationId="{5064F17D-A84B-5FB4-0497-FAA8916C1B01}"/>
          </ac:spMkLst>
        </pc:spChg>
        <pc:spChg chg="mod">
          <ac:chgData name="Arnþrúður Dagsdóttir" userId="84d497f4-3d2f-4dda-95c8-0f78e9fe738c" providerId="ADAL" clId="{92C94805-3810-A84C-9570-6FAD2511A768}" dt="2023-02-09T09:39:24.555" v="330"/>
          <ac:spMkLst>
            <pc:docMk/>
            <pc:sldMk cId="3101234267" sldId="264"/>
            <ac:spMk id="9" creationId="{8E220B37-CCC3-32E9-3BF8-6AFAA7EB5F56}"/>
          </ac:spMkLst>
        </pc:spChg>
      </pc:sldChg>
      <pc:sldChg chg="modSp mod">
        <pc:chgData name="Arnþrúður Dagsdóttir" userId="84d497f4-3d2f-4dda-95c8-0f78e9fe738c" providerId="ADAL" clId="{92C94805-3810-A84C-9570-6FAD2511A768}" dt="2023-02-23T13:29:18.688" v="6403" actId="13926"/>
        <pc:sldMkLst>
          <pc:docMk/>
          <pc:sldMk cId="188476510" sldId="276"/>
        </pc:sldMkLst>
        <pc:spChg chg="mod">
          <ac:chgData name="Arnþrúður Dagsdóttir" userId="84d497f4-3d2f-4dda-95c8-0f78e9fe738c" providerId="ADAL" clId="{92C94805-3810-A84C-9570-6FAD2511A768}" dt="2023-02-23T13:29:18.688" v="6403" actId="13926"/>
          <ac:spMkLst>
            <pc:docMk/>
            <pc:sldMk cId="188476510" sldId="276"/>
            <ac:spMk id="2" creationId="{00000000-0000-0000-0000-000000000000}"/>
          </ac:spMkLst>
        </pc:spChg>
        <pc:spChg chg="mod">
          <ac:chgData name="Arnþrúður Dagsdóttir" userId="84d497f4-3d2f-4dda-95c8-0f78e9fe738c" providerId="ADAL" clId="{92C94805-3810-A84C-9570-6FAD2511A768}" dt="2023-02-09T09:39:24.555" v="330"/>
          <ac:spMkLst>
            <pc:docMk/>
            <pc:sldMk cId="188476510" sldId="276"/>
            <ac:spMk id="9" creationId="{00000000-0000-0000-0000-000000000000}"/>
          </ac:spMkLst>
        </pc:spChg>
        <pc:spChg chg="mod">
          <ac:chgData name="Arnþrúður Dagsdóttir" userId="84d497f4-3d2f-4dda-95c8-0f78e9fe738c" providerId="ADAL" clId="{92C94805-3810-A84C-9570-6FAD2511A768}" dt="2023-02-09T09:39:24.555" v="330"/>
          <ac:spMkLst>
            <pc:docMk/>
            <pc:sldMk cId="188476510" sldId="276"/>
            <ac:spMk id="10" creationId="{00000000-0000-0000-0000-000000000000}"/>
          </ac:spMkLst>
        </pc:spChg>
        <pc:spChg chg="mod">
          <ac:chgData name="Arnþrúður Dagsdóttir" userId="84d497f4-3d2f-4dda-95c8-0f78e9fe738c" providerId="ADAL" clId="{92C94805-3810-A84C-9570-6FAD2511A768}" dt="2023-02-09T09:39:24.555" v="330"/>
          <ac:spMkLst>
            <pc:docMk/>
            <pc:sldMk cId="188476510" sldId="276"/>
            <ac:spMk id="11" creationId="{00000000-0000-0000-0000-000000000000}"/>
          </ac:spMkLst>
        </pc:spChg>
        <pc:spChg chg="mod">
          <ac:chgData name="Arnþrúður Dagsdóttir" userId="84d497f4-3d2f-4dda-95c8-0f78e9fe738c" providerId="ADAL" clId="{92C94805-3810-A84C-9570-6FAD2511A768}" dt="2023-02-09T09:39:24.555" v="330"/>
          <ac:spMkLst>
            <pc:docMk/>
            <pc:sldMk cId="188476510" sldId="276"/>
            <ac:spMk id="13" creationId="{00000000-0000-0000-0000-000000000000}"/>
          </ac:spMkLst>
        </pc:spChg>
        <pc:spChg chg="mod">
          <ac:chgData name="Arnþrúður Dagsdóttir" userId="84d497f4-3d2f-4dda-95c8-0f78e9fe738c" providerId="ADAL" clId="{92C94805-3810-A84C-9570-6FAD2511A768}" dt="2023-02-09T09:39:24.555" v="330"/>
          <ac:spMkLst>
            <pc:docMk/>
            <pc:sldMk cId="188476510" sldId="276"/>
            <ac:spMk id="14" creationId="{00000000-0000-0000-0000-000000000000}"/>
          </ac:spMkLst>
        </pc:spChg>
        <pc:spChg chg="mod">
          <ac:chgData name="Arnþrúður Dagsdóttir" userId="84d497f4-3d2f-4dda-95c8-0f78e9fe738c" providerId="ADAL" clId="{92C94805-3810-A84C-9570-6FAD2511A768}" dt="2023-02-09T09:39:24.555" v="330"/>
          <ac:spMkLst>
            <pc:docMk/>
            <pc:sldMk cId="188476510" sldId="276"/>
            <ac:spMk id="15" creationId="{00000000-0000-0000-0000-000000000000}"/>
          </ac:spMkLst>
        </pc:spChg>
        <pc:spChg chg="mod">
          <ac:chgData name="Arnþrúður Dagsdóttir" userId="84d497f4-3d2f-4dda-95c8-0f78e9fe738c" providerId="ADAL" clId="{92C94805-3810-A84C-9570-6FAD2511A768}" dt="2023-02-09T09:39:24.555" v="330"/>
          <ac:spMkLst>
            <pc:docMk/>
            <pc:sldMk cId="188476510" sldId="276"/>
            <ac:spMk id="16" creationId="{00000000-0000-0000-0000-000000000000}"/>
          </ac:spMkLst>
        </pc:spChg>
        <pc:spChg chg="mod">
          <ac:chgData name="Arnþrúður Dagsdóttir" userId="84d497f4-3d2f-4dda-95c8-0f78e9fe738c" providerId="ADAL" clId="{92C94805-3810-A84C-9570-6FAD2511A768}" dt="2023-02-09T09:39:24.555" v="330"/>
          <ac:spMkLst>
            <pc:docMk/>
            <pc:sldMk cId="188476510" sldId="276"/>
            <ac:spMk id="17" creationId="{00000000-0000-0000-0000-000000000000}"/>
          </ac:spMkLst>
        </pc:spChg>
        <pc:spChg chg="mod">
          <ac:chgData name="Arnþrúður Dagsdóttir" userId="84d497f4-3d2f-4dda-95c8-0f78e9fe738c" providerId="ADAL" clId="{92C94805-3810-A84C-9570-6FAD2511A768}" dt="2023-02-09T09:39:24.555" v="330"/>
          <ac:spMkLst>
            <pc:docMk/>
            <pc:sldMk cId="188476510" sldId="276"/>
            <ac:spMk id="25" creationId="{00000000-0000-0000-0000-000000000000}"/>
          </ac:spMkLst>
        </pc:spChg>
        <pc:spChg chg="mod">
          <ac:chgData name="Arnþrúður Dagsdóttir" userId="84d497f4-3d2f-4dda-95c8-0f78e9fe738c" providerId="ADAL" clId="{92C94805-3810-A84C-9570-6FAD2511A768}" dt="2023-02-09T09:39:24.555" v="330"/>
          <ac:spMkLst>
            <pc:docMk/>
            <pc:sldMk cId="188476510" sldId="276"/>
            <ac:spMk id="26" creationId="{00000000-0000-0000-0000-000000000000}"/>
          </ac:spMkLst>
        </pc:spChg>
        <pc:spChg chg="mod">
          <ac:chgData name="Arnþrúður Dagsdóttir" userId="84d497f4-3d2f-4dda-95c8-0f78e9fe738c" providerId="ADAL" clId="{92C94805-3810-A84C-9570-6FAD2511A768}" dt="2023-02-09T09:39:24.555" v="330"/>
          <ac:spMkLst>
            <pc:docMk/>
            <pc:sldMk cId="188476510" sldId="276"/>
            <ac:spMk id="27" creationId="{00000000-0000-0000-0000-000000000000}"/>
          </ac:spMkLst>
        </pc:spChg>
        <pc:spChg chg="mod">
          <ac:chgData name="Arnþrúður Dagsdóttir" userId="84d497f4-3d2f-4dda-95c8-0f78e9fe738c" providerId="ADAL" clId="{92C94805-3810-A84C-9570-6FAD2511A768}" dt="2023-02-09T09:39:24.555" v="330"/>
          <ac:spMkLst>
            <pc:docMk/>
            <pc:sldMk cId="188476510" sldId="276"/>
            <ac:spMk id="28" creationId="{00000000-0000-0000-0000-000000000000}"/>
          </ac:spMkLst>
        </pc:spChg>
      </pc:sldChg>
      <pc:sldChg chg="modSp mod">
        <pc:chgData name="Arnþrúður Dagsdóttir" userId="84d497f4-3d2f-4dda-95c8-0f78e9fe738c" providerId="ADAL" clId="{92C94805-3810-A84C-9570-6FAD2511A768}" dt="2023-02-23T14:07:16.944" v="7333" actId="1076"/>
        <pc:sldMkLst>
          <pc:docMk/>
          <pc:sldMk cId="1837894327" sldId="278"/>
        </pc:sldMkLst>
        <pc:spChg chg="mod">
          <ac:chgData name="Arnþrúður Dagsdóttir" userId="84d497f4-3d2f-4dda-95c8-0f78e9fe738c" providerId="ADAL" clId="{92C94805-3810-A84C-9570-6FAD2511A768}" dt="2023-02-17T10:17:29.077" v="4904" actId="13926"/>
          <ac:spMkLst>
            <pc:docMk/>
            <pc:sldMk cId="1837894327" sldId="278"/>
            <ac:spMk id="2" creationId="{00000000-0000-0000-0000-000000000000}"/>
          </ac:spMkLst>
        </pc:spChg>
        <pc:spChg chg="mod">
          <ac:chgData name="Arnþrúður Dagsdóttir" userId="84d497f4-3d2f-4dda-95c8-0f78e9fe738c" providerId="ADAL" clId="{92C94805-3810-A84C-9570-6FAD2511A768}" dt="2023-02-09T09:39:24.555" v="330"/>
          <ac:spMkLst>
            <pc:docMk/>
            <pc:sldMk cId="1837894327" sldId="278"/>
            <ac:spMk id="4" creationId="{00000000-0000-0000-0000-000000000000}"/>
          </ac:spMkLst>
        </pc:spChg>
        <pc:spChg chg="mod">
          <ac:chgData name="Arnþrúður Dagsdóttir" userId="84d497f4-3d2f-4dda-95c8-0f78e9fe738c" providerId="ADAL" clId="{92C94805-3810-A84C-9570-6FAD2511A768}" dt="2023-02-09T09:39:24.555" v="330"/>
          <ac:spMkLst>
            <pc:docMk/>
            <pc:sldMk cId="1837894327" sldId="278"/>
            <ac:spMk id="5" creationId="{00000000-0000-0000-0000-000000000000}"/>
          </ac:spMkLst>
        </pc:spChg>
        <pc:spChg chg="mod">
          <ac:chgData name="Arnþrúður Dagsdóttir" userId="84d497f4-3d2f-4dda-95c8-0f78e9fe738c" providerId="ADAL" clId="{92C94805-3810-A84C-9570-6FAD2511A768}" dt="2023-02-09T09:39:24.555" v="330"/>
          <ac:spMkLst>
            <pc:docMk/>
            <pc:sldMk cId="1837894327" sldId="278"/>
            <ac:spMk id="9" creationId="{00000000-0000-0000-0000-000000000000}"/>
          </ac:spMkLst>
        </pc:spChg>
        <pc:spChg chg="mod">
          <ac:chgData name="Arnþrúður Dagsdóttir" userId="84d497f4-3d2f-4dda-95c8-0f78e9fe738c" providerId="ADAL" clId="{92C94805-3810-A84C-9570-6FAD2511A768}" dt="2023-02-09T09:39:24.555" v="330"/>
          <ac:spMkLst>
            <pc:docMk/>
            <pc:sldMk cId="1837894327" sldId="278"/>
            <ac:spMk id="10" creationId="{00000000-0000-0000-0000-000000000000}"/>
          </ac:spMkLst>
        </pc:spChg>
        <pc:spChg chg="mod">
          <ac:chgData name="Arnþrúður Dagsdóttir" userId="84d497f4-3d2f-4dda-95c8-0f78e9fe738c" providerId="ADAL" clId="{92C94805-3810-A84C-9570-6FAD2511A768}" dt="2023-02-09T09:39:24.555" v="330"/>
          <ac:spMkLst>
            <pc:docMk/>
            <pc:sldMk cId="1837894327" sldId="278"/>
            <ac:spMk id="12" creationId="{00000000-0000-0000-0000-000000000000}"/>
          </ac:spMkLst>
        </pc:spChg>
        <pc:spChg chg="mod">
          <ac:chgData name="Arnþrúður Dagsdóttir" userId="84d497f4-3d2f-4dda-95c8-0f78e9fe738c" providerId="ADAL" clId="{92C94805-3810-A84C-9570-6FAD2511A768}" dt="2023-02-09T09:39:24.555" v="330"/>
          <ac:spMkLst>
            <pc:docMk/>
            <pc:sldMk cId="1837894327" sldId="278"/>
            <ac:spMk id="13" creationId="{00000000-0000-0000-0000-000000000000}"/>
          </ac:spMkLst>
        </pc:spChg>
        <pc:spChg chg="mod">
          <ac:chgData name="Arnþrúður Dagsdóttir" userId="84d497f4-3d2f-4dda-95c8-0f78e9fe738c" providerId="ADAL" clId="{92C94805-3810-A84C-9570-6FAD2511A768}" dt="2023-02-09T09:39:24.555" v="330"/>
          <ac:spMkLst>
            <pc:docMk/>
            <pc:sldMk cId="1837894327" sldId="278"/>
            <ac:spMk id="15" creationId="{00000000-0000-0000-0000-000000000000}"/>
          </ac:spMkLst>
        </pc:spChg>
        <pc:spChg chg="mod">
          <ac:chgData name="Arnþrúður Dagsdóttir" userId="84d497f4-3d2f-4dda-95c8-0f78e9fe738c" providerId="ADAL" clId="{92C94805-3810-A84C-9570-6FAD2511A768}" dt="2023-02-09T09:39:24.555" v="330"/>
          <ac:spMkLst>
            <pc:docMk/>
            <pc:sldMk cId="1837894327" sldId="278"/>
            <ac:spMk id="16" creationId="{00000000-0000-0000-0000-000000000000}"/>
          </ac:spMkLst>
        </pc:spChg>
        <pc:spChg chg="mod">
          <ac:chgData name="Arnþrúður Dagsdóttir" userId="84d497f4-3d2f-4dda-95c8-0f78e9fe738c" providerId="ADAL" clId="{92C94805-3810-A84C-9570-6FAD2511A768}" dt="2023-02-09T09:39:24.555" v="330"/>
          <ac:spMkLst>
            <pc:docMk/>
            <pc:sldMk cId="1837894327" sldId="278"/>
            <ac:spMk id="17" creationId="{00000000-0000-0000-0000-000000000000}"/>
          </ac:spMkLst>
        </pc:spChg>
        <pc:spChg chg="mod">
          <ac:chgData name="Arnþrúður Dagsdóttir" userId="84d497f4-3d2f-4dda-95c8-0f78e9fe738c" providerId="ADAL" clId="{92C94805-3810-A84C-9570-6FAD2511A768}" dt="2023-02-09T09:39:24.555" v="330"/>
          <ac:spMkLst>
            <pc:docMk/>
            <pc:sldMk cId="1837894327" sldId="278"/>
            <ac:spMk id="18" creationId="{00000000-0000-0000-0000-000000000000}"/>
          </ac:spMkLst>
        </pc:spChg>
        <pc:spChg chg="mod">
          <ac:chgData name="Arnþrúður Dagsdóttir" userId="84d497f4-3d2f-4dda-95c8-0f78e9fe738c" providerId="ADAL" clId="{92C94805-3810-A84C-9570-6FAD2511A768}" dt="2023-02-09T09:39:24.555" v="330"/>
          <ac:spMkLst>
            <pc:docMk/>
            <pc:sldMk cId="1837894327" sldId="278"/>
            <ac:spMk id="19" creationId="{00000000-0000-0000-0000-000000000000}"/>
          </ac:spMkLst>
        </pc:spChg>
        <pc:spChg chg="mod">
          <ac:chgData name="Arnþrúður Dagsdóttir" userId="84d497f4-3d2f-4dda-95c8-0f78e9fe738c" providerId="ADAL" clId="{92C94805-3810-A84C-9570-6FAD2511A768}" dt="2023-02-09T09:39:24.555" v="330"/>
          <ac:spMkLst>
            <pc:docMk/>
            <pc:sldMk cId="1837894327" sldId="278"/>
            <ac:spMk id="20" creationId="{00000000-0000-0000-0000-000000000000}"/>
          </ac:spMkLst>
        </pc:spChg>
        <pc:spChg chg="mod">
          <ac:chgData name="Arnþrúður Dagsdóttir" userId="84d497f4-3d2f-4dda-95c8-0f78e9fe738c" providerId="ADAL" clId="{92C94805-3810-A84C-9570-6FAD2511A768}" dt="2023-02-09T09:39:24.555" v="330"/>
          <ac:spMkLst>
            <pc:docMk/>
            <pc:sldMk cId="1837894327" sldId="278"/>
            <ac:spMk id="21" creationId="{00000000-0000-0000-0000-000000000000}"/>
          </ac:spMkLst>
        </pc:spChg>
        <pc:spChg chg="mod">
          <ac:chgData name="Arnþrúður Dagsdóttir" userId="84d497f4-3d2f-4dda-95c8-0f78e9fe738c" providerId="ADAL" clId="{92C94805-3810-A84C-9570-6FAD2511A768}" dt="2023-02-09T09:39:24.555" v="330"/>
          <ac:spMkLst>
            <pc:docMk/>
            <pc:sldMk cId="1837894327" sldId="278"/>
            <ac:spMk id="22" creationId="{00000000-0000-0000-0000-000000000000}"/>
          </ac:spMkLst>
        </pc:spChg>
        <pc:spChg chg="mod">
          <ac:chgData name="Arnþrúður Dagsdóttir" userId="84d497f4-3d2f-4dda-95c8-0f78e9fe738c" providerId="ADAL" clId="{92C94805-3810-A84C-9570-6FAD2511A768}" dt="2023-02-09T09:39:24.555" v="330"/>
          <ac:spMkLst>
            <pc:docMk/>
            <pc:sldMk cId="1837894327" sldId="278"/>
            <ac:spMk id="23" creationId="{00000000-0000-0000-0000-000000000000}"/>
          </ac:spMkLst>
        </pc:spChg>
        <pc:spChg chg="mod">
          <ac:chgData name="Arnþrúður Dagsdóttir" userId="84d497f4-3d2f-4dda-95c8-0f78e9fe738c" providerId="ADAL" clId="{92C94805-3810-A84C-9570-6FAD2511A768}" dt="2023-02-09T09:39:24.555" v="330"/>
          <ac:spMkLst>
            <pc:docMk/>
            <pc:sldMk cId="1837894327" sldId="278"/>
            <ac:spMk id="24" creationId="{00000000-0000-0000-0000-000000000000}"/>
          </ac:spMkLst>
        </pc:spChg>
        <pc:spChg chg="mod">
          <ac:chgData name="Arnþrúður Dagsdóttir" userId="84d497f4-3d2f-4dda-95c8-0f78e9fe738c" providerId="ADAL" clId="{92C94805-3810-A84C-9570-6FAD2511A768}" dt="2023-02-23T14:06:58.757" v="7330" actId="20577"/>
          <ac:spMkLst>
            <pc:docMk/>
            <pc:sldMk cId="1837894327" sldId="278"/>
            <ac:spMk id="26" creationId="{00000000-0000-0000-0000-000000000000}"/>
          </ac:spMkLst>
        </pc:spChg>
        <pc:spChg chg="mod">
          <ac:chgData name="Arnþrúður Dagsdóttir" userId="84d497f4-3d2f-4dda-95c8-0f78e9fe738c" providerId="ADAL" clId="{92C94805-3810-A84C-9570-6FAD2511A768}" dt="2023-02-23T14:06:10.365" v="7316" actId="14100"/>
          <ac:spMkLst>
            <pc:docMk/>
            <pc:sldMk cId="1837894327" sldId="278"/>
            <ac:spMk id="27" creationId="{00000000-0000-0000-0000-000000000000}"/>
          </ac:spMkLst>
        </pc:spChg>
        <pc:spChg chg="mod">
          <ac:chgData name="Arnþrúður Dagsdóttir" userId="84d497f4-3d2f-4dda-95c8-0f78e9fe738c" providerId="ADAL" clId="{92C94805-3810-A84C-9570-6FAD2511A768}" dt="2023-02-23T14:06:42.452" v="7324" actId="121"/>
          <ac:spMkLst>
            <pc:docMk/>
            <pc:sldMk cId="1837894327" sldId="278"/>
            <ac:spMk id="29" creationId="{00000000-0000-0000-0000-000000000000}"/>
          </ac:spMkLst>
        </pc:spChg>
        <pc:spChg chg="mod">
          <ac:chgData name="Arnþrúður Dagsdóttir" userId="84d497f4-3d2f-4dda-95c8-0f78e9fe738c" providerId="ADAL" clId="{92C94805-3810-A84C-9570-6FAD2511A768}" dt="2023-02-23T14:05:55.764" v="7313" actId="255"/>
          <ac:spMkLst>
            <pc:docMk/>
            <pc:sldMk cId="1837894327" sldId="278"/>
            <ac:spMk id="30" creationId="{00000000-0000-0000-0000-000000000000}"/>
          </ac:spMkLst>
        </pc:spChg>
        <pc:spChg chg="mod">
          <ac:chgData name="Arnþrúður Dagsdóttir" userId="84d497f4-3d2f-4dda-95c8-0f78e9fe738c" providerId="ADAL" clId="{92C94805-3810-A84C-9570-6FAD2511A768}" dt="2023-02-23T14:06:45.183" v="7325" actId="120"/>
          <ac:spMkLst>
            <pc:docMk/>
            <pc:sldMk cId="1837894327" sldId="278"/>
            <ac:spMk id="32" creationId="{00000000-0000-0000-0000-000000000000}"/>
          </ac:spMkLst>
        </pc:spChg>
        <pc:spChg chg="mod">
          <ac:chgData name="Arnþrúður Dagsdóttir" userId="84d497f4-3d2f-4dda-95c8-0f78e9fe738c" providerId="ADAL" clId="{92C94805-3810-A84C-9570-6FAD2511A768}" dt="2023-02-23T14:06:19.331" v="7318" actId="14100"/>
          <ac:spMkLst>
            <pc:docMk/>
            <pc:sldMk cId="1837894327" sldId="278"/>
            <ac:spMk id="33" creationId="{00000000-0000-0000-0000-000000000000}"/>
          </ac:spMkLst>
        </pc:spChg>
        <pc:spChg chg="mod">
          <ac:chgData name="Arnþrúður Dagsdóttir" userId="84d497f4-3d2f-4dda-95c8-0f78e9fe738c" providerId="ADAL" clId="{92C94805-3810-A84C-9570-6FAD2511A768}" dt="2023-02-23T14:06:48.350" v="7326" actId="120"/>
          <ac:spMkLst>
            <pc:docMk/>
            <pc:sldMk cId="1837894327" sldId="278"/>
            <ac:spMk id="35" creationId="{00000000-0000-0000-0000-000000000000}"/>
          </ac:spMkLst>
        </pc:spChg>
        <pc:spChg chg="mod">
          <ac:chgData name="Arnþrúður Dagsdóttir" userId="84d497f4-3d2f-4dda-95c8-0f78e9fe738c" providerId="ADAL" clId="{92C94805-3810-A84C-9570-6FAD2511A768}" dt="2023-02-17T10:17:16.342" v="4885" actId="20577"/>
          <ac:spMkLst>
            <pc:docMk/>
            <pc:sldMk cId="1837894327" sldId="278"/>
            <ac:spMk id="36" creationId="{00000000-0000-0000-0000-000000000000}"/>
          </ac:spMkLst>
        </pc:spChg>
        <pc:grpChg chg="mod">
          <ac:chgData name="Arnþrúður Dagsdóttir" userId="84d497f4-3d2f-4dda-95c8-0f78e9fe738c" providerId="ADAL" clId="{92C94805-3810-A84C-9570-6FAD2511A768}" dt="2023-02-23T14:07:16.944" v="7333" actId="1076"/>
          <ac:grpSpMkLst>
            <pc:docMk/>
            <pc:sldMk cId="1837894327" sldId="278"/>
            <ac:grpSpMk id="28" creationId="{00000000-0000-0000-0000-000000000000}"/>
          </ac:grpSpMkLst>
        </pc:grpChg>
        <pc:grpChg chg="mod">
          <ac:chgData name="Arnþrúður Dagsdóttir" userId="84d497f4-3d2f-4dda-95c8-0f78e9fe738c" providerId="ADAL" clId="{92C94805-3810-A84C-9570-6FAD2511A768}" dt="2023-02-23T14:07:08.807" v="7331" actId="1076"/>
          <ac:grpSpMkLst>
            <pc:docMk/>
            <pc:sldMk cId="1837894327" sldId="278"/>
            <ac:grpSpMk id="31" creationId="{00000000-0000-0000-0000-000000000000}"/>
          </ac:grpSpMkLst>
        </pc:grpChg>
        <pc:grpChg chg="mod">
          <ac:chgData name="Arnþrúður Dagsdóttir" userId="84d497f4-3d2f-4dda-95c8-0f78e9fe738c" providerId="ADAL" clId="{92C94805-3810-A84C-9570-6FAD2511A768}" dt="2023-02-23T14:07:12.426" v="7332" actId="1076"/>
          <ac:grpSpMkLst>
            <pc:docMk/>
            <pc:sldMk cId="1837894327" sldId="278"/>
            <ac:grpSpMk id="34" creationId="{00000000-0000-0000-0000-000000000000}"/>
          </ac:grpSpMkLst>
        </pc:grpChg>
      </pc:sldChg>
      <pc:sldChg chg="modSp mod">
        <pc:chgData name="Arnþrúður Dagsdóttir" userId="84d497f4-3d2f-4dda-95c8-0f78e9fe738c" providerId="ADAL" clId="{92C94805-3810-A84C-9570-6FAD2511A768}" dt="2023-02-23T14:09:00.966" v="7435" actId="20577"/>
        <pc:sldMkLst>
          <pc:docMk/>
          <pc:sldMk cId="256465507" sldId="300"/>
        </pc:sldMkLst>
        <pc:spChg chg="mod">
          <ac:chgData name="Arnþrúður Dagsdóttir" userId="84d497f4-3d2f-4dda-95c8-0f78e9fe738c" providerId="ADAL" clId="{92C94805-3810-A84C-9570-6FAD2511A768}" dt="2023-02-23T11:29:39.347" v="5081" actId="20577"/>
          <ac:spMkLst>
            <pc:docMk/>
            <pc:sldMk cId="256465507" sldId="300"/>
            <ac:spMk id="3" creationId="{77B87DF5-9A7E-98DC-E4D2-4B1BC1B1AB31}"/>
          </ac:spMkLst>
        </pc:spChg>
        <pc:spChg chg="mod">
          <ac:chgData name="Arnþrúður Dagsdóttir" userId="84d497f4-3d2f-4dda-95c8-0f78e9fe738c" providerId="ADAL" clId="{92C94805-3810-A84C-9570-6FAD2511A768}" dt="2023-02-23T14:09:00.966" v="7435" actId="20577"/>
          <ac:spMkLst>
            <pc:docMk/>
            <pc:sldMk cId="256465507" sldId="300"/>
            <ac:spMk id="5" creationId="{C6774ADA-B057-3612-8E48-D13ADD10E182}"/>
          </ac:spMkLst>
        </pc:spChg>
        <pc:spChg chg="mod">
          <ac:chgData name="Arnþrúður Dagsdóttir" userId="84d497f4-3d2f-4dda-95c8-0f78e9fe738c" providerId="ADAL" clId="{92C94805-3810-A84C-9570-6FAD2511A768}" dt="2023-02-23T12:10:55.469" v="5564" actId="1076"/>
          <ac:spMkLst>
            <pc:docMk/>
            <pc:sldMk cId="256465507" sldId="300"/>
            <ac:spMk id="8" creationId="{DC6ACB9F-9AEA-4A28-6C72-3186542E2C1C}"/>
          </ac:spMkLst>
        </pc:spChg>
      </pc:sldChg>
      <pc:sldChg chg="addSp delSp modSp mod">
        <pc:chgData name="Arnþrúður Dagsdóttir" userId="84d497f4-3d2f-4dda-95c8-0f78e9fe738c" providerId="ADAL" clId="{92C94805-3810-A84C-9570-6FAD2511A768}" dt="2023-02-23T13:32:36.872" v="6472" actId="113"/>
        <pc:sldMkLst>
          <pc:docMk/>
          <pc:sldMk cId="1184560599" sldId="302"/>
        </pc:sldMkLst>
        <pc:spChg chg="mod">
          <ac:chgData name="Arnþrúður Dagsdóttir" userId="84d497f4-3d2f-4dda-95c8-0f78e9fe738c" providerId="ADAL" clId="{92C94805-3810-A84C-9570-6FAD2511A768}" dt="2023-02-23T13:32:25.703" v="6470" actId="1076"/>
          <ac:spMkLst>
            <pc:docMk/>
            <pc:sldMk cId="1184560599" sldId="302"/>
            <ac:spMk id="2" creationId="{F13D77A5-8B36-BCEA-E61A-90E860E8FA72}"/>
          </ac:spMkLst>
        </pc:spChg>
        <pc:spChg chg="mod">
          <ac:chgData name="Arnþrúður Dagsdóttir" userId="84d497f4-3d2f-4dda-95c8-0f78e9fe738c" providerId="ADAL" clId="{92C94805-3810-A84C-9570-6FAD2511A768}" dt="2023-02-09T09:39:24.555" v="330"/>
          <ac:spMkLst>
            <pc:docMk/>
            <pc:sldMk cId="1184560599" sldId="302"/>
            <ac:spMk id="9" creationId="{B436F422-2D1F-4575-85EC-8666E4819862}"/>
          </ac:spMkLst>
        </pc:spChg>
        <pc:spChg chg="mod">
          <ac:chgData name="Arnþrúður Dagsdóttir" userId="84d497f4-3d2f-4dda-95c8-0f78e9fe738c" providerId="ADAL" clId="{92C94805-3810-A84C-9570-6FAD2511A768}" dt="2023-02-23T13:32:14.148" v="6469" actId="13926"/>
          <ac:spMkLst>
            <pc:docMk/>
            <pc:sldMk cId="1184560599" sldId="302"/>
            <ac:spMk id="18" creationId="{A53FAEA7-C47A-B133-DF94-DC09E55CAB1F}"/>
          </ac:spMkLst>
        </pc:spChg>
        <pc:spChg chg="mod">
          <ac:chgData name="Arnþrúður Dagsdóttir" userId="84d497f4-3d2f-4dda-95c8-0f78e9fe738c" providerId="ADAL" clId="{92C94805-3810-A84C-9570-6FAD2511A768}" dt="2023-02-23T13:32:36.872" v="6472" actId="113"/>
          <ac:spMkLst>
            <pc:docMk/>
            <pc:sldMk cId="1184560599" sldId="302"/>
            <ac:spMk id="21" creationId="{62F85CEF-6DCA-06EC-4B44-E841FEA6148D}"/>
          </ac:spMkLst>
        </pc:spChg>
        <pc:picChg chg="mod">
          <ac:chgData name="Arnþrúður Dagsdóttir" userId="84d497f4-3d2f-4dda-95c8-0f78e9fe738c" providerId="ADAL" clId="{92C94805-3810-A84C-9570-6FAD2511A768}" dt="2023-02-16T12:04:18.543" v="2560" actId="14100"/>
          <ac:picMkLst>
            <pc:docMk/>
            <pc:sldMk cId="1184560599" sldId="302"/>
            <ac:picMk id="3" creationId="{7A0A67CD-BD0B-1F5C-2C08-2DE21CF2E38D}"/>
          </ac:picMkLst>
        </pc:picChg>
        <pc:picChg chg="add del mod">
          <ac:chgData name="Arnþrúður Dagsdóttir" userId="84d497f4-3d2f-4dda-95c8-0f78e9fe738c" providerId="ADAL" clId="{92C94805-3810-A84C-9570-6FAD2511A768}" dt="2023-02-16T12:01:59.651" v="2451" actId="478"/>
          <ac:picMkLst>
            <pc:docMk/>
            <pc:sldMk cId="1184560599" sldId="302"/>
            <ac:picMk id="4" creationId="{C9CB8826-C0D6-C266-EAF2-9E6630896CF4}"/>
          </ac:picMkLst>
        </pc:picChg>
      </pc:sldChg>
      <pc:sldChg chg="addSp modSp mod">
        <pc:chgData name="Arnþrúður Dagsdóttir" userId="84d497f4-3d2f-4dda-95c8-0f78e9fe738c" providerId="ADAL" clId="{92C94805-3810-A84C-9570-6FAD2511A768}" dt="2023-02-23T13:38:20.994" v="6626" actId="20577"/>
        <pc:sldMkLst>
          <pc:docMk/>
          <pc:sldMk cId="2328693671" sldId="303"/>
        </pc:sldMkLst>
        <pc:spChg chg="mod">
          <ac:chgData name="Arnþrúður Dagsdóttir" userId="84d497f4-3d2f-4dda-95c8-0f78e9fe738c" providerId="ADAL" clId="{92C94805-3810-A84C-9570-6FAD2511A768}" dt="2023-02-23T13:29:42.672" v="6406" actId="13926"/>
          <ac:spMkLst>
            <pc:docMk/>
            <pc:sldMk cId="2328693671" sldId="303"/>
            <ac:spMk id="6" creationId="{5B3C5DB7-A490-BADD-DC8C-CADBD9BB992A}"/>
          </ac:spMkLst>
        </pc:spChg>
        <pc:spChg chg="mod">
          <ac:chgData name="Arnþrúður Dagsdóttir" userId="84d497f4-3d2f-4dda-95c8-0f78e9fe738c" providerId="ADAL" clId="{92C94805-3810-A84C-9570-6FAD2511A768}" dt="2023-02-09T09:39:24.555" v="330"/>
          <ac:spMkLst>
            <pc:docMk/>
            <pc:sldMk cId="2328693671" sldId="303"/>
            <ac:spMk id="7" creationId="{5798E195-FE25-5B5E-E976-49B9C74D6089}"/>
          </ac:spMkLst>
        </pc:spChg>
        <pc:spChg chg="mod">
          <ac:chgData name="Arnþrúður Dagsdóttir" userId="84d497f4-3d2f-4dda-95c8-0f78e9fe738c" providerId="ADAL" clId="{92C94805-3810-A84C-9570-6FAD2511A768}" dt="2023-02-23T13:38:20.994" v="6626" actId="20577"/>
          <ac:spMkLst>
            <pc:docMk/>
            <pc:sldMk cId="2328693671" sldId="303"/>
            <ac:spMk id="18" creationId="{A53FAEA7-C47A-B133-DF94-DC09E55CAB1F}"/>
          </ac:spMkLst>
        </pc:spChg>
        <pc:picChg chg="add mod">
          <ac:chgData name="Arnþrúður Dagsdóttir" userId="84d497f4-3d2f-4dda-95c8-0f78e9fe738c" providerId="ADAL" clId="{92C94805-3810-A84C-9570-6FAD2511A768}" dt="2023-02-16T12:12:23.640" v="2858" actId="1076"/>
          <ac:picMkLst>
            <pc:docMk/>
            <pc:sldMk cId="2328693671" sldId="303"/>
            <ac:picMk id="2" creationId="{6B4F26C7-4C07-4B2B-129F-F19BCA1E8659}"/>
          </ac:picMkLst>
        </pc:picChg>
      </pc:sldChg>
      <pc:sldChg chg="modSp mod">
        <pc:chgData name="Arnþrúður Dagsdóttir" userId="84d497f4-3d2f-4dda-95c8-0f78e9fe738c" providerId="ADAL" clId="{92C94805-3810-A84C-9570-6FAD2511A768}" dt="2023-02-23T13:42:18.777" v="6690" actId="13926"/>
        <pc:sldMkLst>
          <pc:docMk/>
          <pc:sldMk cId="331019055" sldId="304"/>
        </pc:sldMkLst>
        <pc:spChg chg="mod">
          <ac:chgData name="Arnþrúður Dagsdóttir" userId="84d497f4-3d2f-4dda-95c8-0f78e9fe738c" providerId="ADAL" clId="{92C94805-3810-A84C-9570-6FAD2511A768}" dt="2023-02-23T13:40:21.692" v="6632" actId="1076"/>
          <ac:spMkLst>
            <pc:docMk/>
            <pc:sldMk cId="331019055" sldId="304"/>
            <ac:spMk id="3" creationId="{DC40BE1C-ED6F-06B7-07D9-59D9E8494497}"/>
          </ac:spMkLst>
        </pc:spChg>
        <pc:spChg chg="mod">
          <ac:chgData name="Arnþrúður Dagsdóttir" userId="84d497f4-3d2f-4dda-95c8-0f78e9fe738c" providerId="ADAL" clId="{92C94805-3810-A84C-9570-6FAD2511A768}" dt="2023-02-09T09:39:24.555" v="330"/>
          <ac:spMkLst>
            <pc:docMk/>
            <pc:sldMk cId="331019055" sldId="304"/>
            <ac:spMk id="9" creationId="{54171F17-D833-62E6-E3A4-06CD8BBA48C7}"/>
          </ac:spMkLst>
        </pc:spChg>
        <pc:spChg chg="mod">
          <ac:chgData name="Arnþrúður Dagsdóttir" userId="84d497f4-3d2f-4dda-95c8-0f78e9fe738c" providerId="ADAL" clId="{92C94805-3810-A84C-9570-6FAD2511A768}" dt="2023-02-23T13:42:18.777" v="6690" actId="13926"/>
          <ac:spMkLst>
            <pc:docMk/>
            <pc:sldMk cId="331019055" sldId="304"/>
            <ac:spMk id="18" creationId="{A53FAEA7-C47A-B133-DF94-DC09E55CAB1F}"/>
          </ac:spMkLst>
        </pc:spChg>
      </pc:sldChg>
      <pc:sldChg chg="modSp mod">
        <pc:chgData name="Arnþrúður Dagsdóttir" userId="84d497f4-3d2f-4dda-95c8-0f78e9fe738c" providerId="ADAL" clId="{92C94805-3810-A84C-9570-6FAD2511A768}" dt="2023-02-23T14:04:05.063" v="7288" actId="20577"/>
        <pc:sldMkLst>
          <pc:docMk/>
          <pc:sldMk cId="2522942865" sldId="305"/>
        </pc:sldMkLst>
        <pc:spChg chg="mod">
          <ac:chgData name="Arnþrúður Dagsdóttir" userId="84d497f4-3d2f-4dda-95c8-0f78e9fe738c" providerId="ADAL" clId="{92C94805-3810-A84C-9570-6FAD2511A768}" dt="2023-02-17T09:58:30.158" v="4056" actId="20577"/>
          <ac:spMkLst>
            <pc:docMk/>
            <pc:sldMk cId="2522942865" sldId="305"/>
            <ac:spMk id="2" creationId="{F13D77A5-8B36-BCEA-E61A-90E860E8FA72}"/>
          </ac:spMkLst>
        </pc:spChg>
        <pc:spChg chg="mod">
          <ac:chgData name="Arnþrúður Dagsdóttir" userId="84d497f4-3d2f-4dda-95c8-0f78e9fe738c" providerId="ADAL" clId="{92C94805-3810-A84C-9570-6FAD2511A768}" dt="2023-02-09T09:39:24.555" v="330"/>
          <ac:spMkLst>
            <pc:docMk/>
            <pc:sldMk cId="2522942865" sldId="305"/>
            <ac:spMk id="6" creationId="{6FA1445A-FDD0-AB26-1253-14C54D60B0E2}"/>
          </ac:spMkLst>
        </pc:spChg>
        <pc:spChg chg="mod">
          <ac:chgData name="Arnþrúður Dagsdóttir" userId="84d497f4-3d2f-4dda-95c8-0f78e9fe738c" providerId="ADAL" clId="{92C94805-3810-A84C-9570-6FAD2511A768}" dt="2023-02-23T14:02:13.786" v="7212" actId="2710"/>
          <ac:spMkLst>
            <pc:docMk/>
            <pc:sldMk cId="2522942865" sldId="305"/>
            <ac:spMk id="7" creationId="{E41B6F15-0A3F-683D-BB85-BD5956CC6F5A}"/>
          </ac:spMkLst>
        </pc:spChg>
        <pc:spChg chg="mod">
          <ac:chgData name="Arnþrúður Dagsdóttir" userId="84d497f4-3d2f-4dda-95c8-0f78e9fe738c" providerId="ADAL" clId="{92C94805-3810-A84C-9570-6FAD2511A768}" dt="2023-02-23T14:02:01.402" v="7211" actId="20577"/>
          <ac:spMkLst>
            <pc:docMk/>
            <pc:sldMk cId="2522942865" sldId="305"/>
            <ac:spMk id="11" creationId="{3F479657-6833-7136-9999-B8955B0376ED}"/>
          </ac:spMkLst>
        </pc:spChg>
        <pc:spChg chg="mod">
          <ac:chgData name="Arnþrúður Dagsdóttir" userId="84d497f4-3d2f-4dda-95c8-0f78e9fe738c" providerId="ADAL" clId="{92C94805-3810-A84C-9570-6FAD2511A768}" dt="2023-02-23T14:04:05.063" v="7288" actId="20577"/>
          <ac:spMkLst>
            <pc:docMk/>
            <pc:sldMk cId="2522942865" sldId="305"/>
            <ac:spMk id="12" creationId="{278E756F-B9A0-FB02-0403-7E2448AA2A0F}"/>
          </ac:spMkLst>
        </pc:spChg>
        <pc:spChg chg="mod">
          <ac:chgData name="Arnþrúður Dagsdóttir" userId="84d497f4-3d2f-4dda-95c8-0f78e9fe738c" providerId="ADAL" clId="{92C94805-3810-A84C-9570-6FAD2511A768}" dt="2023-02-17T09:59:21.661" v="4148" actId="20577"/>
          <ac:spMkLst>
            <pc:docMk/>
            <pc:sldMk cId="2522942865" sldId="305"/>
            <ac:spMk id="21" creationId="{62F85CEF-6DCA-06EC-4B44-E841FEA6148D}"/>
          </ac:spMkLst>
        </pc:spChg>
      </pc:sldChg>
      <pc:sldChg chg="modSp del">
        <pc:chgData name="Arnþrúður Dagsdóttir" userId="84d497f4-3d2f-4dda-95c8-0f78e9fe738c" providerId="ADAL" clId="{92C94805-3810-A84C-9570-6FAD2511A768}" dt="2023-02-23T14:05:36.024" v="7310" actId="2696"/>
        <pc:sldMkLst>
          <pc:docMk/>
          <pc:sldMk cId="2959629831" sldId="313"/>
        </pc:sldMkLst>
        <pc:spChg chg="mod">
          <ac:chgData name="Arnþrúður Dagsdóttir" userId="84d497f4-3d2f-4dda-95c8-0f78e9fe738c" providerId="ADAL" clId="{92C94805-3810-A84C-9570-6FAD2511A768}" dt="2023-02-09T09:39:24.555" v="330"/>
          <ac:spMkLst>
            <pc:docMk/>
            <pc:sldMk cId="2959629831" sldId="313"/>
            <ac:spMk id="6" creationId="{6FA1445A-FDD0-AB26-1253-14C54D60B0E2}"/>
          </ac:spMkLst>
        </pc:spChg>
        <pc:spChg chg="mod">
          <ac:chgData name="Arnþrúður Dagsdóttir" userId="84d497f4-3d2f-4dda-95c8-0f78e9fe738c" providerId="ADAL" clId="{92C94805-3810-A84C-9570-6FAD2511A768}" dt="2023-02-09T09:39:24.555" v="330"/>
          <ac:spMkLst>
            <pc:docMk/>
            <pc:sldMk cId="2959629831" sldId="313"/>
            <ac:spMk id="7" creationId="{E41B6F15-0A3F-683D-BB85-BD5956CC6F5A}"/>
          </ac:spMkLst>
        </pc:spChg>
        <pc:spChg chg="mod">
          <ac:chgData name="Arnþrúður Dagsdóttir" userId="84d497f4-3d2f-4dda-95c8-0f78e9fe738c" providerId="ADAL" clId="{92C94805-3810-A84C-9570-6FAD2511A768}" dt="2023-02-09T09:39:24.555" v="330"/>
          <ac:spMkLst>
            <pc:docMk/>
            <pc:sldMk cId="2959629831" sldId="313"/>
            <ac:spMk id="11" creationId="{3F479657-6833-7136-9999-B8955B0376ED}"/>
          </ac:spMkLst>
        </pc:spChg>
        <pc:spChg chg="mod">
          <ac:chgData name="Arnþrúður Dagsdóttir" userId="84d497f4-3d2f-4dda-95c8-0f78e9fe738c" providerId="ADAL" clId="{92C94805-3810-A84C-9570-6FAD2511A768}" dt="2023-02-09T09:39:24.555" v="330"/>
          <ac:spMkLst>
            <pc:docMk/>
            <pc:sldMk cId="2959629831" sldId="313"/>
            <ac:spMk id="12" creationId="{278E756F-B9A0-FB02-0403-7E2448AA2A0F}"/>
          </ac:spMkLst>
        </pc:spChg>
      </pc:sldChg>
      <pc:sldChg chg="modSp mod">
        <pc:chgData name="Arnþrúður Dagsdóttir" userId="84d497f4-3d2f-4dda-95c8-0f78e9fe738c" providerId="ADAL" clId="{92C94805-3810-A84C-9570-6FAD2511A768}" dt="2023-02-23T14:05:15.791" v="7309" actId="20577"/>
        <pc:sldMkLst>
          <pc:docMk/>
          <pc:sldMk cId="2586379941" sldId="314"/>
        </pc:sldMkLst>
        <pc:spChg chg="mod">
          <ac:chgData name="Arnþrúður Dagsdóttir" userId="84d497f4-3d2f-4dda-95c8-0f78e9fe738c" providerId="ADAL" clId="{92C94805-3810-A84C-9570-6FAD2511A768}" dt="2023-02-17T10:07:06.250" v="4449" actId="20577"/>
          <ac:spMkLst>
            <pc:docMk/>
            <pc:sldMk cId="2586379941" sldId="314"/>
            <ac:spMk id="2" creationId="{F13D77A5-8B36-BCEA-E61A-90E860E8FA72}"/>
          </ac:spMkLst>
        </pc:spChg>
        <pc:spChg chg="mod">
          <ac:chgData name="Arnþrúður Dagsdóttir" userId="84d497f4-3d2f-4dda-95c8-0f78e9fe738c" providerId="ADAL" clId="{92C94805-3810-A84C-9570-6FAD2511A768}" dt="2023-02-09T09:39:24.555" v="330"/>
          <ac:spMkLst>
            <pc:docMk/>
            <pc:sldMk cId="2586379941" sldId="314"/>
            <ac:spMk id="6" creationId="{6FA1445A-FDD0-AB26-1253-14C54D60B0E2}"/>
          </ac:spMkLst>
        </pc:spChg>
        <pc:spChg chg="mod">
          <ac:chgData name="Arnþrúður Dagsdóttir" userId="84d497f4-3d2f-4dda-95c8-0f78e9fe738c" providerId="ADAL" clId="{92C94805-3810-A84C-9570-6FAD2511A768}" dt="2023-02-23T14:05:02.875" v="7305" actId="13926"/>
          <ac:spMkLst>
            <pc:docMk/>
            <pc:sldMk cId="2586379941" sldId="314"/>
            <ac:spMk id="7" creationId="{E41B6F15-0A3F-683D-BB85-BD5956CC6F5A}"/>
          </ac:spMkLst>
        </pc:spChg>
        <pc:spChg chg="mod">
          <ac:chgData name="Arnþrúður Dagsdóttir" userId="84d497f4-3d2f-4dda-95c8-0f78e9fe738c" providerId="ADAL" clId="{92C94805-3810-A84C-9570-6FAD2511A768}" dt="2023-02-23T14:05:15.791" v="7309" actId="20577"/>
          <ac:spMkLst>
            <pc:docMk/>
            <pc:sldMk cId="2586379941" sldId="314"/>
            <ac:spMk id="11" creationId="{3F479657-6833-7136-9999-B8955B0376ED}"/>
          </ac:spMkLst>
        </pc:spChg>
        <pc:spChg chg="mod">
          <ac:chgData name="Arnþrúður Dagsdóttir" userId="84d497f4-3d2f-4dda-95c8-0f78e9fe738c" providerId="ADAL" clId="{92C94805-3810-A84C-9570-6FAD2511A768}" dt="2023-02-17T10:07:15.977" v="4451"/>
          <ac:spMkLst>
            <pc:docMk/>
            <pc:sldMk cId="2586379941" sldId="314"/>
            <ac:spMk id="21" creationId="{62F85CEF-6DCA-06EC-4B44-E841FEA6148D}"/>
          </ac:spMkLst>
        </pc:spChg>
      </pc:sldChg>
      <pc:sldChg chg="modSp del">
        <pc:chgData name="Arnþrúður Dagsdóttir" userId="84d497f4-3d2f-4dda-95c8-0f78e9fe738c" providerId="ADAL" clId="{92C94805-3810-A84C-9570-6FAD2511A768}" dt="2023-02-23T14:05:37.571" v="7311" actId="2696"/>
        <pc:sldMkLst>
          <pc:docMk/>
          <pc:sldMk cId="3967033971" sldId="315"/>
        </pc:sldMkLst>
        <pc:spChg chg="mod">
          <ac:chgData name="Arnþrúður Dagsdóttir" userId="84d497f4-3d2f-4dda-95c8-0f78e9fe738c" providerId="ADAL" clId="{92C94805-3810-A84C-9570-6FAD2511A768}" dt="2023-02-09T09:39:24.555" v="330"/>
          <ac:spMkLst>
            <pc:docMk/>
            <pc:sldMk cId="3967033971" sldId="315"/>
            <ac:spMk id="6" creationId="{6FA1445A-FDD0-AB26-1253-14C54D60B0E2}"/>
          </ac:spMkLst>
        </pc:spChg>
        <pc:spChg chg="mod">
          <ac:chgData name="Arnþrúður Dagsdóttir" userId="84d497f4-3d2f-4dda-95c8-0f78e9fe738c" providerId="ADAL" clId="{92C94805-3810-A84C-9570-6FAD2511A768}" dt="2023-02-09T09:39:24.555" v="330"/>
          <ac:spMkLst>
            <pc:docMk/>
            <pc:sldMk cId="3967033971" sldId="315"/>
            <ac:spMk id="7" creationId="{E41B6F15-0A3F-683D-BB85-BD5956CC6F5A}"/>
          </ac:spMkLst>
        </pc:spChg>
        <pc:spChg chg="mod">
          <ac:chgData name="Arnþrúður Dagsdóttir" userId="84d497f4-3d2f-4dda-95c8-0f78e9fe738c" providerId="ADAL" clId="{92C94805-3810-A84C-9570-6FAD2511A768}" dt="2023-02-09T09:39:24.555" v="330"/>
          <ac:spMkLst>
            <pc:docMk/>
            <pc:sldMk cId="3967033971" sldId="315"/>
            <ac:spMk id="11" creationId="{3F479657-6833-7136-9999-B8955B0376ED}"/>
          </ac:spMkLst>
        </pc:spChg>
      </pc:sldChg>
      <pc:sldChg chg="modSp mod">
        <pc:chgData name="Arnþrúður Dagsdóttir" userId="84d497f4-3d2f-4dda-95c8-0f78e9fe738c" providerId="ADAL" clId="{92C94805-3810-A84C-9570-6FAD2511A768}" dt="2023-02-23T13:47:22.802" v="6751" actId="20577"/>
        <pc:sldMkLst>
          <pc:docMk/>
          <pc:sldMk cId="3053332043" sldId="316"/>
        </pc:sldMkLst>
        <pc:spChg chg="mod">
          <ac:chgData name="Arnþrúður Dagsdóttir" userId="84d497f4-3d2f-4dda-95c8-0f78e9fe738c" providerId="ADAL" clId="{92C94805-3810-A84C-9570-6FAD2511A768}" dt="2023-02-23T13:40:33.858" v="6634" actId="1076"/>
          <ac:spMkLst>
            <pc:docMk/>
            <pc:sldMk cId="3053332043" sldId="316"/>
            <ac:spMk id="2" creationId="{F13D77A5-8B36-BCEA-E61A-90E860E8FA72}"/>
          </ac:spMkLst>
        </pc:spChg>
        <pc:spChg chg="mod">
          <ac:chgData name="Arnþrúður Dagsdóttir" userId="84d497f4-3d2f-4dda-95c8-0f78e9fe738c" providerId="ADAL" clId="{92C94805-3810-A84C-9570-6FAD2511A768}" dt="2023-02-09T09:39:24.555" v="330"/>
          <ac:spMkLst>
            <pc:docMk/>
            <pc:sldMk cId="3053332043" sldId="316"/>
            <ac:spMk id="9" creationId="{B436F422-2D1F-4575-85EC-8666E4819862}"/>
          </ac:spMkLst>
        </pc:spChg>
        <pc:spChg chg="mod">
          <ac:chgData name="Arnþrúður Dagsdóttir" userId="84d497f4-3d2f-4dda-95c8-0f78e9fe738c" providerId="ADAL" clId="{92C94805-3810-A84C-9570-6FAD2511A768}" dt="2023-02-23T13:47:22.802" v="6751" actId="20577"/>
          <ac:spMkLst>
            <pc:docMk/>
            <pc:sldMk cId="3053332043" sldId="316"/>
            <ac:spMk id="18" creationId="{A53FAEA7-C47A-B133-DF94-DC09E55CAB1F}"/>
          </ac:spMkLst>
        </pc:spChg>
        <pc:spChg chg="mod">
          <ac:chgData name="Arnþrúður Dagsdóttir" userId="84d497f4-3d2f-4dda-95c8-0f78e9fe738c" providerId="ADAL" clId="{92C94805-3810-A84C-9570-6FAD2511A768}" dt="2023-02-23T13:30:06.773" v="6410" actId="113"/>
          <ac:spMkLst>
            <pc:docMk/>
            <pc:sldMk cId="3053332043" sldId="316"/>
            <ac:spMk id="21" creationId="{62F85CEF-6DCA-06EC-4B44-E841FEA6148D}"/>
          </ac:spMkLst>
        </pc:spChg>
        <pc:picChg chg="mod">
          <ac:chgData name="Arnþrúður Dagsdóttir" userId="84d497f4-3d2f-4dda-95c8-0f78e9fe738c" providerId="ADAL" clId="{92C94805-3810-A84C-9570-6FAD2511A768}" dt="2023-02-16T12:24:34.937" v="3274" actId="14100"/>
          <ac:picMkLst>
            <pc:docMk/>
            <pc:sldMk cId="3053332043" sldId="316"/>
            <ac:picMk id="3" creationId="{B7C69145-6CFE-7C83-A709-B295C14667A8}"/>
          </ac:picMkLst>
        </pc:picChg>
      </pc:sldChg>
      <pc:sldChg chg="modSp mod">
        <pc:chgData name="Arnþrúður Dagsdóttir" userId="84d497f4-3d2f-4dda-95c8-0f78e9fe738c" providerId="ADAL" clId="{92C94805-3810-A84C-9570-6FAD2511A768}" dt="2023-02-23T14:00:51.261" v="7179" actId="20577"/>
        <pc:sldMkLst>
          <pc:docMk/>
          <pc:sldMk cId="1494466650" sldId="319"/>
        </pc:sldMkLst>
        <pc:spChg chg="mod">
          <ac:chgData name="Arnþrúður Dagsdóttir" userId="84d497f4-3d2f-4dda-95c8-0f78e9fe738c" providerId="ADAL" clId="{92C94805-3810-A84C-9570-6FAD2511A768}" dt="2023-02-23T13:53:45.858" v="6910" actId="1076"/>
          <ac:spMkLst>
            <pc:docMk/>
            <pc:sldMk cId="1494466650" sldId="319"/>
            <ac:spMk id="5" creationId="{8C8BE9DF-08D4-48C8-BA02-FD0A5B775BA9}"/>
          </ac:spMkLst>
        </pc:spChg>
        <pc:spChg chg="mod">
          <ac:chgData name="Arnþrúður Dagsdóttir" userId="84d497f4-3d2f-4dda-95c8-0f78e9fe738c" providerId="ADAL" clId="{92C94805-3810-A84C-9570-6FAD2511A768}" dt="2023-02-09T09:39:24.555" v="330"/>
          <ac:spMkLst>
            <pc:docMk/>
            <pc:sldMk cId="1494466650" sldId="319"/>
            <ac:spMk id="9" creationId="{54171F17-D833-62E6-E3A4-06CD8BBA48C7}"/>
          </ac:spMkLst>
        </pc:spChg>
        <pc:spChg chg="mod">
          <ac:chgData name="Arnþrúður Dagsdóttir" userId="84d497f4-3d2f-4dda-95c8-0f78e9fe738c" providerId="ADAL" clId="{92C94805-3810-A84C-9570-6FAD2511A768}" dt="2023-02-23T14:00:51.261" v="7179" actId="20577"/>
          <ac:spMkLst>
            <pc:docMk/>
            <pc:sldMk cId="1494466650" sldId="319"/>
            <ac:spMk id="18" creationId="{A53FAEA7-C47A-B133-DF94-DC09E55CAB1F}"/>
          </ac:spMkLst>
        </pc:spChg>
      </pc:sldChg>
      <pc:sldChg chg="modSp mod">
        <pc:chgData name="Arnþrúður Dagsdóttir" userId="84d497f4-3d2f-4dda-95c8-0f78e9fe738c" providerId="ADAL" clId="{92C94805-3810-A84C-9570-6FAD2511A768}" dt="2023-02-23T12:48:38.636" v="5604" actId="20577"/>
        <pc:sldMkLst>
          <pc:docMk/>
          <pc:sldMk cId="3712313900" sldId="323"/>
        </pc:sldMkLst>
        <pc:spChg chg="mod">
          <ac:chgData name="Arnþrúður Dagsdóttir" userId="84d497f4-3d2f-4dda-95c8-0f78e9fe738c" providerId="ADAL" clId="{92C94805-3810-A84C-9570-6FAD2511A768}" dt="2023-02-23T12:48:38.636" v="5604" actId="20577"/>
          <ac:spMkLst>
            <pc:docMk/>
            <pc:sldMk cId="3712313900" sldId="323"/>
            <ac:spMk id="4" creationId="{A803250F-AD67-3BC9-BC9F-3A09A23CBA57}"/>
          </ac:spMkLst>
        </pc:spChg>
        <pc:spChg chg="mod">
          <ac:chgData name="Arnþrúður Dagsdóttir" userId="84d497f4-3d2f-4dda-95c8-0f78e9fe738c" providerId="ADAL" clId="{92C94805-3810-A84C-9570-6FAD2511A768}" dt="2023-02-23T11:35:16.502" v="5206" actId="1076"/>
          <ac:spMkLst>
            <pc:docMk/>
            <pc:sldMk cId="3712313900" sldId="323"/>
            <ac:spMk id="18" creationId="{888FA60B-B450-199A-AA72-964927F74A78}"/>
          </ac:spMkLst>
        </pc:spChg>
      </pc:sldChg>
      <pc:sldChg chg="addSp delSp modSp mod">
        <pc:chgData name="Arnþrúður Dagsdóttir" userId="84d497f4-3d2f-4dda-95c8-0f78e9fe738c" providerId="ADAL" clId="{92C94805-3810-A84C-9570-6FAD2511A768}" dt="2023-02-23T12:49:52.260" v="5607" actId="1076"/>
        <pc:sldMkLst>
          <pc:docMk/>
          <pc:sldMk cId="2406249285" sldId="324"/>
        </pc:sldMkLst>
        <pc:spChg chg="add del mod">
          <ac:chgData name="Arnþrúður Dagsdóttir" userId="84d497f4-3d2f-4dda-95c8-0f78e9fe738c" providerId="ADAL" clId="{92C94805-3810-A84C-9570-6FAD2511A768}" dt="2023-02-09T09:53:40.843" v="776"/>
          <ac:spMkLst>
            <pc:docMk/>
            <pc:sldMk cId="2406249285" sldId="324"/>
            <ac:spMk id="2" creationId="{24B0E26A-9A38-551F-8DBE-F5EFAF267C5F}"/>
          </ac:spMkLst>
        </pc:spChg>
        <pc:spChg chg="mod">
          <ac:chgData name="Arnþrúður Dagsdóttir" userId="84d497f4-3d2f-4dda-95c8-0f78e9fe738c" providerId="ADAL" clId="{92C94805-3810-A84C-9570-6FAD2511A768}" dt="2023-02-23T12:49:44.112" v="5605" actId="1076"/>
          <ac:spMkLst>
            <pc:docMk/>
            <pc:sldMk cId="2406249285" sldId="324"/>
            <ac:spMk id="3" creationId="{076CA225-E578-2247-265B-456C287B02B6}"/>
          </ac:spMkLst>
        </pc:spChg>
        <pc:spChg chg="mod">
          <ac:chgData name="Arnþrúður Dagsdóttir" userId="84d497f4-3d2f-4dda-95c8-0f78e9fe738c" providerId="ADAL" clId="{92C94805-3810-A84C-9570-6FAD2511A768}" dt="2023-02-23T12:10:48.053" v="5563" actId="1076"/>
          <ac:spMkLst>
            <pc:docMk/>
            <pc:sldMk cId="2406249285" sldId="324"/>
            <ac:spMk id="18" creationId="{888FA60B-B450-199A-AA72-964927F74A78}"/>
          </ac:spMkLst>
        </pc:spChg>
        <pc:picChg chg="mod">
          <ac:chgData name="Arnþrúður Dagsdóttir" userId="84d497f4-3d2f-4dda-95c8-0f78e9fe738c" providerId="ADAL" clId="{92C94805-3810-A84C-9570-6FAD2511A768}" dt="2023-02-23T12:49:52.260" v="5607" actId="1076"/>
          <ac:picMkLst>
            <pc:docMk/>
            <pc:sldMk cId="2406249285" sldId="324"/>
            <ac:picMk id="2050" creationId="{49273383-3289-4A81-CAA4-535B808089D2}"/>
          </ac:picMkLst>
        </pc:picChg>
      </pc:sldChg>
      <pc:sldChg chg="modSp mod ord">
        <pc:chgData name="Arnþrúður Dagsdóttir" userId="84d497f4-3d2f-4dda-95c8-0f78e9fe738c" providerId="ADAL" clId="{92C94805-3810-A84C-9570-6FAD2511A768}" dt="2023-02-23T12:51:46.156" v="5618" actId="20577"/>
        <pc:sldMkLst>
          <pc:docMk/>
          <pc:sldMk cId="927115964" sldId="325"/>
        </pc:sldMkLst>
        <pc:spChg chg="mod">
          <ac:chgData name="Arnþrúður Dagsdóttir" userId="84d497f4-3d2f-4dda-95c8-0f78e9fe738c" providerId="ADAL" clId="{92C94805-3810-A84C-9570-6FAD2511A768}" dt="2023-02-23T12:51:46.156" v="5618" actId="20577"/>
          <ac:spMkLst>
            <pc:docMk/>
            <pc:sldMk cId="927115964" sldId="325"/>
            <ac:spMk id="4" creationId="{B9A4861B-9E55-13F1-883C-92C9FF5228A1}"/>
          </ac:spMkLst>
        </pc:spChg>
        <pc:spChg chg="mod">
          <ac:chgData name="Arnþrúður Dagsdóttir" userId="84d497f4-3d2f-4dda-95c8-0f78e9fe738c" providerId="ADAL" clId="{92C94805-3810-A84C-9570-6FAD2511A768}" dt="2023-02-23T12:51:25.584" v="5608" actId="1076"/>
          <ac:spMkLst>
            <pc:docMk/>
            <pc:sldMk cId="927115964" sldId="325"/>
            <ac:spMk id="18" creationId="{888FA60B-B450-199A-AA72-964927F74A78}"/>
          </ac:spMkLst>
        </pc:spChg>
      </pc:sldChg>
      <pc:sldChg chg="modSp mod">
        <pc:chgData name="Arnþrúður Dagsdóttir" userId="84d497f4-3d2f-4dda-95c8-0f78e9fe738c" providerId="ADAL" clId="{92C94805-3810-A84C-9570-6FAD2511A768}" dt="2023-02-23T12:59:03.293" v="5709" actId="20577"/>
        <pc:sldMkLst>
          <pc:docMk/>
          <pc:sldMk cId="3345052394" sldId="326"/>
        </pc:sldMkLst>
        <pc:spChg chg="mod">
          <ac:chgData name="Arnþrúður Dagsdóttir" userId="84d497f4-3d2f-4dda-95c8-0f78e9fe738c" providerId="ADAL" clId="{92C94805-3810-A84C-9570-6FAD2511A768}" dt="2023-02-23T11:32:07.498" v="5148" actId="20577"/>
          <ac:spMkLst>
            <pc:docMk/>
            <pc:sldMk cId="3345052394" sldId="326"/>
            <ac:spMk id="4" creationId="{A3ACF5D5-5BE4-AA73-E4FE-7E1E5BE7245A}"/>
          </ac:spMkLst>
        </pc:spChg>
        <pc:spChg chg="mod">
          <ac:chgData name="Arnþrúður Dagsdóttir" userId="84d497f4-3d2f-4dda-95c8-0f78e9fe738c" providerId="ADAL" clId="{92C94805-3810-A84C-9570-6FAD2511A768}" dt="2023-02-23T12:59:03.293" v="5709" actId="20577"/>
          <ac:spMkLst>
            <pc:docMk/>
            <pc:sldMk cId="3345052394" sldId="326"/>
            <ac:spMk id="6" creationId="{AAFB2472-85BE-6E73-11E0-FABF24F3436A}"/>
          </ac:spMkLst>
        </pc:spChg>
      </pc:sldChg>
      <pc:sldChg chg="modSp mod">
        <pc:chgData name="Arnþrúður Dagsdóttir" userId="84d497f4-3d2f-4dda-95c8-0f78e9fe738c" providerId="ADAL" clId="{92C94805-3810-A84C-9570-6FAD2511A768}" dt="2023-02-23T13:01:50.827" v="5771" actId="255"/>
        <pc:sldMkLst>
          <pc:docMk/>
          <pc:sldMk cId="2959843375" sldId="327"/>
        </pc:sldMkLst>
        <pc:spChg chg="mod">
          <ac:chgData name="Arnþrúður Dagsdóttir" userId="84d497f4-3d2f-4dda-95c8-0f78e9fe738c" providerId="ADAL" clId="{92C94805-3810-A84C-9570-6FAD2511A768}" dt="2023-02-23T13:01:50.827" v="5771" actId="255"/>
          <ac:spMkLst>
            <pc:docMk/>
            <pc:sldMk cId="2959843375" sldId="327"/>
            <ac:spMk id="3" creationId="{742DE28A-61B6-8CA4-62B9-612B361AD80F}"/>
          </ac:spMkLst>
        </pc:spChg>
        <pc:spChg chg="mod">
          <ac:chgData name="Arnþrúður Dagsdóttir" userId="84d497f4-3d2f-4dda-95c8-0f78e9fe738c" providerId="ADAL" clId="{92C94805-3810-A84C-9570-6FAD2511A768}" dt="2023-02-23T11:32:27.614" v="5152"/>
          <ac:spMkLst>
            <pc:docMk/>
            <pc:sldMk cId="2959843375" sldId="327"/>
            <ac:spMk id="4" creationId="{A3ACF5D5-5BE4-AA73-E4FE-7E1E5BE7245A}"/>
          </ac:spMkLst>
        </pc:spChg>
      </pc:sldChg>
      <pc:sldChg chg="modSp mod">
        <pc:chgData name="Arnþrúður Dagsdóttir" userId="84d497f4-3d2f-4dda-95c8-0f78e9fe738c" providerId="ADAL" clId="{92C94805-3810-A84C-9570-6FAD2511A768}" dt="2023-02-23T13:03:12.192" v="5810" actId="13926"/>
        <pc:sldMkLst>
          <pc:docMk/>
          <pc:sldMk cId="1825577125" sldId="328"/>
        </pc:sldMkLst>
        <pc:spChg chg="mod">
          <ac:chgData name="Arnþrúður Dagsdóttir" userId="84d497f4-3d2f-4dda-95c8-0f78e9fe738c" providerId="ADAL" clId="{92C94805-3810-A84C-9570-6FAD2511A768}" dt="2023-02-23T13:03:12.192" v="5810" actId="13926"/>
          <ac:spMkLst>
            <pc:docMk/>
            <pc:sldMk cId="1825577125" sldId="328"/>
            <ac:spMk id="3" creationId="{E2BDB4DF-E751-2A80-8656-2A106B0AE293}"/>
          </ac:spMkLst>
        </pc:spChg>
        <pc:spChg chg="mod">
          <ac:chgData name="Arnþrúður Dagsdóttir" userId="84d497f4-3d2f-4dda-95c8-0f78e9fe738c" providerId="ADAL" clId="{92C94805-3810-A84C-9570-6FAD2511A768}" dt="2023-02-23T11:32:36.610" v="5155"/>
          <ac:spMkLst>
            <pc:docMk/>
            <pc:sldMk cId="1825577125" sldId="328"/>
            <ac:spMk id="4" creationId="{A3ACF5D5-5BE4-AA73-E4FE-7E1E5BE7245A}"/>
          </ac:spMkLst>
        </pc:spChg>
      </pc:sldChg>
      <pc:sldChg chg="modSp mod">
        <pc:chgData name="Arnþrúður Dagsdóttir" userId="84d497f4-3d2f-4dda-95c8-0f78e9fe738c" providerId="ADAL" clId="{92C94805-3810-A84C-9570-6FAD2511A768}" dt="2023-02-23T13:05:52.369" v="5841" actId="1076"/>
        <pc:sldMkLst>
          <pc:docMk/>
          <pc:sldMk cId="3812946484" sldId="329"/>
        </pc:sldMkLst>
        <pc:spChg chg="mod">
          <ac:chgData name="Arnþrúður Dagsdóttir" userId="84d497f4-3d2f-4dda-95c8-0f78e9fe738c" providerId="ADAL" clId="{92C94805-3810-A84C-9570-6FAD2511A768}" dt="2023-02-23T13:05:52.369" v="5841" actId="1076"/>
          <ac:spMkLst>
            <pc:docMk/>
            <pc:sldMk cId="3812946484" sldId="329"/>
            <ac:spMk id="3" creationId="{510BB5B8-4CA8-C3E8-8259-43CCC65106A6}"/>
          </ac:spMkLst>
        </pc:spChg>
        <pc:spChg chg="mod">
          <ac:chgData name="Arnþrúður Dagsdóttir" userId="84d497f4-3d2f-4dda-95c8-0f78e9fe738c" providerId="ADAL" clId="{92C94805-3810-A84C-9570-6FAD2511A768}" dt="2023-02-23T11:32:45.652" v="5158"/>
          <ac:spMkLst>
            <pc:docMk/>
            <pc:sldMk cId="3812946484" sldId="329"/>
            <ac:spMk id="4" creationId="{A3ACF5D5-5BE4-AA73-E4FE-7E1E5BE7245A}"/>
          </ac:spMkLst>
        </pc:spChg>
      </pc:sldChg>
      <pc:sldChg chg="modSp mod">
        <pc:chgData name="Arnþrúður Dagsdóttir" userId="84d497f4-3d2f-4dda-95c8-0f78e9fe738c" providerId="ADAL" clId="{92C94805-3810-A84C-9570-6FAD2511A768}" dt="2023-02-23T13:07:23.357" v="5862" actId="20577"/>
        <pc:sldMkLst>
          <pc:docMk/>
          <pc:sldMk cId="784140106" sldId="330"/>
        </pc:sldMkLst>
        <pc:spChg chg="mod">
          <ac:chgData name="Arnþrúður Dagsdóttir" userId="84d497f4-3d2f-4dda-95c8-0f78e9fe738c" providerId="ADAL" clId="{92C94805-3810-A84C-9570-6FAD2511A768}" dt="2023-02-23T13:07:23.357" v="5862" actId="20577"/>
          <ac:spMkLst>
            <pc:docMk/>
            <pc:sldMk cId="784140106" sldId="330"/>
            <ac:spMk id="3" creationId="{E691A91D-556B-55A3-ED8E-21D76DAAFCF0}"/>
          </ac:spMkLst>
        </pc:spChg>
        <pc:spChg chg="mod">
          <ac:chgData name="Arnþrúður Dagsdóttir" userId="84d497f4-3d2f-4dda-95c8-0f78e9fe738c" providerId="ADAL" clId="{92C94805-3810-A84C-9570-6FAD2511A768}" dt="2023-02-23T13:06:18.216" v="5843" actId="1076"/>
          <ac:spMkLst>
            <pc:docMk/>
            <pc:sldMk cId="784140106" sldId="330"/>
            <ac:spMk id="4" creationId="{A3ACF5D5-5BE4-AA73-E4FE-7E1E5BE7245A}"/>
          </ac:spMkLst>
        </pc:spChg>
      </pc:sldChg>
      <pc:sldChg chg="modSp mod">
        <pc:chgData name="Arnþrúður Dagsdóttir" userId="84d497f4-3d2f-4dda-95c8-0f78e9fe738c" providerId="ADAL" clId="{92C94805-3810-A84C-9570-6FAD2511A768}" dt="2023-02-23T13:16:05.754" v="6112" actId="1076"/>
        <pc:sldMkLst>
          <pc:docMk/>
          <pc:sldMk cId="4248897274" sldId="331"/>
        </pc:sldMkLst>
        <pc:spChg chg="mod">
          <ac:chgData name="Arnþrúður Dagsdóttir" userId="84d497f4-3d2f-4dda-95c8-0f78e9fe738c" providerId="ADAL" clId="{92C94805-3810-A84C-9570-6FAD2511A768}" dt="2023-02-23T13:08:56.126" v="5898" actId="20577"/>
          <ac:spMkLst>
            <pc:docMk/>
            <pc:sldMk cId="4248897274" sldId="331"/>
            <ac:spMk id="3" creationId="{5A6409FA-F32F-DE3C-9817-3358E877FA55}"/>
          </ac:spMkLst>
        </pc:spChg>
        <pc:spChg chg="mod">
          <ac:chgData name="Arnþrúður Dagsdóttir" userId="84d497f4-3d2f-4dda-95c8-0f78e9fe738c" providerId="ADAL" clId="{92C94805-3810-A84C-9570-6FAD2511A768}" dt="2023-02-23T13:16:05.754" v="6112" actId="1076"/>
          <ac:spMkLst>
            <pc:docMk/>
            <pc:sldMk cId="4248897274" sldId="331"/>
            <ac:spMk id="4" creationId="{A3ACF5D5-5BE4-AA73-E4FE-7E1E5BE7245A}"/>
          </ac:spMkLst>
        </pc:spChg>
      </pc:sldChg>
      <pc:sldChg chg="modSp mod">
        <pc:chgData name="Arnþrúður Dagsdóttir" userId="84d497f4-3d2f-4dda-95c8-0f78e9fe738c" providerId="ADAL" clId="{92C94805-3810-A84C-9570-6FAD2511A768}" dt="2023-02-23T13:23:20.069" v="6266" actId="1076"/>
        <pc:sldMkLst>
          <pc:docMk/>
          <pc:sldMk cId="2248650275" sldId="334"/>
        </pc:sldMkLst>
        <pc:spChg chg="mod">
          <ac:chgData name="Arnþrúður Dagsdóttir" userId="84d497f4-3d2f-4dda-95c8-0f78e9fe738c" providerId="ADAL" clId="{92C94805-3810-A84C-9570-6FAD2511A768}" dt="2023-02-23T13:23:20.069" v="6266" actId="1076"/>
          <ac:spMkLst>
            <pc:docMk/>
            <pc:sldMk cId="2248650275" sldId="334"/>
            <ac:spMk id="4" creationId="{A3ACF5D5-5BE4-AA73-E4FE-7E1E5BE7245A}"/>
          </ac:spMkLst>
        </pc:spChg>
        <pc:spChg chg="mod">
          <ac:chgData name="Arnþrúður Dagsdóttir" userId="84d497f4-3d2f-4dda-95c8-0f78e9fe738c" providerId="ADAL" clId="{92C94805-3810-A84C-9570-6FAD2511A768}" dt="2023-02-23T13:23:09.243" v="6264" actId="20577"/>
          <ac:spMkLst>
            <pc:docMk/>
            <pc:sldMk cId="2248650275" sldId="334"/>
            <ac:spMk id="7" creationId="{3FAEDB3E-301C-6F3A-A517-DF7495943DE0}"/>
          </ac:spMkLst>
        </pc:spChg>
      </pc:sldChg>
      <pc:sldChg chg="modSp mod">
        <pc:chgData name="Arnþrúður Dagsdóttir" userId="84d497f4-3d2f-4dda-95c8-0f78e9fe738c" providerId="ADAL" clId="{92C94805-3810-A84C-9570-6FAD2511A768}" dt="2023-02-23T13:24:44.058" v="6316" actId="20577"/>
        <pc:sldMkLst>
          <pc:docMk/>
          <pc:sldMk cId="221803734" sldId="335"/>
        </pc:sldMkLst>
        <pc:spChg chg="mod">
          <ac:chgData name="Arnþrúður Dagsdóttir" userId="84d497f4-3d2f-4dda-95c8-0f78e9fe738c" providerId="ADAL" clId="{92C94805-3810-A84C-9570-6FAD2511A768}" dt="2023-02-23T13:23:49.227" v="6271" actId="1076"/>
          <ac:spMkLst>
            <pc:docMk/>
            <pc:sldMk cId="221803734" sldId="335"/>
            <ac:spMk id="4" creationId="{A3ACF5D5-5BE4-AA73-E4FE-7E1E5BE7245A}"/>
          </ac:spMkLst>
        </pc:spChg>
        <pc:spChg chg="mod">
          <ac:chgData name="Arnþrúður Dagsdóttir" userId="84d497f4-3d2f-4dda-95c8-0f78e9fe738c" providerId="ADAL" clId="{92C94805-3810-A84C-9570-6FAD2511A768}" dt="2023-02-23T13:24:44.058" v="6316" actId="20577"/>
          <ac:spMkLst>
            <pc:docMk/>
            <pc:sldMk cId="221803734" sldId="335"/>
            <ac:spMk id="5" creationId="{76347088-3427-6B8F-3050-7B6BFCF788F4}"/>
          </ac:spMkLst>
        </pc:spChg>
      </pc:sldChg>
      <pc:sldChg chg="modSp mod">
        <pc:chgData name="Arnþrúður Dagsdóttir" userId="84d497f4-3d2f-4dda-95c8-0f78e9fe738c" providerId="ADAL" clId="{92C94805-3810-A84C-9570-6FAD2511A768}" dt="2023-02-23T13:25:36.117" v="6321" actId="1076"/>
        <pc:sldMkLst>
          <pc:docMk/>
          <pc:sldMk cId="3120165398" sldId="336"/>
        </pc:sldMkLst>
        <pc:spChg chg="mod">
          <ac:chgData name="Arnþrúður Dagsdóttir" userId="84d497f4-3d2f-4dda-95c8-0f78e9fe738c" providerId="ADAL" clId="{92C94805-3810-A84C-9570-6FAD2511A768}" dt="2023-02-23T13:25:36.117" v="6321" actId="1076"/>
          <ac:spMkLst>
            <pc:docMk/>
            <pc:sldMk cId="3120165398" sldId="336"/>
            <ac:spMk id="4" creationId="{A3ACF5D5-5BE4-AA73-E4FE-7E1E5BE7245A}"/>
          </ac:spMkLst>
        </pc:spChg>
        <pc:spChg chg="mod">
          <ac:chgData name="Arnþrúður Dagsdóttir" userId="84d497f4-3d2f-4dda-95c8-0f78e9fe738c" providerId="ADAL" clId="{92C94805-3810-A84C-9570-6FAD2511A768}" dt="2023-02-23T13:25:27.885" v="6319" actId="1076"/>
          <ac:spMkLst>
            <pc:docMk/>
            <pc:sldMk cId="3120165398" sldId="336"/>
            <ac:spMk id="6" creationId="{4428C319-55BB-AA54-A27B-2BFEB5DE57EF}"/>
          </ac:spMkLst>
        </pc:spChg>
      </pc:sldChg>
      <pc:sldChg chg="modSp mod">
        <pc:chgData name="Arnþrúður Dagsdóttir" userId="84d497f4-3d2f-4dda-95c8-0f78e9fe738c" providerId="ADAL" clId="{92C94805-3810-A84C-9570-6FAD2511A768}" dt="2023-02-23T13:28:38.159" v="6402" actId="20577"/>
        <pc:sldMkLst>
          <pc:docMk/>
          <pc:sldMk cId="1148181316" sldId="337"/>
        </pc:sldMkLst>
        <pc:graphicFrameChg chg="mod modGraphic">
          <ac:chgData name="Arnþrúður Dagsdóttir" userId="84d497f4-3d2f-4dda-95c8-0f78e9fe738c" providerId="ADAL" clId="{92C94805-3810-A84C-9570-6FAD2511A768}" dt="2023-02-23T13:28:38.159" v="6402" actId="20577"/>
          <ac:graphicFrameMkLst>
            <pc:docMk/>
            <pc:sldMk cId="1148181316" sldId="337"/>
            <ac:graphicFrameMk id="2" creationId="{B76D9A40-5FAF-4F8C-DE35-9B10F754FE04}"/>
          </ac:graphicFrameMkLst>
        </pc:graphicFrameChg>
      </pc:sldChg>
      <pc:sldChg chg="modSp mod">
        <pc:chgData name="Arnþrúður Dagsdóttir" userId="84d497f4-3d2f-4dda-95c8-0f78e9fe738c" providerId="ADAL" clId="{92C94805-3810-A84C-9570-6FAD2511A768}" dt="2023-02-22T15:01:31.669" v="5015" actId="790"/>
        <pc:sldMkLst>
          <pc:docMk/>
          <pc:sldMk cId="2145015629" sldId="338"/>
        </pc:sldMkLst>
        <pc:graphicFrameChg chg="mod modGraphic">
          <ac:chgData name="Arnþrúður Dagsdóttir" userId="84d497f4-3d2f-4dda-95c8-0f78e9fe738c" providerId="ADAL" clId="{92C94805-3810-A84C-9570-6FAD2511A768}" dt="2023-02-22T15:01:31.669" v="5015" actId="790"/>
          <ac:graphicFrameMkLst>
            <pc:docMk/>
            <pc:sldMk cId="2145015629" sldId="338"/>
            <ac:graphicFrameMk id="3" creationId="{A92EAA0D-C011-021A-9A47-C6249B643C37}"/>
          </ac:graphicFrameMkLst>
        </pc:graphicFrameChg>
      </pc:sldChg>
      <pc:sldChg chg="modSp mod">
        <pc:chgData name="Arnþrúður Dagsdóttir" userId="84d497f4-3d2f-4dda-95c8-0f78e9fe738c" providerId="ADAL" clId="{92C94805-3810-A84C-9570-6FAD2511A768}" dt="2023-02-23T13:37:00.387" v="6596" actId="2710"/>
        <pc:sldMkLst>
          <pc:docMk/>
          <pc:sldMk cId="3470105651" sldId="343"/>
        </pc:sldMkLst>
        <pc:spChg chg="mod">
          <ac:chgData name="Arnþrúður Dagsdóttir" userId="84d497f4-3d2f-4dda-95c8-0f78e9fe738c" providerId="ADAL" clId="{92C94805-3810-A84C-9570-6FAD2511A768}" dt="2023-02-09T09:39:24.555" v="330"/>
          <ac:spMkLst>
            <pc:docMk/>
            <pc:sldMk cId="3470105651" sldId="343"/>
            <ac:spMk id="5" creationId="{5A9376DB-6835-275C-67FD-6C8DEA99CDB8}"/>
          </ac:spMkLst>
        </pc:spChg>
        <pc:spChg chg="mod">
          <ac:chgData name="Arnþrúður Dagsdóttir" userId="84d497f4-3d2f-4dda-95c8-0f78e9fe738c" providerId="ADAL" clId="{92C94805-3810-A84C-9570-6FAD2511A768}" dt="2023-02-23T13:32:30.239" v="6471" actId="1076"/>
          <ac:spMkLst>
            <pc:docMk/>
            <pc:sldMk cId="3470105651" sldId="343"/>
            <ac:spMk id="13" creationId="{731ED697-D511-1685-A7C5-657235365334}"/>
          </ac:spMkLst>
        </pc:spChg>
        <pc:spChg chg="mod">
          <ac:chgData name="Arnþrúður Dagsdóttir" userId="84d497f4-3d2f-4dda-95c8-0f78e9fe738c" providerId="ADAL" clId="{92C94805-3810-A84C-9570-6FAD2511A768}" dt="2023-02-23T13:37:00.387" v="6596" actId="2710"/>
          <ac:spMkLst>
            <pc:docMk/>
            <pc:sldMk cId="3470105651" sldId="343"/>
            <ac:spMk id="20" creationId="{E2898E80-ABB0-ED4E-BAEF-CF41C6CF455C}"/>
          </ac:spMkLst>
        </pc:spChg>
        <pc:spChg chg="mod">
          <ac:chgData name="Arnþrúður Dagsdóttir" userId="84d497f4-3d2f-4dda-95c8-0f78e9fe738c" providerId="ADAL" clId="{92C94805-3810-A84C-9570-6FAD2511A768}" dt="2023-02-09T09:39:24.555" v="330"/>
          <ac:spMkLst>
            <pc:docMk/>
            <pc:sldMk cId="3470105651" sldId="343"/>
            <ac:spMk id="22" creationId="{1A37034C-9C5E-BF37-0D30-C6678F759D63}"/>
          </ac:spMkLst>
        </pc:spChg>
      </pc:sldChg>
      <pc:sldChg chg="addSp delSp modSp mod">
        <pc:chgData name="Arnþrúður Dagsdóttir" userId="84d497f4-3d2f-4dda-95c8-0f78e9fe738c" providerId="ADAL" clId="{92C94805-3810-A84C-9570-6FAD2511A768}" dt="2023-02-23T13:39:15.316" v="6630" actId="478"/>
        <pc:sldMkLst>
          <pc:docMk/>
          <pc:sldMk cId="147766757" sldId="344"/>
        </pc:sldMkLst>
        <pc:spChg chg="mod">
          <ac:chgData name="Arnþrúður Dagsdóttir" userId="84d497f4-3d2f-4dda-95c8-0f78e9fe738c" providerId="ADAL" clId="{92C94805-3810-A84C-9570-6FAD2511A768}" dt="2023-02-09T09:39:24.555" v="330"/>
          <ac:spMkLst>
            <pc:docMk/>
            <pc:sldMk cId="147766757" sldId="344"/>
            <ac:spMk id="8" creationId="{380A67BD-25BC-E3C8-12D6-9ED1468F7453}"/>
          </ac:spMkLst>
        </pc:spChg>
        <pc:spChg chg="mod">
          <ac:chgData name="Arnþrúður Dagsdóttir" userId="84d497f4-3d2f-4dda-95c8-0f78e9fe738c" providerId="ADAL" clId="{92C94805-3810-A84C-9570-6FAD2511A768}" dt="2023-02-23T13:29:47.047" v="6407" actId="13926"/>
          <ac:spMkLst>
            <pc:docMk/>
            <pc:sldMk cId="147766757" sldId="344"/>
            <ac:spMk id="11" creationId="{2730C2D6-1666-A976-BA27-DC2DCD84BB90}"/>
          </ac:spMkLst>
        </pc:spChg>
        <pc:spChg chg="mod">
          <ac:chgData name="Arnþrúður Dagsdóttir" userId="84d497f4-3d2f-4dda-95c8-0f78e9fe738c" providerId="ADAL" clId="{92C94805-3810-A84C-9570-6FAD2511A768}" dt="2023-02-16T12:18:19.402" v="2977" actId="14100"/>
          <ac:spMkLst>
            <pc:docMk/>
            <pc:sldMk cId="147766757" sldId="344"/>
            <ac:spMk id="20" creationId="{E2898E80-ABB0-ED4E-BAEF-CF41C6CF455C}"/>
          </ac:spMkLst>
        </pc:spChg>
        <pc:spChg chg="mod">
          <ac:chgData name="Arnþrúður Dagsdóttir" userId="84d497f4-3d2f-4dda-95c8-0f78e9fe738c" providerId="ADAL" clId="{92C94805-3810-A84C-9570-6FAD2511A768}" dt="2023-02-09T09:39:24.555" v="330"/>
          <ac:spMkLst>
            <pc:docMk/>
            <pc:sldMk cId="147766757" sldId="344"/>
            <ac:spMk id="22" creationId="{1A37034C-9C5E-BF37-0D30-C6678F759D63}"/>
          </ac:spMkLst>
        </pc:spChg>
        <pc:graphicFrameChg chg="add del mod">
          <ac:chgData name="Arnþrúður Dagsdóttir" userId="84d497f4-3d2f-4dda-95c8-0f78e9fe738c" providerId="ADAL" clId="{92C94805-3810-A84C-9570-6FAD2511A768}" dt="2023-02-23T13:39:15.316" v="6630" actId="478"/>
          <ac:graphicFrameMkLst>
            <pc:docMk/>
            <pc:sldMk cId="147766757" sldId="344"/>
            <ac:graphicFrameMk id="2" creationId="{EE191A7B-33AC-8E22-64BD-EE2BFABF1DB1}"/>
          </ac:graphicFrameMkLst>
        </pc:graphicFrameChg>
        <pc:picChg chg="mod">
          <ac:chgData name="Arnþrúður Dagsdóttir" userId="84d497f4-3d2f-4dda-95c8-0f78e9fe738c" providerId="ADAL" clId="{92C94805-3810-A84C-9570-6FAD2511A768}" dt="2023-02-16T12:18:46.036" v="2984" actId="14100"/>
          <ac:picMkLst>
            <pc:docMk/>
            <pc:sldMk cId="147766757" sldId="344"/>
            <ac:picMk id="12" creationId="{A3C823E2-1113-99E8-07D9-26213B41EBD3}"/>
          </ac:picMkLst>
        </pc:picChg>
      </pc:sldChg>
      <pc:sldChg chg="modSp mod">
        <pc:chgData name="Arnþrúður Dagsdóttir" userId="84d497f4-3d2f-4dda-95c8-0f78e9fe738c" providerId="ADAL" clId="{92C94805-3810-A84C-9570-6FAD2511A768}" dt="2023-02-23T13:40:42.573" v="6636" actId="1076"/>
        <pc:sldMkLst>
          <pc:docMk/>
          <pc:sldMk cId="4285022208" sldId="345"/>
        </pc:sldMkLst>
        <pc:spChg chg="mod">
          <ac:chgData name="Arnþrúður Dagsdóttir" userId="84d497f4-3d2f-4dda-95c8-0f78e9fe738c" providerId="ADAL" clId="{92C94805-3810-A84C-9570-6FAD2511A768}" dt="2023-02-23T13:40:42.573" v="6636" actId="1076"/>
          <ac:spMkLst>
            <pc:docMk/>
            <pc:sldMk cId="4285022208" sldId="345"/>
            <ac:spMk id="2" creationId="{C6DE7278-FE09-432F-0FDD-AC735C3F8C9F}"/>
          </ac:spMkLst>
        </pc:spChg>
        <pc:spChg chg="mod">
          <ac:chgData name="Arnþrúður Dagsdóttir" userId="84d497f4-3d2f-4dda-95c8-0f78e9fe738c" providerId="ADAL" clId="{92C94805-3810-A84C-9570-6FAD2511A768}" dt="2023-02-09T09:39:24.555" v="330"/>
          <ac:spMkLst>
            <pc:docMk/>
            <pc:sldMk cId="4285022208" sldId="345"/>
            <ac:spMk id="5" creationId="{5A9376DB-6835-275C-67FD-6C8DEA99CDB8}"/>
          </ac:spMkLst>
        </pc:spChg>
        <pc:spChg chg="mod">
          <ac:chgData name="Arnþrúður Dagsdóttir" userId="84d497f4-3d2f-4dda-95c8-0f78e9fe738c" providerId="ADAL" clId="{92C94805-3810-A84C-9570-6FAD2511A768}" dt="2023-02-16T13:11:58.548" v="3402" actId="20577"/>
          <ac:spMkLst>
            <pc:docMk/>
            <pc:sldMk cId="4285022208" sldId="345"/>
            <ac:spMk id="20" creationId="{E2898E80-ABB0-ED4E-BAEF-CF41C6CF455C}"/>
          </ac:spMkLst>
        </pc:spChg>
        <pc:spChg chg="mod">
          <ac:chgData name="Arnþrúður Dagsdóttir" userId="84d497f4-3d2f-4dda-95c8-0f78e9fe738c" providerId="ADAL" clId="{92C94805-3810-A84C-9570-6FAD2511A768}" dt="2023-02-09T09:39:24.555" v="330"/>
          <ac:spMkLst>
            <pc:docMk/>
            <pc:sldMk cId="4285022208" sldId="345"/>
            <ac:spMk id="22" creationId="{1A37034C-9C5E-BF37-0D30-C6678F759D63}"/>
          </ac:spMkLst>
        </pc:spChg>
      </pc:sldChg>
      <pc:sldChg chg="modSp mod">
        <pc:chgData name="Arnþrúður Dagsdóttir" userId="84d497f4-3d2f-4dda-95c8-0f78e9fe738c" providerId="ADAL" clId="{92C94805-3810-A84C-9570-6FAD2511A768}" dt="2023-02-23T13:49:03.013" v="6788" actId="14100"/>
        <pc:sldMkLst>
          <pc:docMk/>
          <pc:sldMk cId="3139228867" sldId="346"/>
        </pc:sldMkLst>
        <pc:spChg chg="mod">
          <ac:chgData name="Arnþrúður Dagsdóttir" userId="84d497f4-3d2f-4dda-95c8-0f78e9fe738c" providerId="ADAL" clId="{92C94805-3810-A84C-9570-6FAD2511A768}" dt="2023-02-23T13:49:03.013" v="6788" actId="14100"/>
          <ac:spMkLst>
            <pc:docMk/>
            <pc:sldMk cId="3139228867" sldId="346"/>
            <ac:spMk id="4" creationId="{11138CD3-D76B-CC73-44FC-7EB828BB91B7}"/>
          </ac:spMkLst>
        </pc:spChg>
        <pc:spChg chg="mod">
          <ac:chgData name="Arnþrúður Dagsdóttir" userId="84d497f4-3d2f-4dda-95c8-0f78e9fe738c" providerId="ADAL" clId="{92C94805-3810-A84C-9570-6FAD2511A768}" dt="2023-02-09T09:39:24.555" v="330"/>
          <ac:spMkLst>
            <pc:docMk/>
            <pc:sldMk cId="3139228867" sldId="346"/>
            <ac:spMk id="7" creationId="{5798E195-FE25-5B5E-E976-49B9C74D6089}"/>
          </ac:spMkLst>
        </pc:spChg>
        <pc:spChg chg="mod">
          <ac:chgData name="Arnþrúður Dagsdóttir" userId="84d497f4-3d2f-4dda-95c8-0f78e9fe738c" providerId="ADAL" clId="{92C94805-3810-A84C-9570-6FAD2511A768}" dt="2023-02-23T13:48:55.488" v="6787" actId="20577"/>
          <ac:spMkLst>
            <pc:docMk/>
            <pc:sldMk cId="3139228867" sldId="346"/>
            <ac:spMk id="18" creationId="{A53FAEA7-C47A-B133-DF94-DC09E55CAB1F}"/>
          </ac:spMkLst>
        </pc:spChg>
      </pc:sldChg>
      <pc:sldChg chg="modSp mod">
        <pc:chgData name="Arnþrúður Dagsdóttir" userId="84d497f4-3d2f-4dda-95c8-0f78e9fe738c" providerId="ADAL" clId="{92C94805-3810-A84C-9570-6FAD2511A768}" dt="2023-02-23T13:30:23.373" v="6413" actId="113"/>
        <pc:sldMkLst>
          <pc:docMk/>
          <pc:sldMk cId="2305029862" sldId="347"/>
        </pc:sldMkLst>
        <pc:spChg chg="mod">
          <ac:chgData name="Arnþrúður Dagsdóttir" userId="84d497f4-3d2f-4dda-95c8-0f78e9fe738c" providerId="ADAL" clId="{92C94805-3810-A84C-9570-6FAD2511A768}" dt="2023-02-23T13:30:23.373" v="6413" actId="113"/>
          <ac:spMkLst>
            <pc:docMk/>
            <pc:sldMk cId="2305029862" sldId="347"/>
            <ac:spMk id="2" creationId="{C25C4D67-84A5-B6B5-5A11-492C88C599A6}"/>
          </ac:spMkLst>
        </pc:spChg>
        <pc:spChg chg="mod">
          <ac:chgData name="Arnþrúður Dagsdóttir" userId="84d497f4-3d2f-4dda-95c8-0f78e9fe738c" providerId="ADAL" clId="{92C94805-3810-A84C-9570-6FAD2511A768}" dt="2023-02-09T09:39:24.555" v="330"/>
          <ac:spMkLst>
            <pc:docMk/>
            <pc:sldMk cId="2305029862" sldId="347"/>
            <ac:spMk id="8" creationId="{380A67BD-25BC-E3C8-12D6-9ED1468F7453}"/>
          </ac:spMkLst>
        </pc:spChg>
        <pc:spChg chg="mod">
          <ac:chgData name="Arnþrúður Dagsdóttir" userId="84d497f4-3d2f-4dda-95c8-0f78e9fe738c" providerId="ADAL" clId="{92C94805-3810-A84C-9570-6FAD2511A768}" dt="2023-02-09T09:39:24.555" v="330"/>
          <ac:spMkLst>
            <pc:docMk/>
            <pc:sldMk cId="2305029862" sldId="347"/>
            <ac:spMk id="20" creationId="{E2898E80-ABB0-ED4E-BAEF-CF41C6CF455C}"/>
          </ac:spMkLst>
        </pc:spChg>
        <pc:spChg chg="mod">
          <ac:chgData name="Arnþrúður Dagsdóttir" userId="84d497f4-3d2f-4dda-95c8-0f78e9fe738c" providerId="ADAL" clId="{92C94805-3810-A84C-9570-6FAD2511A768}" dt="2023-02-09T09:39:24.555" v="330"/>
          <ac:spMkLst>
            <pc:docMk/>
            <pc:sldMk cId="2305029862" sldId="347"/>
            <ac:spMk id="22" creationId="{1A37034C-9C5E-BF37-0D30-C6678F759D63}"/>
          </ac:spMkLst>
        </pc:spChg>
        <pc:graphicFrameChg chg="mod">
          <ac:chgData name="Arnþrúður Dagsdóttir" userId="84d497f4-3d2f-4dda-95c8-0f78e9fe738c" providerId="ADAL" clId="{92C94805-3810-A84C-9570-6FAD2511A768}" dt="2023-02-17T10:17:23.413" v="4894"/>
          <ac:graphicFrameMkLst>
            <pc:docMk/>
            <pc:sldMk cId="2305029862" sldId="347"/>
            <ac:graphicFrameMk id="3" creationId="{2E08E47E-9B39-EEEC-FB8A-924108BA0DB2}"/>
          </ac:graphicFrameMkLst>
        </pc:graphicFrameChg>
      </pc:sldChg>
      <pc:sldChg chg="modSp mod">
        <pc:chgData name="Arnþrúður Dagsdóttir" userId="84d497f4-3d2f-4dda-95c8-0f78e9fe738c" providerId="ADAL" clId="{92C94805-3810-A84C-9570-6FAD2511A768}" dt="2023-02-23T13:49:40.889" v="6791" actId="13926"/>
        <pc:sldMkLst>
          <pc:docMk/>
          <pc:sldMk cId="2632772336" sldId="348"/>
        </pc:sldMkLst>
        <pc:spChg chg="mod">
          <ac:chgData name="Arnþrúður Dagsdóttir" userId="84d497f4-3d2f-4dda-95c8-0f78e9fe738c" providerId="ADAL" clId="{92C94805-3810-A84C-9570-6FAD2511A768}" dt="2023-02-23T13:49:22.865" v="6790" actId="1076"/>
          <ac:spMkLst>
            <pc:docMk/>
            <pc:sldMk cId="2632772336" sldId="348"/>
            <ac:spMk id="5" creationId="{4A59AC49-1569-5834-7299-DAF65043D6AC}"/>
          </ac:spMkLst>
        </pc:spChg>
        <pc:spChg chg="mod">
          <ac:chgData name="Arnþrúður Dagsdóttir" userId="84d497f4-3d2f-4dda-95c8-0f78e9fe738c" providerId="ADAL" clId="{92C94805-3810-A84C-9570-6FAD2511A768}" dt="2023-02-09T09:39:24.555" v="330"/>
          <ac:spMkLst>
            <pc:docMk/>
            <pc:sldMk cId="2632772336" sldId="348"/>
            <ac:spMk id="9" creationId="{54171F17-D833-62E6-E3A4-06CD8BBA48C7}"/>
          </ac:spMkLst>
        </pc:spChg>
        <pc:spChg chg="mod">
          <ac:chgData name="Arnþrúður Dagsdóttir" userId="84d497f4-3d2f-4dda-95c8-0f78e9fe738c" providerId="ADAL" clId="{92C94805-3810-A84C-9570-6FAD2511A768}" dt="2023-02-23T13:49:40.889" v="6791" actId="13926"/>
          <ac:spMkLst>
            <pc:docMk/>
            <pc:sldMk cId="2632772336" sldId="348"/>
            <ac:spMk id="18" creationId="{A53FAEA7-C47A-B133-DF94-DC09E55CAB1F}"/>
          </ac:spMkLst>
        </pc:spChg>
      </pc:sldChg>
      <pc:sldChg chg="modSp mod">
        <pc:chgData name="Arnþrúður Dagsdóttir" userId="84d497f4-3d2f-4dda-95c8-0f78e9fe738c" providerId="ADAL" clId="{92C94805-3810-A84C-9570-6FAD2511A768}" dt="2023-02-23T13:52:45.847" v="6894" actId="20577"/>
        <pc:sldMkLst>
          <pc:docMk/>
          <pc:sldMk cId="1984338290" sldId="349"/>
        </pc:sldMkLst>
        <pc:spChg chg="mod">
          <ac:chgData name="Arnþrúður Dagsdóttir" userId="84d497f4-3d2f-4dda-95c8-0f78e9fe738c" providerId="ADAL" clId="{92C94805-3810-A84C-9570-6FAD2511A768}" dt="2023-02-23T13:52:45.847" v="6894" actId="20577"/>
          <ac:spMkLst>
            <pc:docMk/>
            <pc:sldMk cId="1984338290" sldId="349"/>
            <ac:spMk id="2" creationId="{F13D77A5-8B36-BCEA-E61A-90E860E8FA72}"/>
          </ac:spMkLst>
        </pc:spChg>
        <pc:spChg chg="mod">
          <ac:chgData name="Arnþrúður Dagsdóttir" userId="84d497f4-3d2f-4dda-95c8-0f78e9fe738c" providerId="ADAL" clId="{92C94805-3810-A84C-9570-6FAD2511A768}" dt="2023-02-09T09:39:24.555" v="330"/>
          <ac:spMkLst>
            <pc:docMk/>
            <pc:sldMk cId="1984338290" sldId="349"/>
            <ac:spMk id="9" creationId="{B436F422-2D1F-4575-85EC-8666E4819862}"/>
          </ac:spMkLst>
        </pc:spChg>
        <pc:spChg chg="mod">
          <ac:chgData name="Arnþrúður Dagsdóttir" userId="84d497f4-3d2f-4dda-95c8-0f78e9fe738c" providerId="ADAL" clId="{92C94805-3810-A84C-9570-6FAD2511A768}" dt="2023-02-23T13:52:15.831" v="6891" actId="13926"/>
          <ac:spMkLst>
            <pc:docMk/>
            <pc:sldMk cId="1984338290" sldId="349"/>
            <ac:spMk id="18" creationId="{A53FAEA7-C47A-B133-DF94-DC09E55CAB1F}"/>
          </ac:spMkLst>
        </pc:spChg>
        <pc:spChg chg="mod">
          <ac:chgData name="Arnþrúður Dagsdóttir" userId="84d497f4-3d2f-4dda-95c8-0f78e9fe738c" providerId="ADAL" clId="{92C94805-3810-A84C-9570-6FAD2511A768}" dt="2023-02-17T09:41:23.849" v="3518"/>
          <ac:spMkLst>
            <pc:docMk/>
            <pc:sldMk cId="1984338290" sldId="349"/>
            <ac:spMk id="21" creationId="{62F85CEF-6DCA-06EC-4B44-E841FEA6148D}"/>
          </ac:spMkLst>
        </pc:spChg>
      </pc:sldChg>
      <pc:sldChg chg="modSp mod">
        <pc:chgData name="Arnþrúður Dagsdóttir" userId="84d497f4-3d2f-4dda-95c8-0f78e9fe738c" providerId="ADAL" clId="{92C94805-3810-A84C-9570-6FAD2511A768}" dt="2023-02-23T13:53:00.006" v="6897"/>
        <pc:sldMkLst>
          <pc:docMk/>
          <pc:sldMk cId="1533559538" sldId="350"/>
        </pc:sldMkLst>
        <pc:spChg chg="mod">
          <ac:chgData name="Arnþrúður Dagsdóttir" userId="84d497f4-3d2f-4dda-95c8-0f78e9fe738c" providerId="ADAL" clId="{92C94805-3810-A84C-9570-6FAD2511A768}" dt="2023-02-09T09:39:24.555" v="330"/>
          <ac:spMkLst>
            <pc:docMk/>
            <pc:sldMk cId="1533559538" sldId="350"/>
            <ac:spMk id="5" creationId="{5A9376DB-6835-275C-67FD-6C8DEA99CDB8}"/>
          </ac:spMkLst>
        </pc:spChg>
        <pc:spChg chg="mod">
          <ac:chgData name="Arnþrúður Dagsdóttir" userId="84d497f4-3d2f-4dda-95c8-0f78e9fe738c" providerId="ADAL" clId="{92C94805-3810-A84C-9570-6FAD2511A768}" dt="2023-02-23T13:53:00.006" v="6897"/>
          <ac:spMkLst>
            <pc:docMk/>
            <pc:sldMk cId="1533559538" sldId="350"/>
            <ac:spMk id="6" creationId="{413E86D1-9210-BC93-3F18-B0A8DD65350E}"/>
          </ac:spMkLst>
        </pc:spChg>
        <pc:spChg chg="mod">
          <ac:chgData name="Arnþrúður Dagsdóttir" userId="84d497f4-3d2f-4dda-95c8-0f78e9fe738c" providerId="ADAL" clId="{92C94805-3810-A84C-9570-6FAD2511A768}" dt="2023-02-17T09:48:23.528" v="3843" actId="20577"/>
          <ac:spMkLst>
            <pc:docMk/>
            <pc:sldMk cId="1533559538" sldId="350"/>
            <ac:spMk id="20" creationId="{E2898E80-ABB0-ED4E-BAEF-CF41C6CF455C}"/>
          </ac:spMkLst>
        </pc:spChg>
        <pc:spChg chg="mod">
          <ac:chgData name="Arnþrúður Dagsdóttir" userId="84d497f4-3d2f-4dda-95c8-0f78e9fe738c" providerId="ADAL" clId="{92C94805-3810-A84C-9570-6FAD2511A768}" dt="2023-02-09T09:39:24.555" v="330"/>
          <ac:spMkLst>
            <pc:docMk/>
            <pc:sldMk cId="1533559538" sldId="350"/>
            <ac:spMk id="22" creationId="{1A37034C-9C5E-BF37-0D30-C6678F759D63}"/>
          </ac:spMkLst>
        </pc:spChg>
      </pc:sldChg>
      <pc:sldChg chg="modSp mod">
        <pc:chgData name="Arnþrúður Dagsdóttir" userId="84d497f4-3d2f-4dda-95c8-0f78e9fe738c" providerId="ADAL" clId="{92C94805-3810-A84C-9570-6FAD2511A768}" dt="2023-02-23T13:58:52.907" v="7103" actId="20577"/>
        <pc:sldMkLst>
          <pc:docMk/>
          <pc:sldMk cId="1479180035" sldId="351"/>
        </pc:sldMkLst>
        <pc:spChg chg="mod">
          <ac:chgData name="Arnþrúður Dagsdóttir" userId="84d497f4-3d2f-4dda-95c8-0f78e9fe738c" providerId="ADAL" clId="{92C94805-3810-A84C-9570-6FAD2511A768}" dt="2023-02-23T13:53:16.278" v="6901" actId="1076"/>
          <ac:spMkLst>
            <pc:docMk/>
            <pc:sldMk cId="1479180035" sldId="351"/>
            <ac:spMk id="5" creationId="{A80F779F-B2CD-49E7-AC6B-92BF15E7AC80}"/>
          </ac:spMkLst>
        </pc:spChg>
        <pc:spChg chg="mod">
          <ac:chgData name="Arnþrúður Dagsdóttir" userId="84d497f4-3d2f-4dda-95c8-0f78e9fe738c" providerId="ADAL" clId="{92C94805-3810-A84C-9570-6FAD2511A768}" dt="2023-02-09T09:39:24.555" v="330"/>
          <ac:spMkLst>
            <pc:docMk/>
            <pc:sldMk cId="1479180035" sldId="351"/>
            <ac:spMk id="7" creationId="{5798E195-FE25-5B5E-E976-49B9C74D6089}"/>
          </ac:spMkLst>
        </pc:spChg>
        <pc:spChg chg="mod">
          <ac:chgData name="Arnþrúður Dagsdóttir" userId="84d497f4-3d2f-4dda-95c8-0f78e9fe738c" providerId="ADAL" clId="{92C94805-3810-A84C-9570-6FAD2511A768}" dt="2023-02-23T13:58:52.907" v="7103" actId="20577"/>
          <ac:spMkLst>
            <pc:docMk/>
            <pc:sldMk cId="1479180035" sldId="351"/>
            <ac:spMk id="18" creationId="{A53FAEA7-C47A-B133-DF94-DC09E55CAB1F}"/>
          </ac:spMkLst>
        </pc:spChg>
      </pc:sldChg>
      <pc:sldChg chg="modSp mod">
        <pc:chgData name="Arnþrúður Dagsdóttir" userId="84d497f4-3d2f-4dda-95c8-0f78e9fe738c" providerId="ADAL" clId="{92C94805-3810-A84C-9570-6FAD2511A768}" dt="2023-02-23T13:59:05.163" v="7105" actId="14100"/>
        <pc:sldMkLst>
          <pc:docMk/>
          <pc:sldMk cId="1073050051" sldId="352"/>
        </pc:sldMkLst>
        <pc:spChg chg="mod">
          <ac:chgData name="Arnþrúður Dagsdóttir" userId="84d497f4-3d2f-4dda-95c8-0f78e9fe738c" providerId="ADAL" clId="{92C94805-3810-A84C-9570-6FAD2511A768}" dt="2023-02-23T13:53:32.809" v="6906" actId="1076"/>
          <ac:spMkLst>
            <pc:docMk/>
            <pc:sldMk cId="1073050051" sldId="352"/>
            <ac:spMk id="6" creationId="{F10A4F20-47BA-6059-9414-A6496BFF2607}"/>
          </ac:spMkLst>
        </pc:spChg>
        <pc:spChg chg="mod">
          <ac:chgData name="Arnþrúður Dagsdóttir" userId="84d497f4-3d2f-4dda-95c8-0f78e9fe738c" providerId="ADAL" clId="{92C94805-3810-A84C-9570-6FAD2511A768}" dt="2023-02-09T09:39:24.555" v="330"/>
          <ac:spMkLst>
            <pc:docMk/>
            <pc:sldMk cId="1073050051" sldId="352"/>
            <ac:spMk id="8" creationId="{380A67BD-25BC-E3C8-12D6-9ED1468F7453}"/>
          </ac:spMkLst>
        </pc:spChg>
        <pc:spChg chg="mod">
          <ac:chgData name="Arnþrúður Dagsdóttir" userId="84d497f4-3d2f-4dda-95c8-0f78e9fe738c" providerId="ADAL" clId="{92C94805-3810-A84C-9570-6FAD2511A768}" dt="2023-02-09T09:39:24.555" v="330"/>
          <ac:spMkLst>
            <pc:docMk/>
            <pc:sldMk cId="1073050051" sldId="352"/>
            <ac:spMk id="20" creationId="{E2898E80-ABB0-ED4E-BAEF-CF41C6CF455C}"/>
          </ac:spMkLst>
        </pc:spChg>
        <pc:spChg chg="mod">
          <ac:chgData name="Arnþrúður Dagsdóttir" userId="84d497f4-3d2f-4dda-95c8-0f78e9fe738c" providerId="ADAL" clId="{92C94805-3810-A84C-9570-6FAD2511A768}" dt="2023-02-09T09:39:24.555" v="330"/>
          <ac:spMkLst>
            <pc:docMk/>
            <pc:sldMk cId="1073050051" sldId="352"/>
            <ac:spMk id="22" creationId="{1A37034C-9C5E-BF37-0D30-C6678F759D63}"/>
          </ac:spMkLst>
        </pc:spChg>
        <pc:graphicFrameChg chg="mod">
          <ac:chgData name="Arnþrúður Dagsdóttir" userId="84d497f4-3d2f-4dda-95c8-0f78e9fe738c" providerId="ADAL" clId="{92C94805-3810-A84C-9570-6FAD2511A768}" dt="2023-02-23T13:59:05.163" v="7105" actId="14100"/>
          <ac:graphicFrameMkLst>
            <pc:docMk/>
            <pc:sldMk cId="1073050051" sldId="352"/>
            <ac:graphicFrameMk id="7" creationId="{E93313B9-B4EE-A1C8-F0FF-5C3395A89B87}"/>
          </ac:graphicFrameMkLst>
        </pc:graphicFrameChg>
      </pc:sldChg>
      <pc:sldChg chg="addSp delSp modSp mod">
        <pc:chgData name="Arnþrúður Dagsdóttir" userId="84d497f4-3d2f-4dda-95c8-0f78e9fe738c" providerId="ADAL" clId="{92C94805-3810-A84C-9570-6FAD2511A768}" dt="2023-02-23T14:08:51.467" v="7434" actId="1076"/>
        <pc:sldMkLst>
          <pc:docMk/>
          <pc:sldMk cId="3930826938" sldId="353"/>
        </pc:sldMkLst>
        <pc:spChg chg="del mod">
          <ac:chgData name="Arnþrúður Dagsdóttir" userId="84d497f4-3d2f-4dda-95c8-0f78e9fe738c" providerId="ADAL" clId="{92C94805-3810-A84C-9570-6FAD2511A768}" dt="2023-02-09T09:34:59.272" v="285" actId="478"/>
          <ac:spMkLst>
            <pc:docMk/>
            <pc:sldMk cId="3930826938" sldId="353"/>
            <ac:spMk id="2" creationId="{A4EC8DF6-3118-6A03-CDDF-70A85F135774}"/>
          </ac:spMkLst>
        </pc:spChg>
        <pc:spChg chg="mod">
          <ac:chgData name="Arnþrúður Dagsdóttir" userId="84d497f4-3d2f-4dda-95c8-0f78e9fe738c" providerId="ADAL" clId="{92C94805-3810-A84C-9570-6FAD2511A768}" dt="2023-02-09T09:39:24.555" v="330"/>
          <ac:spMkLst>
            <pc:docMk/>
            <pc:sldMk cId="3930826938" sldId="353"/>
            <ac:spMk id="3" creationId="{77B87DF5-9A7E-98DC-E4D2-4B1BC1B1AB31}"/>
          </ac:spMkLst>
        </pc:spChg>
        <pc:spChg chg="add mod">
          <ac:chgData name="Arnþrúður Dagsdóttir" userId="84d497f4-3d2f-4dda-95c8-0f78e9fe738c" providerId="ADAL" clId="{92C94805-3810-A84C-9570-6FAD2511A768}" dt="2023-02-23T11:34:21.608" v="5201" actId="20577"/>
          <ac:spMkLst>
            <pc:docMk/>
            <pc:sldMk cId="3930826938" sldId="353"/>
            <ac:spMk id="4" creationId="{4B39CAA7-E621-D492-7FA9-E89B57B4C640}"/>
          </ac:spMkLst>
        </pc:spChg>
        <pc:spChg chg="mod">
          <ac:chgData name="Arnþrúður Dagsdóttir" userId="84d497f4-3d2f-4dda-95c8-0f78e9fe738c" providerId="ADAL" clId="{92C94805-3810-A84C-9570-6FAD2511A768}" dt="2023-02-23T14:08:48.717" v="7433" actId="1076"/>
          <ac:spMkLst>
            <pc:docMk/>
            <pc:sldMk cId="3930826938" sldId="353"/>
            <ac:spMk id="5" creationId="{65BAE341-353A-46D7-3BE1-5799113919BF}"/>
          </ac:spMkLst>
        </pc:spChg>
        <pc:spChg chg="mod">
          <ac:chgData name="Arnþrúður Dagsdóttir" userId="84d497f4-3d2f-4dda-95c8-0f78e9fe738c" providerId="ADAL" clId="{92C94805-3810-A84C-9570-6FAD2511A768}" dt="2023-02-23T14:08:51.467" v="7434" actId="1076"/>
          <ac:spMkLst>
            <pc:docMk/>
            <pc:sldMk cId="3930826938" sldId="353"/>
            <ac:spMk id="18" creationId="{888FA60B-B450-199A-AA72-964927F74A78}"/>
          </ac:spMkLst>
        </pc:spChg>
        <pc:picChg chg="mod">
          <ac:chgData name="Arnþrúður Dagsdóttir" userId="84d497f4-3d2f-4dda-95c8-0f78e9fe738c" providerId="ADAL" clId="{92C94805-3810-A84C-9570-6FAD2511A768}" dt="2023-02-09T09:36:15.704" v="299" actId="1076"/>
          <ac:picMkLst>
            <pc:docMk/>
            <pc:sldMk cId="3930826938" sldId="353"/>
            <ac:picMk id="1026" creationId="{79420EF1-8BF9-CBCF-A174-97CD0538835C}"/>
          </ac:picMkLst>
        </pc:picChg>
      </pc:sldChg>
      <pc:sldChg chg="modSp mod">
        <pc:chgData name="Arnþrúður Dagsdóttir" userId="84d497f4-3d2f-4dda-95c8-0f78e9fe738c" providerId="ADAL" clId="{92C94805-3810-A84C-9570-6FAD2511A768}" dt="2023-02-23T13:16:26.022" v="6117" actId="20577"/>
        <pc:sldMkLst>
          <pc:docMk/>
          <pc:sldMk cId="4160832199" sldId="363"/>
        </pc:sldMkLst>
        <pc:spChg chg="mod">
          <ac:chgData name="Arnþrúður Dagsdóttir" userId="84d497f4-3d2f-4dda-95c8-0f78e9fe738c" providerId="ADAL" clId="{92C94805-3810-A84C-9570-6FAD2511A768}" dt="2023-02-23T13:16:00.237" v="6111" actId="1076"/>
          <ac:spMkLst>
            <pc:docMk/>
            <pc:sldMk cId="4160832199" sldId="363"/>
            <ac:spMk id="2" creationId="{F13D77A5-8B36-BCEA-E61A-90E860E8FA72}"/>
          </ac:spMkLst>
        </pc:spChg>
        <pc:spChg chg="mod">
          <ac:chgData name="Arnþrúður Dagsdóttir" userId="84d497f4-3d2f-4dda-95c8-0f78e9fe738c" providerId="ADAL" clId="{92C94805-3810-A84C-9570-6FAD2511A768}" dt="2023-02-23T13:10:31.510" v="5923" actId="14100"/>
          <ac:spMkLst>
            <pc:docMk/>
            <pc:sldMk cId="4160832199" sldId="363"/>
            <ac:spMk id="3" creationId="{77B87DF5-9A7E-98DC-E4D2-4B1BC1B1AB31}"/>
          </ac:spMkLst>
        </pc:spChg>
        <pc:spChg chg="mod">
          <ac:chgData name="Arnþrúður Dagsdóttir" userId="84d497f4-3d2f-4dda-95c8-0f78e9fe738c" providerId="ADAL" clId="{92C94805-3810-A84C-9570-6FAD2511A768}" dt="2023-02-23T13:16:26.022" v="6117" actId="20577"/>
          <ac:spMkLst>
            <pc:docMk/>
            <pc:sldMk cId="4160832199" sldId="363"/>
            <ac:spMk id="4" creationId="{A4EC8DF6-3118-6A03-CDDF-70A85F135774}"/>
          </ac:spMkLst>
        </pc:spChg>
      </pc:sldChg>
      <pc:sldChg chg="modSp mod">
        <pc:chgData name="Arnþrúður Dagsdóttir" userId="84d497f4-3d2f-4dda-95c8-0f78e9fe738c" providerId="ADAL" clId="{92C94805-3810-A84C-9570-6FAD2511A768}" dt="2023-02-23T13:19:33.418" v="6154" actId="20577"/>
        <pc:sldMkLst>
          <pc:docMk/>
          <pc:sldMk cId="1361731075" sldId="364"/>
        </pc:sldMkLst>
        <pc:spChg chg="mod">
          <ac:chgData name="Arnþrúður Dagsdóttir" userId="84d497f4-3d2f-4dda-95c8-0f78e9fe738c" providerId="ADAL" clId="{92C94805-3810-A84C-9570-6FAD2511A768}" dt="2023-02-23T13:16:16.089" v="6114" actId="1076"/>
          <ac:spMkLst>
            <pc:docMk/>
            <pc:sldMk cId="1361731075" sldId="364"/>
            <ac:spMk id="2" creationId="{F13D77A5-8B36-BCEA-E61A-90E860E8FA72}"/>
          </ac:spMkLst>
        </pc:spChg>
        <pc:spChg chg="mod">
          <ac:chgData name="Arnþrúður Dagsdóttir" userId="84d497f4-3d2f-4dda-95c8-0f78e9fe738c" providerId="ADAL" clId="{92C94805-3810-A84C-9570-6FAD2511A768}" dt="2023-02-23T13:19:33.418" v="6154" actId="20577"/>
          <ac:spMkLst>
            <pc:docMk/>
            <pc:sldMk cId="1361731075" sldId="364"/>
            <ac:spMk id="4" creationId="{A4EC8DF6-3118-6A03-CDDF-70A85F135774}"/>
          </ac:spMkLst>
        </pc:spChg>
      </pc:sldChg>
      <pc:sldMasterChg chg="modSldLayout">
        <pc:chgData name="Arnþrúður Dagsdóttir" userId="84d497f4-3d2f-4dda-95c8-0f78e9fe738c" providerId="ADAL" clId="{92C94805-3810-A84C-9570-6FAD2511A768}" dt="2023-02-09T09:39:24.555" v="330"/>
        <pc:sldMasterMkLst>
          <pc:docMk/>
          <pc:sldMasterMk cId="1736683050" sldId="2147483648"/>
        </pc:sldMasterMkLst>
        <pc:sldLayoutChg chg="modSp">
          <pc:chgData name="Arnþrúður Dagsdóttir" userId="84d497f4-3d2f-4dda-95c8-0f78e9fe738c" providerId="ADAL" clId="{92C94805-3810-A84C-9570-6FAD2511A768}" dt="2023-02-09T09:39:24.555" v="330"/>
          <pc:sldLayoutMkLst>
            <pc:docMk/>
            <pc:sldMasterMk cId="1736683050" sldId="2147483648"/>
            <pc:sldLayoutMk cId="4162736505" sldId="2147483649"/>
          </pc:sldLayoutMkLst>
          <pc:spChg chg="mod">
            <ac:chgData name="Arnþrúður Dagsdóttir" userId="84d497f4-3d2f-4dda-95c8-0f78e9fe738c" providerId="ADAL" clId="{92C94805-3810-A84C-9570-6FAD2511A768}" dt="2023-02-09T09:39:24.555" v="330"/>
            <ac:spMkLst>
              <pc:docMk/>
              <pc:sldMasterMk cId="1736683050" sldId="2147483648"/>
              <pc:sldLayoutMk cId="4162736505" sldId="2147483649"/>
              <ac:spMk id="10" creationId="{00000000-0000-0000-0000-000000000000}"/>
            </ac:spMkLst>
          </pc:spChg>
          <pc:spChg chg="mod">
            <ac:chgData name="Arnþrúður Dagsdóttir" userId="84d497f4-3d2f-4dda-95c8-0f78e9fe738c" providerId="ADAL" clId="{92C94805-3810-A84C-9570-6FAD2511A768}" dt="2023-02-09T09:39:24.555" v="330"/>
            <ac:spMkLst>
              <pc:docMk/>
              <pc:sldMasterMk cId="1736683050" sldId="2147483648"/>
              <pc:sldLayoutMk cId="4162736505" sldId="2147483649"/>
              <ac:spMk id="11" creationId="{00000000-0000-0000-0000-000000000000}"/>
            </ac:spMkLst>
          </pc:spChg>
        </pc:sldLayoutChg>
        <pc:sldLayoutChg chg="modSp">
          <pc:chgData name="Arnþrúður Dagsdóttir" userId="84d497f4-3d2f-4dda-95c8-0f78e9fe738c" providerId="ADAL" clId="{92C94805-3810-A84C-9570-6FAD2511A768}" dt="2023-02-09T09:39:24.555" v="330"/>
          <pc:sldLayoutMkLst>
            <pc:docMk/>
            <pc:sldMasterMk cId="1736683050" sldId="2147483648"/>
            <pc:sldLayoutMk cId="922477153" sldId="2147483650"/>
          </pc:sldLayoutMkLst>
          <pc:spChg chg="mod">
            <ac:chgData name="Arnþrúður Dagsdóttir" userId="84d497f4-3d2f-4dda-95c8-0f78e9fe738c" providerId="ADAL" clId="{92C94805-3810-A84C-9570-6FAD2511A768}" dt="2023-02-09T09:39:24.555" v="330"/>
            <ac:spMkLst>
              <pc:docMk/>
              <pc:sldMasterMk cId="1736683050" sldId="2147483648"/>
              <pc:sldLayoutMk cId="922477153" sldId="2147483650"/>
              <ac:spMk id="10" creationId="{00000000-0000-0000-0000-000000000000}"/>
            </ac:spMkLst>
          </pc:spChg>
          <pc:spChg chg="mod">
            <ac:chgData name="Arnþrúður Dagsdóttir" userId="84d497f4-3d2f-4dda-95c8-0f78e9fe738c" providerId="ADAL" clId="{92C94805-3810-A84C-9570-6FAD2511A768}" dt="2023-02-09T09:39:24.555" v="330"/>
            <ac:spMkLst>
              <pc:docMk/>
              <pc:sldMasterMk cId="1736683050" sldId="2147483648"/>
              <pc:sldLayoutMk cId="922477153" sldId="2147483650"/>
              <ac:spMk id="11" creationId="{00000000-0000-0000-0000-000000000000}"/>
            </ac:spMkLst>
          </pc:spChg>
        </pc:sldLayoutChg>
      </pc:sldMasterChg>
      <pc:sldMasterChg chg="modSldLayout">
        <pc:chgData name="Arnþrúður Dagsdóttir" userId="84d497f4-3d2f-4dda-95c8-0f78e9fe738c" providerId="ADAL" clId="{92C94805-3810-A84C-9570-6FAD2511A768}" dt="2023-02-09T09:39:24.555" v="330"/>
        <pc:sldMasterMkLst>
          <pc:docMk/>
          <pc:sldMasterMk cId="1737555548" sldId="2147483651"/>
        </pc:sldMasterMkLst>
        <pc:sldLayoutChg chg="modSp">
          <pc:chgData name="Arnþrúður Dagsdóttir" userId="84d497f4-3d2f-4dda-95c8-0f78e9fe738c" providerId="ADAL" clId="{92C94805-3810-A84C-9570-6FAD2511A768}" dt="2023-02-09T09:39:24.555" v="330"/>
          <pc:sldLayoutMkLst>
            <pc:docMk/>
            <pc:sldMasterMk cId="1737555548" sldId="2147483651"/>
            <pc:sldLayoutMk cId="312904482" sldId="2147483652"/>
          </pc:sldLayoutMkLst>
          <pc:spChg chg="mod">
            <ac:chgData name="Arnþrúður Dagsdóttir" userId="84d497f4-3d2f-4dda-95c8-0f78e9fe738c" providerId="ADAL" clId="{92C94805-3810-A84C-9570-6FAD2511A768}" dt="2023-02-09T09:39:24.555" v="330"/>
            <ac:spMkLst>
              <pc:docMk/>
              <pc:sldMasterMk cId="1737555548" sldId="2147483651"/>
              <pc:sldLayoutMk cId="312904482" sldId="2147483652"/>
              <ac:spMk id="4"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312904482" sldId="2147483652"/>
              <ac:spMk id="5"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312904482" sldId="2147483652"/>
              <ac:spMk id="10"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312904482" sldId="2147483652"/>
              <ac:spMk id="11" creationId="{00000000-0000-0000-0000-000000000000}"/>
            </ac:spMkLst>
          </pc:spChg>
        </pc:sldLayoutChg>
        <pc:sldLayoutChg chg="modSp">
          <pc:chgData name="Arnþrúður Dagsdóttir" userId="84d497f4-3d2f-4dda-95c8-0f78e9fe738c" providerId="ADAL" clId="{92C94805-3810-A84C-9570-6FAD2511A768}" dt="2023-02-09T09:39:24.555" v="330"/>
          <pc:sldLayoutMkLst>
            <pc:docMk/>
            <pc:sldMasterMk cId="1737555548" sldId="2147483651"/>
            <pc:sldLayoutMk cId="1615967038" sldId="2147483655"/>
          </pc:sldLayoutMkLst>
          <pc:spChg chg="mod">
            <ac:chgData name="Arnþrúður Dagsdóttir" userId="84d497f4-3d2f-4dda-95c8-0f78e9fe738c" providerId="ADAL" clId="{92C94805-3810-A84C-9570-6FAD2511A768}" dt="2023-02-09T09:39:24.555" v="330"/>
            <ac:spMkLst>
              <pc:docMk/>
              <pc:sldMasterMk cId="1737555548" sldId="2147483651"/>
              <pc:sldLayoutMk cId="1615967038" sldId="2147483655"/>
              <ac:spMk id="2"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615967038" sldId="2147483655"/>
              <ac:spMk id="3"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615967038" sldId="2147483655"/>
              <ac:spMk id="6"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615967038" sldId="2147483655"/>
              <ac:spMk id="7"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615967038" sldId="2147483655"/>
              <ac:spMk id="8"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615967038" sldId="2147483655"/>
              <ac:spMk id="9"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615967038" sldId="2147483655"/>
              <ac:spMk id="10"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615967038" sldId="2147483655"/>
              <ac:spMk id="11"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615967038" sldId="2147483655"/>
              <ac:spMk id="12"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615967038" sldId="2147483655"/>
              <ac:spMk id="13"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615967038" sldId="2147483655"/>
              <ac:spMk id="14" creationId="{00000000-0000-0000-0000-000000000000}"/>
            </ac:spMkLst>
          </pc:spChg>
        </pc:sldLayoutChg>
        <pc:sldLayoutChg chg="modSp">
          <pc:chgData name="Arnþrúður Dagsdóttir" userId="84d497f4-3d2f-4dda-95c8-0f78e9fe738c" providerId="ADAL" clId="{92C94805-3810-A84C-9570-6FAD2511A768}" dt="2023-02-09T09:39:24.555" v="330"/>
          <pc:sldLayoutMkLst>
            <pc:docMk/>
            <pc:sldMasterMk cId="1737555548" sldId="2147483651"/>
            <pc:sldLayoutMk cId="738182204" sldId="2147483656"/>
          </pc:sldLayoutMkLst>
          <pc:spChg chg="mod">
            <ac:chgData name="Arnþrúður Dagsdóttir" userId="84d497f4-3d2f-4dda-95c8-0f78e9fe738c" providerId="ADAL" clId="{92C94805-3810-A84C-9570-6FAD2511A768}" dt="2023-02-09T09:39:24.555" v="330"/>
            <ac:spMkLst>
              <pc:docMk/>
              <pc:sldMasterMk cId="1737555548" sldId="2147483651"/>
              <pc:sldLayoutMk cId="738182204" sldId="2147483656"/>
              <ac:spMk id="10"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738182204" sldId="2147483656"/>
              <ac:spMk id="11"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738182204" sldId="2147483656"/>
              <ac:spMk id="17"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738182204" sldId="2147483656"/>
              <ac:spMk id="18" creationId="{00000000-0000-0000-0000-000000000000}"/>
            </ac:spMkLst>
          </pc:spChg>
        </pc:sldLayoutChg>
        <pc:sldLayoutChg chg="modSp">
          <pc:chgData name="Arnþrúður Dagsdóttir" userId="84d497f4-3d2f-4dda-95c8-0f78e9fe738c" providerId="ADAL" clId="{92C94805-3810-A84C-9570-6FAD2511A768}" dt="2023-02-09T09:39:24.555" v="330"/>
          <pc:sldLayoutMkLst>
            <pc:docMk/>
            <pc:sldMasterMk cId="1737555548" sldId="2147483651"/>
            <pc:sldLayoutMk cId="875712077" sldId="2147483659"/>
          </pc:sldLayoutMkLst>
          <pc:spChg chg="mod">
            <ac:chgData name="Arnþrúður Dagsdóttir" userId="84d497f4-3d2f-4dda-95c8-0f78e9fe738c" providerId="ADAL" clId="{92C94805-3810-A84C-9570-6FAD2511A768}" dt="2023-02-09T09:39:24.555" v="330"/>
            <ac:spMkLst>
              <pc:docMk/>
              <pc:sldMasterMk cId="1737555548" sldId="2147483651"/>
              <pc:sldLayoutMk cId="875712077" sldId="2147483659"/>
              <ac:spMk id="6" creationId="{00000000-0000-0000-0000-000000000000}"/>
            </ac:spMkLst>
          </pc:spChg>
        </pc:sldLayoutChg>
        <pc:sldLayoutChg chg="modSp">
          <pc:chgData name="Arnþrúður Dagsdóttir" userId="84d497f4-3d2f-4dda-95c8-0f78e9fe738c" providerId="ADAL" clId="{92C94805-3810-A84C-9570-6FAD2511A768}" dt="2023-02-09T09:39:24.555" v="330"/>
          <pc:sldLayoutMkLst>
            <pc:docMk/>
            <pc:sldMasterMk cId="1737555548" sldId="2147483651"/>
            <pc:sldLayoutMk cId="1326058886" sldId="2147483662"/>
          </pc:sldLayoutMkLst>
          <pc:spChg chg="mod">
            <ac:chgData name="Arnþrúður Dagsdóttir" userId="84d497f4-3d2f-4dda-95c8-0f78e9fe738c" providerId="ADAL" clId="{92C94805-3810-A84C-9570-6FAD2511A768}" dt="2023-02-09T09:39:24.555" v="330"/>
            <ac:spMkLst>
              <pc:docMk/>
              <pc:sldMasterMk cId="1737555548" sldId="2147483651"/>
              <pc:sldLayoutMk cId="1326058886" sldId="2147483662"/>
              <ac:spMk id="3"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326058886" sldId="2147483662"/>
              <ac:spMk id="6"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326058886" sldId="2147483662"/>
              <ac:spMk id="7"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326058886" sldId="2147483662"/>
              <ac:spMk id="10"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326058886" sldId="2147483662"/>
              <ac:spMk id="11" creationId="{00000000-0000-0000-0000-000000000000}"/>
            </ac:spMkLst>
          </pc:spChg>
        </pc:sldLayoutChg>
        <pc:sldLayoutChg chg="modSp">
          <pc:chgData name="Arnþrúður Dagsdóttir" userId="84d497f4-3d2f-4dda-95c8-0f78e9fe738c" providerId="ADAL" clId="{92C94805-3810-A84C-9570-6FAD2511A768}" dt="2023-02-09T09:39:24.555" v="330"/>
          <pc:sldLayoutMkLst>
            <pc:docMk/>
            <pc:sldMasterMk cId="1737555548" sldId="2147483651"/>
            <pc:sldLayoutMk cId="700137395" sldId="2147483663"/>
          </pc:sldLayoutMkLst>
          <pc:spChg chg="mod">
            <ac:chgData name="Arnþrúður Dagsdóttir" userId="84d497f4-3d2f-4dda-95c8-0f78e9fe738c" providerId="ADAL" clId="{92C94805-3810-A84C-9570-6FAD2511A768}" dt="2023-02-09T09:39:24.555" v="330"/>
            <ac:spMkLst>
              <pc:docMk/>
              <pc:sldMasterMk cId="1737555548" sldId="2147483651"/>
              <pc:sldLayoutMk cId="700137395" sldId="2147483663"/>
              <ac:spMk id="5"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700137395" sldId="2147483663"/>
              <ac:spMk id="7"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700137395" sldId="2147483663"/>
              <ac:spMk id="9"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700137395" sldId="2147483663"/>
              <ac:spMk id="10"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700137395" sldId="2147483663"/>
              <ac:spMk id="11" creationId="{00000000-0000-0000-0000-000000000000}"/>
            </ac:spMkLst>
          </pc:spChg>
        </pc:sldLayoutChg>
        <pc:sldLayoutChg chg="modSp">
          <pc:chgData name="Arnþrúður Dagsdóttir" userId="84d497f4-3d2f-4dda-95c8-0f78e9fe738c" providerId="ADAL" clId="{92C94805-3810-A84C-9570-6FAD2511A768}" dt="2023-02-09T09:39:24.555" v="330"/>
          <pc:sldLayoutMkLst>
            <pc:docMk/>
            <pc:sldMasterMk cId="1737555548" sldId="2147483651"/>
            <pc:sldLayoutMk cId="1742137841" sldId="2147483664"/>
          </pc:sldLayoutMkLst>
          <pc:spChg chg="mod">
            <ac:chgData name="Arnþrúður Dagsdóttir" userId="84d497f4-3d2f-4dda-95c8-0f78e9fe738c" providerId="ADAL" clId="{92C94805-3810-A84C-9570-6FAD2511A768}" dt="2023-02-09T09:39:24.555" v="330"/>
            <ac:spMkLst>
              <pc:docMk/>
              <pc:sldMasterMk cId="1737555548" sldId="2147483651"/>
              <pc:sldLayoutMk cId="1742137841" sldId="2147483664"/>
              <ac:spMk id="5"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742137841" sldId="2147483664"/>
              <ac:spMk id="6"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742137841" sldId="2147483664"/>
              <ac:spMk id="7"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742137841" sldId="2147483664"/>
              <ac:spMk id="8" creationId="{00000000-0000-0000-0000-000000000000}"/>
            </ac:spMkLst>
          </pc:spChg>
        </pc:sldLayoutChg>
        <pc:sldLayoutChg chg="modSp">
          <pc:chgData name="Arnþrúður Dagsdóttir" userId="84d497f4-3d2f-4dda-95c8-0f78e9fe738c" providerId="ADAL" clId="{92C94805-3810-A84C-9570-6FAD2511A768}" dt="2023-02-09T09:39:24.555" v="330"/>
          <pc:sldLayoutMkLst>
            <pc:docMk/>
            <pc:sldMasterMk cId="1737555548" sldId="2147483651"/>
            <pc:sldLayoutMk cId="293440264" sldId="2147483665"/>
          </pc:sldLayoutMkLst>
          <pc:spChg chg="mod">
            <ac:chgData name="Arnþrúður Dagsdóttir" userId="84d497f4-3d2f-4dda-95c8-0f78e9fe738c" providerId="ADAL" clId="{92C94805-3810-A84C-9570-6FAD2511A768}" dt="2023-02-09T09:39:24.555" v="330"/>
            <ac:spMkLst>
              <pc:docMk/>
              <pc:sldMasterMk cId="1737555548" sldId="2147483651"/>
              <pc:sldLayoutMk cId="293440264" sldId="2147483665"/>
              <ac:spMk id="2"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293440264" sldId="2147483665"/>
              <ac:spMk id="3"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293440264" sldId="2147483665"/>
              <ac:spMk id="5" creationId="{00000000-0000-0000-0000-000000000000}"/>
            </ac:spMkLst>
          </pc:spChg>
        </pc:sldLayoutChg>
        <pc:sldLayoutChg chg="modSp">
          <pc:chgData name="Arnþrúður Dagsdóttir" userId="84d497f4-3d2f-4dda-95c8-0f78e9fe738c" providerId="ADAL" clId="{92C94805-3810-A84C-9570-6FAD2511A768}" dt="2023-02-09T09:39:24.555" v="330"/>
          <pc:sldLayoutMkLst>
            <pc:docMk/>
            <pc:sldMasterMk cId="1737555548" sldId="2147483651"/>
            <pc:sldLayoutMk cId="3395063590" sldId="2147483666"/>
          </pc:sldLayoutMkLst>
          <pc:spChg chg="mod">
            <ac:chgData name="Arnþrúður Dagsdóttir" userId="84d497f4-3d2f-4dda-95c8-0f78e9fe738c" providerId="ADAL" clId="{92C94805-3810-A84C-9570-6FAD2511A768}" dt="2023-02-09T09:39:24.555" v="330"/>
            <ac:spMkLst>
              <pc:docMk/>
              <pc:sldMasterMk cId="1737555548" sldId="2147483651"/>
              <pc:sldLayoutMk cId="3395063590" sldId="2147483666"/>
              <ac:spMk id="5" creationId="{00000000-0000-0000-0000-000000000000}"/>
            </ac:spMkLst>
          </pc:spChg>
        </pc:sldLayoutChg>
        <pc:sldLayoutChg chg="modSp">
          <pc:chgData name="Arnþrúður Dagsdóttir" userId="84d497f4-3d2f-4dda-95c8-0f78e9fe738c" providerId="ADAL" clId="{92C94805-3810-A84C-9570-6FAD2511A768}" dt="2023-02-09T09:39:24.555" v="330"/>
          <pc:sldLayoutMkLst>
            <pc:docMk/>
            <pc:sldMasterMk cId="1737555548" sldId="2147483651"/>
            <pc:sldLayoutMk cId="2988877178" sldId="2147483667"/>
          </pc:sldLayoutMkLst>
          <pc:spChg chg="mod">
            <ac:chgData name="Arnþrúður Dagsdóttir" userId="84d497f4-3d2f-4dda-95c8-0f78e9fe738c" providerId="ADAL" clId="{92C94805-3810-A84C-9570-6FAD2511A768}" dt="2023-02-09T09:39:24.555" v="330"/>
            <ac:spMkLst>
              <pc:docMk/>
              <pc:sldMasterMk cId="1737555548" sldId="2147483651"/>
              <pc:sldLayoutMk cId="2988877178" sldId="2147483667"/>
              <ac:spMk id="5"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2988877178" sldId="2147483667"/>
              <ac:spMk id="6"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2988877178" sldId="2147483667"/>
              <ac:spMk id="10"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2988877178" sldId="2147483667"/>
              <ac:spMk id="11" creationId="{00000000-0000-0000-0000-000000000000}"/>
            </ac:spMkLst>
          </pc:spChg>
        </pc:sldLayoutChg>
        <pc:sldLayoutChg chg="modSp">
          <pc:chgData name="Arnþrúður Dagsdóttir" userId="84d497f4-3d2f-4dda-95c8-0f78e9fe738c" providerId="ADAL" clId="{92C94805-3810-A84C-9570-6FAD2511A768}" dt="2023-02-09T09:39:24.555" v="330"/>
          <pc:sldLayoutMkLst>
            <pc:docMk/>
            <pc:sldMasterMk cId="1737555548" sldId="2147483651"/>
            <pc:sldLayoutMk cId="1209397712" sldId="2147483668"/>
          </pc:sldLayoutMkLst>
          <pc:spChg chg="mod">
            <ac:chgData name="Arnþrúður Dagsdóttir" userId="84d497f4-3d2f-4dda-95c8-0f78e9fe738c" providerId="ADAL" clId="{92C94805-3810-A84C-9570-6FAD2511A768}" dt="2023-02-09T09:39:24.555" v="330"/>
            <ac:spMkLst>
              <pc:docMk/>
              <pc:sldMasterMk cId="1737555548" sldId="2147483651"/>
              <pc:sldLayoutMk cId="1209397712" sldId="2147483668"/>
              <ac:spMk id="5"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209397712" sldId="2147483668"/>
              <ac:spMk id="6"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209397712" sldId="2147483668"/>
              <ac:spMk id="7"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209397712" sldId="2147483668"/>
              <ac:spMk id="8" creationId="{00000000-0000-0000-0000-000000000000}"/>
            </ac:spMkLst>
          </pc:spChg>
        </pc:sldLayoutChg>
        <pc:sldLayoutChg chg="modSp">
          <pc:chgData name="Arnþrúður Dagsdóttir" userId="84d497f4-3d2f-4dda-95c8-0f78e9fe738c" providerId="ADAL" clId="{92C94805-3810-A84C-9570-6FAD2511A768}" dt="2023-02-09T09:39:24.555" v="330"/>
          <pc:sldLayoutMkLst>
            <pc:docMk/>
            <pc:sldMasterMk cId="1737555548" sldId="2147483651"/>
            <pc:sldLayoutMk cId="3652426109" sldId="2147483669"/>
          </pc:sldLayoutMkLst>
          <pc:spChg chg="mod">
            <ac:chgData name="Arnþrúður Dagsdóttir" userId="84d497f4-3d2f-4dda-95c8-0f78e9fe738c" providerId="ADAL" clId="{92C94805-3810-A84C-9570-6FAD2511A768}" dt="2023-02-09T09:39:24.555" v="330"/>
            <ac:spMkLst>
              <pc:docMk/>
              <pc:sldMasterMk cId="1737555548" sldId="2147483651"/>
              <pc:sldLayoutMk cId="3652426109" sldId="2147483669"/>
              <ac:spMk id="5"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3652426109" sldId="2147483669"/>
              <ac:spMk id="6"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3652426109" sldId="2147483669"/>
              <ac:spMk id="7"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3652426109" sldId="2147483669"/>
              <ac:spMk id="8"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3652426109" sldId="2147483669"/>
              <ac:spMk id="9"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3652426109" sldId="2147483669"/>
              <ac:spMk id="10"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3652426109" sldId="2147483669"/>
              <ac:spMk id="11"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3652426109" sldId="2147483669"/>
              <ac:spMk id="12"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3652426109" sldId="2147483669"/>
              <ac:spMk id="13" creationId="{00000000-0000-0000-0000-000000000000}"/>
            </ac:spMkLst>
          </pc:spChg>
        </pc:sldLayoutChg>
        <pc:sldLayoutChg chg="modSp">
          <pc:chgData name="Arnþrúður Dagsdóttir" userId="84d497f4-3d2f-4dda-95c8-0f78e9fe738c" providerId="ADAL" clId="{92C94805-3810-A84C-9570-6FAD2511A768}" dt="2023-02-09T09:39:24.555" v="330"/>
          <pc:sldLayoutMkLst>
            <pc:docMk/>
            <pc:sldMasterMk cId="1737555548" sldId="2147483651"/>
            <pc:sldLayoutMk cId="1526867806" sldId="2147483670"/>
          </pc:sldLayoutMkLst>
          <pc:spChg chg="mod">
            <ac:chgData name="Arnþrúður Dagsdóttir" userId="84d497f4-3d2f-4dda-95c8-0f78e9fe738c" providerId="ADAL" clId="{92C94805-3810-A84C-9570-6FAD2511A768}" dt="2023-02-09T09:39:24.555" v="330"/>
            <ac:spMkLst>
              <pc:docMk/>
              <pc:sldMasterMk cId="1737555548" sldId="2147483651"/>
              <pc:sldLayoutMk cId="1526867806" sldId="2147483670"/>
              <ac:spMk id="2"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526867806" sldId="2147483670"/>
              <ac:spMk id="4"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526867806" sldId="2147483670"/>
              <ac:spMk id="10"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526867806" sldId="2147483670"/>
              <ac:spMk id="11" creationId="{00000000-0000-0000-0000-000000000000}"/>
            </ac:spMkLst>
          </pc:spChg>
        </pc:sldLayoutChg>
        <pc:sldLayoutChg chg="modSp">
          <pc:chgData name="Arnþrúður Dagsdóttir" userId="84d497f4-3d2f-4dda-95c8-0f78e9fe738c" providerId="ADAL" clId="{92C94805-3810-A84C-9570-6FAD2511A768}" dt="2023-02-09T09:39:24.555" v="330"/>
          <pc:sldLayoutMkLst>
            <pc:docMk/>
            <pc:sldMasterMk cId="1737555548" sldId="2147483651"/>
            <pc:sldLayoutMk cId="1960850198" sldId="2147483671"/>
          </pc:sldLayoutMkLst>
          <pc:spChg chg="mod">
            <ac:chgData name="Arnþrúður Dagsdóttir" userId="84d497f4-3d2f-4dda-95c8-0f78e9fe738c" providerId="ADAL" clId="{92C94805-3810-A84C-9570-6FAD2511A768}" dt="2023-02-09T09:39:24.555" v="330"/>
            <ac:spMkLst>
              <pc:docMk/>
              <pc:sldMasterMk cId="1737555548" sldId="2147483651"/>
              <pc:sldLayoutMk cId="1960850198" sldId="2147483671"/>
              <ac:spMk id="10" creationId="{00000000-0000-0000-0000-000000000000}"/>
            </ac:spMkLst>
          </pc:spChg>
          <pc:spChg chg="mod">
            <ac:chgData name="Arnþrúður Dagsdóttir" userId="84d497f4-3d2f-4dda-95c8-0f78e9fe738c" providerId="ADAL" clId="{92C94805-3810-A84C-9570-6FAD2511A768}" dt="2023-02-09T09:39:24.555" v="330"/>
            <ac:spMkLst>
              <pc:docMk/>
              <pc:sldMasterMk cId="1737555548" sldId="2147483651"/>
              <pc:sldLayoutMk cId="1960850198" sldId="2147483671"/>
              <ac:spMk id="11" creationId="{00000000-0000-0000-0000-000000000000}"/>
            </ac:spMkLst>
          </pc:spChg>
        </pc:sldLayoutChg>
        <pc:sldLayoutChg chg="modSp">
          <pc:chgData name="Arnþrúður Dagsdóttir" userId="84d497f4-3d2f-4dda-95c8-0f78e9fe738c" providerId="ADAL" clId="{92C94805-3810-A84C-9570-6FAD2511A768}" dt="2023-02-09T09:39:24.555" v="330"/>
          <pc:sldLayoutMkLst>
            <pc:docMk/>
            <pc:sldMasterMk cId="1737555548" sldId="2147483651"/>
            <pc:sldLayoutMk cId="1345998830" sldId="2147483672"/>
          </pc:sldLayoutMkLst>
          <pc:spChg chg="mod">
            <ac:chgData name="Arnþrúður Dagsdóttir" userId="84d497f4-3d2f-4dda-95c8-0f78e9fe738c" providerId="ADAL" clId="{92C94805-3810-A84C-9570-6FAD2511A768}" dt="2023-02-09T09:39:24.555" v="330"/>
            <ac:spMkLst>
              <pc:docMk/>
              <pc:sldMasterMk cId="1737555548" sldId="2147483651"/>
              <pc:sldLayoutMk cId="1345998830" sldId="2147483672"/>
              <ac:spMk id="6" creationId="{00000000-0000-0000-0000-000000000000}"/>
            </ac:spMkLst>
          </pc:spChg>
        </pc:sldLayoutChg>
        <pc:sldLayoutChg chg="modSp">
          <pc:chgData name="Arnþrúður Dagsdóttir" userId="84d497f4-3d2f-4dda-95c8-0f78e9fe738c" providerId="ADAL" clId="{92C94805-3810-A84C-9570-6FAD2511A768}" dt="2023-02-09T09:39:24.555" v="330"/>
          <pc:sldLayoutMkLst>
            <pc:docMk/>
            <pc:sldMasterMk cId="1737555548" sldId="2147483651"/>
            <pc:sldLayoutMk cId="3106909289" sldId="2147483673"/>
          </pc:sldLayoutMkLst>
          <pc:spChg chg="mod">
            <ac:chgData name="Arnþrúður Dagsdóttir" userId="84d497f4-3d2f-4dda-95c8-0f78e9fe738c" providerId="ADAL" clId="{92C94805-3810-A84C-9570-6FAD2511A768}" dt="2023-02-09T09:39:24.555" v="330"/>
            <ac:spMkLst>
              <pc:docMk/>
              <pc:sldMasterMk cId="1737555548" sldId="2147483651"/>
              <pc:sldLayoutMk cId="3106909289" sldId="2147483673"/>
              <ac:spMk id="2" creationId="{00000000-0000-0000-0000-000000000000}"/>
            </ac:spMkLst>
          </pc:spChg>
        </pc:sldLayoutChg>
      </pc:sldMasterChg>
      <pc:sldMasterChg chg="modSldLayout">
        <pc:chgData name="Arnþrúður Dagsdóttir" userId="84d497f4-3d2f-4dda-95c8-0f78e9fe738c" providerId="ADAL" clId="{92C94805-3810-A84C-9570-6FAD2511A768}" dt="2023-02-09T09:39:24.555" v="330"/>
        <pc:sldMasterMkLst>
          <pc:docMk/>
          <pc:sldMasterMk cId="2754710703" sldId="2147483653"/>
        </pc:sldMasterMkLst>
        <pc:sldLayoutChg chg="modSp">
          <pc:chgData name="Arnþrúður Dagsdóttir" userId="84d497f4-3d2f-4dda-95c8-0f78e9fe738c" providerId="ADAL" clId="{92C94805-3810-A84C-9570-6FAD2511A768}" dt="2023-02-09T09:39:24.555" v="330"/>
          <pc:sldLayoutMkLst>
            <pc:docMk/>
            <pc:sldMasterMk cId="2754710703" sldId="2147483653"/>
            <pc:sldLayoutMk cId="1738235425" sldId="2147483654"/>
          </pc:sldLayoutMkLst>
          <pc:spChg chg="mod">
            <ac:chgData name="Arnþrúður Dagsdóttir" userId="84d497f4-3d2f-4dda-95c8-0f78e9fe738c" providerId="ADAL" clId="{92C94805-3810-A84C-9570-6FAD2511A768}" dt="2023-02-09T09:39:24.555" v="330"/>
            <ac:spMkLst>
              <pc:docMk/>
              <pc:sldMasterMk cId="2754710703" sldId="2147483653"/>
              <pc:sldLayoutMk cId="1738235425" sldId="2147483654"/>
              <ac:spMk id="2" creationId="{00000000-0000-0000-0000-000000000000}"/>
            </ac:spMkLst>
          </pc:spChg>
          <pc:spChg chg="mod">
            <ac:chgData name="Arnþrúður Dagsdóttir" userId="84d497f4-3d2f-4dda-95c8-0f78e9fe738c" providerId="ADAL" clId="{92C94805-3810-A84C-9570-6FAD2511A768}" dt="2023-02-09T09:39:24.555" v="330"/>
            <ac:spMkLst>
              <pc:docMk/>
              <pc:sldMasterMk cId="2754710703" sldId="2147483653"/>
              <pc:sldLayoutMk cId="1738235425" sldId="2147483654"/>
              <ac:spMk id="3" creationId="{00000000-0000-0000-0000-000000000000}"/>
            </ac:spMkLst>
          </pc:spChg>
          <pc:spChg chg="mod">
            <ac:chgData name="Arnþrúður Dagsdóttir" userId="84d497f4-3d2f-4dda-95c8-0f78e9fe738c" providerId="ADAL" clId="{92C94805-3810-A84C-9570-6FAD2511A768}" dt="2023-02-09T09:39:24.555" v="330"/>
            <ac:spMkLst>
              <pc:docMk/>
              <pc:sldMasterMk cId="2754710703" sldId="2147483653"/>
              <pc:sldLayoutMk cId="1738235425" sldId="2147483654"/>
              <ac:spMk id="5" creationId="{00000000-0000-0000-0000-000000000000}"/>
            </ac:spMkLst>
          </pc:spChg>
          <pc:spChg chg="mod">
            <ac:chgData name="Arnþrúður Dagsdóttir" userId="84d497f4-3d2f-4dda-95c8-0f78e9fe738c" providerId="ADAL" clId="{92C94805-3810-A84C-9570-6FAD2511A768}" dt="2023-02-09T09:39:24.555" v="330"/>
            <ac:spMkLst>
              <pc:docMk/>
              <pc:sldMasterMk cId="2754710703" sldId="2147483653"/>
              <pc:sldLayoutMk cId="1738235425" sldId="2147483654"/>
              <ac:spMk id="6" creationId="{00000000-0000-0000-0000-000000000000}"/>
            </ac:spMkLst>
          </pc:spChg>
          <pc:spChg chg="mod">
            <ac:chgData name="Arnþrúður Dagsdóttir" userId="84d497f4-3d2f-4dda-95c8-0f78e9fe738c" providerId="ADAL" clId="{92C94805-3810-A84C-9570-6FAD2511A768}" dt="2023-02-09T09:39:24.555" v="330"/>
            <ac:spMkLst>
              <pc:docMk/>
              <pc:sldMasterMk cId="2754710703" sldId="2147483653"/>
              <pc:sldLayoutMk cId="1738235425" sldId="2147483654"/>
              <ac:spMk id="10" creationId="{00000000-0000-0000-0000-000000000000}"/>
            </ac:spMkLst>
          </pc:spChg>
          <pc:spChg chg="mod">
            <ac:chgData name="Arnþrúður Dagsdóttir" userId="84d497f4-3d2f-4dda-95c8-0f78e9fe738c" providerId="ADAL" clId="{92C94805-3810-A84C-9570-6FAD2511A768}" dt="2023-02-09T09:39:24.555" v="330"/>
            <ac:spMkLst>
              <pc:docMk/>
              <pc:sldMasterMk cId="2754710703" sldId="2147483653"/>
              <pc:sldLayoutMk cId="1738235425" sldId="2147483654"/>
              <ac:spMk id="11" creationId="{00000000-0000-0000-0000-000000000000}"/>
            </ac:spMkLst>
          </pc:spChg>
        </pc:sldLayoutChg>
      </pc:sldMasterChg>
    </pc:docChg>
  </pc:docChgLst>
  <pc:docChgLst>
    <pc:chgData name="Arnþrúður Dagsdóttir" userId="84d497f4-3d2f-4dda-95c8-0f78e9fe738c" providerId="ADAL" clId="{B561F03C-20E0-7E4D-A53A-83DED237CF55}"/>
    <pc:docChg chg="custSel modSld">
      <pc:chgData name="Arnþrúður Dagsdóttir" userId="84d497f4-3d2f-4dda-95c8-0f78e9fe738c" providerId="ADAL" clId="{B561F03C-20E0-7E4D-A53A-83DED237CF55}" dt="2023-04-05T10:56:29.459" v="417" actId="113"/>
      <pc:docMkLst>
        <pc:docMk/>
      </pc:docMkLst>
      <pc:sldChg chg="modSp mod">
        <pc:chgData name="Arnþrúður Dagsdóttir" userId="84d497f4-3d2f-4dda-95c8-0f78e9fe738c" providerId="ADAL" clId="{B561F03C-20E0-7E4D-A53A-83DED237CF55}" dt="2023-04-04T14:52:21.667" v="229" actId="13926"/>
        <pc:sldMkLst>
          <pc:docMk/>
          <pc:sldMk cId="61455909" sldId="262"/>
        </pc:sldMkLst>
        <pc:spChg chg="mod">
          <ac:chgData name="Arnþrúður Dagsdóttir" userId="84d497f4-3d2f-4dda-95c8-0f78e9fe738c" providerId="ADAL" clId="{B561F03C-20E0-7E4D-A53A-83DED237CF55}" dt="2023-04-04T14:52:21.667" v="229" actId="13926"/>
          <ac:spMkLst>
            <pc:docMk/>
            <pc:sldMk cId="61455909" sldId="262"/>
            <ac:spMk id="3" creationId="{00000000-0000-0000-0000-000000000000}"/>
          </ac:spMkLst>
        </pc:spChg>
      </pc:sldChg>
      <pc:sldChg chg="delSp modSp mod">
        <pc:chgData name="Arnþrúður Dagsdóttir" userId="84d497f4-3d2f-4dda-95c8-0f78e9fe738c" providerId="ADAL" clId="{B561F03C-20E0-7E4D-A53A-83DED237CF55}" dt="2023-04-05T10:33:18.695" v="332" actId="20577"/>
        <pc:sldMkLst>
          <pc:docMk/>
          <pc:sldMk cId="188476510" sldId="276"/>
        </pc:sldMkLst>
        <pc:spChg chg="mod">
          <ac:chgData name="Arnþrúður Dagsdóttir" userId="84d497f4-3d2f-4dda-95c8-0f78e9fe738c" providerId="ADAL" clId="{B561F03C-20E0-7E4D-A53A-83DED237CF55}" dt="2023-04-04T14:04:30.147" v="90" actId="13926"/>
          <ac:spMkLst>
            <pc:docMk/>
            <pc:sldMk cId="188476510" sldId="276"/>
            <ac:spMk id="2" creationId="{00000000-0000-0000-0000-000000000000}"/>
          </ac:spMkLst>
        </pc:spChg>
        <pc:spChg chg="mod">
          <ac:chgData name="Arnþrúður Dagsdóttir" userId="84d497f4-3d2f-4dda-95c8-0f78e9fe738c" providerId="ADAL" clId="{B561F03C-20E0-7E4D-A53A-83DED237CF55}" dt="2023-04-05T10:33:18.695" v="332" actId="20577"/>
          <ac:spMkLst>
            <pc:docMk/>
            <pc:sldMk cId="188476510" sldId="276"/>
            <ac:spMk id="3" creationId="{00000000-0000-0000-0000-000000000000}"/>
          </ac:spMkLst>
        </pc:spChg>
        <pc:spChg chg="del">
          <ac:chgData name="Arnþrúður Dagsdóttir" userId="84d497f4-3d2f-4dda-95c8-0f78e9fe738c" providerId="ADAL" clId="{B561F03C-20E0-7E4D-A53A-83DED237CF55}" dt="2023-04-05T10:32:16.827" v="230" actId="478"/>
          <ac:spMkLst>
            <pc:docMk/>
            <pc:sldMk cId="188476510" sldId="276"/>
            <ac:spMk id="25" creationId="{00000000-0000-0000-0000-000000000000}"/>
          </ac:spMkLst>
        </pc:spChg>
        <pc:spChg chg="mod">
          <ac:chgData name="Arnþrúður Dagsdóttir" userId="84d497f4-3d2f-4dda-95c8-0f78e9fe738c" providerId="ADAL" clId="{B561F03C-20E0-7E4D-A53A-83DED237CF55}" dt="2023-04-05T10:32:32.836" v="263" actId="20577"/>
          <ac:spMkLst>
            <pc:docMk/>
            <pc:sldMk cId="188476510" sldId="276"/>
            <ac:spMk id="26" creationId="{00000000-0000-0000-0000-000000000000}"/>
          </ac:spMkLst>
        </pc:spChg>
        <pc:spChg chg="mod">
          <ac:chgData name="Arnþrúður Dagsdóttir" userId="84d497f4-3d2f-4dda-95c8-0f78e9fe738c" providerId="ADAL" clId="{B561F03C-20E0-7E4D-A53A-83DED237CF55}" dt="2023-04-05T10:32:46.346" v="305" actId="20577"/>
          <ac:spMkLst>
            <pc:docMk/>
            <pc:sldMk cId="188476510" sldId="276"/>
            <ac:spMk id="27" creationId="{00000000-0000-0000-0000-000000000000}"/>
          </ac:spMkLst>
        </pc:spChg>
        <pc:spChg chg="mod">
          <ac:chgData name="Arnþrúður Dagsdóttir" userId="84d497f4-3d2f-4dda-95c8-0f78e9fe738c" providerId="ADAL" clId="{B561F03C-20E0-7E4D-A53A-83DED237CF55}" dt="2023-04-05T10:32:59.361" v="329" actId="20577"/>
          <ac:spMkLst>
            <pc:docMk/>
            <pc:sldMk cId="188476510" sldId="276"/>
            <ac:spMk id="28" creationId="{00000000-0000-0000-0000-000000000000}"/>
          </ac:spMkLst>
        </pc:spChg>
      </pc:sldChg>
      <pc:sldChg chg="modSp mod">
        <pc:chgData name="Arnþrúður Dagsdóttir" userId="84d497f4-3d2f-4dda-95c8-0f78e9fe738c" providerId="ADAL" clId="{B561F03C-20E0-7E4D-A53A-83DED237CF55}" dt="2023-04-04T14:52:09.767" v="228" actId="13926"/>
        <pc:sldMkLst>
          <pc:docMk/>
          <pc:sldMk cId="1837894327" sldId="278"/>
        </pc:sldMkLst>
        <pc:spChg chg="mod">
          <ac:chgData name="Arnþrúður Dagsdóttir" userId="84d497f4-3d2f-4dda-95c8-0f78e9fe738c" providerId="ADAL" clId="{B561F03C-20E0-7E4D-A53A-83DED237CF55}" dt="2023-04-04T14:52:09.767" v="228" actId="13926"/>
          <ac:spMkLst>
            <pc:docMk/>
            <pc:sldMk cId="1837894327" sldId="278"/>
            <ac:spMk id="2" creationId="{00000000-0000-0000-0000-000000000000}"/>
          </ac:spMkLst>
        </pc:spChg>
      </pc:sldChg>
      <pc:sldChg chg="modSp mod">
        <pc:chgData name="Arnþrúður Dagsdóttir" userId="84d497f4-3d2f-4dda-95c8-0f78e9fe738c" providerId="ADAL" clId="{B561F03C-20E0-7E4D-A53A-83DED237CF55}" dt="2023-04-05T10:34:29.218" v="381" actId="20577"/>
        <pc:sldMkLst>
          <pc:docMk/>
          <pc:sldMk cId="1184560599" sldId="302"/>
        </pc:sldMkLst>
        <pc:spChg chg="mod">
          <ac:chgData name="Arnþrúður Dagsdóttir" userId="84d497f4-3d2f-4dda-95c8-0f78e9fe738c" providerId="ADAL" clId="{B561F03C-20E0-7E4D-A53A-83DED237CF55}" dt="2023-04-05T10:34:29.218" v="381" actId="20577"/>
          <ac:spMkLst>
            <pc:docMk/>
            <pc:sldMk cId="1184560599" sldId="302"/>
            <ac:spMk id="2" creationId="{F13D77A5-8B36-BCEA-E61A-90E860E8FA72}"/>
          </ac:spMkLst>
        </pc:spChg>
      </pc:sldChg>
      <pc:sldChg chg="modSp mod">
        <pc:chgData name="Arnþrúður Dagsdóttir" userId="84d497f4-3d2f-4dda-95c8-0f78e9fe738c" providerId="ADAL" clId="{B561F03C-20E0-7E4D-A53A-83DED237CF55}" dt="2023-04-05T10:36:18.851" v="399" actId="20577"/>
        <pc:sldMkLst>
          <pc:docMk/>
          <pc:sldMk cId="2328693671" sldId="303"/>
        </pc:sldMkLst>
        <pc:spChg chg="mod">
          <ac:chgData name="Arnþrúður Dagsdóttir" userId="84d497f4-3d2f-4dda-95c8-0f78e9fe738c" providerId="ADAL" clId="{B561F03C-20E0-7E4D-A53A-83DED237CF55}" dt="2023-04-05T10:34:55.837" v="385"/>
          <ac:spMkLst>
            <pc:docMk/>
            <pc:sldMk cId="2328693671" sldId="303"/>
            <ac:spMk id="6" creationId="{5B3C5DB7-A490-BADD-DC8C-CADBD9BB992A}"/>
          </ac:spMkLst>
        </pc:spChg>
        <pc:spChg chg="mod">
          <ac:chgData name="Arnþrúður Dagsdóttir" userId="84d497f4-3d2f-4dda-95c8-0f78e9fe738c" providerId="ADAL" clId="{B561F03C-20E0-7E4D-A53A-83DED237CF55}" dt="2023-04-05T10:36:18.851" v="399" actId="20577"/>
          <ac:spMkLst>
            <pc:docMk/>
            <pc:sldMk cId="2328693671" sldId="303"/>
            <ac:spMk id="21" creationId="{62F85CEF-6DCA-06EC-4B44-E841FEA6148D}"/>
          </ac:spMkLst>
        </pc:spChg>
      </pc:sldChg>
      <pc:sldChg chg="modSp mod">
        <pc:chgData name="Arnþrúður Dagsdóttir" userId="84d497f4-3d2f-4dda-95c8-0f78e9fe738c" providerId="ADAL" clId="{B561F03C-20E0-7E4D-A53A-83DED237CF55}" dt="2023-04-05T10:38:03.637" v="409" actId="20577"/>
        <pc:sldMkLst>
          <pc:docMk/>
          <pc:sldMk cId="331019055" sldId="304"/>
        </pc:sldMkLst>
        <pc:spChg chg="mod">
          <ac:chgData name="Arnþrúður Dagsdóttir" userId="84d497f4-3d2f-4dda-95c8-0f78e9fe738c" providerId="ADAL" clId="{B561F03C-20E0-7E4D-A53A-83DED237CF55}" dt="2023-04-05T10:35:10.863" v="391"/>
          <ac:spMkLst>
            <pc:docMk/>
            <pc:sldMk cId="331019055" sldId="304"/>
            <ac:spMk id="3" creationId="{DC40BE1C-ED6F-06B7-07D9-59D9E8494497}"/>
          </ac:spMkLst>
        </pc:spChg>
        <pc:spChg chg="mod">
          <ac:chgData name="Arnþrúður Dagsdóttir" userId="84d497f4-3d2f-4dda-95c8-0f78e9fe738c" providerId="ADAL" clId="{B561F03C-20E0-7E4D-A53A-83DED237CF55}" dt="2023-04-05T10:38:03.637" v="409" actId="20577"/>
          <ac:spMkLst>
            <pc:docMk/>
            <pc:sldMk cId="331019055" sldId="304"/>
            <ac:spMk id="21" creationId="{62F85CEF-6DCA-06EC-4B44-E841FEA6148D}"/>
          </ac:spMkLst>
        </pc:spChg>
      </pc:sldChg>
      <pc:sldChg chg="modSp mod">
        <pc:chgData name="Arnþrúður Dagsdóttir" userId="84d497f4-3d2f-4dda-95c8-0f78e9fe738c" providerId="ADAL" clId="{B561F03C-20E0-7E4D-A53A-83DED237CF55}" dt="2023-04-04T14:05:43.145" v="100" actId="20577"/>
        <pc:sldMkLst>
          <pc:docMk/>
          <pc:sldMk cId="2522942865" sldId="305"/>
        </pc:sldMkLst>
        <pc:spChg chg="mod">
          <ac:chgData name="Arnþrúður Dagsdóttir" userId="84d497f4-3d2f-4dda-95c8-0f78e9fe738c" providerId="ADAL" clId="{B561F03C-20E0-7E4D-A53A-83DED237CF55}" dt="2023-04-04T14:05:43.145" v="100" actId="20577"/>
          <ac:spMkLst>
            <pc:docMk/>
            <pc:sldMk cId="2522942865" sldId="305"/>
            <ac:spMk id="7" creationId="{E41B6F15-0A3F-683D-BB85-BD5956CC6F5A}"/>
          </ac:spMkLst>
        </pc:spChg>
      </pc:sldChg>
      <pc:sldChg chg="modSp mod">
        <pc:chgData name="Arnþrúður Dagsdóttir" userId="84d497f4-3d2f-4dda-95c8-0f78e9fe738c" providerId="ADAL" clId="{B561F03C-20E0-7E4D-A53A-83DED237CF55}" dt="2023-04-04T14:17:48.893" v="125" actId="2711"/>
        <pc:sldMkLst>
          <pc:docMk/>
          <pc:sldMk cId="3053332043" sldId="316"/>
        </pc:sldMkLst>
        <pc:spChg chg="mod">
          <ac:chgData name="Arnþrúður Dagsdóttir" userId="84d497f4-3d2f-4dda-95c8-0f78e9fe738c" providerId="ADAL" clId="{B561F03C-20E0-7E4D-A53A-83DED237CF55}" dt="2023-04-04T14:17:07.716" v="118" actId="20577"/>
          <ac:spMkLst>
            <pc:docMk/>
            <pc:sldMk cId="3053332043" sldId="316"/>
            <ac:spMk id="2" creationId="{F13D77A5-8B36-BCEA-E61A-90E860E8FA72}"/>
          </ac:spMkLst>
        </pc:spChg>
        <pc:spChg chg="mod">
          <ac:chgData name="Arnþrúður Dagsdóttir" userId="84d497f4-3d2f-4dda-95c8-0f78e9fe738c" providerId="ADAL" clId="{B561F03C-20E0-7E4D-A53A-83DED237CF55}" dt="2023-04-04T14:17:48.893" v="125" actId="2711"/>
          <ac:spMkLst>
            <pc:docMk/>
            <pc:sldMk cId="3053332043" sldId="316"/>
            <ac:spMk id="21" creationId="{62F85CEF-6DCA-06EC-4B44-E841FEA6148D}"/>
          </ac:spMkLst>
        </pc:spChg>
      </pc:sldChg>
      <pc:sldChg chg="modSp mod">
        <pc:chgData name="Arnþrúður Dagsdóttir" userId="84d497f4-3d2f-4dda-95c8-0f78e9fe738c" providerId="ADAL" clId="{B561F03C-20E0-7E4D-A53A-83DED237CF55}" dt="2023-04-05T10:56:29.459" v="417" actId="113"/>
        <pc:sldMkLst>
          <pc:docMk/>
          <pc:sldMk cId="1494466650" sldId="319"/>
        </pc:sldMkLst>
        <pc:spChg chg="mod">
          <ac:chgData name="Arnþrúður Dagsdóttir" userId="84d497f4-3d2f-4dda-95c8-0f78e9fe738c" providerId="ADAL" clId="{B561F03C-20E0-7E4D-A53A-83DED237CF55}" dt="2023-04-05T10:56:29.459" v="417" actId="113"/>
          <ac:spMkLst>
            <pc:docMk/>
            <pc:sldMk cId="1494466650" sldId="319"/>
            <ac:spMk id="21" creationId="{62F85CEF-6DCA-06EC-4B44-E841FEA6148D}"/>
          </ac:spMkLst>
        </pc:spChg>
      </pc:sldChg>
      <pc:sldChg chg="modSp mod">
        <pc:chgData name="Arnþrúður Dagsdóttir" userId="84d497f4-3d2f-4dda-95c8-0f78e9fe738c" providerId="ADAL" clId="{B561F03C-20E0-7E4D-A53A-83DED237CF55}" dt="2023-04-04T13:48:39.647" v="24" actId="113"/>
        <pc:sldMkLst>
          <pc:docMk/>
          <pc:sldMk cId="3712313900" sldId="323"/>
        </pc:sldMkLst>
        <pc:spChg chg="mod">
          <ac:chgData name="Arnþrúður Dagsdóttir" userId="84d497f4-3d2f-4dda-95c8-0f78e9fe738c" providerId="ADAL" clId="{B561F03C-20E0-7E4D-A53A-83DED237CF55}" dt="2023-04-04T13:48:39.647" v="24" actId="113"/>
          <ac:spMkLst>
            <pc:docMk/>
            <pc:sldMk cId="3712313900" sldId="323"/>
            <ac:spMk id="4" creationId="{A803250F-AD67-3BC9-BC9F-3A09A23CBA57}"/>
          </ac:spMkLst>
        </pc:spChg>
      </pc:sldChg>
      <pc:sldChg chg="modSp mod">
        <pc:chgData name="Arnþrúður Dagsdóttir" userId="84d497f4-3d2f-4dda-95c8-0f78e9fe738c" providerId="ADAL" clId="{B561F03C-20E0-7E4D-A53A-83DED237CF55}" dt="2023-04-04T13:48:22.628" v="15" actId="113"/>
        <pc:sldMkLst>
          <pc:docMk/>
          <pc:sldMk cId="2406249285" sldId="324"/>
        </pc:sldMkLst>
        <pc:spChg chg="mod">
          <ac:chgData name="Arnþrúður Dagsdóttir" userId="84d497f4-3d2f-4dda-95c8-0f78e9fe738c" providerId="ADAL" clId="{B561F03C-20E0-7E4D-A53A-83DED237CF55}" dt="2023-04-04T13:48:22.628" v="15" actId="113"/>
          <ac:spMkLst>
            <pc:docMk/>
            <pc:sldMk cId="2406249285" sldId="324"/>
            <ac:spMk id="3" creationId="{076CA225-E578-2247-265B-456C287B02B6}"/>
          </ac:spMkLst>
        </pc:spChg>
      </pc:sldChg>
      <pc:sldChg chg="modSp mod">
        <pc:chgData name="Arnþrúður Dagsdóttir" userId="84d497f4-3d2f-4dda-95c8-0f78e9fe738c" providerId="ADAL" clId="{B561F03C-20E0-7E4D-A53A-83DED237CF55}" dt="2023-04-04T13:53:00.920" v="40" actId="20577"/>
        <pc:sldMkLst>
          <pc:docMk/>
          <pc:sldMk cId="3812946484" sldId="329"/>
        </pc:sldMkLst>
        <pc:spChg chg="mod">
          <ac:chgData name="Arnþrúður Dagsdóttir" userId="84d497f4-3d2f-4dda-95c8-0f78e9fe738c" providerId="ADAL" clId="{B561F03C-20E0-7E4D-A53A-83DED237CF55}" dt="2023-04-04T13:53:00.920" v="40" actId="20577"/>
          <ac:spMkLst>
            <pc:docMk/>
            <pc:sldMk cId="3812946484" sldId="329"/>
            <ac:spMk id="3" creationId="{510BB5B8-4CA8-C3E8-8259-43CCC65106A6}"/>
          </ac:spMkLst>
        </pc:spChg>
      </pc:sldChg>
      <pc:sldChg chg="modSp mod">
        <pc:chgData name="Arnþrúður Dagsdóttir" userId="84d497f4-3d2f-4dda-95c8-0f78e9fe738c" providerId="ADAL" clId="{B561F03C-20E0-7E4D-A53A-83DED237CF55}" dt="2023-04-04T13:54:15.736" v="59" actId="113"/>
        <pc:sldMkLst>
          <pc:docMk/>
          <pc:sldMk cId="784140106" sldId="330"/>
        </pc:sldMkLst>
        <pc:spChg chg="mod">
          <ac:chgData name="Arnþrúður Dagsdóttir" userId="84d497f4-3d2f-4dda-95c8-0f78e9fe738c" providerId="ADAL" clId="{B561F03C-20E0-7E4D-A53A-83DED237CF55}" dt="2023-04-04T13:54:15.736" v="59" actId="113"/>
          <ac:spMkLst>
            <pc:docMk/>
            <pc:sldMk cId="784140106" sldId="330"/>
            <ac:spMk id="3" creationId="{E691A91D-556B-55A3-ED8E-21D76DAAFCF0}"/>
          </ac:spMkLst>
        </pc:spChg>
      </pc:sldChg>
      <pc:sldChg chg="modSp mod">
        <pc:chgData name="Arnþrúður Dagsdóttir" userId="84d497f4-3d2f-4dda-95c8-0f78e9fe738c" providerId="ADAL" clId="{B561F03C-20E0-7E4D-A53A-83DED237CF55}" dt="2023-04-04T13:55:00.074" v="61" actId="113"/>
        <pc:sldMkLst>
          <pc:docMk/>
          <pc:sldMk cId="4248897274" sldId="331"/>
        </pc:sldMkLst>
        <pc:spChg chg="mod">
          <ac:chgData name="Arnþrúður Dagsdóttir" userId="84d497f4-3d2f-4dda-95c8-0f78e9fe738c" providerId="ADAL" clId="{B561F03C-20E0-7E4D-A53A-83DED237CF55}" dt="2023-04-04T13:55:00.074" v="61" actId="113"/>
          <ac:spMkLst>
            <pc:docMk/>
            <pc:sldMk cId="4248897274" sldId="331"/>
            <ac:spMk id="3" creationId="{5A6409FA-F32F-DE3C-9817-3358E877FA55}"/>
          </ac:spMkLst>
        </pc:spChg>
      </pc:sldChg>
      <pc:sldChg chg="modSp mod">
        <pc:chgData name="Arnþrúður Dagsdóttir" userId="84d497f4-3d2f-4dda-95c8-0f78e9fe738c" providerId="ADAL" clId="{B561F03C-20E0-7E4D-A53A-83DED237CF55}" dt="2023-04-04T13:59:20.111" v="70" actId="113"/>
        <pc:sldMkLst>
          <pc:docMk/>
          <pc:sldMk cId="2248650275" sldId="334"/>
        </pc:sldMkLst>
        <pc:spChg chg="mod">
          <ac:chgData name="Arnþrúður Dagsdóttir" userId="84d497f4-3d2f-4dda-95c8-0f78e9fe738c" providerId="ADAL" clId="{B561F03C-20E0-7E4D-A53A-83DED237CF55}" dt="2023-04-04T13:59:20.111" v="70" actId="113"/>
          <ac:spMkLst>
            <pc:docMk/>
            <pc:sldMk cId="2248650275" sldId="334"/>
            <ac:spMk id="7" creationId="{3FAEDB3E-301C-6F3A-A517-DF7495943DE0}"/>
          </ac:spMkLst>
        </pc:spChg>
      </pc:sldChg>
      <pc:sldChg chg="modSp mod">
        <pc:chgData name="Arnþrúður Dagsdóttir" userId="84d497f4-3d2f-4dda-95c8-0f78e9fe738c" providerId="ADAL" clId="{B561F03C-20E0-7E4D-A53A-83DED237CF55}" dt="2023-04-04T13:59:34.324" v="73" actId="113"/>
        <pc:sldMkLst>
          <pc:docMk/>
          <pc:sldMk cId="221803734" sldId="335"/>
        </pc:sldMkLst>
        <pc:spChg chg="mod">
          <ac:chgData name="Arnþrúður Dagsdóttir" userId="84d497f4-3d2f-4dda-95c8-0f78e9fe738c" providerId="ADAL" clId="{B561F03C-20E0-7E4D-A53A-83DED237CF55}" dt="2023-04-04T13:59:34.324" v="73" actId="113"/>
          <ac:spMkLst>
            <pc:docMk/>
            <pc:sldMk cId="221803734" sldId="335"/>
            <ac:spMk id="5" creationId="{76347088-3427-6B8F-3050-7B6BFCF788F4}"/>
          </ac:spMkLst>
        </pc:spChg>
      </pc:sldChg>
      <pc:sldChg chg="modSp mod">
        <pc:chgData name="Arnþrúður Dagsdóttir" userId="84d497f4-3d2f-4dda-95c8-0f78e9fe738c" providerId="ADAL" clId="{B561F03C-20E0-7E4D-A53A-83DED237CF55}" dt="2023-04-04T14:00:00.156" v="75" actId="113"/>
        <pc:sldMkLst>
          <pc:docMk/>
          <pc:sldMk cId="3120165398" sldId="336"/>
        </pc:sldMkLst>
        <pc:spChg chg="mod">
          <ac:chgData name="Arnþrúður Dagsdóttir" userId="84d497f4-3d2f-4dda-95c8-0f78e9fe738c" providerId="ADAL" clId="{B561F03C-20E0-7E4D-A53A-83DED237CF55}" dt="2023-04-04T14:00:00.156" v="75" actId="113"/>
          <ac:spMkLst>
            <pc:docMk/>
            <pc:sldMk cId="3120165398" sldId="336"/>
            <ac:spMk id="6" creationId="{4428C319-55BB-AA54-A27B-2BFEB5DE57EF}"/>
          </ac:spMkLst>
        </pc:spChg>
      </pc:sldChg>
      <pc:sldChg chg="modSp mod">
        <pc:chgData name="Arnþrúður Dagsdóttir" userId="84d497f4-3d2f-4dda-95c8-0f78e9fe738c" providerId="ADAL" clId="{B561F03C-20E0-7E4D-A53A-83DED237CF55}" dt="2023-04-05T10:35:56.329" v="396" actId="20577"/>
        <pc:sldMkLst>
          <pc:docMk/>
          <pc:sldMk cId="3470105651" sldId="343"/>
        </pc:sldMkLst>
        <pc:spChg chg="mod">
          <ac:chgData name="Arnþrúður Dagsdóttir" userId="84d497f4-3d2f-4dda-95c8-0f78e9fe738c" providerId="ADAL" clId="{B561F03C-20E0-7E4D-A53A-83DED237CF55}" dt="2023-04-05T10:34:44.079" v="383"/>
          <ac:spMkLst>
            <pc:docMk/>
            <pc:sldMk cId="3470105651" sldId="343"/>
            <ac:spMk id="13" creationId="{731ED697-D511-1685-A7C5-657235365334}"/>
          </ac:spMkLst>
        </pc:spChg>
        <pc:spChg chg="mod">
          <ac:chgData name="Arnþrúður Dagsdóttir" userId="84d497f4-3d2f-4dda-95c8-0f78e9fe738c" providerId="ADAL" clId="{B561F03C-20E0-7E4D-A53A-83DED237CF55}" dt="2023-04-05T10:35:56.329" v="396" actId="20577"/>
          <ac:spMkLst>
            <pc:docMk/>
            <pc:sldMk cId="3470105651" sldId="343"/>
            <ac:spMk id="22" creationId="{1A37034C-9C5E-BF37-0D30-C6678F759D63}"/>
          </ac:spMkLst>
        </pc:spChg>
      </pc:sldChg>
      <pc:sldChg chg="modSp mod">
        <pc:chgData name="Arnþrúður Dagsdóttir" userId="84d497f4-3d2f-4dda-95c8-0f78e9fe738c" providerId="ADAL" clId="{B561F03C-20E0-7E4D-A53A-83DED237CF55}" dt="2023-04-05T10:37:04.894" v="406" actId="20577"/>
        <pc:sldMkLst>
          <pc:docMk/>
          <pc:sldMk cId="147766757" sldId="344"/>
        </pc:sldMkLst>
        <pc:spChg chg="mod">
          <ac:chgData name="Arnþrúður Dagsdóttir" userId="84d497f4-3d2f-4dda-95c8-0f78e9fe738c" providerId="ADAL" clId="{B561F03C-20E0-7E4D-A53A-83DED237CF55}" dt="2023-04-05T10:35:03.084" v="387"/>
          <ac:spMkLst>
            <pc:docMk/>
            <pc:sldMk cId="147766757" sldId="344"/>
            <ac:spMk id="11" creationId="{2730C2D6-1666-A976-BA27-DC2DCD84BB90}"/>
          </ac:spMkLst>
        </pc:spChg>
        <pc:spChg chg="mod">
          <ac:chgData name="Arnþrúður Dagsdóttir" userId="84d497f4-3d2f-4dda-95c8-0f78e9fe738c" providerId="ADAL" clId="{B561F03C-20E0-7E4D-A53A-83DED237CF55}" dt="2023-04-05T10:37:04.894" v="406" actId="20577"/>
          <ac:spMkLst>
            <pc:docMk/>
            <pc:sldMk cId="147766757" sldId="344"/>
            <ac:spMk id="22" creationId="{1A37034C-9C5E-BF37-0D30-C6678F759D63}"/>
          </ac:spMkLst>
        </pc:spChg>
      </pc:sldChg>
      <pc:sldChg chg="modSp mod">
        <pc:chgData name="Arnþrúður Dagsdóttir" userId="84d497f4-3d2f-4dda-95c8-0f78e9fe738c" providerId="ADAL" clId="{B561F03C-20E0-7E4D-A53A-83DED237CF55}" dt="2023-04-04T14:18:40.953" v="135" actId="20577"/>
        <pc:sldMkLst>
          <pc:docMk/>
          <pc:sldMk cId="4285022208" sldId="345"/>
        </pc:sldMkLst>
        <pc:spChg chg="mod">
          <ac:chgData name="Arnþrúður Dagsdóttir" userId="84d497f4-3d2f-4dda-95c8-0f78e9fe738c" providerId="ADAL" clId="{B561F03C-20E0-7E4D-A53A-83DED237CF55}" dt="2023-04-04T14:18:40.953" v="135" actId="20577"/>
          <ac:spMkLst>
            <pc:docMk/>
            <pc:sldMk cId="4285022208" sldId="345"/>
            <ac:spMk id="22" creationId="{1A37034C-9C5E-BF37-0D30-C6678F759D63}"/>
          </ac:spMkLst>
        </pc:spChg>
      </pc:sldChg>
      <pc:sldChg chg="modSp mod">
        <pc:chgData name="Arnþrúður Dagsdóttir" userId="84d497f4-3d2f-4dda-95c8-0f78e9fe738c" providerId="ADAL" clId="{B561F03C-20E0-7E4D-A53A-83DED237CF55}" dt="2023-04-05T10:55:50.615" v="413" actId="113"/>
        <pc:sldMkLst>
          <pc:docMk/>
          <pc:sldMk cId="2305029862" sldId="347"/>
        </pc:sldMkLst>
        <pc:spChg chg="mod">
          <ac:chgData name="Arnþrúður Dagsdóttir" userId="84d497f4-3d2f-4dda-95c8-0f78e9fe738c" providerId="ADAL" clId="{B561F03C-20E0-7E4D-A53A-83DED237CF55}" dt="2023-04-05T10:55:50.615" v="413" actId="113"/>
          <ac:spMkLst>
            <pc:docMk/>
            <pc:sldMk cId="2305029862" sldId="347"/>
            <ac:spMk id="22" creationId="{1A37034C-9C5E-BF37-0D30-C6678F759D63}"/>
          </ac:spMkLst>
        </pc:spChg>
        <pc:graphicFrameChg chg="mod">
          <ac:chgData name="Arnþrúður Dagsdóttir" userId="84d497f4-3d2f-4dda-95c8-0f78e9fe738c" providerId="ADAL" clId="{B561F03C-20E0-7E4D-A53A-83DED237CF55}" dt="2023-04-04T14:24:26.702" v="139"/>
          <ac:graphicFrameMkLst>
            <pc:docMk/>
            <pc:sldMk cId="2305029862" sldId="347"/>
            <ac:graphicFrameMk id="3" creationId="{2E08E47E-9B39-EEEC-FB8A-924108BA0DB2}"/>
          </ac:graphicFrameMkLst>
        </pc:graphicFrameChg>
      </pc:sldChg>
      <pc:sldChg chg="modSp mod">
        <pc:chgData name="Arnþrúður Dagsdóttir" userId="84d497f4-3d2f-4dda-95c8-0f78e9fe738c" providerId="ADAL" clId="{B561F03C-20E0-7E4D-A53A-83DED237CF55}" dt="2023-04-05T10:56:09.978" v="415" actId="113"/>
        <pc:sldMkLst>
          <pc:docMk/>
          <pc:sldMk cId="2632772336" sldId="348"/>
        </pc:sldMkLst>
        <pc:spChg chg="mod">
          <ac:chgData name="Arnþrúður Dagsdóttir" userId="84d497f4-3d2f-4dda-95c8-0f78e9fe738c" providerId="ADAL" clId="{B561F03C-20E0-7E4D-A53A-83DED237CF55}" dt="2023-04-05T10:56:09.978" v="415" actId="113"/>
          <ac:spMkLst>
            <pc:docMk/>
            <pc:sldMk cId="2632772336" sldId="348"/>
            <ac:spMk id="21" creationId="{62F85CEF-6DCA-06EC-4B44-E841FEA6148D}"/>
          </ac:spMkLst>
        </pc:spChg>
      </pc:sldChg>
      <pc:sldChg chg="modSp mod">
        <pc:chgData name="Arnþrúður Dagsdóttir" userId="84d497f4-3d2f-4dda-95c8-0f78e9fe738c" providerId="ADAL" clId="{B561F03C-20E0-7E4D-A53A-83DED237CF55}" dt="2023-04-05T10:56:04.692" v="414" actId="113"/>
        <pc:sldMkLst>
          <pc:docMk/>
          <pc:sldMk cId="1984338290" sldId="349"/>
        </pc:sldMkLst>
        <pc:spChg chg="mod">
          <ac:chgData name="Arnþrúður Dagsdóttir" userId="84d497f4-3d2f-4dda-95c8-0f78e9fe738c" providerId="ADAL" clId="{B561F03C-20E0-7E4D-A53A-83DED237CF55}" dt="2023-04-05T10:56:04.692" v="414" actId="113"/>
          <ac:spMkLst>
            <pc:docMk/>
            <pc:sldMk cId="1984338290" sldId="349"/>
            <ac:spMk id="21" creationId="{62F85CEF-6DCA-06EC-4B44-E841FEA6148D}"/>
          </ac:spMkLst>
        </pc:spChg>
      </pc:sldChg>
      <pc:sldChg chg="modSp mod">
        <pc:chgData name="Arnþrúður Dagsdóttir" userId="84d497f4-3d2f-4dda-95c8-0f78e9fe738c" providerId="ADAL" clId="{B561F03C-20E0-7E4D-A53A-83DED237CF55}" dt="2023-04-05T10:56:20.591" v="416" actId="113"/>
        <pc:sldMkLst>
          <pc:docMk/>
          <pc:sldMk cId="1479180035" sldId="351"/>
        </pc:sldMkLst>
        <pc:spChg chg="mod">
          <ac:chgData name="Arnþrúður Dagsdóttir" userId="84d497f4-3d2f-4dda-95c8-0f78e9fe738c" providerId="ADAL" clId="{B561F03C-20E0-7E4D-A53A-83DED237CF55}" dt="2023-04-05T10:56:20.591" v="416" actId="113"/>
          <ac:spMkLst>
            <pc:docMk/>
            <pc:sldMk cId="1479180035" sldId="351"/>
            <ac:spMk id="21" creationId="{62F85CEF-6DCA-06EC-4B44-E841FEA6148D}"/>
          </ac:spMkLst>
        </pc:spChg>
      </pc:sldChg>
      <pc:sldChg chg="modSp mod">
        <pc:chgData name="Arnþrúður Dagsdóttir" userId="84d497f4-3d2f-4dda-95c8-0f78e9fe738c" providerId="ADAL" clId="{B561F03C-20E0-7E4D-A53A-83DED237CF55}" dt="2023-04-04T14:31:53.402" v="152"/>
        <pc:sldMkLst>
          <pc:docMk/>
          <pc:sldMk cId="1073050051" sldId="352"/>
        </pc:sldMkLst>
        <pc:spChg chg="mod">
          <ac:chgData name="Arnþrúður Dagsdóttir" userId="84d497f4-3d2f-4dda-95c8-0f78e9fe738c" providerId="ADAL" clId="{B561F03C-20E0-7E4D-A53A-83DED237CF55}" dt="2023-04-04T14:31:25.628" v="144" actId="1076"/>
          <ac:spMkLst>
            <pc:docMk/>
            <pc:sldMk cId="1073050051" sldId="352"/>
            <ac:spMk id="20" creationId="{E2898E80-ABB0-ED4E-BAEF-CF41C6CF455C}"/>
          </ac:spMkLst>
        </pc:spChg>
        <pc:spChg chg="mod">
          <ac:chgData name="Arnþrúður Dagsdóttir" userId="84d497f4-3d2f-4dda-95c8-0f78e9fe738c" providerId="ADAL" clId="{B561F03C-20E0-7E4D-A53A-83DED237CF55}" dt="2023-04-04T14:31:49.572" v="150" actId="113"/>
          <ac:spMkLst>
            <pc:docMk/>
            <pc:sldMk cId="1073050051" sldId="352"/>
            <ac:spMk id="22" creationId="{1A37034C-9C5E-BF37-0D30-C6678F759D63}"/>
          </ac:spMkLst>
        </pc:spChg>
        <pc:graphicFrameChg chg="mod">
          <ac:chgData name="Arnþrúður Dagsdóttir" userId="84d497f4-3d2f-4dda-95c8-0f78e9fe738c" providerId="ADAL" clId="{B561F03C-20E0-7E4D-A53A-83DED237CF55}" dt="2023-04-04T14:31:53.402" v="152"/>
          <ac:graphicFrameMkLst>
            <pc:docMk/>
            <pc:sldMk cId="1073050051" sldId="352"/>
            <ac:graphicFrameMk id="7" creationId="{E93313B9-B4EE-A1C8-F0FF-5C3395A89B87}"/>
          </ac:graphicFrameMkLst>
        </pc:graphicFrameChg>
      </pc:sldChg>
      <pc:sldChg chg="modSp mod">
        <pc:chgData name="Arnþrúður Dagsdóttir" userId="84d497f4-3d2f-4dda-95c8-0f78e9fe738c" providerId="ADAL" clId="{B561F03C-20E0-7E4D-A53A-83DED237CF55}" dt="2023-04-04T13:57:24.847" v="62" actId="113"/>
        <pc:sldMkLst>
          <pc:docMk/>
          <pc:sldMk cId="4160832199" sldId="363"/>
        </pc:sldMkLst>
        <pc:spChg chg="mod">
          <ac:chgData name="Arnþrúður Dagsdóttir" userId="84d497f4-3d2f-4dda-95c8-0f78e9fe738c" providerId="ADAL" clId="{B561F03C-20E0-7E4D-A53A-83DED237CF55}" dt="2023-04-04T13:57:24.847" v="62" actId="113"/>
          <ac:spMkLst>
            <pc:docMk/>
            <pc:sldMk cId="4160832199" sldId="363"/>
            <ac:spMk id="4" creationId="{A4EC8DF6-3118-6A03-CDDF-70A85F135774}"/>
          </ac:spMkLst>
        </pc:spChg>
      </pc:sldChg>
      <pc:sldChg chg="modSp mod">
        <pc:chgData name="Arnþrúður Dagsdóttir" userId="84d497f4-3d2f-4dda-95c8-0f78e9fe738c" providerId="ADAL" clId="{B561F03C-20E0-7E4D-A53A-83DED237CF55}" dt="2023-04-04T13:57:47.533" v="67" actId="113"/>
        <pc:sldMkLst>
          <pc:docMk/>
          <pc:sldMk cId="1361731075" sldId="364"/>
        </pc:sldMkLst>
        <pc:spChg chg="mod">
          <ac:chgData name="Arnþrúður Dagsdóttir" userId="84d497f4-3d2f-4dda-95c8-0f78e9fe738c" providerId="ADAL" clId="{B561F03C-20E0-7E4D-A53A-83DED237CF55}" dt="2023-04-04T13:57:47.533" v="67" actId="113"/>
          <ac:spMkLst>
            <pc:docMk/>
            <pc:sldMk cId="1361731075" sldId="364"/>
            <ac:spMk id="4" creationId="{A4EC8DF6-3118-6A03-CDDF-70A85F135774}"/>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01-06T19:46:16.015" idx="1">
    <p:pos x="5571" y="1251"/>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B73ECD-8E3A-41E8-8741-75888057FC71}" type="datetimeFigureOut">
              <a:rPr lang="en-US" smtClean="0"/>
              <a:t>4/4/23</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56D15F-7873-46C0-9A65-4AE90812F970}" type="slidenum">
              <a:rPr lang="en-US" smtClean="0"/>
              <a:t>‹#›</a:t>
            </a:fld>
            <a:endParaRPr lang="en-US"/>
          </a:p>
        </p:txBody>
      </p:sp>
    </p:spTree>
    <p:extLst>
      <p:ext uri="{BB962C8B-B14F-4D97-AF65-F5344CB8AC3E}">
        <p14:creationId xmlns:p14="http://schemas.microsoft.com/office/powerpoint/2010/main" val="2172643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D5EB5-BEB9-F543-B14A-1797D72CECD5}" type="datetimeFigureOut">
              <a:rPr lang="is-IS" smtClean="0"/>
              <a:t>4.4.2023</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99F322-C703-A84A-9929-FE56B4A35630}" type="slidenum">
              <a:rPr lang="is-IS" smtClean="0"/>
              <a:t>‹#›</a:t>
            </a:fld>
            <a:endParaRPr lang="is-IS"/>
          </a:p>
        </p:txBody>
      </p:sp>
    </p:spTree>
    <p:extLst>
      <p:ext uri="{BB962C8B-B14F-4D97-AF65-F5344CB8AC3E}">
        <p14:creationId xmlns:p14="http://schemas.microsoft.com/office/powerpoint/2010/main" val="290953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899F322-C703-A84A-9929-FE56B4A35630}" type="slidenum">
              <a:rPr lang="is-IS" smtClean="0"/>
              <a:t>4</a:t>
            </a:fld>
            <a:endParaRPr lang="is-IS"/>
          </a:p>
        </p:txBody>
      </p:sp>
    </p:spTree>
    <p:extLst>
      <p:ext uri="{BB962C8B-B14F-4D97-AF65-F5344CB8AC3E}">
        <p14:creationId xmlns:p14="http://schemas.microsoft.com/office/powerpoint/2010/main" val="811694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stretch>
            <a:fillRect/>
          </a:stretch>
        </p:blipFill>
        <p:spPr>
          <a:xfrm>
            <a:off x="179512" y="0"/>
            <a:ext cx="4320480" cy="4280401"/>
          </a:xfrm>
          <a:prstGeom prst="rect">
            <a:avLst/>
          </a:prstGeom>
        </p:spPr>
      </p:pic>
      <p:sp>
        <p:nvSpPr>
          <p:cNvPr id="10" name="Text Placeholder 9"/>
          <p:cNvSpPr>
            <a:spLocks noGrp="1"/>
          </p:cNvSpPr>
          <p:nvPr>
            <p:ph type="body" sz="quarter" idx="10" hasCustomPrompt="1"/>
          </p:nvPr>
        </p:nvSpPr>
        <p:spPr>
          <a:xfrm>
            <a:off x="4788024" y="1794902"/>
            <a:ext cx="4355976" cy="1080121"/>
          </a:xfrm>
          <a:prstGeom prst="rect">
            <a:avLst/>
          </a:prstGeom>
        </p:spPr>
        <p:txBody>
          <a:bodyPr anchor="ctr"/>
          <a:lstStyle>
            <a:lvl1pPr marL="0" indent="0" algn="l">
              <a:lnSpc>
                <a:spcPct val="100000"/>
              </a:lnSpc>
              <a:buNone/>
              <a:defRPr b="0" i="0" baseline="0">
                <a:solidFill>
                  <a:schemeClr val="tx1"/>
                </a:solidFill>
                <a:latin typeface="Calibri" panose="020F0502020204030204" pitchFamily="34" charset="0"/>
                <a:cs typeface="Calibri" panose="020F0502020204030204" pitchFamily="34" charset="0"/>
              </a:defRPr>
            </a:lvl1pPr>
          </a:lstStyle>
          <a:p>
            <a:r>
              <a:rPr lang="en-US" altLang="ko-KR" dirty="0">
                <a:ea typeface="맑은 고딕" pitchFamily="50" charset="-127"/>
              </a:rPr>
              <a:t>TITLE</a:t>
            </a:r>
            <a:endParaRPr lang="en-US" altLang="ko-KR" dirty="0"/>
          </a:p>
        </p:txBody>
      </p:sp>
      <p:sp>
        <p:nvSpPr>
          <p:cNvPr id="11" name="Text Placeholder 9"/>
          <p:cNvSpPr>
            <a:spLocks noGrp="1"/>
          </p:cNvSpPr>
          <p:nvPr>
            <p:ph type="body" sz="quarter" idx="11" hasCustomPrompt="1"/>
          </p:nvPr>
        </p:nvSpPr>
        <p:spPr>
          <a:xfrm>
            <a:off x="4788024" y="2947030"/>
            <a:ext cx="4355828" cy="488816"/>
          </a:xfrm>
          <a:prstGeom prst="rect">
            <a:avLst/>
          </a:prstGeom>
        </p:spPr>
        <p:txBody>
          <a:bodyPr anchor="ctr"/>
          <a:lstStyle>
            <a:lvl1pPr marL="0" indent="0" algn="l">
              <a:buNone/>
              <a:defRPr sz="1400" b="0" i="0" baseline="0">
                <a:solidFill>
                  <a:schemeClr val="tx1"/>
                </a:solidFill>
                <a:latin typeface="Calibri" panose="020F0502020204030204" pitchFamily="34" charset="0"/>
                <a:cs typeface="Calibri" panose="020F0502020204030204"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5" name="image2.png"/>
          <p:cNvPicPr/>
          <p:nvPr userDrawn="1"/>
        </p:nvPicPr>
        <p:blipFill>
          <a:blip r:embed="rId3" cstate="print"/>
          <a:stretch>
            <a:fillRect/>
          </a:stretch>
        </p:blipFill>
        <p:spPr>
          <a:xfrm>
            <a:off x="6516216" y="167272"/>
            <a:ext cx="2160240" cy="1051224"/>
          </a:xfrm>
          <a:prstGeom prst="rect">
            <a:avLst/>
          </a:prstGeom>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i="0" baseline="0">
                <a:latin typeface="Calibri" panose="020F0502020204030204" pitchFamily="34" charset="0"/>
                <a:cs typeface="Calibri" panose="020F0502020204030204"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i="0" baseline="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Calibri" panose="020F0502020204030204" pitchFamily="34" charset="0"/>
            </a:endParaRPr>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7001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2" name="Rectangle 1"/>
          <p:cNvSpPr/>
          <p:nvPr userDrawn="1"/>
        </p:nvSpPr>
        <p:spPr>
          <a:xfrm>
            <a:off x="4860032" y="0"/>
            <a:ext cx="36000"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sp>
        <p:nvSpPr>
          <p:cNvPr id="3" name="Rectangle 2"/>
          <p:cNvSpPr/>
          <p:nvPr userDrawn="1"/>
        </p:nvSpPr>
        <p:spPr>
          <a:xfrm>
            <a:off x="4896032" y="1311750"/>
            <a:ext cx="180000" cy="252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spTree>
    <p:extLst>
      <p:ext uri="{BB962C8B-B14F-4D97-AF65-F5344CB8AC3E}">
        <p14:creationId xmlns:p14="http://schemas.microsoft.com/office/powerpoint/2010/main" val="2934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3950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i="0" baseline="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i="0" baseline="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29888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Calibri" panose="020F0502020204030204" pitchFamily="34" charset="0"/>
            </a:endParaRPr>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74213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2093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i="0" baseline="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i="0" baseline="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sp>
        <p:nvSpPr>
          <p:cNvPr id="6" name="Rectangle 5"/>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65242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i="0" baseline="0">
                <a:solidFill>
                  <a:schemeClr val="tx1">
                    <a:lumMod val="85000"/>
                    <a:lumOff val="15000"/>
                  </a:schemeClr>
                </a:solidFill>
                <a:latin typeface="Calibri" panose="020F0502020204030204" pitchFamily="34" charset="0"/>
                <a:cs typeface="Calibri" panose="020F0502020204030204"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i="0" baseline="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solidFill>
                <a:schemeClr val="bg1"/>
              </a:solidFill>
              <a:latin typeface="Calibri" panose="020F0502020204030204" pitchFamily="34" charset="0"/>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solidFill>
                <a:schemeClr val="tx1"/>
              </a:solidFill>
              <a:latin typeface="Calibri" panose="020F0502020204030204" pitchFamily="34" charset="0"/>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sp>
        <p:nvSpPr>
          <p:cNvPr id="2" name="Rectangle 1"/>
          <p:cNvSpPr/>
          <p:nvPr userDrawn="1"/>
        </p:nvSpPr>
        <p:spPr>
          <a:xfrm>
            <a:off x="2116108" y="843558"/>
            <a:ext cx="4896544"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sp>
        <p:nvSpPr>
          <p:cNvPr id="5" name="Rectangle 4"/>
          <p:cNvSpPr/>
          <p:nvPr userDrawn="1"/>
        </p:nvSpPr>
        <p:spPr>
          <a:xfrm>
            <a:off x="2116108" y="0"/>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sp>
        <p:nvSpPr>
          <p:cNvPr id="6" name="Rectangle 5"/>
          <p:cNvSpPr/>
          <p:nvPr userDrawn="1"/>
        </p:nvSpPr>
        <p:spPr>
          <a:xfrm>
            <a:off x="2116108" y="4948014"/>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i="0" baseline="0">
                <a:solidFill>
                  <a:schemeClr val="bg1"/>
                </a:solidFill>
                <a:latin typeface="Calibri" panose="020F0502020204030204" pitchFamily="34" charset="0"/>
                <a:cs typeface="Calibri" panose="020F0502020204030204"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i="0" baseline="0">
                <a:solidFill>
                  <a:schemeClr val="bg1"/>
                </a:solidFill>
                <a:latin typeface="Calibri" panose="020F0502020204030204" pitchFamily="34" charset="0"/>
                <a:cs typeface="Calibri" panose="020F0502020204030204" pitchFamily="34" charset="0"/>
              </a:defRPr>
            </a:lvl1pPr>
          </a:lstStyle>
          <a:p>
            <a:pPr lvl="0"/>
            <a:r>
              <a:rPr lang="en-US" altLang="ko-KR" dirty="0"/>
              <a:t>Insert the title of your subtitle Here</a:t>
            </a:r>
          </a:p>
        </p:txBody>
      </p:sp>
      <p:pic>
        <p:nvPicPr>
          <p:cNvPr id="9" name="image2.png"/>
          <p:cNvPicPr/>
          <p:nvPr userDrawn="1"/>
        </p:nvPicPr>
        <p:blipFill>
          <a:blip r:embed="rId2" cstate="print"/>
          <a:stretch>
            <a:fillRect/>
          </a:stretch>
        </p:blipFill>
        <p:spPr>
          <a:xfrm>
            <a:off x="2566214" y="896186"/>
            <a:ext cx="3678555" cy="1838960"/>
          </a:xfrm>
          <a:prstGeom prst="rect">
            <a:avLst/>
          </a:prstGeom>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i="0" baseline="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i="0" baseline="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ltLang="ko-KR" dirty="0"/>
              <a:t>Insert the title of your subtitle Here</a:t>
            </a:r>
          </a:p>
        </p:txBody>
      </p:sp>
      <p:graphicFrame>
        <p:nvGraphicFramePr>
          <p:cNvPr id="2" name="Objeto 1"/>
          <p:cNvGraphicFramePr>
            <a:graphicFrameLocks noChangeAspect="1"/>
          </p:cNvGraphicFramePr>
          <p:nvPr userDrawn="1">
            <p:extLst>
              <p:ext uri="{D42A27DB-BD31-4B8C-83A1-F6EECF244321}">
                <p14:modId xmlns:p14="http://schemas.microsoft.com/office/powerpoint/2010/main" val="3977405089"/>
              </p:ext>
            </p:extLst>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080" imgH="2552400" progId="">
                  <p:embed/>
                </p:oleObj>
              </mc:Choice>
              <mc:Fallback>
                <p:oleObj r:id="rId2" imgW="4429080" imgH="2552400" progId="">
                  <p:embed/>
                  <p:pic>
                    <p:nvPicPr>
                      <p:cNvPr id="2" name="Objeto 1"/>
                      <p:cNvPicPr/>
                      <p:nvPr/>
                    </p:nvPicPr>
                    <p:blipFill>
                      <a:blip r:embed="rId3"/>
                      <a:stretch>
                        <a:fillRect/>
                      </a:stretch>
                    </p:blipFill>
                    <p:spPr>
                      <a:xfrm>
                        <a:off x="2267744" y="555526"/>
                        <a:ext cx="4429125" cy="2552700"/>
                      </a:xfrm>
                      <a:prstGeom prst="rect">
                        <a:avLst/>
                      </a:prstGeom>
                    </p:spPr>
                  </p:pic>
                </p:oleObj>
              </mc:Fallback>
            </mc:AlternateContent>
          </a:graphicData>
        </a:graphic>
      </p:graphicFrame>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graphicFrame>
        <p:nvGraphicFramePr>
          <p:cNvPr id="2" name="Objeto 1"/>
          <p:cNvGraphicFramePr>
            <a:graphicFrameLocks noChangeAspect="1"/>
          </p:cNvGraphicFramePr>
          <p:nvPr userDrawn="1">
            <p:extLst>
              <p:ext uri="{D42A27DB-BD31-4B8C-83A1-F6EECF244321}">
                <p14:modId xmlns:p14="http://schemas.microsoft.com/office/powerpoint/2010/main" val="2364264139"/>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graphicFrame>
        <p:nvGraphicFramePr>
          <p:cNvPr id="4" name="Objeto 3"/>
          <p:cNvGraphicFramePr>
            <a:graphicFrameLocks noChangeAspect="1"/>
          </p:cNvGraphicFramePr>
          <p:nvPr userDrawn="1">
            <p:extLst>
              <p:ext uri="{D42A27DB-BD31-4B8C-83A1-F6EECF244321}">
                <p14:modId xmlns:p14="http://schemas.microsoft.com/office/powerpoint/2010/main" val="2779162804"/>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4" name="Objeto 3"/>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134599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Calibri" panose="020F0502020204030204" pitchFamily="34" charset="0"/>
            </a:endParaRPr>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i="0" baseline="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i="0" baseline="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graphicFrame>
        <p:nvGraphicFramePr>
          <p:cNvPr id="7" name="Objeto 6"/>
          <p:cNvGraphicFramePr>
            <a:graphicFrameLocks noChangeAspect="1"/>
          </p:cNvGraphicFramePr>
          <p:nvPr userDrawn="1">
            <p:extLst>
              <p:ext uri="{D42A27DB-BD31-4B8C-83A1-F6EECF244321}">
                <p14:modId xmlns:p14="http://schemas.microsoft.com/office/powerpoint/2010/main" val="3163372325"/>
              </p:ext>
            </p:extLst>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7" name="Objeto 6"/>
                      <p:cNvPicPr/>
                      <p:nvPr/>
                    </p:nvPicPr>
                    <p:blipFill>
                      <a:blip r:embed="rId3"/>
                      <a:stretch>
                        <a:fillRect/>
                      </a:stretch>
                    </p:blipFill>
                    <p:spPr>
                      <a:xfrm>
                        <a:off x="4218748" y="3077490"/>
                        <a:ext cx="706503" cy="699542"/>
                      </a:xfrm>
                      <a:prstGeom prst="rect">
                        <a:avLst/>
                      </a:prstGeom>
                    </p:spPr>
                  </p:pic>
                </p:oleObj>
              </mc:Fallback>
            </mc:AlternateContent>
          </a:graphicData>
        </a:graphic>
      </p:graphicFrame>
    </p:spTree>
    <p:extLst>
      <p:ext uri="{BB962C8B-B14F-4D97-AF65-F5344CB8AC3E}">
        <p14:creationId xmlns:p14="http://schemas.microsoft.com/office/powerpoint/2010/main" val="15268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i="0" baseline="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i="0" baseline="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sp>
        <p:nvSpPr>
          <p:cNvPr id="5" name="Rectangle 4"/>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i="0" baseline="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i="0" baseline="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i="0" baseline="0">
                <a:solidFill>
                  <a:schemeClr val="bg1"/>
                </a:solidFill>
                <a:latin typeface="Calibri" panose="020F0502020204030204" pitchFamily="34" charset="0"/>
                <a:cs typeface="Calibri" panose="020F0502020204030204"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i="0" baseline="0">
                <a:solidFill>
                  <a:schemeClr val="bg1"/>
                </a:solidFill>
                <a:latin typeface="Calibri" panose="020F0502020204030204" pitchFamily="34" charset="0"/>
                <a:cs typeface="Calibri" panose="020F0502020204030204"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Calibri" panose="020F0502020204030204" pitchFamily="34" charset="0"/>
            </a:endParaRPr>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i="0" baseline="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i="0" baseline="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0" i="0" baseline="0">
                <a:solidFill>
                  <a:schemeClr val="tx1">
                    <a:lumMod val="75000"/>
                    <a:lumOff val="25000"/>
                  </a:schemeClr>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a:latin typeface="Calibri" panose="020F0502020204030204" pitchFamily="34" charset="0"/>
            </a:endParaRPr>
          </a:p>
        </p:txBody>
      </p:sp>
    </p:spTree>
    <p:extLst>
      <p:ext uri="{BB962C8B-B14F-4D97-AF65-F5344CB8AC3E}">
        <p14:creationId xmlns:p14="http://schemas.microsoft.com/office/powerpoint/2010/main" val="132605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4"/>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18"/>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3"/>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mazon.com/Power-Positive-Team-Principles-Practices/dp/1119430240" TargetMode="External"/><Relationship Id="rId2" Type="http://schemas.openxmlformats.org/officeDocument/2006/relationships/hyperlink" Target="https://www.youtube.com/watch?v=R78pvt9JFNY" TargetMode="External"/><Relationship Id="rId1" Type="http://schemas.openxmlformats.org/officeDocument/2006/relationships/slideLayout" Target="../slideLayouts/slideLayout6.xml"/><Relationship Id="rId5" Type="http://schemas.openxmlformats.org/officeDocument/2006/relationships/hyperlink" Target="https://www.amazon.com/You-Are-Team-Simple-Teammates/dp/1546770852" TargetMode="External"/><Relationship Id="rId4" Type="http://schemas.openxmlformats.org/officeDocument/2006/relationships/hyperlink" Target="https://www.octanner.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Word_Document.docx"/><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Word_Document1.docx"/><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http://www.projectspecial.e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40C3274-80DF-B32D-8B33-2D809F2CFD8A}"/>
              </a:ext>
            </a:extLst>
          </p:cNvPr>
          <p:cNvSpPr txBox="1">
            <a:spLocks/>
          </p:cNvSpPr>
          <p:nvPr/>
        </p:nvSpPr>
        <p:spPr>
          <a:xfrm>
            <a:off x="2394012" y="2718765"/>
            <a:ext cx="4355976" cy="1080121"/>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dirty="0">
              <a:solidFill>
                <a:schemeClr val="tx1"/>
              </a:solidFill>
              <a:latin typeface="Calibri" panose="020F0502020204030204" pitchFamily="34" charset="0"/>
              <a:cs typeface="Calibri" panose="020F0502020204030204" pitchFamily="34" charset="0"/>
            </a:endParaRPr>
          </a:p>
        </p:txBody>
      </p:sp>
      <p:pic>
        <p:nvPicPr>
          <p:cNvPr id="7" name="Imagen 6">
            <a:extLst>
              <a:ext uri="{FF2B5EF4-FFF2-40B4-BE49-F238E27FC236}">
                <a16:creationId xmlns:a16="http://schemas.microsoft.com/office/drawing/2014/main" id="{4AA2301C-6CAA-AFEA-597D-44CADA9B80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0382" y="4470780"/>
            <a:ext cx="1512168" cy="317245"/>
          </a:xfrm>
          <a:prstGeom prst="rect">
            <a:avLst/>
          </a:prstGeom>
        </p:spPr>
      </p:pic>
      <p:sp>
        <p:nvSpPr>
          <p:cNvPr id="9" name="Text Placeholder 3">
            <a:extLst>
              <a:ext uri="{FF2B5EF4-FFF2-40B4-BE49-F238E27FC236}">
                <a16:creationId xmlns:a16="http://schemas.microsoft.com/office/drawing/2014/main" id="{8E220B37-CCC3-32E9-3BF8-6AFAA7EB5F56}"/>
              </a:ext>
            </a:extLst>
          </p:cNvPr>
          <p:cNvSpPr txBox="1">
            <a:spLocks/>
          </p:cNvSpPr>
          <p:nvPr/>
        </p:nvSpPr>
        <p:spPr>
          <a:xfrm>
            <a:off x="3059831" y="4310944"/>
            <a:ext cx="4680521" cy="627580"/>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defRPr/>
            </a:pPr>
            <a:r>
              <a:rPr lang="en-US" altLang="ko-KR" sz="800" dirty="0">
                <a:solidFill>
                  <a:schemeClr val="tx1"/>
                </a:solidFill>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3" name="CasetăText 2">
            <a:extLst>
              <a:ext uri="{FF2B5EF4-FFF2-40B4-BE49-F238E27FC236}">
                <a16:creationId xmlns:a16="http://schemas.microsoft.com/office/drawing/2014/main" id="{2729B455-9229-45FD-E433-1D63A42F587D}"/>
              </a:ext>
            </a:extLst>
          </p:cNvPr>
          <p:cNvSpPr txBox="1"/>
          <p:nvPr/>
        </p:nvSpPr>
        <p:spPr>
          <a:xfrm>
            <a:off x="2755567" y="2878729"/>
            <a:ext cx="3816424" cy="461665"/>
          </a:xfrm>
          <a:prstGeom prst="rect">
            <a:avLst/>
          </a:prstGeom>
          <a:noFill/>
        </p:spPr>
        <p:txBody>
          <a:bodyPr wrap="square">
            <a:spAutoFit/>
          </a:bodyPr>
          <a:lstStyle/>
          <a:p>
            <a:pPr algn="ctr"/>
            <a:r>
              <a:rPr lang="en-GB" sz="2400" dirty="0" err="1">
                <a:effectLst/>
                <a:latin typeface="Calibri" panose="020F0502020204030204" pitchFamily="34" charset="0"/>
                <a:ea typeface="Arial" panose="020B0604020202020204" pitchFamily="34" charset="0"/>
              </a:rPr>
              <a:t>Stjórnun</a:t>
            </a:r>
            <a:endParaRPr lang="ro-RO" sz="2400" dirty="0">
              <a:latin typeface="Calibri" panose="020F0502020204030204" pitchFamily="34" charset="0"/>
            </a:endParaRPr>
          </a:p>
        </p:txBody>
      </p:sp>
      <p:sp>
        <p:nvSpPr>
          <p:cNvPr id="6" name="Text Placeholder 3">
            <a:extLst>
              <a:ext uri="{FF2B5EF4-FFF2-40B4-BE49-F238E27FC236}">
                <a16:creationId xmlns:a16="http://schemas.microsoft.com/office/drawing/2014/main" id="{5064F17D-A84B-5FB4-0497-FAA8916C1B01}"/>
              </a:ext>
            </a:extLst>
          </p:cNvPr>
          <p:cNvSpPr txBox="1">
            <a:spLocks/>
          </p:cNvSpPr>
          <p:nvPr/>
        </p:nvSpPr>
        <p:spPr>
          <a:xfrm>
            <a:off x="2232396" y="3615801"/>
            <a:ext cx="4355828" cy="488816"/>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altLang="ko-KR" err="1">
                <a:solidFill>
                  <a:schemeClr val="tx1"/>
                </a:solidFill>
                <a:latin typeface="Calibri" panose="020F0502020204030204" pitchFamily="34" charset="0"/>
                <a:cs typeface="Calibri" panose="020F0502020204030204" pitchFamily="34" charset="0"/>
              </a:rPr>
              <a:t>Höfundur</a:t>
            </a:r>
            <a:r>
              <a:rPr lang="en-US" altLang="ko-KR">
                <a:solidFill>
                  <a:schemeClr val="tx1"/>
                </a:solidFill>
                <a:latin typeface="Calibri" panose="020F0502020204030204" pitchFamily="34" charset="0"/>
                <a:cs typeface="Calibri" panose="020F0502020204030204" pitchFamily="34" charset="0"/>
              </a:rPr>
              <a:t>: In</a:t>
            </a:r>
            <a:r>
              <a:rPr lang="ro-RO" altLang="ko-KR" err="1">
                <a:solidFill>
                  <a:schemeClr val="tx1"/>
                </a:solidFill>
                <a:latin typeface="Calibri" panose="020F0502020204030204" pitchFamily="34" charset="0"/>
                <a:cs typeface="Calibri" panose="020F0502020204030204" pitchFamily="34" charset="0"/>
              </a:rPr>
              <a:t>spectoratul</a:t>
            </a:r>
            <a:r>
              <a:rPr lang="ro-RO" altLang="ko-KR">
                <a:solidFill>
                  <a:schemeClr val="tx1"/>
                </a:solidFill>
                <a:latin typeface="Calibri" panose="020F0502020204030204" pitchFamily="34" charset="0"/>
                <a:cs typeface="Calibri" panose="020F0502020204030204" pitchFamily="34" charset="0"/>
              </a:rPr>
              <a:t> Școlar Județean Neamț</a:t>
            </a:r>
            <a:r>
              <a:rPr lang="en-US" altLang="ko-KR">
                <a:solidFill>
                  <a:schemeClr val="tx1"/>
                </a:solidFill>
                <a:latin typeface="Calibri" panose="020F0502020204030204" pitchFamily="34" charset="0"/>
                <a:cs typeface="Calibri" panose="020F0502020204030204" pitchFamily="34" charset="0"/>
              </a:rPr>
              <a:t> (ISJ)</a:t>
            </a:r>
            <a:r>
              <a:rPr lang="ro-RO" altLang="ko-KR">
                <a:solidFill>
                  <a:schemeClr val="tx1"/>
                </a:solidFill>
                <a:latin typeface="Calibri" panose="020F0502020204030204" pitchFamily="34" charset="0"/>
                <a:cs typeface="Calibri" panose="020F0502020204030204" pitchFamily="34" charset="0"/>
              </a:rPr>
              <a:t> </a:t>
            </a:r>
            <a:endParaRPr lang="en-US" altLang="ko-KR">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12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539552" y="267494"/>
            <a:ext cx="8208912" cy="1136786"/>
          </a:xfrm>
          <a:prstGeom prst="rect">
            <a:avLst/>
          </a:prstGeom>
          <a:noFill/>
        </p:spPr>
        <p:txBody>
          <a:bodyPr wrap="square">
            <a:spAutoFit/>
          </a:bodyPr>
          <a:lstStyle/>
          <a:p>
            <a:pPr marL="0" marR="0" lvl="0" indent="0" algn="l" defTabSz="914400" rtl="0" eaLnBrk="1" fontAlgn="auto" latinLnBrk="0" hangingPunct="0">
              <a:lnSpc>
                <a:spcPct val="107000"/>
              </a:lnSpc>
              <a:spcBef>
                <a:spcPts val="0"/>
              </a:spcBef>
              <a:spcAft>
                <a:spcPts val="8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Arial Unicode MS"/>
                <a:cs typeface="+mn-cs"/>
              </a:rPr>
              <a:t>2. </a:t>
            </a:r>
            <a:r>
              <a:rPr kumimoji="0" lang="is-IS" sz="2000" b="0" i="0" u="none" strike="noStrike" kern="1200" cap="none" spc="0" normalizeH="0" baseline="0" noProof="0" dirty="0">
                <a:ln>
                  <a:noFill/>
                </a:ln>
                <a:solidFill>
                  <a:srgbClr val="000000"/>
                </a:solidFill>
                <a:effectLst/>
                <a:uLnTx/>
                <a:uFillTx/>
                <a:latin typeface="Arial"/>
                <a:ea typeface="Arial Unicode MS"/>
                <a:cs typeface="+mn-cs"/>
              </a:rPr>
              <a:t>Fjölmenningarleg stjórnun - lykillinn að ráðningarhæfni á evrópska vinnumarkaðnum</a:t>
            </a:r>
            <a:endParaRPr kumimoji="0" lang="is-I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algn="ctr">
              <a:lnSpc>
                <a:spcPct val="107000"/>
              </a:lnSpc>
              <a:spcAft>
                <a:spcPts val="800"/>
              </a:spcAft>
            </a:pPr>
            <a:endParaRPr lang="is-IS"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E2BDB4DF-E751-2A80-8656-2A106B0AE293}"/>
              </a:ext>
            </a:extLst>
          </p:cNvPr>
          <p:cNvSpPr txBox="1"/>
          <p:nvPr/>
        </p:nvSpPr>
        <p:spPr>
          <a:xfrm>
            <a:off x="683568" y="1016997"/>
            <a:ext cx="7632848" cy="2002664"/>
          </a:xfrm>
          <a:prstGeom prst="rect">
            <a:avLst/>
          </a:prstGeom>
          <a:noFill/>
        </p:spPr>
        <p:txBody>
          <a:bodyPr wrap="square">
            <a:spAutoFit/>
          </a:bodyPr>
          <a:lstStyle/>
          <a:p>
            <a:pPr algn="just">
              <a:lnSpc>
                <a:spcPct val="150000"/>
              </a:lnSpc>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just" latinLnBrk="0" hangingPunct="0">
              <a:lnSpc>
                <a:spcPct val="150000"/>
              </a:lnSpc>
            </a:pPr>
            <a:r>
              <a:rPr lang="is-IS" sz="1200" dirty="0">
                <a:effectLst/>
                <a:latin typeface="Calibri" panose="020F0502020204030204" pitchFamily="34" charset="0"/>
                <a:ea typeface="Calibri" panose="020F0502020204030204" pitchFamily="34" charset="0"/>
                <a:cs typeface="Times New Roman" panose="02020603050405020304" pitchFamily="18" charset="0"/>
              </a:rPr>
              <a:t>Þjálfun í fjölmenningarlegri stjórnun er ætlað að bregðast við þess konar aðstæðum. Þjálfunin gerir það að verkum að fólk verður meðvitaðra </a:t>
            </a:r>
            <a:r>
              <a:rPr lang="is-IS" sz="1200" dirty="0">
                <a:latin typeface="Calibri" panose="020F0502020204030204" pitchFamily="34" charset="0"/>
                <a:ea typeface="Calibri" panose="020F0502020204030204" pitchFamily="34" charset="0"/>
                <a:cs typeface="Times New Roman" panose="02020603050405020304" pitchFamily="18" charset="0"/>
              </a:rPr>
              <a:t>og </a:t>
            </a:r>
            <a:r>
              <a:rPr lang="is-IS" sz="1200" dirty="0">
                <a:effectLst/>
                <a:latin typeface="Calibri" panose="020F0502020204030204" pitchFamily="34" charset="0"/>
                <a:ea typeface="Calibri" panose="020F0502020204030204" pitchFamily="34" charset="0"/>
                <a:cs typeface="Times New Roman" panose="02020603050405020304" pitchFamily="18" charset="0"/>
              </a:rPr>
              <a:t>þekkir eigin menningarleg gildi til að geta betur stjórnað </a:t>
            </a:r>
            <a:r>
              <a:rPr lang="is-IS" sz="1200" dirty="0">
                <a:latin typeface="Calibri" panose="020F0502020204030204" pitchFamily="34" charset="0"/>
                <a:ea typeface="Calibri" panose="020F0502020204030204" pitchFamily="34" charset="0"/>
                <a:cs typeface="Times New Roman" panose="02020603050405020304" pitchFamily="18" charset="0"/>
              </a:rPr>
              <a:t>fjöl</a:t>
            </a:r>
            <a:r>
              <a:rPr lang="is-IS" sz="1200" dirty="0">
                <a:effectLst/>
                <a:latin typeface="Calibri" panose="020F0502020204030204" pitchFamily="34" charset="0"/>
                <a:ea typeface="Calibri" panose="020F0502020204030204" pitchFamily="34" charset="0"/>
                <a:cs typeface="Times New Roman" panose="02020603050405020304" pitchFamily="18" charset="0"/>
              </a:rPr>
              <a:t>menningarlegum teymum. Þessi vitund um menningu annara og sinnar eigin tengir fólk saman og styrkir fagleg tengsl með því að draga úr misskilningi og atvikum sem geta haft áhrif á að verkefni gangi vel fyrir sig. Auk þess færir þjálfun í </a:t>
            </a:r>
            <a:r>
              <a:rPr lang="is-IS" sz="1200" dirty="0">
                <a:latin typeface="Calibri" panose="020F0502020204030204" pitchFamily="34" charset="0"/>
                <a:ea typeface="Calibri" panose="020F0502020204030204" pitchFamily="34" charset="0"/>
                <a:cs typeface="Times New Roman" panose="02020603050405020304" pitchFamily="18" charset="0"/>
              </a:rPr>
              <a:t>fjöl</a:t>
            </a:r>
            <a:r>
              <a:rPr lang="is-IS" sz="1200" dirty="0">
                <a:effectLst/>
                <a:latin typeface="Calibri" panose="020F0502020204030204" pitchFamily="34" charset="0"/>
                <a:ea typeface="Calibri" panose="020F0502020204030204" pitchFamily="34" charset="0"/>
                <a:cs typeface="Times New Roman" panose="02020603050405020304" pitchFamily="18" charset="0"/>
              </a:rPr>
              <a:t>menningarlegri stjórnun fyrirtækinu aukið virði og hagnað þar sem menningarmunur er skilinn og aðlagaður að </a:t>
            </a:r>
            <a:r>
              <a:rPr lang="is-IS" sz="1200" dirty="0">
                <a:latin typeface="Calibri" panose="020F0502020204030204" pitchFamily="34" charset="0"/>
                <a:ea typeface="Calibri" panose="020F0502020204030204" pitchFamily="34" charset="0"/>
                <a:cs typeface="Times New Roman" panose="02020603050405020304" pitchFamily="18" charset="0"/>
              </a:rPr>
              <a:t>fjöl</a:t>
            </a:r>
            <a:r>
              <a:rPr lang="is-IS" sz="1200" dirty="0">
                <a:effectLst/>
                <a:latin typeface="Calibri" panose="020F0502020204030204" pitchFamily="34" charset="0"/>
                <a:ea typeface="Calibri" panose="020F0502020204030204" pitchFamily="34" charset="0"/>
                <a:cs typeface="Times New Roman" panose="02020603050405020304" pitchFamily="18" charset="0"/>
              </a:rPr>
              <a:t>menningarlegum teymum þeirra. </a:t>
            </a:r>
          </a:p>
        </p:txBody>
      </p:sp>
    </p:spTree>
    <p:extLst>
      <p:ext uri="{BB962C8B-B14F-4D97-AF65-F5344CB8AC3E}">
        <p14:creationId xmlns:p14="http://schemas.microsoft.com/office/powerpoint/2010/main" val="182557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1560" y="267494"/>
            <a:ext cx="8136904" cy="1136786"/>
          </a:xfrm>
          <a:prstGeom prst="rect">
            <a:avLst/>
          </a:prstGeom>
          <a:noFill/>
        </p:spPr>
        <p:txBody>
          <a:bodyPr wrap="square">
            <a:spAutoFit/>
          </a:bodyPr>
          <a:lstStyle/>
          <a:p>
            <a:pPr marL="0" marR="0" lvl="0" indent="0" algn="l" defTabSz="914400" rtl="0" eaLnBrk="1" fontAlgn="auto" latinLnBrk="0" hangingPunct="0">
              <a:lnSpc>
                <a:spcPct val="107000"/>
              </a:lnSpc>
              <a:spcBef>
                <a:spcPts val="0"/>
              </a:spcBef>
              <a:spcAft>
                <a:spcPts val="8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Arial Unicode MS"/>
                <a:cs typeface="+mn-cs"/>
              </a:rPr>
              <a:t>2. </a:t>
            </a:r>
            <a:r>
              <a:rPr kumimoji="0" lang="is-IS" sz="2000" b="0" i="0" u="none" strike="noStrike" kern="1200" cap="none" spc="0" normalizeH="0" baseline="0" noProof="0" dirty="0">
                <a:ln>
                  <a:noFill/>
                </a:ln>
                <a:solidFill>
                  <a:srgbClr val="000000"/>
                </a:solidFill>
                <a:effectLst/>
                <a:uLnTx/>
                <a:uFillTx/>
                <a:latin typeface="Arial"/>
                <a:ea typeface="Arial Unicode MS"/>
                <a:cs typeface="+mn-cs"/>
              </a:rPr>
              <a:t>Fjölmenningarleg stjórnun - lykillinn að ráðningarhæfni á evrópska vinnumarkaðnum</a:t>
            </a:r>
            <a:endParaRPr kumimoji="0" lang="is-I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algn="ctr">
              <a:lnSpc>
                <a:spcPct val="107000"/>
              </a:lnSpc>
              <a:spcAft>
                <a:spcPts val="800"/>
              </a:spcAft>
            </a:pPr>
            <a:r>
              <a:rPr lang="is-IS" dirty="0">
                <a:effectLst/>
                <a:latin typeface="Calibri" panose="020F0502020204030204" pitchFamily="34" charset="0"/>
                <a:ea typeface="Arial" panose="020B0604020202020204" pitchFamily="34" charset="0"/>
              </a:rPr>
              <a:t> </a:t>
            </a:r>
            <a:endParaRPr lang="is-IS"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510BB5B8-4CA8-C3E8-8259-43CCC65106A6}"/>
              </a:ext>
            </a:extLst>
          </p:cNvPr>
          <p:cNvSpPr txBox="1"/>
          <p:nvPr/>
        </p:nvSpPr>
        <p:spPr>
          <a:xfrm>
            <a:off x="611560" y="1059582"/>
            <a:ext cx="8208912" cy="3293209"/>
          </a:xfrm>
          <a:prstGeom prst="rect">
            <a:avLst/>
          </a:prstGeom>
          <a:noFill/>
        </p:spPr>
        <p:txBody>
          <a:bodyPr wrap="square">
            <a:spAutoFit/>
          </a:bodyPr>
          <a:lstStyle/>
          <a:p>
            <a:pPr latinLnBrk="0" hangingPunct="0">
              <a:spcAft>
                <a:spcPts val="800"/>
              </a:spcAft>
            </a:pPr>
            <a:r>
              <a:rPr lang="is-IS" sz="1600" dirty="0">
                <a:effectLst/>
                <a:latin typeface="Calibri" panose="020F0502020204030204" pitchFamily="34" charset="0"/>
                <a:ea typeface="Calibri" panose="020F0502020204030204" pitchFamily="34" charset="0"/>
              </a:rPr>
              <a:t>2.2: </a:t>
            </a:r>
            <a:r>
              <a:rPr lang="is-IS" sz="1600" dirty="0">
                <a:latin typeface="Calibri" panose="020F0502020204030204" pitchFamily="34" charset="0"/>
                <a:ea typeface="Calibri" panose="020F0502020204030204" pitchFamily="34" charset="0"/>
              </a:rPr>
              <a:t>Möguleikar</a:t>
            </a:r>
            <a:r>
              <a:rPr lang="is-IS" sz="1600" dirty="0">
                <a:effectLst/>
                <a:latin typeface="Calibri" panose="020F0502020204030204" pitchFamily="34" charset="0"/>
                <a:ea typeface="Calibri" panose="020F0502020204030204" pitchFamily="34" charset="0"/>
              </a:rPr>
              <a:t> og hindranir í </a:t>
            </a:r>
            <a:r>
              <a:rPr lang="is-IS" sz="1600" dirty="0">
                <a:latin typeface="Calibri" panose="020F0502020204030204" pitchFamily="34" charset="0"/>
                <a:ea typeface="Calibri" panose="020F0502020204030204" pitchFamily="34" charset="0"/>
              </a:rPr>
              <a:t>fjöl</a:t>
            </a:r>
            <a:r>
              <a:rPr lang="is-IS" sz="1600" dirty="0">
                <a:effectLst/>
                <a:latin typeface="Calibri" panose="020F0502020204030204" pitchFamily="34" charset="0"/>
                <a:ea typeface="Calibri" panose="020F0502020204030204" pitchFamily="34" charset="0"/>
              </a:rPr>
              <a:t>menningarlegri stjórnun </a:t>
            </a:r>
          </a:p>
          <a:p>
            <a:pPr latinLnBrk="0" hangingPunct="0">
              <a:spcAft>
                <a:spcPts val="800"/>
              </a:spcAft>
            </a:pPr>
            <a:r>
              <a:rPr lang="is-IS" sz="1200" dirty="0">
                <a:effectLst/>
                <a:latin typeface="Calibri" panose="020F0502020204030204" pitchFamily="34" charset="0"/>
                <a:ea typeface="Calibri" panose="020F0502020204030204" pitchFamily="34" charset="0"/>
              </a:rPr>
              <a:t>Litið er á </a:t>
            </a:r>
            <a:r>
              <a:rPr lang="is-IS" sz="1200" dirty="0">
                <a:latin typeface="Calibri" panose="020F0502020204030204" pitchFamily="34" charset="0"/>
                <a:ea typeface="Calibri" panose="020F0502020204030204" pitchFamily="34" charset="0"/>
              </a:rPr>
              <a:t>fjöl</a:t>
            </a:r>
            <a:r>
              <a:rPr lang="is-IS" sz="1200" dirty="0">
                <a:effectLst/>
                <a:latin typeface="Calibri" panose="020F0502020204030204" pitchFamily="34" charset="0"/>
                <a:ea typeface="Calibri" panose="020F0502020204030204" pitchFamily="34" charset="0"/>
              </a:rPr>
              <a:t>menningarlega stjórnun sem ávinning fyrir fyrirtæki en jafnframt sem stóra áskorun fyrir fjölþjóðlegt fyrirtæki. Fyrsta skrefið í að innleiða góða stjórnunarhætti er að skilja kosti og hindranir. Samvinna og kostir fjölmenningarlegs teymis getur því boðið fyrirtækinu: </a:t>
            </a:r>
          </a:p>
          <a:p>
            <a:pPr marL="628650" lvl="1" indent="-171450" latinLnBrk="0" hangingPunct="0">
              <a:spcAft>
                <a:spcPts val="800"/>
              </a:spcAft>
              <a:buFont typeface="Arial" panose="020B0604020202020204" pitchFamily="34" charset="0"/>
              <a:buChar char="•"/>
            </a:pPr>
            <a:r>
              <a:rPr lang="is-IS" sz="1200" dirty="0">
                <a:effectLst/>
                <a:latin typeface="Calibri" panose="020F0502020204030204" pitchFamily="34" charset="0"/>
                <a:ea typeface="Calibri" panose="020F0502020204030204" pitchFamily="34" charset="0"/>
              </a:rPr>
              <a:t>fjölbreytt sjónarhorn, sem eru uppspretta sköpunar og nýsköpunar </a:t>
            </a:r>
          </a:p>
          <a:p>
            <a:pPr marL="628650" lvl="1" indent="-171450" latinLnBrk="0" hangingPunct="0">
              <a:spcAft>
                <a:spcPts val="800"/>
              </a:spcAft>
              <a:buFont typeface="Arial" panose="020B0604020202020204" pitchFamily="34" charset="0"/>
              <a:buChar char="•"/>
            </a:pPr>
            <a:r>
              <a:rPr lang="is-IS" sz="1200" dirty="0">
                <a:effectLst/>
                <a:latin typeface="Calibri" panose="020F0502020204030204" pitchFamily="34" charset="0"/>
                <a:ea typeface="Calibri" panose="020F0502020204030204" pitchFamily="34" charset="0"/>
              </a:rPr>
              <a:t>betri skilning á viðskiptavinum þínum, sem mun stuðla að aukinnar samkeppnishæfni</a:t>
            </a:r>
          </a:p>
          <a:p>
            <a:pPr marL="628650" lvl="1" indent="-171450" latinLnBrk="0" hangingPunct="0">
              <a:spcAft>
                <a:spcPts val="800"/>
              </a:spcAft>
              <a:buFont typeface="Arial" panose="020B0604020202020204" pitchFamily="34" charset="0"/>
              <a:buChar char="•"/>
            </a:pPr>
            <a:r>
              <a:rPr lang="is-IS" sz="1200" dirty="0">
                <a:effectLst/>
                <a:latin typeface="Calibri" panose="020F0502020204030204" pitchFamily="34" charset="0"/>
                <a:ea typeface="Calibri" panose="020F0502020204030204" pitchFamily="34" charset="0"/>
              </a:rPr>
              <a:t>aukið menningarnæmi og þar af leiðandi betri markvissari markaðssetningu</a:t>
            </a:r>
          </a:p>
          <a:p>
            <a:pPr marL="628650" lvl="1" indent="-171450" latinLnBrk="0" hangingPunct="0">
              <a:spcAft>
                <a:spcPts val="800"/>
              </a:spcAft>
              <a:buFont typeface="Arial" panose="020B0604020202020204" pitchFamily="34" charset="0"/>
              <a:buChar char="•"/>
            </a:pPr>
            <a:r>
              <a:rPr lang="is-IS" sz="1200" dirty="0">
                <a:effectLst/>
                <a:latin typeface="Calibri" panose="020F0502020204030204" pitchFamily="34" charset="0"/>
                <a:ea typeface="Calibri" panose="020F0502020204030204" pitchFamily="34" charset="0"/>
              </a:rPr>
              <a:t>hæfni til að halda í hæft starfsfólk</a:t>
            </a:r>
          </a:p>
          <a:p>
            <a:pPr marL="628650" lvl="1" indent="-171450" latinLnBrk="0" hangingPunct="0">
              <a:spcAft>
                <a:spcPts val="800"/>
              </a:spcAft>
              <a:buFont typeface="Arial" panose="020B0604020202020204" pitchFamily="34" charset="0"/>
              <a:buChar char="•"/>
            </a:pPr>
            <a:r>
              <a:rPr lang="is-IS" sz="1200" dirty="0">
                <a:effectLst/>
                <a:latin typeface="Calibri" panose="020F0502020204030204" pitchFamily="34" charset="0"/>
                <a:ea typeface="Calibri" panose="020F0502020204030204" pitchFamily="34" charset="0"/>
              </a:rPr>
              <a:t>möguleikann á að þróa fjölbreyttara og sveigjanlegra vöruúrval og þjónustu. </a:t>
            </a:r>
          </a:p>
          <a:p>
            <a:pPr marL="628650" lvl="1" indent="-171450" latinLnBrk="0" hangingPunct="0">
              <a:spcAft>
                <a:spcPts val="800"/>
              </a:spcAft>
              <a:buFont typeface="Arial" panose="020B0604020202020204" pitchFamily="34" charset="0"/>
              <a:buChar char="•"/>
            </a:pPr>
            <a:endParaRPr lang="is-IS" sz="1200" dirty="0">
              <a:effectLst/>
              <a:latin typeface="Calibri" panose="020F0502020204030204" pitchFamily="34" charset="0"/>
              <a:ea typeface="Calibri" panose="020F0502020204030204" pitchFamily="34" charset="0"/>
            </a:endParaRPr>
          </a:p>
          <a:p>
            <a:pPr latinLnBrk="0" hangingPunct="0">
              <a:spcAft>
                <a:spcPts val="800"/>
              </a:spcAft>
            </a:pPr>
            <a:r>
              <a:rPr lang="is-IS" sz="1200" dirty="0">
                <a:effectLst/>
                <a:latin typeface="Calibri" panose="020F0502020204030204" pitchFamily="34" charset="0"/>
                <a:ea typeface="Calibri" panose="020F0502020204030204" pitchFamily="34" charset="0"/>
              </a:rPr>
              <a:t>Til að forðast hindranir sem kunna að birtast í fjölmenningarlegu teymi ætti að hafa ákveðnar meginreglur í huga </a:t>
            </a:r>
          </a:p>
          <a:p>
            <a:pPr latinLnBrk="0" hangingPunct="0">
              <a:spcAft>
                <a:spcPts val="800"/>
              </a:spcAft>
            </a:pPr>
            <a:endParaRPr lang="ro-RO"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12946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1560" y="339502"/>
            <a:ext cx="8136904" cy="1136786"/>
          </a:xfrm>
          <a:prstGeom prst="rect">
            <a:avLst/>
          </a:prstGeom>
          <a:noFill/>
        </p:spPr>
        <p:txBody>
          <a:bodyPr wrap="square">
            <a:spAutoFit/>
          </a:bodyPr>
          <a:lstStyle/>
          <a:p>
            <a:pPr marL="0" marR="0" lvl="0" indent="0" algn="l" defTabSz="914400" rtl="0" eaLnBrk="1" fontAlgn="auto" latinLnBrk="0" hangingPunct="0">
              <a:lnSpc>
                <a:spcPct val="107000"/>
              </a:lnSpc>
              <a:spcBef>
                <a:spcPts val="0"/>
              </a:spcBef>
              <a:spcAft>
                <a:spcPts val="8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Arial Unicode MS"/>
                <a:cs typeface="+mn-cs"/>
              </a:rPr>
              <a:t>2. </a:t>
            </a:r>
            <a:r>
              <a:rPr kumimoji="0" lang="is-IS" sz="2000" b="0" i="0" u="none" strike="noStrike" kern="1200" cap="none" spc="0" normalizeH="0" baseline="0" noProof="0" dirty="0">
                <a:ln>
                  <a:noFill/>
                </a:ln>
                <a:solidFill>
                  <a:srgbClr val="000000"/>
                </a:solidFill>
                <a:effectLst/>
                <a:uLnTx/>
                <a:uFillTx/>
                <a:latin typeface="Arial"/>
                <a:ea typeface="Arial Unicode MS"/>
                <a:cs typeface="+mn-cs"/>
              </a:rPr>
              <a:t>Fjölmenningarleg stjórnun - lykillinn að ráðningarhæfni á evrópska vinnumarkaðnum</a:t>
            </a:r>
            <a:endParaRPr kumimoji="0" lang="is-I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algn="ctr">
              <a:lnSpc>
                <a:spcPct val="107000"/>
              </a:lnSpc>
              <a:spcAft>
                <a:spcPts val="800"/>
              </a:spcAft>
            </a:pPr>
            <a:r>
              <a:rPr lang="en-GB" dirty="0">
                <a:effectLst/>
                <a:latin typeface="Calibri" panose="020F050202020403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E691A91D-556B-55A3-ED8E-21D76DAAFCF0}"/>
              </a:ext>
            </a:extLst>
          </p:cNvPr>
          <p:cNvSpPr txBox="1"/>
          <p:nvPr/>
        </p:nvSpPr>
        <p:spPr>
          <a:xfrm>
            <a:off x="611560" y="1275606"/>
            <a:ext cx="8280920" cy="2833724"/>
          </a:xfrm>
          <a:prstGeom prst="rect">
            <a:avLst/>
          </a:prstGeom>
          <a:noFill/>
        </p:spPr>
        <p:txBody>
          <a:bodyPr wrap="square">
            <a:spAutoFit/>
          </a:bodyPr>
          <a:lstStyle/>
          <a:p>
            <a:pPr marL="228600" indent="-228600" latinLnBrk="0" hangingPunct="0">
              <a:lnSpc>
                <a:spcPct val="150000"/>
              </a:lnSpc>
              <a:buFont typeface="+mj-lt"/>
              <a:buAutoNum type="arabicPeriod"/>
            </a:pPr>
            <a:r>
              <a:rPr lang="is-IS" sz="1200" b="1" dirty="0">
                <a:effectLst/>
                <a:latin typeface="Calibri" panose="020F0502020204030204" pitchFamily="34" charset="0"/>
                <a:ea typeface="Calibri" panose="020F0502020204030204" pitchFamily="34" charset="0"/>
                <a:cs typeface="Times New Roman" panose="02020603050405020304" pitchFamily="18" charset="0"/>
              </a:rPr>
              <a:t>Ekki hunsa menningarlegan mun í teyminu þínu. </a:t>
            </a:r>
            <a:r>
              <a:rPr lang="is-IS" sz="1200" dirty="0">
                <a:latin typeface="Calibri" panose="020F0502020204030204" pitchFamily="34" charset="0"/>
                <a:ea typeface="Calibri" panose="020F0502020204030204" pitchFamily="34" charset="0"/>
                <a:cs typeface="Times New Roman" panose="02020603050405020304" pitchFamily="18" charset="0"/>
              </a:rPr>
              <a:t> </a:t>
            </a:r>
            <a:r>
              <a:rPr lang="is-IS" sz="1200" dirty="0">
                <a:effectLst/>
                <a:latin typeface="Calibri" panose="020F0502020204030204" pitchFamily="34" charset="0"/>
                <a:ea typeface="Calibri" panose="020F0502020204030204" pitchFamily="34" charset="0"/>
                <a:cs typeface="Times New Roman" panose="02020603050405020304" pitchFamily="18" charset="0"/>
              </a:rPr>
              <a:t>Það eitt að læra um menningu teymisins getur hjálpað þér að greina mun (einkum í því hvernig þú tjáir þig) sem gæti valdið </a:t>
            </a:r>
            <a:r>
              <a:rPr lang="is-IS" sz="1200" dirty="0">
                <a:latin typeface="Calibri" panose="020F0502020204030204" pitchFamily="34" charset="0"/>
                <a:ea typeface="Calibri" panose="020F0502020204030204" pitchFamily="34" charset="0"/>
                <a:cs typeface="Times New Roman" panose="02020603050405020304" pitchFamily="18" charset="0"/>
              </a:rPr>
              <a:t>misskilningi</a:t>
            </a:r>
            <a:r>
              <a:rPr lang="is-IS" sz="1200" dirty="0">
                <a:effectLst/>
                <a:latin typeface="Calibri" panose="020F0502020204030204" pitchFamily="34" charset="0"/>
                <a:ea typeface="Calibri" panose="020F0502020204030204" pitchFamily="34" charset="0"/>
                <a:cs typeface="Times New Roman" panose="02020603050405020304" pitchFamily="18" charset="0"/>
              </a:rPr>
              <a:t>. </a:t>
            </a:r>
          </a:p>
          <a:p>
            <a:pPr marL="228600" indent="-228600" latinLnBrk="0" hangingPunct="0">
              <a:lnSpc>
                <a:spcPct val="150000"/>
              </a:lnSpc>
              <a:buFont typeface="+mj-lt"/>
              <a:buAutoNum type="arabicPeriod"/>
            </a:pPr>
            <a:r>
              <a:rPr lang="is-IS" sz="1200" b="1" dirty="0">
                <a:effectLst/>
                <a:latin typeface="Calibri" panose="020F0502020204030204" pitchFamily="34" charset="0"/>
                <a:ea typeface="Calibri" panose="020F0502020204030204" pitchFamily="34" charset="0"/>
                <a:cs typeface="Times New Roman" panose="02020603050405020304" pitchFamily="18" charset="0"/>
              </a:rPr>
              <a:t>Settu upp fjölmenningarlega stjórnun sem gerir teyminu þínu kleift að nýta sér fjölbreytileikann. </a:t>
            </a:r>
            <a:r>
              <a:rPr lang="is-IS" sz="1200" dirty="0">
                <a:effectLst/>
                <a:latin typeface="Calibri" panose="020F0502020204030204" pitchFamily="34" charset="0"/>
                <a:ea typeface="Calibri" panose="020F0502020204030204" pitchFamily="34" charset="0"/>
                <a:cs typeface="Times New Roman" panose="02020603050405020304" pitchFamily="18" charset="0"/>
              </a:rPr>
              <a:t>Mikilvægt er að skipuleggja undirbúningstíma þegar starfsmenn þínir þurfa á honum að halda. Hann sýnir þeim líka að þú virðir fjölbreytileika þeirra. Þetta verklag veitir þeim þá tilfinningu að þeim finnist yfirmaður sinn meta sig mikils, ásamt öðrum í teyminu. </a:t>
            </a:r>
          </a:p>
          <a:p>
            <a:pPr marL="228600" indent="-228600" latinLnBrk="0" hangingPunct="0">
              <a:lnSpc>
                <a:spcPct val="150000"/>
              </a:lnSpc>
              <a:buFont typeface="+mj-lt"/>
              <a:buAutoNum type="arabicPeriod"/>
            </a:pPr>
            <a:r>
              <a:rPr lang="is-IS" sz="1200" b="1" dirty="0">
                <a:effectLst/>
                <a:latin typeface="Calibri" panose="020F0502020204030204" pitchFamily="34" charset="0"/>
                <a:ea typeface="Calibri" panose="020F0502020204030204" pitchFamily="34" charset="0"/>
                <a:cs typeface="Times New Roman" panose="02020603050405020304" pitchFamily="18" charset="0"/>
              </a:rPr>
              <a:t>Berstu af krafti gegn staðalmyndum. </a:t>
            </a:r>
            <a:r>
              <a:rPr lang="is-IS" sz="1200" dirty="0">
                <a:effectLst/>
                <a:latin typeface="Calibri" panose="020F0502020204030204" pitchFamily="34" charset="0"/>
                <a:ea typeface="Calibri" panose="020F0502020204030204" pitchFamily="34" charset="0"/>
                <a:cs typeface="Times New Roman" panose="02020603050405020304" pitchFamily="18" charset="0"/>
              </a:rPr>
              <a:t>Oft er munur á því að gera sér grein fyrir menningarmun og að reiða sig á staðalmyndir til að draga ályktanir um hegðun starfsmanna sinna. Til að forðast þær er yfirleitt nóg að kynnast hverjum og einum samstarfsmanni. Hvettu samstarfsfólk þitt til að gera slíkt hið sama. Þannig geturðu ekki lengur litið á þau sem „fulltrúa“ menningar heldur sem einstaklinga í eigin rétti. </a:t>
            </a:r>
          </a:p>
          <a:p>
            <a:pPr latinLnBrk="0" hangingPunct="0">
              <a:lnSpc>
                <a:spcPct val="150000"/>
              </a:lnSpc>
            </a:pP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14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5689" y="267494"/>
            <a:ext cx="8136904" cy="1136786"/>
          </a:xfrm>
          <a:prstGeom prst="rect">
            <a:avLst/>
          </a:prstGeom>
          <a:noFill/>
        </p:spPr>
        <p:txBody>
          <a:bodyPr wrap="square">
            <a:spAutoFit/>
          </a:bodyPr>
          <a:lstStyle/>
          <a:p>
            <a:pPr marL="0" marR="0" lvl="0" indent="0" algn="l" defTabSz="914400" rtl="0" eaLnBrk="1" fontAlgn="auto" latinLnBrk="0" hangingPunct="0">
              <a:lnSpc>
                <a:spcPct val="107000"/>
              </a:lnSpc>
              <a:spcBef>
                <a:spcPts val="0"/>
              </a:spcBef>
              <a:spcAft>
                <a:spcPts val="8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Arial Unicode MS"/>
                <a:cs typeface="+mn-cs"/>
              </a:rPr>
              <a:t>2. </a:t>
            </a:r>
            <a:r>
              <a:rPr kumimoji="0" lang="is-IS" sz="2000" b="0" i="0" u="none" strike="noStrike" kern="1200" cap="none" spc="0" normalizeH="0" baseline="0" noProof="0" dirty="0">
                <a:ln>
                  <a:noFill/>
                </a:ln>
                <a:solidFill>
                  <a:srgbClr val="000000"/>
                </a:solidFill>
                <a:effectLst/>
                <a:uLnTx/>
                <a:uFillTx/>
                <a:latin typeface="Arial"/>
                <a:ea typeface="Arial Unicode MS"/>
                <a:cs typeface="+mn-cs"/>
              </a:rPr>
              <a:t>Fjölmenningarleg stjórnun - lykillinn að ráðningarhæfni á evrópska vinnumarkaðnum</a:t>
            </a:r>
            <a:endParaRPr kumimoji="0" lang="is-I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algn="ctr" latinLnBrk="0" hangingPunct="0">
              <a:lnSpc>
                <a:spcPct val="107000"/>
              </a:lnSpc>
              <a:spcAft>
                <a:spcPts val="800"/>
              </a:spcAft>
            </a:pPr>
            <a:r>
              <a:rPr lang="is-IS" dirty="0">
                <a:effectLst/>
                <a:latin typeface="Calibri" panose="020F0502020204030204" pitchFamily="34" charset="0"/>
                <a:ea typeface="Arial" panose="020B0604020202020204" pitchFamily="34" charset="0"/>
              </a:rPr>
              <a:t> </a:t>
            </a:r>
            <a:endParaRPr lang="is-IS"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5A6409FA-F32F-DE3C-9817-3358E877FA55}"/>
              </a:ext>
            </a:extLst>
          </p:cNvPr>
          <p:cNvSpPr txBox="1"/>
          <p:nvPr/>
        </p:nvSpPr>
        <p:spPr>
          <a:xfrm>
            <a:off x="611560" y="1465825"/>
            <a:ext cx="8136904" cy="2002664"/>
          </a:xfrm>
          <a:prstGeom prst="rect">
            <a:avLst/>
          </a:prstGeom>
          <a:noFill/>
        </p:spPr>
        <p:txBody>
          <a:bodyPr wrap="square">
            <a:spAutoFit/>
          </a:bodyPr>
          <a:lstStyle/>
          <a:p>
            <a:pPr latinLnBrk="0" hangingPunct="0">
              <a:lnSpc>
                <a:spcPct val="150000"/>
              </a:lnSpc>
            </a:pPr>
            <a:r>
              <a:rPr lang="ro-RO" sz="1200" b="1" dirty="0">
                <a:latin typeface="Calibri" panose="020F0502020204030204" pitchFamily="34" charset="0"/>
              </a:rPr>
              <a:t>4. </a:t>
            </a:r>
            <a:r>
              <a:rPr lang="is-IS" sz="1200" b="1" dirty="0">
                <a:latin typeface="Calibri" panose="020F0502020204030204" pitchFamily="34" charset="0"/>
              </a:rPr>
              <a:t>Æfðu þig í að sýna samkennd. </a:t>
            </a:r>
            <a:r>
              <a:rPr lang="is-IS" sz="1200" dirty="0">
                <a:latin typeface="Calibri" panose="020F0502020204030204" pitchFamily="34" charset="0"/>
              </a:rPr>
              <a:t>Það einfalda verkefni að hafa áhyggjur af velferð starfsmanna og aðlögun þeirra að teyminu gerir þér bæði kleift að draga úr tálmunum þegar þeir koma upp (og það hvort sem það er vegna menningarlegs ágreinings eða ekki) og stuðla að gagnkvæmri virðingu meðal starfsmanna. </a:t>
            </a:r>
          </a:p>
          <a:p>
            <a:pPr latinLnBrk="0" hangingPunct="0">
              <a:lnSpc>
                <a:spcPct val="150000"/>
              </a:lnSpc>
            </a:pPr>
            <a:r>
              <a:rPr lang="is-IS" sz="1200" b="1" dirty="0">
                <a:latin typeface="Calibri" panose="020F0502020204030204" pitchFamily="34" charset="0"/>
              </a:rPr>
              <a:t>5. Fáðu innblástur frá fjölmenningarlegum stjórnunaraðferðum annarra fyrirtækja. </a:t>
            </a:r>
            <a:r>
              <a:rPr lang="is-IS" sz="1200" dirty="0">
                <a:latin typeface="Calibri" panose="020F0502020204030204" pitchFamily="34" charset="0"/>
              </a:rPr>
              <a:t>Markvisst framtak getur gert þér kleift að meta menningarmun innan teymisins og stuðlað að góðum skilningi og samvinnu. Gott ráð er að leita að fyrirtækjum sem þegar hafa gert tilraunir með fjölmenningarlega stjórnun og aðlaga hugmyndirnar að eigin fyrirtækjum. </a:t>
            </a:r>
          </a:p>
          <a:p>
            <a:pPr latinLnBrk="0" hangingPunct="0">
              <a:lnSpc>
                <a:spcPct val="150000"/>
              </a:lnSpc>
            </a:pPr>
            <a:endParaRPr lang="ro-RO" sz="1200" dirty="0">
              <a:latin typeface="Calibri" panose="020F0502020204030204" pitchFamily="34" charset="0"/>
            </a:endParaRPr>
          </a:p>
        </p:txBody>
      </p:sp>
    </p:spTree>
    <p:extLst>
      <p:ext uri="{BB962C8B-B14F-4D97-AF65-F5344CB8AC3E}">
        <p14:creationId xmlns:p14="http://schemas.microsoft.com/office/powerpoint/2010/main" val="4248897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797088" y="242145"/>
            <a:ext cx="8346911" cy="576064"/>
          </a:xfrm>
        </p:spPr>
        <p:txBody>
          <a:bodyPr/>
          <a:lstStyle/>
          <a:p>
            <a:pPr algn="l"/>
            <a:r>
              <a:rPr lang="is-IS" sz="2000" dirty="0"/>
              <a:t>3. Arðbær rekstur á stafrænum tímum </a:t>
            </a:r>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a:xfrm>
            <a:off x="797088" y="818209"/>
            <a:ext cx="7887614" cy="432048"/>
          </a:xfrm>
        </p:spPr>
        <p:txBody>
          <a:bodyPr/>
          <a:lstStyle/>
          <a:p>
            <a:endParaRPr lang="ro-RO" sz="1800" dirty="0"/>
          </a:p>
          <a:p>
            <a:pPr algn="l"/>
            <a:r>
              <a:rPr lang="es-ES" sz="1800" dirty="0"/>
              <a:t>3.1: </a:t>
            </a:r>
            <a:r>
              <a:rPr lang="es-ES" sz="1800" dirty="0" err="1"/>
              <a:t>Þrep</a:t>
            </a:r>
            <a:r>
              <a:rPr lang="es-ES" sz="1800" dirty="0"/>
              <a:t> </a:t>
            </a:r>
            <a:r>
              <a:rPr lang="es-ES" sz="1800" dirty="0" err="1"/>
              <a:t>sem</a:t>
            </a:r>
            <a:r>
              <a:rPr lang="es-ES" sz="1800" dirty="0"/>
              <a:t> </a:t>
            </a:r>
            <a:r>
              <a:rPr lang="es-ES" sz="1800" dirty="0" err="1"/>
              <a:t>hægt</a:t>
            </a:r>
            <a:r>
              <a:rPr lang="es-ES" sz="1800" dirty="0"/>
              <a:t> </a:t>
            </a:r>
            <a:r>
              <a:rPr lang="es-ES" sz="1800" dirty="0" err="1"/>
              <a:t>er</a:t>
            </a:r>
            <a:r>
              <a:rPr lang="es-ES" sz="1800" dirty="0"/>
              <a:t> </a:t>
            </a:r>
            <a:r>
              <a:rPr lang="es-ES" sz="1800" dirty="0" err="1"/>
              <a:t>að</a:t>
            </a:r>
            <a:r>
              <a:rPr lang="es-ES" sz="1800" dirty="0"/>
              <a:t> </a:t>
            </a:r>
            <a:r>
              <a:rPr lang="es-ES" sz="1800" dirty="0" err="1"/>
              <a:t>fylgja</a:t>
            </a:r>
            <a:r>
              <a:rPr lang="es-ES" sz="1800" dirty="0"/>
              <a:t> </a:t>
            </a:r>
            <a:r>
              <a:rPr lang="es-ES" sz="1800" dirty="0" err="1"/>
              <a:t>til</a:t>
            </a:r>
            <a:r>
              <a:rPr lang="es-ES" sz="1800" dirty="0"/>
              <a:t> </a:t>
            </a:r>
            <a:r>
              <a:rPr lang="es-ES" sz="1800" dirty="0" err="1"/>
              <a:t>að</a:t>
            </a:r>
            <a:r>
              <a:rPr lang="es-ES" sz="1800" dirty="0"/>
              <a:t> </a:t>
            </a:r>
            <a:r>
              <a:rPr lang="es-ES" sz="1800" dirty="0" err="1"/>
              <a:t>koma</a:t>
            </a:r>
            <a:r>
              <a:rPr lang="es-ES" sz="1800" dirty="0"/>
              <a:t> </a:t>
            </a:r>
            <a:r>
              <a:rPr lang="es-ES" sz="1800" dirty="0" err="1"/>
              <a:t>af</a:t>
            </a:r>
            <a:r>
              <a:rPr lang="es-ES" sz="1800" dirty="0"/>
              <a:t> </a:t>
            </a:r>
            <a:r>
              <a:rPr lang="es-ES" sz="1800" dirty="0" err="1"/>
              <a:t>stað</a:t>
            </a:r>
            <a:r>
              <a:rPr lang="es-ES" sz="1800" dirty="0"/>
              <a:t> </a:t>
            </a:r>
            <a:r>
              <a:rPr lang="es-ES" sz="1800" dirty="0" err="1"/>
              <a:t>arðbærri</a:t>
            </a:r>
            <a:r>
              <a:rPr lang="es-ES" sz="1800" dirty="0"/>
              <a:t> </a:t>
            </a:r>
            <a:r>
              <a:rPr lang="es-ES" sz="1800" dirty="0" err="1"/>
              <a:t>starfsemi</a:t>
            </a:r>
            <a:r>
              <a:rPr lang="es-ES" sz="1800" dirty="0"/>
              <a:t> á </a:t>
            </a:r>
            <a:r>
              <a:rPr lang="es-ES" sz="1800" dirty="0" err="1"/>
              <a:t>netinu</a:t>
            </a:r>
            <a:r>
              <a:rPr lang="es-ES" sz="1800" dirty="0"/>
              <a:t> </a:t>
            </a:r>
          </a:p>
        </p:txBody>
      </p:sp>
      <p:sp>
        <p:nvSpPr>
          <p:cNvPr id="4" name="TextBox 15">
            <a:extLst>
              <a:ext uri="{FF2B5EF4-FFF2-40B4-BE49-F238E27FC236}">
                <a16:creationId xmlns:a16="http://schemas.microsoft.com/office/drawing/2014/main" id="{A4EC8DF6-3118-6A03-CDDF-70A85F135774}"/>
              </a:ext>
            </a:extLst>
          </p:cNvPr>
          <p:cNvSpPr txBox="1"/>
          <p:nvPr/>
        </p:nvSpPr>
        <p:spPr>
          <a:xfrm>
            <a:off x="797089" y="1707654"/>
            <a:ext cx="7665952" cy="1754326"/>
          </a:xfrm>
          <a:prstGeom prst="rect">
            <a:avLst/>
          </a:prstGeom>
          <a:noFill/>
        </p:spPr>
        <p:txBody>
          <a:bodyPr wrap="square" rtlCol="0">
            <a:spAutoFit/>
          </a:bodyPr>
          <a:lstStyle/>
          <a:p>
            <a:pPr algn="just"/>
            <a:r>
              <a:rPr lang="is-IS" altLang="ko-KR" sz="1200" dirty="0">
                <a:solidFill>
                  <a:schemeClr val="tx1">
                    <a:lumMod val="75000"/>
                    <a:lumOff val="25000"/>
                  </a:schemeClr>
                </a:solidFill>
                <a:latin typeface="Calibri" panose="020F0502020204030204" pitchFamily="34" charset="0"/>
                <a:cs typeface="Calibri" panose="020F0502020204030204" pitchFamily="34" charset="0"/>
              </a:rPr>
              <a:t>Það er ekki jafneinfalt og ætla mætti við fyrstu sýn að stofna fyrirtæki á netinu. Þegar þú ert ákveðinn í að fara út á markaðinn er nauðsynlegt að gera vissar ráðstafanir. Hér eru nokkur dæmi um það sem gæti komið þér á óvart þegar þú ferð að auglýsa starfsemi þína á netinu: </a:t>
            </a:r>
          </a:p>
          <a:p>
            <a:pPr algn="just"/>
            <a:endParaRPr lang="is-IS" altLang="ko-KR" sz="1200" dirty="0">
              <a:solidFill>
                <a:schemeClr val="tx1">
                  <a:lumMod val="75000"/>
                  <a:lumOff val="25000"/>
                </a:schemeClr>
              </a:solidFill>
              <a:latin typeface="Calibri" panose="020F0502020204030204" pitchFamily="34" charset="0"/>
              <a:cs typeface="Calibri" panose="020F0502020204030204" pitchFamily="34" charset="0"/>
            </a:endParaRPr>
          </a:p>
          <a:p>
            <a:pPr marL="228600" indent="-228600" algn="just">
              <a:buAutoNum type="arabicPeriod"/>
            </a:pPr>
            <a:r>
              <a:rPr lang="is-IS" altLang="ko-KR" sz="1200" b="1" dirty="0">
                <a:solidFill>
                  <a:schemeClr val="tx1">
                    <a:lumMod val="75000"/>
                    <a:lumOff val="25000"/>
                  </a:schemeClr>
                </a:solidFill>
                <a:latin typeface="Calibri" panose="020F0502020204030204" pitchFamily="34" charset="0"/>
                <a:cs typeface="Calibri" panose="020F0502020204030204" pitchFamily="34" charset="0"/>
              </a:rPr>
              <a:t>Að selja sköpunarverk þín á netinu. </a:t>
            </a:r>
            <a:r>
              <a:rPr lang="is-IS" altLang="ko-KR" sz="1200" dirty="0">
                <a:solidFill>
                  <a:schemeClr val="tx1">
                    <a:lumMod val="75000"/>
                    <a:lumOff val="25000"/>
                  </a:schemeClr>
                </a:solidFill>
                <a:latin typeface="Calibri" panose="020F0502020204030204" pitchFamily="34" charset="0"/>
                <a:cs typeface="Calibri" panose="020F0502020204030204" pitchFamily="34" charset="0"/>
              </a:rPr>
              <a:t>Nauðsynlegt að setja niður fyrir sig nokkur grundvallaratriði í byrjun: hvaða tæki/tæknilausnir þú þarft (tölva, hýsill, vefsíða, nafn á léni), spurningar til að spyrja þig áður en þú byrjar (Er verkefnið virkilega áhugavert fyrir mig? Er kunnátta mín viðeigandi og/eða nægjanleg? Eru úrræði mín nægileg? o.s.frv.), ferlið til að stofna fyrirtækið þitt (til að tryggja að reksturinn fari að lögum), aðgerðir til að koma sér á framfæri (til að vonast til að gera netverslunina þína arðbæra, markaðssetning á netinu til að selja þínar eigin vörur). </a:t>
            </a:r>
          </a:p>
        </p:txBody>
      </p:sp>
    </p:spTree>
    <p:extLst>
      <p:ext uri="{BB962C8B-B14F-4D97-AF65-F5344CB8AC3E}">
        <p14:creationId xmlns:p14="http://schemas.microsoft.com/office/powerpoint/2010/main" val="4160832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827584" y="267494"/>
            <a:ext cx="8136904" cy="576064"/>
          </a:xfrm>
        </p:spPr>
        <p:txBody>
          <a:bodyPr/>
          <a:lstStyle/>
          <a:p>
            <a:pPr algn="l"/>
            <a:r>
              <a:rPr lang="is-IS" sz="2000" dirty="0"/>
              <a:t>3. Arðbær rekstur á stafrænum tímum </a:t>
            </a:r>
          </a:p>
        </p:txBody>
      </p:sp>
      <p:sp>
        <p:nvSpPr>
          <p:cNvPr id="4" name="TextBox 15">
            <a:extLst>
              <a:ext uri="{FF2B5EF4-FFF2-40B4-BE49-F238E27FC236}">
                <a16:creationId xmlns:a16="http://schemas.microsoft.com/office/drawing/2014/main" id="{A4EC8DF6-3118-6A03-CDDF-70A85F135774}"/>
              </a:ext>
            </a:extLst>
          </p:cNvPr>
          <p:cNvSpPr txBox="1"/>
          <p:nvPr/>
        </p:nvSpPr>
        <p:spPr>
          <a:xfrm>
            <a:off x="827584" y="955923"/>
            <a:ext cx="7488832" cy="2862322"/>
          </a:xfrm>
          <a:prstGeom prst="rect">
            <a:avLst/>
          </a:prstGeom>
          <a:noFill/>
        </p:spPr>
        <p:txBody>
          <a:bodyPr wrap="square" rtlCol="0">
            <a:spAutoFit/>
          </a:bodyPr>
          <a:lstStyle/>
          <a:p>
            <a:pPr algn="just"/>
            <a:r>
              <a:rPr lang="en-US" altLang="ko-KR" sz="1200" b="1" dirty="0">
                <a:solidFill>
                  <a:schemeClr val="tx1">
                    <a:lumMod val="75000"/>
                    <a:lumOff val="25000"/>
                  </a:schemeClr>
                </a:solidFill>
                <a:latin typeface="Calibri" panose="020F0502020204030204" pitchFamily="34" charset="0"/>
                <a:cs typeface="Calibri" panose="020F0502020204030204" pitchFamily="34" charset="0"/>
              </a:rPr>
              <a:t>2</a:t>
            </a:r>
            <a:r>
              <a:rPr lang="is-IS" altLang="ko-KR" sz="1200" b="1" dirty="0">
                <a:solidFill>
                  <a:schemeClr val="tx1">
                    <a:lumMod val="75000"/>
                    <a:lumOff val="25000"/>
                  </a:schemeClr>
                </a:solidFill>
                <a:latin typeface="Calibri" panose="020F0502020204030204" pitchFamily="34" charset="0"/>
                <a:cs typeface="Calibri" panose="020F0502020204030204" pitchFamily="34" charset="0"/>
              </a:rPr>
              <a:t>. Búa til </a:t>
            </a:r>
            <a:r>
              <a:rPr lang="is-IS" altLang="ko-KR" sz="1200" b="1" i="1" dirty="0">
                <a:solidFill>
                  <a:schemeClr val="tx1">
                    <a:lumMod val="75000"/>
                    <a:lumOff val="25000"/>
                  </a:schemeClr>
                </a:solidFill>
                <a:latin typeface="Calibri" panose="020F0502020204030204" pitchFamily="34" charset="0"/>
                <a:cs typeface="Calibri" panose="020F0502020204030204" pitchFamily="34" charset="0"/>
              </a:rPr>
              <a:t>drop-shipping</a:t>
            </a:r>
            <a:r>
              <a:rPr lang="is-IS" altLang="ko-KR" sz="1200" b="1" dirty="0">
                <a:solidFill>
                  <a:schemeClr val="tx1">
                    <a:lumMod val="75000"/>
                    <a:lumOff val="25000"/>
                  </a:schemeClr>
                </a:solidFill>
                <a:latin typeface="Calibri" panose="020F0502020204030204" pitchFamily="34" charset="0"/>
                <a:cs typeface="Calibri" panose="020F0502020204030204" pitchFamily="34" charset="0"/>
              </a:rPr>
              <a:t> verslun. </a:t>
            </a:r>
            <a:r>
              <a:rPr lang="is-IS" altLang="ko-KR" sz="1200" dirty="0">
                <a:solidFill>
                  <a:schemeClr val="tx1">
                    <a:lumMod val="75000"/>
                    <a:lumOff val="25000"/>
                  </a:schemeClr>
                </a:solidFill>
                <a:latin typeface="Calibri" panose="020F0502020204030204" pitchFamily="34" charset="0"/>
                <a:cs typeface="Calibri" panose="020F0502020204030204" pitchFamily="34" charset="0"/>
              </a:rPr>
              <a:t>Meginreglan í því sem kallað er </a:t>
            </a:r>
            <a:r>
              <a:rPr lang="is-IS" altLang="ko-KR" sz="1200" i="1" dirty="0">
                <a:solidFill>
                  <a:schemeClr val="tx1">
                    <a:lumMod val="75000"/>
                    <a:lumOff val="25000"/>
                  </a:schemeClr>
                </a:solidFill>
                <a:latin typeface="Calibri" panose="020F0502020204030204" pitchFamily="34" charset="0"/>
                <a:cs typeface="Calibri" panose="020F0502020204030204" pitchFamily="34" charset="0"/>
              </a:rPr>
              <a:t>drop-shipping</a:t>
            </a:r>
            <a:r>
              <a:rPr lang="is-IS" altLang="ko-KR" sz="1200" dirty="0">
                <a:solidFill>
                  <a:schemeClr val="tx1">
                    <a:lumMod val="75000"/>
                    <a:lumOff val="25000"/>
                  </a:schemeClr>
                </a:solidFill>
                <a:latin typeface="Calibri" panose="020F0502020204030204" pitchFamily="34" charset="0"/>
                <a:cs typeface="Calibri" panose="020F0502020204030204" pitchFamily="34" charset="0"/>
              </a:rPr>
              <a:t> á ensku er að selja vöru án þess að hugsa um birgðastýringu. Mjög arðbært er að stunda slíka netverslun og því þarf ekki mikla fjárfestingu þar sem nóg er að opna vefverslun til að selja vörurnar sem settar eru fram. </a:t>
            </a:r>
          </a:p>
          <a:p>
            <a:pPr algn="just"/>
            <a:r>
              <a:rPr lang="is-IS" altLang="ko-KR" sz="1200" b="1" dirty="0">
                <a:solidFill>
                  <a:schemeClr val="tx1">
                    <a:lumMod val="75000"/>
                    <a:lumOff val="25000"/>
                  </a:schemeClr>
                </a:solidFill>
                <a:latin typeface="Calibri" panose="020F0502020204030204" pitchFamily="34" charset="0"/>
                <a:cs typeface="Calibri" panose="020F0502020204030204" pitchFamily="34" charset="0"/>
              </a:rPr>
              <a:t>3. Stofnaðu vörumerkið þitt. </a:t>
            </a:r>
            <a:r>
              <a:rPr lang="is-IS" altLang="ko-KR" sz="1200" dirty="0">
                <a:solidFill>
                  <a:schemeClr val="tx1">
                    <a:lumMod val="75000"/>
                    <a:lumOff val="25000"/>
                  </a:schemeClr>
                </a:solidFill>
                <a:latin typeface="Calibri" panose="020F0502020204030204" pitchFamily="34" charset="0"/>
                <a:cs typeface="Calibri" panose="020F0502020204030204" pitchFamily="34" charset="0"/>
              </a:rPr>
              <a:t>Það er mikilvægt að marka sér stefnu til að skera sig úr og búa til vörumerki sem talar til mögulegra framtíðarkaupenda: skapaðu þinn stíl og beindu athyglinni að viðskiptavinum þínum, einbeittu þér að gæðum, byggðu upp tryggð viðskiptavina. </a:t>
            </a:r>
          </a:p>
          <a:p>
            <a:pPr algn="just"/>
            <a:r>
              <a:rPr lang="is-IS" altLang="ko-KR" sz="1200" b="1" dirty="0">
                <a:solidFill>
                  <a:schemeClr val="tx1">
                    <a:lumMod val="75000"/>
                    <a:lumOff val="25000"/>
                  </a:schemeClr>
                </a:solidFill>
                <a:latin typeface="Calibri" panose="020F0502020204030204" pitchFamily="34" charset="0"/>
                <a:cs typeface="Calibri" panose="020F0502020204030204" pitchFamily="34" charset="0"/>
              </a:rPr>
              <a:t>4. Vertu sjálfstætt starfsandi. </a:t>
            </a:r>
            <a:r>
              <a:rPr lang="is-IS" altLang="ko-KR" sz="1200" dirty="0">
                <a:solidFill>
                  <a:schemeClr val="tx1">
                    <a:lumMod val="75000"/>
                    <a:lumOff val="25000"/>
                  </a:schemeClr>
                </a:solidFill>
                <a:latin typeface="Calibri" panose="020F0502020204030204" pitchFamily="34" charset="0"/>
                <a:cs typeface="Calibri" panose="020F0502020204030204" pitchFamily="34" charset="0"/>
              </a:rPr>
              <a:t>Það eru mörg störf sem gera þér kleift að vinna sem lausráðinn einstaklingur/sjálfstætt starfandi, það er að segja örfrumkvöðull. Með því verður þú svo þinn eigin yfirmaður, skipuleggur tímaáætlanir þínar eins og þú vilt, setur þér eigin starfsramma og umfram allt gefurðu þér hvert tækifæri til að gera verkefnið að farsælum rekstri. </a:t>
            </a:r>
          </a:p>
          <a:p>
            <a:pPr algn="just"/>
            <a:r>
              <a:rPr lang="is-IS" altLang="ko-KR" sz="1200" b="1" dirty="0">
                <a:solidFill>
                  <a:schemeClr val="tx1">
                    <a:lumMod val="75000"/>
                    <a:lumOff val="25000"/>
                  </a:schemeClr>
                </a:solidFill>
                <a:latin typeface="Calibri" panose="020F0502020204030204" pitchFamily="34" charset="0"/>
                <a:cs typeface="Calibri" panose="020F0502020204030204" pitchFamily="34" charset="0"/>
              </a:rPr>
              <a:t>5. Byrjaðu að blogga. </a:t>
            </a:r>
            <a:r>
              <a:rPr lang="is-IS" altLang="ko-KR" sz="1200" dirty="0">
                <a:solidFill>
                  <a:schemeClr val="tx1">
                    <a:lumMod val="75000"/>
                    <a:lumOff val="25000"/>
                  </a:schemeClr>
                </a:solidFill>
                <a:latin typeface="Calibri" panose="020F0502020204030204" pitchFamily="34" charset="0"/>
                <a:cs typeface="Calibri" panose="020F0502020204030204" pitchFamily="34" charset="0"/>
              </a:rPr>
              <a:t>Stóra trendið um þessar mundir, bloggin blómstra á netinu og eru að reynast kjörin leið fyrir marga. Þannig geturðu búið til vefsíðu, skilgreint markmiðin þín, fundið réttu leitarorðin og byggt upp viðskiptavinatryggð. </a:t>
            </a:r>
          </a:p>
          <a:p>
            <a:pPr algn="just"/>
            <a:r>
              <a:rPr lang="is-IS" altLang="ko-KR" sz="1200" b="1" dirty="0">
                <a:solidFill>
                  <a:schemeClr val="tx1">
                    <a:lumMod val="75000"/>
                    <a:lumOff val="25000"/>
                  </a:schemeClr>
                </a:solidFill>
                <a:latin typeface="Calibri" panose="020F0502020204030204" pitchFamily="34" charset="0"/>
                <a:cs typeface="Calibri" panose="020F0502020204030204" pitchFamily="34" charset="0"/>
              </a:rPr>
              <a:t>6. Gefðu út rafbókina þína. </a:t>
            </a:r>
            <a:r>
              <a:rPr lang="is-IS" altLang="ko-KR" sz="1200" dirty="0">
                <a:solidFill>
                  <a:schemeClr val="tx1">
                    <a:lumMod val="75000"/>
                    <a:lumOff val="25000"/>
                  </a:schemeClr>
                </a:solidFill>
                <a:latin typeface="Calibri" panose="020F0502020204030204" pitchFamily="34" charset="0"/>
                <a:cs typeface="Calibri" panose="020F0502020204030204" pitchFamily="34" charset="0"/>
              </a:rPr>
              <a:t>Útgáfa rafbókar getur verið mjög arðbær til lengri tíma litið og getur fært þig einu skrefi á undan keppinautum þínum.</a:t>
            </a:r>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1731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1560" y="339502"/>
            <a:ext cx="6939830" cy="1638334"/>
          </a:xfrm>
          <a:prstGeom prst="rect">
            <a:avLst/>
          </a:prstGeom>
          <a:noFill/>
        </p:spPr>
        <p:txBody>
          <a:bodyPr wrap="square">
            <a:spAutoFit/>
          </a:bodyPr>
          <a:lstStyle/>
          <a:p>
            <a:pPr>
              <a:lnSpc>
                <a:spcPct val="107000"/>
              </a:lnSpc>
              <a:spcAft>
                <a:spcPts val="800"/>
              </a:spcAft>
            </a:pPr>
            <a:r>
              <a:rPr lang="is-IS" sz="2000" dirty="0"/>
              <a:t>3. Arðbær rekstur á stafrænum tímum </a:t>
            </a:r>
          </a:p>
          <a:p>
            <a:pPr algn="ctr">
              <a:lnSpc>
                <a:spcPct val="107000"/>
              </a:lnSpc>
              <a:spcAft>
                <a:spcPts val="800"/>
              </a:spcAft>
            </a:pPr>
            <a:endParaRPr lang="ro-RO" sz="20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Arial" panose="020B0604020202020204" pitchFamily="34" charset="0"/>
              </a:rPr>
              <a:t> </a:t>
            </a:r>
            <a:endParaRPr lang="ro-RO" sz="18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dirty="0">
                <a:effectLst/>
                <a:latin typeface="Calibri" panose="020F050202020403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7" name="CasetăText 6">
            <a:extLst>
              <a:ext uri="{FF2B5EF4-FFF2-40B4-BE49-F238E27FC236}">
                <a16:creationId xmlns:a16="http://schemas.microsoft.com/office/drawing/2014/main" id="{3FAEDB3E-301C-6F3A-A517-DF7495943DE0}"/>
              </a:ext>
            </a:extLst>
          </p:cNvPr>
          <p:cNvSpPr txBox="1"/>
          <p:nvPr/>
        </p:nvSpPr>
        <p:spPr>
          <a:xfrm>
            <a:off x="611560" y="791135"/>
            <a:ext cx="7920880" cy="2695161"/>
          </a:xfrm>
          <a:prstGeom prst="rect">
            <a:avLst/>
          </a:prstGeom>
          <a:noFill/>
        </p:spPr>
        <p:txBody>
          <a:bodyPr wrap="square">
            <a:spAutoFit/>
          </a:bodyPr>
          <a:lstStyle/>
          <a:p>
            <a:pPr latinLnBrk="0" hangingPunct="0">
              <a:lnSpc>
                <a:spcPct val="150000"/>
              </a:lnSpc>
            </a:pPr>
            <a:r>
              <a:rPr lang="is-IS" dirty="0">
                <a:effectLst/>
                <a:latin typeface="Calibri" panose="020F0502020204030204" pitchFamily="34" charset="0"/>
                <a:ea typeface="Calibri" panose="020F0502020204030204" pitchFamily="34" charset="0"/>
                <a:cs typeface="Times New Roman" panose="02020603050405020304" pitchFamily="18" charset="0"/>
              </a:rPr>
              <a:t>3.2: Fyrirtæki í mikilli eftirspurn </a:t>
            </a:r>
          </a:p>
          <a:p>
            <a:pPr latinLnBrk="0" hangingPunct="0">
              <a:lnSpc>
                <a:spcPct val="150000"/>
              </a:lnSpc>
            </a:pPr>
            <a:endParaRPr lang="is-IS" sz="1200" dirty="0">
              <a:latin typeface="Calibri" panose="020F0502020204030204" pitchFamily="34" charset="0"/>
              <a:ea typeface="Calibri" panose="020F0502020204030204" pitchFamily="34" charset="0"/>
              <a:cs typeface="Times New Roman" panose="02020603050405020304" pitchFamily="18" charset="0"/>
            </a:endParaRPr>
          </a:p>
          <a:p>
            <a:pPr latinLnBrk="0" hangingPunct="0"/>
            <a:r>
              <a:rPr lang="is-IS" sz="1200" dirty="0">
                <a:effectLst/>
                <a:latin typeface="Calibri" panose="020F0502020204030204" pitchFamily="34" charset="0"/>
                <a:ea typeface="Calibri" panose="020F0502020204030204" pitchFamily="34" charset="0"/>
                <a:cs typeface="Times New Roman" panose="02020603050405020304" pitchFamily="18" charset="0"/>
              </a:rPr>
              <a:t>Það eru ansi mörg tækifæri til að stofna rafrænt fyrirtæki sem getur breyst í arðbært langtímastarf. Hér eru nokkrar hugmyndir að slíkum störfum </a:t>
            </a:r>
            <a:r>
              <a:rPr lang="is-IS" sz="1200" dirty="0">
                <a:latin typeface="Calibri" panose="020F0502020204030204" pitchFamily="34" charset="0"/>
                <a:ea typeface="Calibri" panose="020F0502020204030204" pitchFamily="34" charset="0"/>
                <a:cs typeface="Times New Roman" panose="02020603050405020304" pitchFamily="18" charset="0"/>
              </a:rPr>
              <a:t>án staðsetningar</a:t>
            </a:r>
            <a:r>
              <a:rPr lang="is-IS" sz="1200" dirty="0">
                <a:effectLst/>
                <a:latin typeface="Calibri" panose="020F0502020204030204" pitchFamily="34" charset="0"/>
                <a:ea typeface="Calibri" panose="020F0502020204030204" pitchFamily="34" charset="0"/>
                <a:cs typeface="Times New Roman" panose="02020603050405020304" pitchFamily="18" charset="0"/>
              </a:rPr>
              <a:t>: </a:t>
            </a:r>
          </a:p>
          <a:p>
            <a:pPr latinLnBrk="0" hangingPunct="0"/>
            <a:endParaRPr lang="is-IS" sz="1200" dirty="0">
              <a:effectLst/>
              <a:latin typeface="Calibri" panose="020F0502020204030204" pitchFamily="34" charset="0"/>
              <a:ea typeface="Calibri" panose="020F0502020204030204" pitchFamily="34" charset="0"/>
              <a:cs typeface="Times New Roman" panose="02020603050405020304" pitchFamily="18" charset="0"/>
            </a:endParaRPr>
          </a:p>
          <a:p>
            <a:pPr latinLnBrk="0" hangingPunct="0"/>
            <a:r>
              <a:rPr lang="is-IS" sz="1200" b="1" dirty="0">
                <a:effectLst/>
                <a:latin typeface="Calibri" panose="020F0502020204030204" pitchFamily="34" charset="0"/>
                <a:ea typeface="Calibri" panose="020F0502020204030204" pitchFamily="34" charset="0"/>
                <a:cs typeface="Times New Roman" panose="02020603050405020304" pitchFamily="18" charset="0"/>
              </a:rPr>
              <a:t>1. Byrjaðu að blogga. </a:t>
            </a:r>
            <a:r>
              <a:rPr lang="is-IS" sz="1200" dirty="0">
                <a:effectLst/>
                <a:latin typeface="Calibri" panose="020F0502020204030204" pitchFamily="34" charset="0"/>
                <a:ea typeface="Calibri" panose="020F0502020204030204" pitchFamily="34" charset="0"/>
                <a:cs typeface="Times New Roman" panose="02020603050405020304" pitchFamily="18" charset="0"/>
              </a:rPr>
              <a:t>Þúsundir eða jafnvel hundruð þúsunda manna um allan heim búa til vandað efni um fjölbreytt málefni á hverjum degi og skapa með því umtalsverðar tekjur. </a:t>
            </a:r>
          </a:p>
          <a:p>
            <a:pPr latinLnBrk="0" hangingPunct="0"/>
            <a:r>
              <a:rPr lang="is-IS" sz="1200" b="1" dirty="0">
                <a:effectLst/>
                <a:latin typeface="Calibri" panose="020F0502020204030204" pitchFamily="34" charset="0"/>
                <a:ea typeface="Calibri" panose="020F0502020204030204" pitchFamily="34" charset="0"/>
                <a:cs typeface="Times New Roman" panose="02020603050405020304" pitchFamily="18" charset="0"/>
              </a:rPr>
              <a:t>2. Grafísk hönnun. </a:t>
            </a:r>
            <a:r>
              <a:rPr lang="is-IS" sz="1200" dirty="0">
                <a:effectLst/>
                <a:latin typeface="Calibri" panose="020F0502020204030204" pitchFamily="34" charset="0"/>
                <a:ea typeface="Calibri" panose="020F0502020204030204" pitchFamily="34" charset="0"/>
                <a:cs typeface="Times New Roman" panose="02020603050405020304" pitchFamily="18" charset="0"/>
              </a:rPr>
              <a:t>Það eina sem þarf er tölva sem er nógu öflug til að keyra hugbúnaðinn, sem er í boði, veita ímyndunarafli og áhuga. Grafískir hönnunarfræðingar eru mjög vel launaðir og geta unnið </a:t>
            </a:r>
            <a:r>
              <a:rPr lang="is-IS" sz="1200" dirty="0">
                <a:latin typeface="Calibri" panose="020F0502020204030204" pitchFamily="34" charset="0"/>
                <a:ea typeface="Calibri" panose="020F0502020204030204" pitchFamily="34" charset="0"/>
                <a:cs typeface="Times New Roman" panose="02020603050405020304" pitchFamily="18" charset="0"/>
              </a:rPr>
              <a:t>heiman frá sér. </a:t>
            </a:r>
            <a:endParaRPr lang="is-IS" sz="1200" dirty="0">
              <a:effectLst/>
              <a:latin typeface="Calibri" panose="020F0502020204030204" pitchFamily="34" charset="0"/>
              <a:ea typeface="Calibri" panose="020F0502020204030204" pitchFamily="34" charset="0"/>
              <a:cs typeface="Times New Roman" panose="02020603050405020304" pitchFamily="18" charset="0"/>
            </a:endParaRPr>
          </a:p>
          <a:p>
            <a:pPr latinLnBrk="0" hangingPunct="0"/>
            <a:r>
              <a:rPr lang="is-IS" sz="1200" b="1" dirty="0">
                <a:effectLst/>
                <a:latin typeface="Calibri" panose="020F0502020204030204" pitchFamily="34" charset="0"/>
                <a:ea typeface="Calibri" panose="020F0502020204030204" pitchFamily="34" charset="0"/>
                <a:cs typeface="Times New Roman" panose="02020603050405020304" pitchFamily="18" charset="0"/>
              </a:rPr>
              <a:t>3. Vefhönnun. </a:t>
            </a:r>
            <a:r>
              <a:rPr lang="is-IS" sz="1200" dirty="0">
                <a:effectLst/>
                <a:latin typeface="Calibri" panose="020F0502020204030204" pitchFamily="34" charset="0"/>
                <a:ea typeface="Calibri" panose="020F0502020204030204" pitchFamily="34" charset="0"/>
                <a:cs typeface="Times New Roman" panose="02020603050405020304" pitchFamily="18" charset="0"/>
              </a:rPr>
              <a:t>Fólk sem vinnur við vefhönnun er ótrúlega verðmætt fyrir öll fyrirtæki sem </a:t>
            </a:r>
            <a:r>
              <a:rPr lang="is-IS" sz="1200" dirty="0">
                <a:latin typeface="Calibri" panose="020F0502020204030204" pitchFamily="34" charset="0"/>
                <a:ea typeface="Calibri" panose="020F0502020204030204" pitchFamily="34" charset="0"/>
                <a:cs typeface="Times New Roman" panose="02020603050405020304" pitchFamily="18" charset="0"/>
              </a:rPr>
              <a:t>þurfa á vefi að halda</a:t>
            </a:r>
            <a:r>
              <a:rPr lang="is-IS" sz="1200" dirty="0">
                <a:effectLst/>
                <a:latin typeface="Calibri" panose="020F0502020204030204" pitchFamily="34" charset="0"/>
                <a:ea typeface="Calibri" panose="020F0502020204030204" pitchFamily="34" charset="0"/>
                <a:cs typeface="Times New Roman" panose="02020603050405020304" pitchFamily="18" charset="0"/>
              </a:rPr>
              <a:t>, óháð starfssviði fyrirtækisins. </a:t>
            </a:r>
          </a:p>
          <a:p>
            <a:pPr latinLnBrk="0" hangingPunct="0">
              <a:lnSpc>
                <a:spcPct val="150000"/>
              </a:lnSpc>
            </a:pP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8650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560284" y="483518"/>
            <a:ext cx="6912768" cy="1638334"/>
          </a:xfrm>
          <a:prstGeom prst="rect">
            <a:avLst/>
          </a:prstGeom>
          <a:noFill/>
        </p:spPr>
        <p:txBody>
          <a:bodyPr wrap="square">
            <a:spAutoFit/>
          </a:bodyPr>
          <a:lstStyle/>
          <a:p>
            <a:pPr>
              <a:lnSpc>
                <a:spcPct val="107000"/>
              </a:lnSpc>
              <a:spcAft>
                <a:spcPts val="800"/>
              </a:spcAft>
            </a:pPr>
            <a:r>
              <a:rPr lang="is-IS" sz="2000" dirty="0"/>
              <a:t>3. Arðbær rekstur á stafrænum tímum </a:t>
            </a:r>
          </a:p>
          <a:p>
            <a:pPr algn="ctr">
              <a:lnSpc>
                <a:spcPct val="107000"/>
              </a:lnSpc>
              <a:spcAft>
                <a:spcPts val="800"/>
              </a:spcAft>
            </a:pPr>
            <a:endParaRPr lang="is-IS" sz="20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Arial" panose="020B0604020202020204" pitchFamily="34" charset="0"/>
              </a:rPr>
              <a:t> </a:t>
            </a:r>
            <a:endParaRPr lang="ro-RO" sz="18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dirty="0">
                <a:effectLst/>
                <a:latin typeface="Calibri" panose="020F050202020403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5" name="CasetăText 4">
            <a:extLst>
              <a:ext uri="{FF2B5EF4-FFF2-40B4-BE49-F238E27FC236}">
                <a16:creationId xmlns:a16="http://schemas.microsoft.com/office/drawing/2014/main" id="{76347088-3427-6B8F-3050-7B6BFCF788F4}"/>
              </a:ext>
            </a:extLst>
          </p:cNvPr>
          <p:cNvSpPr txBox="1"/>
          <p:nvPr/>
        </p:nvSpPr>
        <p:spPr>
          <a:xfrm>
            <a:off x="539552" y="1347614"/>
            <a:ext cx="7560840" cy="1938992"/>
          </a:xfrm>
          <a:prstGeom prst="rect">
            <a:avLst/>
          </a:prstGeom>
          <a:noFill/>
        </p:spPr>
        <p:txBody>
          <a:bodyPr wrap="square">
            <a:spAutoFit/>
          </a:bodyPr>
          <a:lstStyle/>
          <a:p>
            <a:pPr latinLnBrk="0" hangingPunct="0"/>
            <a:r>
              <a:rPr lang="is-IS" sz="1200" b="1" dirty="0">
                <a:effectLst/>
                <a:latin typeface="Calibri" panose="020F0502020204030204" pitchFamily="34" charset="0"/>
                <a:ea typeface="Calibri" panose="020F0502020204030204" pitchFamily="34" charset="0"/>
                <a:cs typeface="Times New Roman" panose="02020603050405020304" pitchFamily="18" charset="0"/>
              </a:rPr>
              <a:t>4. Netnámskeið. </a:t>
            </a:r>
            <a:r>
              <a:rPr lang="is-IS" sz="1200" dirty="0">
                <a:effectLst/>
                <a:latin typeface="Calibri" panose="020F0502020204030204" pitchFamily="34" charset="0"/>
                <a:ea typeface="Calibri" panose="020F0502020204030204" pitchFamily="34" charset="0"/>
                <a:cs typeface="Times New Roman" panose="02020603050405020304" pitchFamily="18" charset="0"/>
              </a:rPr>
              <a:t>Ef þú hefur næga reynslu á sviði sem er áhugavert og hefur nytsamlega þekkingu til að deila með öðrum, þá eru tækifæri í að halda netnámskeið. </a:t>
            </a:r>
          </a:p>
          <a:p>
            <a:pPr latinLnBrk="0" hangingPunct="0"/>
            <a:endParaRPr lang="is-IS" sz="1200" dirty="0">
              <a:effectLst/>
              <a:latin typeface="Calibri" panose="020F0502020204030204" pitchFamily="34" charset="0"/>
              <a:ea typeface="Calibri" panose="020F0502020204030204" pitchFamily="34" charset="0"/>
              <a:cs typeface="Times New Roman" panose="02020603050405020304" pitchFamily="18" charset="0"/>
            </a:endParaRPr>
          </a:p>
          <a:p>
            <a:pPr latinLnBrk="0" hangingPunct="0"/>
            <a:r>
              <a:rPr lang="is-IS" sz="1200" b="1" dirty="0">
                <a:effectLst/>
                <a:latin typeface="Calibri" panose="020F0502020204030204" pitchFamily="34" charset="0"/>
                <a:ea typeface="Calibri" panose="020F0502020204030204" pitchFamily="34" charset="0"/>
                <a:cs typeface="Times New Roman" panose="02020603050405020304" pitchFamily="18" charset="0"/>
              </a:rPr>
              <a:t>5. Instagram markaðssetning</a:t>
            </a:r>
            <a:r>
              <a:rPr lang="is-IS" sz="1200" dirty="0">
                <a:effectLst/>
                <a:latin typeface="Calibri" panose="020F0502020204030204" pitchFamily="34" charset="0"/>
                <a:ea typeface="Calibri" panose="020F0502020204030204" pitchFamily="34" charset="0"/>
                <a:cs typeface="Times New Roman" panose="02020603050405020304" pitchFamily="18" charset="0"/>
              </a:rPr>
              <a:t>. Einstaklingur með reynslu af Instagram markaðssetningu getur verið grundvöllur mjög arðbærrar nútíma viðskiptahugmyndar. </a:t>
            </a:r>
          </a:p>
          <a:p>
            <a:pPr latinLnBrk="0" hangingPunct="0"/>
            <a:endParaRPr lang="is-IS" sz="1200" dirty="0">
              <a:effectLst/>
              <a:latin typeface="Calibri" panose="020F0502020204030204" pitchFamily="34" charset="0"/>
              <a:ea typeface="Calibri" panose="020F0502020204030204" pitchFamily="34" charset="0"/>
              <a:cs typeface="Times New Roman" panose="02020603050405020304" pitchFamily="18" charset="0"/>
            </a:endParaRPr>
          </a:p>
          <a:p>
            <a:pPr latinLnBrk="0" hangingPunct="0"/>
            <a:r>
              <a:rPr lang="is-IS" sz="1200" b="1" dirty="0">
                <a:effectLst/>
                <a:latin typeface="Calibri" panose="020F0502020204030204" pitchFamily="34" charset="0"/>
                <a:ea typeface="Calibri" panose="020F0502020204030204" pitchFamily="34" charset="0"/>
                <a:cs typeface="Times New Roman" panose="02020603050405020304" pitchFamily="18" charset="0"/>
              </a:rPr>
              <a:t>6. Endursala á vörum í netverslunum (e. online stores). </a:t>
            </a:r>
            <a:r>
              <a:rPr lang="is-IS" sz="1200" dirty="0">
                <a:effectLst/>
                <a:latin typeface="Calibri" panose="020F0502020204030204" pitchFamily="34" charset="0"/>
                <a:ea typeface="Calibri" panose="020F0502020204030204" pitchFamily="34" charset="0"/>
                <a:cs typeface="Times New Roman" panose="02020603050405020304" pitchFamily="18" charset="0"/>
              </a:rPr>
              <a:t>Hver sem er getur selt vörur á ýmsum vefsíðum. Þú þarft bara að finna verksmiðjur, annaðhvort innlendar eða erlendar, sem skapa hluti sem eru ekki mjög vinsælir en þú heldur að myndu slá í gegn þegar þeir kæmu á markaðinn. </a:t>
            </a:r>
          </a:p>
          <a:p>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80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899592" y="528447"/>
            <a:ext cx="7344816" cy="1638334"/>
          </a:xfrm>
          <a:prstGeom prst="rect">
            <a:avLst/>
          </a:prstGeom>
          <a:noFill/>
        </p:spPr>
        <p:txBody>
          <a:bodyPr wrap="square">
            <a:spAutoFit/>
          </a:bodyPr>
          <a:lstStyle/>
          <a:p>
            <a:pPr>
              <a:lnSpc>
                <a:spcPct val="107000"/>
              </a:lnSpc>
              <a:spcAft>
                <a:spcPts val="800"/>
              </a:spcAft>
            </a:pPr>
            <a:r>
              <a:rPr lang="is-IS" sz="2000" dirty="0"/>
              <a:t>3. Arðbær rekstur á stafrænum tímum </a:t>
            </a:r>
          </a:p>
          <a:p>
            <a:pPr algn="ctr">
              <a:lnSpc>
                <a:spcPct val="107000"/>
              </a:lnSpc>
              <a:spcAft>
                <a:spcPts val="800"/>
              </a:spcAft>
            </a:pPr>
            <a:endParaRPr lang="is-IS" sz="2000" dirty="0">
              <a:effectLst/>
              <a:latin typeface="Calibri" panose="020F0502020204030204" pitchFamily="34" charset="0"/>
              <a:ea typeface="Calibri" panose="020F0502020204030204" pitchFamily="34" charset="0"/>
            </a:endParaRPr>
          </a:p>
          <a:p>
            <a:pPr>
              <a:lnSpc>
                <a:spcPct val="107000"/>
              </a:lnSpc>
              <a:spcAft>
                <a:spcPts val="800"/>
              </a:spcAft>
            </a:pPr>
            <a:r>
              <a:rPr lang="is-IS" sz="1800" dirty="0">
                <a:effectLst/>
                <a:latin typeface="Calibri" panose="020F0502020204030204" pitchFamily="34" charset="0"/>
                <a:ea typeface="Arial" panose="020B0604020202020204" pitchFamily="34" charset="0"/>
              </a:rPr>
              <a:t> </a:t>
            </a:r>
            <a:endParaRPr lang="is-IS" sz="18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dirty="0">
                <a:effectLst/>
                <a:latin typeface="Calibri" panose="020F050202020403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6" name="CasetăText 5">
            <a:extLst>
              <a:ext uri="{FF2B5EF4-FFF2-40B4-BE49-F238E27FC236}">
                <a16:creationId xmlns:a16="http://schemas.microsoft.com/office/drawing/2014/main" id="{4428C319-55BB-AA54-A27B-2BFEB5DE57EF}"/>
              </a:ext>
            </a:extLst>
          </p:cNvPr>
          <p:cNvSpPr txBox="1"/>
          <p:nvPr/>
        </p:nvSpPr>
        <p:spPr>
          <a:xfrm>
            <a:off x="899592" y="1347614"/>
            <a:ext cx="7344816" cy="1384995"/>
          </a:xfrm>
          <a:prstGeom prst="rect">
            <a:avLst/>
          </a:prstGeom>
          <a:noFill/>
        </p:spPr>
        <p:txBody>
          <a:bodyPr wrap="square">
            <a:spAutoFit/>
          </a:bodyPr>
          <a:lstStyle/>
          <a:p>
            <a:pPr latinLnBrk="0" hangingPunct="0"/>
            <a:r>
              <a:rPr lang="ro-RO" sz="1200" b="1" dirty="0">
                <a:effectLst/>
                <a:latin typeface="Calibri" panose="020F0502020204030204" pitchFamily="34" charset="0"/>
                <a:ea typeface="Calibri" panose="020F0502020204030204" pitchFamily="34" charset="0"/>
                <a:cs typeface="Times New Roman" panose="02020603050405020304" pitchFamily="18" charset="0"/>
              </a:rPr>
              <a:t>7</a:t>
            </a:r>
            <a:r>
              <a:rPr lang="is-IS" sz="1200" b="1" dirty="0">
                <a:effectLst/>
                <a:latin typeface="Calibri" panose="020F0502020204030204" pitchFamily="34" charset="0"/>
                <a:ea typeface="Calibri" panose="020F0502020204030204" pitchFamily="34" charset="0"/>
                <a:cs typeface="Times New Roman" panose="02020603050405020304" pitchFamily="18" charset="0"/>
              </a:rPr>
              <a:t>. Sýndaraðstoðarmaður (e. Virtual assistant) </a:t>
            </a:r>
            <a:r>
              <a:rPr lang="is-IS" sz="1200" dirty="0">
                <a:effectLst/>
                <a:latin typeface="Calibri" panose="020F0502020204030204" pitchFamily="34" charset="0"/>
                <a:ea typeface="Calibri" panose="020F0502020204030204" pitchFamily="34" charset="0"/>
                <a:cs typeface="Times New Roman" panose="02020603050405020304" pitchFamily="18" charset="0"/>
              </a:rPr>
              <a:t>Margir sem vilja ekki ráða aðstoðarframkvæmdastjóra leita til slíkra viðskiptahugmynda til að finna fólk sem er tilbúið að aðstoða þá í daglegu lífi. Sýndaraðstoðarmaður hefur allt aðrar skyldur – allt frá því að bóka flugmiða, halda utan um tölvupóst, skjöl og svo framvegis. </a:t>
            </a:r>
          </a:p>
          <a:p>
            <a:pPr latinLnBrk="0" hangingPunct="0"/>
            <a:endParaRPr lang="is-IS" sz="1200" dirty="0">
              <a:effectLst/>
              <a:latin typeface="Calibri" panose="020F0502020204030204" pitchFamily="34" charset="0"/>
              <a:ea typeface="Calibri" panose="020F0502020204030204" pitchFamily="34" charset="0"/>
              <a:cs typeface="Times New Roman" panose="02020603050405020304" pitchFamily="18" charset="0"/>
            </a:endParaRPr>
          </a:p>
          <a:p>
            <a:pPr latinLnBrk="0" hangingPunct="0"/>
            <a:r>
              <a:rPr lang="is-IS" sz="1200" b="1" dirty="0">
                <a:effectLst/>
                <a:latin typeface="Calibri" panose="020F0502020204030204" pitchFamily="34" charset="0"/>
                <a:ea typeface="Calibri" panose="020F0502020204030204" pitchFamily="34" charset="0"/>
                <a:cs typeface="Times New Roman" panose="02020603050405020304" pitchFamily="18" charset="0"/>
              </a:rPr>
              <a:t>8. Að skrifa ferilskrár. </a:t>
            </a:r>
            <a:r>
              <a:rPr lang="is-IS" sz="1200" dirty="0">
                <a:effectLst/>
                <a:latin typeface="Calibri" panose="020F0502020204030204" pitchFamily="34" charset="0"/>
                <a:ea typeface="Calibri" panose="020F0502020204030204" pitchFamily="34" charset="0"/>
                <a:cs typeface="Times New Roman" panose="02020603050405020304" pitchFamily="18" charset="0"/>
              </a:rPr>
              <a:t>Slíkar viðskiptahugmyndir á netinu fjalla um gerð og ritun ferilskráa fyrir einstaklinga, fyrir einhverja peninga, að sjálfsögðu. </a:t>
            </a:r>
          </a:p>
          <a:p>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016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B76D9A40-5FAF-4F8C-DE35-9B10F754FE04}"/>
              </a:ext>
            </a:extLst>
          </p:cNvPr>
          <p:cNvGraphicFramePr>
            <a:graphicFrameLocks noGrp="1"/>
          </p:cNvGraphicFramePr>
          <p:nvPr>
            <p:extLst>
              <p:ext uri="{D42A27DB-BD31-4B8C-83A1-F6EECF244321}">
                <p14:modId xmlns:p14="http://schemas.microsoft.com/office/powerpoint/2010/main" val="2881041073"/>
              </p:ext>
            </p:extLst>
          </p:nvPr>
        </p:nvGraphicFramePr>
        <p:xfrm>
          <a:off x="323528" y="632822"/>
          <a:ext cx="7848872" cy="3878998"/>
        </p:xfrm>
        <a:graphic>
          <a:graphicData uri="http://schemas.openxmlformats.org/drawingml/2006/table">
            <a:tbl>
              <a:tblPr bandRow="1">
                <a:tableStyleId>{5C22544A-7EE6-4342-B048-85BDC9FD1C3A}</a:tableStyleId>
              </a:tblPr>
              <a:tblGrid>
                <a:gridCol w="7848872">
                  <a:extLst>
                    <a:ext uri="{9D8B030D-6E8A-4147-A177-3AD203B41FA5}">
                      <a16:colId xmlns:a16="http://schemas.microsoft.com/office/drawing/2014/main" val="2299156018"/>
                    </a:ext>
                  </a:extLst>
                </a:gridCol>
              </a:tblGrid>
              <a:tr h="219916">
                <a:tc>
                  <a:txBody>
                    <a:bodyPr/>
                    <a:lstStyle/>
                    <a:p>
                      <a:pPr latinLnBrk="0" hangingPunct="0">
                        <a:lnSpc>
                          <a:spcPct val="150000"/>
                        </a:lnSpc>
                        <a:spcAft>
                          <a:spcPts val="800"/>
                        </a:spcAft>
                      </a:pPr>
                      <a:r>
                        <a:rPr lang="is-IS" sz="1200" b="0" i="0" noProof="0">
                          <a:effectLst/>
                          <a:latin typeface="Calibri" panose="020F0502020204030204" pitchFamily="34" charset="0"/>
                        </a:rPr>
                        <a:t>5 orðskýringar</a:t>
                      </a:r>
                      <a:endParaRPr lang="is-IS" sz="1200" noProof="0">
                        <a:effectLst/>
                        <a:latin typeface="Calibri" panose="020F0502020204030204" pitchFamily="34" charset="0"/>
                        <a:ea typeface="Calibri" panose="020F0502020204030204" pitchFamily="34" charset="0"/>
                      </a:endParaRPr>
                    </a:p>
                  </a:txBody>
                  <a:tcPr marL="43717" marR="43717" marT="0" marB="0"/>
                </a:tc>
                <a:extLst>
                  <a:ext uri="{0D108BD9-81ED-4DB2-BD59-A6C34878D82A}">
                    <a16:rowId xmlns:a16="http://schemas.microsoft.com/office/drawing/2014/main" val="3786610346"/>
                  </a:ext>
                </a:extLst>
              </a:tr>
              <a:tr h="3633062">
                <a:tc>
                  <a:txBody>
                    <a:bodyPr/>
                    <a:lstStyle/>
                    <a:p>
                      <a:pPr algn="just" latinLnBrk="0" hangingPunct="0">
                        <a:lnSpc>
                          <a:spcPct val="150000"/>
                        </a:lnSpc>
                      </a:pPr>
                      <a:r>
                        <a:rPr lang="is-IS" sz="1200" b="1" noProof="0" dirty="0">
                          <a:effectLst/>
                        </a:rPr>
                        <a:t>Fjölmenningarleg stjórnun. </a:t>
                      </a:r>
                      <a:r>
                        <a:rPr lang="is-IS" sz="1200" b="0" noProof="0" dirty="0">
                          <a:effectLst/>
                        </a:rPr>
                        <a:t>Hún</a:t>
                      </a:r>
                      <a:r>
                        <a:rPr lang="is-IS" sz="1200" b="1" noProof="0" dirty="0">
                          <a:effectLst/>
                        </a:rPr>
                        <a:t> </a:t>
                      </a:r>
                      <a:r>
                        <a:rPr lang="is-IS" sz="1200" noProof="0" dirty="0">
                          <a:effectLst/>
                        </a:rPr>
                        <a:t>felst í því að skilja og stjórna með áhrif menningarlegrar fjölbreyti í huga, áhrif á  skipulag, teymi og fyrirtæki til að hámarka árangur skipulagsheilda. Tilgangur hennar er að skapa umhverfi þar sem vitund og virðing er borin fyrir menningu hvers og eins. </a:t>
                      </a:r>
                    </a:p>
                    <a:p>
                      <a:pPr algn="just" latinLnBrk="0" hangingPunct="0">
                        <a:lnSpc>
                          <a:spcPct val="150000"/>
                        </a:lnSpc>
                      </a:pPr>
                      <a:r>
                        <a:rPr lang="is-IS" sz="1200" b="1" noProof="0" dirty="0">
                          <a:effectLst/>
                        </a:rPr>
                        <a:t>Staðalmyndir. </a:t>
                      </a:r>
                      <a:r>
                        <a:rPr lang="is-IS" sz="1200" noProof="0" dirty="0">
                          <a:effectLst/>
                        </a:rPr>
                        <a:t>Þær eru oft ósanngjarnar og ósannar hugmyndir sem fólk gerir sér um alla í ákveðnum hóp eða mengi. </a:t>
                      </a:r>
                    </a:p>
                    <a:p>
                      <a:pPr algn="just" latinLnBrk="0" hangingPunct="0">
                        <a:lnSpc>
                          <a:spcPct val="150000"/>
                        </a:lnSpc>
                      </a:pPr>
                      <a:r>
                        <a:rPr lang="is-IS" sz="1200" b="1" noProof="0" dirty="0">
                          <a:effectLst/>
                        </a:rPr>
                        <a:t>Vefsíða. </a:t>
                      </a:r>
                      <a:r>
                        <a:rPr lang="is-IS" sz="1200" noProof="0" dirty="0">
                          <a:effectLst/>
                        </a:rPr>
                        <a:t>Vefsíða er samsett af öllum síðum sama lénsins sem eru geymdar á vefþjóni. Hugtökin vefsíða og heimasíða eru notuð á víxl, þó þau hafi ekki alveg sömu merkinu. </a:t>
                      </a:r>
                    </a:p>
                    <a:p>
                      <a:pPr algn="just" latinLnBrk="0" hangingPunct="0">
                        <a:lnSpc>
                          <a:spcPct val="150000"/>
                        </a:lnSpc>
                      </a:pPr>
                      <a:r>
                        <a:rPr lang="is-IS" sz="1200" b="1" noProof="0" dirty="0">
                          <a:effectLst/>
                        </a:rPr>
                        <a:t>Drop-shipping store. </a:t>
                      </a:r>
                      <a:r>
                        <a:rPr lang="is-IS" sz="1200" noProof="0" dirty="0">
                          <a:effectLst/>
                        </a:rPr>
                        <a:t>Um er að ræða verslun sem sendir vörur frá framleiðanda eða heildsala beint til viðskiptavinar.</a:t>
                      </a:r>
                    </a:p>
                    <a:p>
                      <a:pPr algn="just" latinLnBrk="0" hangingPunct="0">
                        <a:lnSpc>
                          <a:spcPct val="150000"/>
                        </a:lnSpc>
                      </a:pPr>
                      <a:r>
                        <a:rPr lang="is-IS" sz="1200" b="1" noProof="0" dirty="0">
                          <a:effectLst/>
                        </a:rPr>
                        <a:t>Blogg. </a:t>
                      </a:r>
                      <a:r>
                        <a:rPr lang="is-IS" sz="1200" b="0" noProof="0" dirty="0">
                          <a:effectLst/>
                        </a:rPr>
                        <a:t>Íslenska orðið yfir webblog. </a:t>
                      </a:r>
                      <a:r>
                        <a:rPr lang="is-IS" sz="1200" noProof="0" dirty="0">
                          <a:effectLst/>
                        </a:rPr>
                        <a:t>Blogg er vefsíða sem er notuð fyrir eigin texta eða efni tengt eigin rekstri. Hún getur verið í formi greina eða pósta og hefur yfirleitt að geyma tiltekin málefni, s.s. íþróttir, ferðalög, skemmtanir, mat, upplýsingatækni o.s.frv. </a:t>
                      </a:r>
                    </a:p>
                    <a:p>
                      <a:pPr algn="just" latinLnBrk="0" hangingPunct="0">
                        <a:lnSpc>
                          <a:spcPct val="150000"/>
                        </a:lnSpc>
                      </a:pPr>
                      <a:endParaRPr lang="is-IS" sz="1200" noProof="0" dirty="0">
                        <a:effectLst/>
                      </a:endParaRPr>
                    </a:p>
                  </a:txBody>
                  <a:tcPr marL="43717" marR="43717" marT="0" marB="0"/>
                </a:tc>
                <a:extLst>
                  <a:ext uri="{0D108BD9-81ED-4DB2-BD59-A6C34878D82A}">
                    <a16:rowId xmlns:a16="http://schemas.microsoft.com/office/drawing/2014/main" val="2564785012"/>
                  </a:ext>
                </a:extLst>
              </a:tr>
            </a:tbl>
          </a:graphicData>
        </a:graphic>
      </p:graphicFrame>
    </p:spTree>
    <p:extLst>
      <p:ext uri="{BB962C8B-B14F-4D97-AF65-F5344CB8AC3E}">
        <p14:creationId xmlns:p14="http://schemas.microsoft.com/office/powerpoint/2010/main" val="114818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691680" y="339502"/>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err="1">
                <a:latin typeface="Calibri" panose="020F0502020204030204" pitchFamily="34" charset="0"/>
                <a:cs typeface="Calibri" panose="020F0502020204030204" pitchFamily="34" charset="0"/>
              </a:rPr>
              <a:t>Efnisyfirlit</a:t>
            </a:r>
            <a:endParaRPr lang="en-US" sz="3600">
              <a:latin typeface="Calibri" panose="020F0502020204030204" pitchFamily="34" charset="0"/>
              <a:cs typeface="Calibri" panose="020F0502020204030204" pitchFamily="34" charset="0"/>
            </a:endParaRPr>
          </a:p>
        </p:txBody>
      </p:sp>
      <p:grpSp>
        <p:nvGrpSpPr>
          <p:cNvPr id="6" name="Group 5"/>
          <p:cNvGrpSpPr/>
          <p:nvPr/>
        </p:nvGrpSpPr>
        <p:grpSpPr>
          <a:xfrm>
            <a:off x="2267744" y="1275606"/>
            <a:ext cx="5256584" cy="72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Calibri" panose="020F0502020204030204" pitchFamily="34" charset="0"/>
              </a:endParaRPr>
            </a:p>
          </p:txBody>
        </p:sp>
        <p:sp>
          <p:nvSpPr>
            <p:cNvPr id="5" name="Right Triangle 4"/>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Calibri" panose="020F0502020204030204" pitchFamily="34" charset="0"/>
              </a:endParaRPr>
            </a:p>
          </p:txBody>
        </p:sp>
      </p:grpSp>
      <p:grpSp>
        <p:nvGrpSpPr>
          <p:cNvPr id="17" name="Group 16"/>
          <p:cNvGrpSpPr/>
          <p:nvPr/>
        </p:nvGrpSpPr>
        <p:grpSpPr>
          <a:xfrm>
            <a:off x="2261989" y="2163705"/>
            <a:ext cx="5256584" cy="72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Calibri" panose="020F0502020204030204" pitchFamily="34" charset="0"/>
              </a:endParaRPr>
            </a:p>
          </p:txBody>
        </p:sp>
        <p:sp>
          <p:nvSpPr>
            <p:cNvPr id="19" name="Right Triangle 18"/>
            <p:cNvSpPr/>
            <p:nvPr/>
          </p:nvSpPr>
          <p:spPr>
            <a:xfrm rot="5400000">
              <a:off x="3203840" y="1419630"/>
              <a:ext cx="576000" cy="720000"/>
            </a:xfrm>
            <a:prstGeom prst="rtTriangle">
              <a:avLst/>
            </a:prstGeom>
            <a:solidFill>
              <a:srgbClr val="86BD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Calibri" panose="020F0502020204030204" pitchFamily="34" charset="0"/>
              </a:endParaRPr>
            </a:p>
          </p:txBody>
        </p:sp>
      </p:grpSp>
      <p:grpSp>
        <p:nvGrpSpPr>
          <p:cNvPr id="20" name="Group 19"/>
          <p:cNvGrpSpPr/>
          <p:nvPr/>
        </p:nvGrpSpPr>
        <p:grpSpPr>
          <a:xfrm>
            <a:off x="2252001" y="3051724"/>
            <a:ext cx="5256584" cy="720000"/>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Calibri" panose="020F0502020204030204" pitchFamily="34" charset="0"/>
              </a:endParaRPr>
            </a:p>
          </p:txBody>
        </p:sp>
        <p:sp>
          <p:nvSpPr>
            <p:cNvPr id="22" name="Right Triangle 21"/>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Calibri" panose="020F0502020204030204" pitchFamily="34" charset="0"/>
              </a:endParaRPr>
            </a:p>
          </p:txBody>
        </p:sp>
      </p:grpSp>
      <p:sp>
        <p:nvSpPr>
          <p:cNvPr id="26" name="TextBox 25"/>
          <p:cNvSpPr txBox="1"/>
          <p:nvPr/>
        </p:nvSpPr>
        <p:spPr>
          <a:xfrm>
            <a:off x="2267744" y="1275606"/>
            <a:ext cx="533164" cy="400110"/>
          </a:xfrm>
          <a:prstGeom prst="rect">
            <a:avLst/>
          </a:prstGeom>
          <a:noFill/>
        </p:spPr>
        <p:txBody>
          <a:bodyPr wrap="square" rtlCol="0">
            <a:spAutoFit/>
          </a:bodyPr>
          <a:lstStyle/>
          <a:p>
            <a:r>
              <a:rPr lang="en-US" altLang="ko-KR" sz="2000">
                <a:solidFill>
                  <a:schemeClr val="bg1"/>
                </a:solidFill>
                <a:latin typeface="Calibri" panose="020F0502020204030204" pitchFamily="34" charset="0"/>
                <a:cs typeface="Calibri" panose="020F0502020204030204" pitchFamily="34" charset="0"/>
              </a:rPr>
              <a:t>01</a:t>
            </a:r>
            <a:endParaRPr lang="ko-KR" altLang="en-US" sz="2000">
              <a:solidFill>
                <a:schemeClr val="bg1"/>
              </a:solidFill>
              <a:latin typeface="Calibri" panose="020F0502020204030204" pitchFamily="34" charset="0"/>
              <a:cs typeface="Calibri" panose="020F0502020204030204" pitchFamily="34" charset="0"/>
            </a:endParaRPr>
          </a:p>
        </p:txBody>
      </p:sp>
      <p:sp>
        <p:nvSpPr>
          <p:cNvPr id="27" name="TextBox 26"/>
          <p:cNvSpPr txBox="1"/>
          <p:nvPr/>
        </p:nvSpPr>
        <p:spPr>
          <a:xfrm>
            <a:off x="2256234" y="2163705"/>
            <a:ext cx="533164" cy="400110"/>
          </a:xfrm>
          <a:prstGeom prst="rect">
            <a:avLst/>
          </a:prstGeom>
          <a:noFill/>
        </p:spPr>
        <p:txBody>
          <a:bodyPr wrap="square" rtlCol="0">
            <a:spAutoFit/>
          </a:bodyPr>
          <a:lstStyle/>
          <a:p>
            <a:r>
              <a:rPr lang="en-US" altLang="ko-KR" sz="2000">
                <a:solidFill>
                  <a:schemeClr val="bg1"/>
                </a:solidFill>
                <a:latin typeface="Calibri" panose="020F0502020204030204" pitchFamily="34" charset="0"/>
                <a:cs typeface="Calibri" panose="020F0502020204030204" pitchFamily="34" charset="0"/>
              </a:rPr>
              <a:t>02</a:t>
            </a:r>
            <a:endParaRPr lang="ko-KR" altLang="en-US" sz="2000">
              <a:solidFill>
                <a:schemeClr val="bg1"/>
              </a:solidFill>
              <a:latin typeface="Calibri" panose="020F0502020204030204" pitchFamily="34" charset="0"/>
              <a:cs typeface="Calibri" panose="020F0502020204030204" pitchFamily="34" charset="0"/>
            </a:endParaRPr>
          </a:p>
        </p:txBody>
      </p:sp>
      <p:sp>
        <p:nvSpPr>
          <p:cNvPr id="28" name="TextBox 27"/>
          <p:cNvSpPr txBox="1"/>
          <p:nvPr/>
        </p:nvSpPr>
        <p:spPr>
          <a:xfrm>
            <a:off x="2240491" y="3051724"/>
            <a:ext cx="533164" cy="400110"/>
          </a:xfrm>
          <a:prstGeom prst="rect">
            <a:avLst/>
          </a:prstGeom>
          <a:noFill/>
        </p:spPr>
        <p:txBody>
          <a:bodyPr wrap="square" rtlCol="0">
            <a:spAutoFit/>
          </a:bodyPr>
          <a:lstStyle/>
          <a:p>
            <a:r>
              <a:rPr lang="en-US" altLang="ko-KR" sz="2000">
                <a:solidFill>
                  <a:schemeClr val="bg1"/>
                </a:solidFill>
                <a:latin typeface="Calibri" panose="020F0502020204030204" pitchFamily="34" charset="0"/>
                <a:cs typeface="Calibri" panose="020F0502020204030204" pitchFamily="34" charset="0"/>
              </a:rPr>
              <a:t>03</a:t>
            </a:r>
            <a:endParaRPr lang="ko-KR" altLang="en-US" sz="2000">
              <a:solidFill>
                <a:schemeClr val="bg1"/>
              </a:solidFill>
              <a:latin typeface="Calibri" panose="020F0502020204030204" pitchFamily="34" charset="0"/>
              <a:cs typeface="Calibri" panose="020F0502020204030204" pitchFamily="34" charset="0"/>
            </a:endParaRPr>
          </a:p>
        </p:txBody>
      </p:sp>
      <p:sp>
        <p:nvSpPr>
          <p:cNvPr id="8" name="CasetăText 7">
            <a:extLst>
              <a:ext uri="{FF2B5EF4-FFF2-40B4-BE49-F238E27FC236}">
                <a16:creationId xmlns:a16="http://schemas.microsoft.com/office/drawing/2014/main" id="{D0A4C014-FA3F-BB8B-3363-26BC2A0DA239}"/>
              </a:ext>
            </a:extLst>
          </p:cNvPr>
          <p:cNvSpPr txBox="1"/>
          <p:nvPr/>
        </p:nvSpPr>
        <p:spPr>
          <a:xfrm>
            <a:off x="2758530" y="1384208"/>
            <a:ext cx="4750055" cy="461665"/>
          </a:xfrm>
          <a:prstGeom prst="rect">
            <a:avLst/>
          </a:prstGeom>
          <a:noFill/>
        </p:spPr>
        <p:txBody>
          <a:bodyPr wrap="square">
            <a:spAutoFit/>
          </a:bodyPr>
          <a:lstStyle/>
          <a:p>
            <a:r>
              <a:rPr lang="en-GB" sz="1200" b="0" i="0" u="none" strike="noStrike" dirty="0" err="1">
                <a:solidFill>
                  <a:srgbClr val="000000"/>
                </a:solidFill>
                <a:effectLst/>
                <a:latin typeface="Calibri" panose="020F0502020204030204" pitchFamily="34" charset="0"/>
                <a:cs typeface="Calibri" panose="020F0502020204030204" pitchFamily="34" charset="0"/>
              </a:rPr>
              <a:t>Fyrirtækjastjórnun</a:t>
            </a:r>
            <a:r>
              <a:rPr lang="en-GB" sz="1200" b="0" i="0" u="none" strike="noStrike" dirty="0">
                <a:solidFill>
                  <a:srgbClr val="000000"/>
                </a:solidFill>
                <a:effectLst/>
                <a:latin typeface="Calibri" panose="020F0502020204030204" pitchFamily="34" charset="0"/>
                <a:cs typeface="Calibri" panose="020F0502020204030204" pitchFamily="34" charset="0"/>
              </a:rPr>
              <a:t> </a:t>
            </a:r>
            <a:r>
              <a:rPr lang="en-GB" sz="1200" b="0" i="0" u="none" strike="noStrike" dirty="0" err="1">
                <a:solidFill>
                  <a:srgbClr val="000000"/>
                </a:solidFill>
                <a:effectLst/>
                <a:latin typeface="Calibri" panose="020F0502020204030204" pitchFamily="34" charset="0"/>
                <a:cs typeface="Calibri" panose="020F0502020204030204" pitchFamily="34" charset="0"/>
              </a:rPr>
              <a:t>og</a:t>
            </a:r>
            <a:r>
              <a:rPr lang="en-GB" sz="1200" b="0" i="0" u="none" strike="noStrike" dirty="0">
                <a:solidFill>
                  <a:srgbClr val="000000"/>
                </a:solidFill>
                <a:effectLst/>
                <a:latin typeface="Calibri" panose="020F0502020204030204" pitchFamily="34" charset="0"/>
                <a:cs typeface="Calibri" panose="020F0502020204030204" pitchFamily="34" charset="0"/>
              </a:rPr>
              <a:t> </a:t>
            </a:r>
            <a:r>
              <a:rPr lang="en-GB" sz="1200" b="0" i="0" u="none" strike="noStrike" dirty="0" err="1">
                <a:solidFill>
                  <a:srgbClr val="000000"/>
                </a:solidFill>
                <a:effectLst/>
                <a:latin typeface="Calibri" panose="020F0502020204030204" pitchFamily="34" charset="0"/>
                <a:cs typeface="Calibri" panose="020F0502020204030204" pitchFamily="34" charset="0"/>
              </a:rPr>
              <a:t>árangursrík</a:t>
            </a:r>
            <a:r>
              <a:rPr lang="en-GB" sz="1200" b="0" i="0" u="none" strike="noStrike" dirty="0">
                <a:solidFill>
                  <a:srgbClr val="000000"/>
                </a:solidFill>
                <a:effectLst/>
                <a:latin typeface="Calibri" panose="020F0502020204030204" pitchFamily="34" charset="0"/>
                <a:cs typeface="Calibri" panose="020F0502020204030204" pitchFamily="34" charset="0"/>
              </a:rPr>
              <a:t> </a:t>
            </a:r>
            <a:r>
              <a:rPr lang="en-GB" sz="1200" b="0" i="0" u="none" strike="noStrike" dirty="0" err="1">
                <a:solidFill>
                  <a:srgbClr val="000000"/>
                </a:solidFill>
                <a:effectLst/>
                <a:latin typeface="Calibri" panose="020F0502020204030204" pitchFamily="34" charset="0"/>
                <a:cs typeface="Calibri" panose="020F0502020204030204" pitchFamily="34" charset="0"/>
              </a:rPr>
              <a:t>samvinna</a:t>
            </a:r>
            <a:endParaRPr lang="en-GB" sz="1200" b="0" i="0" u="none" strike="noStrike" dirty="0">
              <a:solidFill>
                <a:srgbClr val="000000"/>
              </a:solidFill>
              <a:effectLst/>
              <a:latin typeface="Calibri" panose="020F0502020204030204" pitchFamily="34" charset="0"/>
              <a:cs typeface="Calibri" panose="020F0502020204030204" pitchFamily="34" charset="0"/>
            </a:endParaRPr>
          </a:p>
          <a:p>
            <a:r>
              <a:rPr lang="en-GB" sz="1200" b="0" i="0" u="none" strike="noStrike" dirty="0" err="1">
                <a:solidFill>
                  <a:srgbClr val="000000"/>
                </a:solidFill>
                <a:effectLst/>
                <a:latin typeface="Calibri" panose="020F0502020204030204" pitchFamily="34" charset="0"/>
                <a:cs typeface="Calibri" panose="020F0502020204030204" pitchFamily="34" charset="0"/>
              </a:rPr>
              <a:t>Skilgreiningar</a:t>
            </a:r>
            <a:r>
              <a:rPr lang="en-GB" sz="1200" b="0" i="0" u="none" strike="noStrike" dirty="0">
                <a:solidFill>
                  <a:srgbClr val="000000"/>
                </a:solidFill>
                <a:effectLst/>
                <a:latin typeface="Calibri" panose="020F0502020204030204" pitchFamily="34" charset="0"/>
                <a:cs typeface="Calibri" panose="020F0502020204030204" pitchFamily="34" charset="0"/>
              </a:rPr>
              <a:t>, </a:t>
            </a:r>
            <a:r>
              <a:rPr lang="en-GB" sz="1200" b="0" i="0" u="none" strike="noStrike" dirty="0" err="1">
                <a:solidFill>
                  <a:srgbClr val="000000"/>
                </a:solidFill>
                <a:effectLst/>
                <a:latin typeface="Calibri" panose="020F0502020204030204" pitchFamily="34" charset="0"/>
                <a:cs typeface="Calibri" panose="020F0502020204030204" pitchFamily="34" charset="0"/>
              </a:rPr>
              <a:t>ávinningur</a:t>
            </a:r>
            <a:r>
              <a:rPr lang="en-GB" sz="1200" b="0" i="0" u="none" strike="noStrike" dirty="0">
                <a:solidFill>
                  <a:srgbClr val="000000"/>
                </a:solidFill>
                <a:effectLst/>
                <a:latin typeface="Calibri" panose="020F0502020204030204" pitchFamily="34" charset="0"/>
                <a:cs typeface="Calibri" panose="020F0502020204030204" pitchFamily="34" charset="0"/>
              </a:rPr>
              <a:t>, </a:t>
            </a:r>
            <a:r>
              <a:rPr lang="en-GB" sz="1200" b="0" i="0" u="none" strike="noStrike" dirty="0" err="1">
                <a:solidFill>
                  <a:srgbClr val="000000"/>
                </a:solidFill>
                <a:effectLst/>
                <a:latin typeface="Calibri" panose="020F0502020204030204" pitchFamily="34" charset="0"/>
                <a:cs typeface="Calibri" panose="020F0502020204030204" pitchFamily="34" charset="0"/>
              </a:rPr>
              <a:t>leiðir</a:t>
            </a:r>
            <a:r>
              <a:rPr lang="en-GB" sz="1200" b="0" i="0" u="none" strike="noStrike" dirty="0">
                <a:solidFill>
                  <a:srgbClr val="000000"/>
                </a:solidFill>
                <a:effectLst/>
                <a:latin typeface="Calibri" panose="020F0502020204030204" pitchFamily="34" charset="0"/>
                <a:cs typeface="Calibri" panose="020F0502020204030204" pitchFamily="34" charset="0"/>
              </a:rPr>
              <a:t> </a:t>
            </a:r>
            <a:r>
              <a:rPr lang="en-GB" sz="1200" b="0" i="0" u="none" strike="noStrike" dirty="0" err="1">
                <a:solidFill>
                  <a:srgbClr val="000000"/>
                </a:solidFill>
                <a:effectLst/>
                <a:latin typeface="Calibri" panose="020F0502020204030204" pitchFamily="34" charset="0"/>
                <a:cs typeface="Calibri" panose="020F0502020204030204" pitchFamily="34" charset="0"/>
              </a:rPr>
              <a:t>til</a:t>
            </a:r>
            <a:r>
              <a:rPr lang="en-GB" sz="1200" b="0" i="0" u="none" strike="noStrike" dirty="0">
                <a:solidFill>
                  <a:srgbClr val="000000"/>
                </a:solidFill>
                <a:effectLst/>
                <a:latin typeface="Calibri" panose="020F0502020204030204" pitchFamily="34" charset="0"/>
                <a:cs typeface="Calibri" panose="020F0502020204030204" pitchFamily="34" charset="0"/>
              </a:rPr>
              <a:t> </a:t>
            </a:r>
            <a:r>
              <a:rPr lang="en-GB" sz="1200" b="0" i="0" u="none" strike="noStrike" dirty="0" err="1">
                <a:solidFill>
                  <a:srgbClr val="000000"/>
                </a:solidFill>
                <a:effectLst/>
                <a:latin typeface="Calibri" panose="020F0502020204030204" pitchFamily="34" charset="0"/>
                <a:cs typeface="Calibri" panose="020F0502020204030204" pitchFamily="34" charset="0"/>
              </a:rPr>
              <a:t>að</a:t>
            </a:r>
            <a:r>
              <a:rPr lang="en-GB" sz="1200" b="0" i="0" u="none" strike="noStrike" dirty="0">
                <a:solidFill>
                  <a:srgbClr val="000000"/>
                </a:solidFill>
                <a:effectLst/>
                <a:latin typeface="Calibri" panose="020F0502020204030204" pitchFamily="34" charset="0"/>
                <a:cs typeface="Calibri" panose="020F0502020204030204" pitchFamily="34" charset="0"/>
              </a:rPr>
              <a:t> </a:t>
            </a:r>
            <a:r>
              <a:rPr lang="en-GB" sz="1200" b="0" i="0" u="none" strike="noStrike" dirty="0" err="1">
                <a:solidFill>
                  <a:srgbClr val="000000"/>
                </a:solidFill>
                <a:effectLst/>
                <a:latin typeface="Calibri" panose="020F0502020204030204" pitchFamily="34" charset="0"/>
                <a:cs typeface="Calibri" panose="020F0502020204030204" pitchFamily="34" charset="0"/>
              </a:rPr>
              <a:t>efla</a:t>
            </a:r>
            <a:r>
              <a:rPr lang="en-GB" sz="1200" b="0" i="0" u="none" strike="noStrike" dirty="0">
                <a:solidFill>
                  <a:srgbClr val="000000"/>
                </a:solidFill>
                <a:effectLst/>
                <a:latin typeface="Calibri" panose="020F0502020204030204" pitchFamily="34" charset="0"/>
                <a:cs typeface="Calibri" panose="020F0502020204030204" pitchFamily="34" charset="0"/>
              </a:rPr>
              <a:t> </a:t>
            </a:r>
            <a:r>
              <a:rPr lang="en-GB" sz="1200" b="0" i="0" u="none" strike="noStrike" dirty="0" err="1">
                <a:solidFill>
                  <a:srgbClr val="000000"/>
                </a:solidFill>
                <a:effectLst/>
                <a:latin typeface="Calibri" panose="020F0502020204030204" pitchFamily="34" charset="0"/>
                <a:cs typeface="Calibri" panose="020F0502020204030204" pitchFamily="34" charset="0"/>
              </a:rPr>
              <a:t>liðsandann</a:t>
            </a:r>
            <a:r>
              <a:rPr lang="en-GB" sz="1200" b="0" i="0" u="none" strike="noStrike" dirty="0">
                <a:solidFill>
                  <a:srgbClr val="000000"/>
                </a:solidFill>
                <a:effectLst/>
                <a:latin typeface="Calibri" panose="020F0502020204030204" pitchFamily="34" charset="0"/>
                <a:cs typeface="Calibri" panose="020F0502020204030204" pitchFamily="34" charset="0"/>
              </a:rPr>
              <a:t> </a:t>
            </a:r>
            <a:endParaRPr lang="ro-RO" sz="1200" dirty="0">
              <a:latin typeface="Calibri" panose="020F0502020204030204" pitchFamily="34" charset="0"/>
              <a:cs typeface="Calibri" panose="020F0502020204030204" pitchFamily="34" charset="0"/>
            </a:endParaRPr>
          </a:p>
        </p:txBody>
      </p:sp>
      <p:sp>
        <p:nvSpPr>
          <p:cNvPr id="10" name="CasetăText 9">
            <a:extLst>
              <a:ext uri="{FF2B5EF4-FFF2-40B4-BE49-F238E27FC236}">
                <a16:creationId xmlns:a16="http://schemas.microsoft.com/office/drawing/2014/main" id="{F06C4EDB-A33C-822B-39E9-462539734550}"/>
              </a:ext>
            </a:extLst>
          </p:cNvPr>
          <p:cNvSpPr txBox="1"/>
          <p:nvPr/>
        </p:nvSpPr>
        <p:spPr>
          <a:xfrm>
            <a:off x="2783166" y="2304461"/>
            <a:ext cx="4452287" cy="478785"/>
          </a:xfrm>
          <a:prstGeom prst="rect">
            <a:avLst/>
          </a:prstGeom>
          <a:noFill/>
        </p:spPr>
        <p:txBody>
          <a:bodyPr wrap="square">
            <a:spAutoFit/>
          </a:bodyPr>
          <a:lstStyle/>
          <a:p>
            <a:pPr latinLnBrk="0" hangingPunct="0">
              <a:lnSpc>
                <a:spcPct val="107000"/>
              </a:lnSpc>
              <a:spcAft>
                <a:spcPts val="800"/>
              </a:spcAft>
            </a:pPr>
            <a:r>
              <a:rPr lang="ro-RO" sz="1200" dirty="0" err="1">
                <a:latin typeface="Calibri" panose="020F0502020204030204" pitchFamily="34" charset="0"/>
              </a:rPr>
              <a:t>Fjölmenningarleg</a:t>
            </a:r>
            <a:r>
              <a:rPr lang="ro-RO" sz="1200" dirty="0">
                <a:latin typeface="Calibri" panose="020F0502020204030204" pitchFamily="34" charset="0"/>
              </a:rPr>
              <a:t> </a:t>
            </a:r>
            <a:r>
              <a:rPr lang="ro-RO" sz="1200" dirty="0" err="1">
                <a:latin typeface="Calibri" panose="020F0502020204030204" pitchFamily="34" charset="0"/>
              </a:rPr>
              <a:t>stjórnun</a:t>
            </a:r>
            <a:r>
              <a:rPr lang="ro-RO" sz="1200" dirty="0">
                <a:latin typeface="Calibri" panose="020F0502020204030204" pitchFamily="34" charset="0"/>
              </a:rPr>
              <a:t> - </a:t>
            </a:r>
            <a:r>
              <a:rPr lang="ro-RO" sz="1200" dirty="0" err="1">
                <a:latin typeface="Calibri" panose="020F0502020204030204" pitchFamily="34" charset="0"/>
              </a:rPr>
              <a:t>lykillinn</a:t>
            </a:r>
            <a:r>
              <a:rPr lang="ro-RO" sz="1200" dirty="0">
                <a:latin typeface="Calibri" panose="020F0502020204030204" pitchFamily="34" charset="0"/>
              </a:rPr>
              <a:t> </a:t>
            </a:r>
            <a:r>
              <a:rPr lang="ro-RO" sz="1200" dirty="0" err="1">
                <a:latin typeface="Calibri" panose="020F0502020204030204" pitchFamily="34" charset="0"/>
              </a:rPr>
              <a:t>að</a:t>
            </a:r>
            <a:r>
              <a:rPr lang="ro-RO" sz="1200" dirty="0">
                <a:latin typeface="Calibri" panose="020F0502020204030204" pitchFamily="34" charset="0"/>
              </a:rPr>
              <a:t> </a:t>
            </a:r>
            <a:r>
              <a:rPr lang="ro-RO" sz="1200" dirty="0" err="1">
                <a:latin typeface="Calibri" panose="020F0502020204030204" pitchFamily="34" charset="0"/>
              </a:rPr>
              <a:t>ráðningarhæfni</a:t>
            </a:r>
            <a:r>
              <a:rPr lang="ro-RO" sz="1200" dirty="0">
                <a:latin typeface="Calibri" panose="020F0502020204030204" pitchFamily="34" charset="0"/>
              </a:rPr>
              <a:t> </a:t>
            </a:r>
            <a:r>
              <a:rPr lang="ro-RO" sz="1200" dirty="0" err="1">
                <a:latin typeface="Calibri" panose="020F0502020204030204" pitchFamily="34" charset="0"/>
              </a:rPr>
              <a:t>á</a:t>
            </a:r>
            <a:r>
              <a:rPr lang="ro-RO" sz="1200" dirty="0">
                <a:latin typeface="Calibri" panose="020F0502020204030204" pitchFamily="34" charset="0"/>
              </a:rPr>
              <a:t> </a:t>
            </a:r>
            <a:r>
              <a:rPr lang="ro-RO" sz="1200" dirty="0" err="1">
                <a:latin typeface="Calibri" panose="020F0502020204030204" pitchFamily="34" charset="0"/>
              </a:rPr>
              <a:t>evrópska</a:t>
            </a:r>
            <a:r>
              <a:rPr lang="ro-RO" sz="1200" dirty="0">
                <a:latin typeface="Calibri" panose="020F0502020204030204" pitchFamily="34" charset="0"/>
              </a:rPr>
              <a:t> </a:t>
            </a:r>
            <a:r>
              <a:rPr lang="ro-RO" sz="1200" dirty="0" err="1">
                <a:latin typeface="Calibri" panose="020F0502020204030204" pitchFamily="34" charset="0"/>
              </a:rPr>
              <a:t>vinnumarkaðnum</a:t>
            </a:r>
            <a:r>
              <a:rPr lang="ro-RO" sz="1200" dirty="0">
                <a:latin typeface="Calibri" panose="020F0502020204030204" pitchFamily="34" charset="0"/>
              </a:rPr>
              <a:t> - </a:t>
            </a:r>
            <a:r>
              <a:rPr lang="ro-RO" sz="1200" dirty="0" err="1">
                <a:latin typeface="Calibri" panose="020F0502020204030204" pitchFamily="34" charset="0"/>
              </a:rPr>
              <a:t>Fjölmenning</a:t>
            </a:r>
            <a:r>
              <a:rPr lang="ro-RO" sz="1200" dirty="0">
                <a:latin typeface="Calibri" panose="020F0502020204030204" pitchFamily="34" charset="0"/>
              </a:rPr>
              <a:t>, </a:t>
            </a:r>
            <a:r>
              <a:rPr lang="ro-RO" sz="1200" dirty="0" err="1">
                <a:latin typeface="Calibri" panose="020F0502020204030204" pitchFamily="34" charset="0"/>
              </a:rPr>
              <a:t>kostir</a:t>
            </a:r>
            <a:r>
              <a:rPr lang="ro-RO" sz="1200" dirty="0">
                <a:latin typeface="Calibri" panose="020F0502020204030204" pitchFamily="34" charset="0"/>
              </a:rPr>
              <a:t> </a:t>
            </a:r>
            <a:r>
              <a:rPr lang="ro-RO" sz="1200" dirty="0" err="1">
                <a:latin typeface="Calibri" panose="020F0502020204030204" pitchFamily="34" charset="0"/>
              </a:rPr>
              <a:t>og</a:t>
            </a:r>
            <a:r>
              <a:rPr lang="ro-RO" sz="1200" dirty="0">
                <a:latin typeface="Calibri" panose="020F0502020204030204" pitchFamily="34" charset="0"/>
              </a:rPr>
              <a:t> </a:t>
            </a:r>
            <a:r>
              <a:rPr lang="ro-RO" sz="1200" dirty="0" err="1">
                <a:latin typeface="Calibri" panose="020F0502020204030204" pitchFamily="34" charset="0"/>
              </a:rPr>
              <a:t>hindranir</a:t>
            </a:r>
            <a:r>
              <a:rPr lang="ro-RO" sz="1200" dirty="0">
                <a:latin typeface="Calibri" panose="020F0502020204030204" pitchFamily="34" charset="0"/>
              </a:rPr>
              <a:t>  </a:t>
            </a:r>
          </a:p>
        </p:txBody>
      </p:sp>
      <p:sp>
        <p:nvSpPr>
          <p:cNvPr id="12" name="CasetăText 11">
            <a:extLst>
              <a:ext uri="{FF2B5EF4-FFF2-40B4-BE49-F238E27FC236}">
                <a16:creationId xmlns:a16="http://schemas.microsoft.com/office/drawing/2014/main" id="{8EDE35F3-BBEC-CD56-7CCE-CEC6CD82CB4B}"/>
              </a:ext>
            </a:extLst>
          </p:cNvPr>
          <p:cNvSpPr txBox="1"/>
          <p:nvPr/>
        </p:nvSpPr>
        <p:spPr>
          <a:xfrm>
            <a:off x="2847557" y="3067156"/>
            <a:ext cx="4572000" cy="881588"/>
          </a:xfrm>
          <a:prstGeom prst="rect">
            <a:avLst/>
          </a:prstGeom>
          <a:noFill/>
        </p:spPr>
        <p:txBody>
          <a:bodyPr wrap="square">
            <a:spAutoFit/>
          </a:bodyPr>
          <a:lstStyle/>
          <a:p>
            <a:pPr>
              <a:spcAft>
                <a:spcPts val="800"/>
              </a:spcAft>
            </a:pPr>
            <a:r>
              <a:rPr lang="ro-RO" sz="1200" dirty="0" err="1">
                <a:latin typeface="Calibri" panose="020F0502020204030204" pitchFamily="34" charset="0"/>
              </a:rPr>
              <a:t>Arðbært</a:t>
            </a:r>
            <a:r>
              <a:rPr lang="ro-RO" sz="1200" dirty="0">
                <a:latin typeface="Calibri" panose="020F0502020204030204" pitchFamily="34" charset="0"/>
              </a:rPr>
              <a:t> </a:t>
            </a:r>
            <a:r>
              <a:rPr lang="ro-RO" sz="1200" dirty="0" err="1">
                <a:latin typeface="Calibri" panose="020F0502020204030204" pitchFamily="34" charset="0"/>
              </a:rPr>
              <a:t>fyrirtæki</a:t>
            </a:r>
            <a:r>
              <a:rPr lang="ro-RO" sz="1200" dirty="0">
                <a:latin typeface="Calibri" panose="020F0502020204030204" pitchFamily="34" charset="0"/>
              </a:rPr>
              <a:t> </a:t>
            </a:r>
            <a:r>
              <a:rPr lang="ro-RO" sz="1200" dirty="0" err="1">
                <a:latin typeface="Calibri" panose="020F0502020204030204" pitchFamily="34" charset="0"/>
              </a:rPr>
              <a:t>á</a:t>
            </a:r>
            <a:r>
              <a:rPr lang="ro-RO" sz="1200" dirty="0">
                <a:latin typeface="Calibri" panose="020F0502020204030204" pitchFamily="34" charset="0"/>
              </a:rPr>
              <a:t> </a:t>
            </a:r>
            <a:r>
              <a:rPr lang="ro-RO" sz="1200" dirty="0" err="1">
                <a:latin typeface="Calibri" panose="020F0502020204030204" pitchFamily="34" charset="0"/>
              </a:rPr>
              <a:t>stafrænum</a:t>
            </a:r>
            <a:r>
              <a:rPr lang="ro-RO" sz="1200" dirty="0">
                <a:latin typeface="Calibri" panose="020F0502020204030204" pitchFamily="34" charset="0"/>
              </a:rPr>
              <a:t> </a:t>
            </a:r>
            <a:r>
              <a:rPr lang="ro-RO" sz="1200" dirty="0" err="1">
                <a:latin typeface="Calibri" panose="020F0502020204030204" pitchFamily="34" charset="0"/>
              </a:rPr>
              <a:t>tímum</a:t>
            </a:r>
            <a:r>
              <a:rPr lang="ro-RO" sz="1200" dirty="0">
                <a:latin typeface="Calibri" panose="020F0502020204030204" pitchFamily="34" charset="0"/>
              </a:rPr>
              <a:t> </a:t>
            </a:r>
          </a:p>
          <a:p>
            <a:pPr>
              <a:spcAft>
                <a:spcPts val="800"/>
              </a:spcAft>
            </a:pPr>
            <a:r>
              <a:rPr lang="ro-RO" sz="1200" dirty="0" err="1">
                <a:latin typeface="Calibri" panose="020F0502020204030204" pitchFamily="34" charset="0"/>
              </a:rPr>
              <a:t>Skref</a:t>
            </a:r>
            <a:r>
              <a:rPr lang="ro-RO" sz="1200" dirty="0">
                <a:latin typeface="Calibri" panose="020F0502020204030204" pitchFamily="34" charset="0"/>
              </a:rPr>
              <a:t> </a:t>
            </a:r>
            <a:r>
              <a:rPr lang="ro-RO" sz="1200" dirty="0" err="1">
                <a:latin typeface="Calibri" panose="020F0502020204030204" pitchFamily="34" charset="0"/>
              </a:rPr>
              <a:t>fyrir</a:t>
            </a:r>
            <a:r>
              <a:rPr lang="ro-RO" sz="1200" dirty="0">
                <a:latin typeface="Calibri" panose="020F0502020204030204" pitchFamily="34" charset="0"/>
              </a:rPr>
              <a:t> </a:t>
            </a:r>
            <a:r>
              <a:rPr lang="ro-RO" sz="1200" dirty="0" err="1">
                <a:latin typeface="Calibri" panose="020F0502020204030204" pitchFamily="34" charset="0"/>
              </a:rPr>
              <a:t>skref</a:t>
            </a:r>
            <a:endParaRPr lang="ro-RO" sz="1200" dirty="0">
              <a:latin typeface="Calibri" panose="020F0502020204030204" pitchFamily="34" charset="0"/>
            </a:endParaRPr>
          </a:p>
          <a:p>
            <a:pPr>
              <a:lnSpc>
                <a:spcPct val="107000"/>
              </a:lnSpc>
              <a:spcAft>
                <a:spcPts val="800"/>
              </a:spcAft>
            </a:pPr>
            <a:endParaRPr lang="ro-RO" sz="1200" dirty="0">
              <a:latin typeface="Calibri" panose="020F0502020204030204" pitchFamily="34" charset="0"/>
            </a:endParaRPr>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A92EAA0D-C011-021A-9A47-C6249B643C37}"/>
              </a:ext>
            </a:extLst>
          </p:cNvPr>
          <p:cNvGraphicFramePr>
            <a:graphicFrameLocks noGrp="1"/>
          </p:cNvGraphicFramePr>
          <p:nvPr>
            <p:extLst>
              <p:ext uri="{D42A27DB-BD31-4B8C-83A1-F6EECF244321}">
                <p14:modId xmlns:p14="http://schemas.microsoft.com/office/powerpoint/2010/main" val="3387385990"/>
              </p:ext>
            </p:extLst>
          </p:nvPr>
        </p:nvGraphicFramePr>
        <p:xfrm>
          <a:off x="539552" y="339502"/>
          <a:ext cx="8208912" cy="3875152"/>
        </p:xfrm>
        <a:graphic>
          <a:graphicData uri="http://schemas.openxmlformats.org/drawingml/2006/table">
            <a:tbl>
              <a:tblPr bandRow="1"/>
              <a:tblGrid>
                <a:gridCol w="8208912">
                  <a:extLst>
                    <a:ext uri="{9D8B030D-6E8A-4147-A177-3AD203B41FA5}">
                      <a16:colId xmlns:a16="http://schemas.microsoft.com/office/drawing/2014/main" val="3849659731"/>
                    </a:ext>
                  </a:extLst>
                </a:gridCol>
              </a:tblGrid>
              <a:tr h="168878">
                <a:tc>
                  <a:txBody>
                    <a:bodyPr/>
                    <a:lstStyle/>
                    <a:p>
                      <a:pPr>
                        <a:lnSpc>
                          <a:spcPct val="150000"/>
                        </a:lnSpc>
                        <a:spcAft>
                          <a:spcPts val="800"/>
                        </a:spcAft>
                      </a:pPr>
                      <a:r>
                        <a:rPr lang="is-IS" sz="1200" noProof="0" dirty="0">
                          <a:effectLst/>
                          <a:latin typeface="Calibri" panose="020F0502020204030204" pitchFamily="34" charset="0"/>
                          <a:ea typeface="Calibri" panose="020F0502020204030204" pitchFamily="34" charset="0"/>
                        </a:rPr>
                        <a:t>Heimildaskrá </a:t>
                      </a:r>
                    </a:p>
                  </a:txBody>
                  <a:tcPr marL="47871" marR="4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BCF"/>
                    </a:solidFill>
                  </a:tcPr>
                </a:tc>
                <a:extLst>
                  <a:ext uri="{0D108BD9-81ED-4DB2-BD59-A6C34878D82A}">
                    <a16:rowId xmlns:a16="http://schemas.microsoft.com/office/drawing/2014/main" val="3382840429"/>
                  </a:ext>
                </a:extLst>
              </a:tr>
              <a:tr h="3093434">
                <a:tc>
                  <a:txBody>
                    <a:bodyPr/>
                    <a:lstStyle/>
                    <a:p>
                      <a:pPr marL="0" indent="0">
                        <a:lnSpc>
                          <a:spcPct val="150000"/>
                        </a:lnSpc>
                        <a:spcAft>
                          <a:spcPts val="800"/>
                        </a:spcAft>
                        <a:buFont typeface="Arial" panose="020B0604020202020204" pitchFamily="34" charset="0"/>
                        <a:buNone/>
                      </a:pPr>
                      <a:r>
                        <a:rPr lang="en-US" sz="1200" b="0" i="0" kern="1800" dirty="0">
                          <a:solidFill>
                            <a:srgbClr val="0F0F0F"/>
                          </a:solidFill>
                          <a:effectLst/>
                          <a:latin typeface="Calibri" panose="020F0502020204030204" pitchFamily="34" charset="0"/>
                          <a:ea typeface="Times New Roman" panose="02020603050405020304" pitchFamily="18" charset="0"/>
                        </a:rPr>
                        <a:t>Bryant, A. Key Elements of Effective Workplaces: </a:t>
                      </a:r>
                      <a:r>
                        <a:rPr lang="en-GB" sz="1200" b="0" i="0" u="sng" dirty="0">
                          <a:solidFill>
                            <a:srgbClr val="0563C1"/>
                          </a:solidFill>
                          <a:effectLst/>
                          <a:latin typeface="Calibri" panose="020F0502020204030204" pitchFamily="34" charset="0"/>
                          <a:ea typeface="Arial" panose="020B0604020202020204" pitchFamily="34" charset="0"/>
                          <a:hlinkClick r:id="rId2"/>
                        </a:rPr>
                        <a:t>https://www.youtube.com/watch?v=R78pvt9JFNY</a:t>
                      </a:r>
                      <a:endParaRPr lang="en-GB" sz="1200" b="0" i="0" u="sng" dirty="0">
                        <a:solidFill>
                          <a:srgbClr val="0563C1"/>
                        </a:solidFill>
                        <a:effectLst/>
                        <a:latin typeface="Calibri" panose="020F0502020204030204" pitchFamily="34" charset="0"/>
                        <a:ea typeface="Arial" panose="020B0604020202020204" pitchFamily="34" charset="0"/>
                      </a:endParaRPr>
                    </a:p>
                    <a:p>
                      <a:pPr marL="0" indent="0">
                        <a:lnSpc>
                          <a:spcPct val="150000"/>
                        </a:lnSpc>
                        <a:spcAft>
                          <a:spcPts val="800"/>
                        </a:spcAft>
                        <a:buFont typeface="Arial" panose="020B0604020202020204" pitchFamily="34" charset="0"/>
                        <a:buNone/>
                      </a:pPr>
                      <a:r>
                        <a:rPr lang="en-GB" sz="1200" b="0" i="0" dirty="0">
                          <a:effectLst/>
                          <a:latin typeface="Calibri" panose="020F0502020204030204" pitchFamily="34" charset="0"/>
                          <a:ea typeface="Arial" panose="020B0604020202020204" pitchFamily="34" charset="0"/>
                        </a:rPr>
                        <a:t>Gordon, J. (2018). The Power of a positive team: Proven principles and Practices that Make Great Teams Great: </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b="0" i="0" u="sng" dirty="0">
                          <a:solidFill>
                            <a:srgbClr val="0563C1"/>
                          </a:solidFill>
                          <a:effectLst/>
                          <a:latin typeface="Calibri" panose="020F0502020204030204" pitchFamily="34" charset="0"/>
                          <a:ea typeface="Arial" panose="020B0604020202020204" pitchFamily="34" charset="0"/>
                          <a:hlinkClick r:id="rId3"/>
                        </a:rPr>
                        <a:t>https://www.amazon.com/Power-Positive-Team-Principles-Practices/dp/1119430240</a:t>
                      </a:r>
                      <a:endParaRPr lang="en-GB" sz="1200" b="0" i="0" u="sng" dirty="0">
                        <a:solidFill>
                          <a:srgbClr val="0563C1"/>
                        </a:solidFill>
                        <a:effectLst/>
                        <a:latin typeface="Calibri" panose="020F0502020204030204" pitchFamily="34" charset="0"/>
                        <a:ea typeface="Arial" panose="020B0604020202020204" pitchFamily="34" charset="0"/>
                      </a:endParaRPr>
                    </a:p>
                    <a:p>
                      <a:pPr>
                        <a:lnSpc>
                          <a:spcPct val="150000"/>
                        </a:lnSpc>
                        <a:spcAft>
                          <a:spcPts val="800"/>
                        </a:spcAft>
                      </a:pPr>
                      <a:r>
                        <a:rPr lang="en-GB" sz="1200" b="0" i="0" u="sng" dirty="0">
                          <a:solidFill>
                            <a:srgbClr val="0563C1"/>
                          </a:solidFill>
                          <a:effectLst/>
                          <a:latin typeface="Calibri" panose="020F0502020204030204" pitchFamily="34" charset="0"/>
                          <a:ea typeface="Arial" panose="020B0604020202020204" pitchFamily="34" charset="0"/>
                          <a:hlinkClick r:id="rId4"/>
                        </a:rPr>
                        <a:t>https://www.octanner.com</a:t>
                      </a:r>
                      <a:r>
                        <a:rPr lang="en-GB" sz="1200" b="0" i="0" u="sng" dirty="0">
                          <a:effectLst/>
                          <a:latin typeface="Calibri" panose="020F0502020204030204" pitchFamily="34" charset="0"/>
                          <a:ea typeface="Arial" panose="020B0604020202020204" pitchFamily="34" charset="0"/>
                        </a:rPr>
                        <a:t> </a:t>
                      </a:r>
                      <a:endParaRPr lang="ro-RO" sz="1200" u="sng" dirty="0">
                        <a:effectLst/>
                        <a:latin typeface="Calibri" panose="020F0502020204030204" pitchFamily="34" charset="0"/>
                        <a:ea typeface="Calibri" panose="020F0502020204030204" pitchFamily="34" charset="0"/>
                      </a:endParaRPr>
                    </a:p>
                    <a:p>
                      <a:pPr>
                        <a:lnSpc>
                          <a:spcPct val="150000"/>
                        </a:lnSpc>
                        <a:spcAft>
                          <a:spcPts val="800"/>
                        </a:spcAft>
                      </a:pPr>
                      <a:r>
                        <a:rPr lang="en-GB" sz="1200" b="0" i="0" dirty="0">
                          <a:effectLst/>
                          <a:latin typeface="Calibri" panose="020F0502020204030204" pitchFamily="34" charset="0"/>
                          <a:ea typeface="Times New Roman" panose="02020603050405020304" pitchFamily="18" charset="0"/>
                        </a:rPr>
                        <a:t>Mead, R. and Andrews, T.G. (2009). International Management: Culture and Beyond, Fourth Edition </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b="0" i="0" dirty="0">
                          <a:effectLst/>
                          <a:latin typeface="Calibri" panose="020F0502020204030204" pitchFamily="34" charset="0"/>
                          <a:ea typeface="Arial" panose="020B0604020202020204" pitchFamily="34" charset="0"/>
                        </a:rPr>
                        <a:t>Rogers, M.G. (2017). You Are the Team: 6 Simple Ways Teammates Can Go from Good to Great.</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b="0" i="0" dirty="0">
                          <a:effectLst/>
                          <a:latin typeface="Calibri" panose="020F0502020204030204" pitchFamily="34" charset="0"/>
                          <a:ea typeface="Arial" panose="020B0604020202020204" pitchFamily="34" charset="0"/>
                        </a:rPr>
                        <a:t> </a:t>
                      </a:r>
                      <a:r>
                        <a:rPr lang="en-GB" sz="1200" b="0" i="0" u="sng" dirty="0">
                          <a:solidFill>
                            <a:srgbClr val="0563C1"/>
                          </a:solidFill>
                          <a:effectLst/>
                          <a:latin typeface="Calibri" panose="020F0502020204030204" pitchFamily="34" charset="0"/>
                          <a:ea typeface="Arial" panose="020B0604020202020204" pitchFamily="34" charset="0"/>
                          <a:hlinkClick r:id="rId5"/>
                        </a:rPr>
                        <a:t>https://www.amazon.com/You-Are-Team-Simple-Teammates/dp/1546770852</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b="0" i="0" dirty="0">
                          <a:effectLst/>
                          <a:latin typeface="Calibri" panose="020F0502020204030204" pitchFamily="34" charset="0"/>
                          <a:ea typeface="Times New Roman" panose="02020603050405020304" pitchFamily="18" charset="0"/>
                        </a:rPr>
                        <a:t>Spencer-</a:t>
                      </a:r>
                      <a:r>
                        <a:rPr lang="en-GB" sz="1200" b="0" i="0" dirty="0" err="1">
                          <a:effectLst/>
                          <a:latin typeface="Calibri" panose="020F0502020204030204" pitchFamily="34" charset="0"/>
                          <a:ea typeface="Times New Roman" panose="02020603050405020304" pitchFamily="18" charset="0"/>
                        </a:rPr>
                        <a:t>Oatey</a:t>
                      </a:r>
                      <a:r>
                        <a:rPr lang="en-GB" sz="1200" b="0" i="0" dirty="0">
                          <a:effectLst/>
                          <a:latin typeface="Calibri" panose="020F0502020204030204" pitchFamily="34" charset="0"/>
                          <a:ea typeface="Times New Roman" panose="02020603050405020304" pitchFamily="18" charset="0"/>
                        </a:rPr>
                        <a:t>, H. &amp; Franklin, P. (2009). Intercultural Interaction: A Multidisciplinary Approach to Intercultural </a:t>
                      </a:r>
                    </a:p>
                    <a:p>
                      <a:pPr>
                        <a:lnSpc>
                          <a:spcPct val="150000"/>
                        </a:lnSpc>
                        <a:spcAft>
                          <a:spcPts val="800"/>
                        </a:spcAft>
                      </a:pPr>
                      <a:r>
                        <a:rPr lang="en-GB" sz="1200" b="0" i="0" dirty="0">
                          <a:effectLst/>
                          <a:latin typeface="Calibri" panose="020F0502020204030204" pitchFamily="34" charset="0"/>
                          <a:ea typeface="Times New Roman" panose="02020603050405020304" pitchFamily="18" charset="0"/>
                        </a:rPr>
                        <a:t>Communication  </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US" sz="1200" b="0" i="0" dirty="0">
                          <a:effectLst/>
                          <a:latin typeface="Calibri" panose="020F0502020204030204" pitchFamily="34" charset="0"/>
                          <a:ea typeface="Times New Roman" panose="02020603050405020304" pitchFamily="18" charset="0"/>
                        </a:rPr>
                        <a:t> </a:t>
                      </a:r>
                      <a:endParaRPr lang="ro-RO" sz="1200" dirty="0">
                        <a:effectLst/>
                        <a:latin typeface="Calibri" panose="020F0502020204030204" pitchFamily="34" charset="0"/>
                        <a:ea typeface="Calibri" panose="020F0502020204030204" pitchFamily="34" charset="0"/>
                      </a:endParaRPr>
                    </a:p>
                  </a:txBody>
                  <a:tcPr marL="47871" marR="4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905852"/>
                  </a:ext>
                </a:extLst>
              </a:tr>
            </a:tbl>
          </a:graphicData>
        </a:graphic>
      </p:graphicFrame>
    </p:spTree>
    <p:extLst>
      <p:ext uri="{BB962C8B-B14F-4D97-AF65-F5344CB8AC3E}">
        <p14:creationId xmlns:p14="http://schemas.microsoft.com/office/powerpoint/2010/main" val="2145015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dirty="0" err="1"/>
              <a:t>Verkefni</a:t>
            </a:r>
            <a:endParaRPr lang="ko-KR" altLang="en-US" sz="2800" dirty="0"/>
          </a:p>
        </p:txBody>
      </p:sp>
      <p:sp>
        <p:nvSpPr>
          <p:cNvPr id="3" name="Text Placeholder 2"/>
          <p:cNvSpPr>
            <a:spLocks noGrp="1"/>
          </p:cNvSpPr>
          <p:nvPr>
            <p:ph type="body" sz="quarter" idx="11"/>
          </p:nvPr>
        </p:nvSpPr>
        <p:spPr/>
        <p:txBody>
          <a:bodyPr/>
          <a:lstStyle/>
          <a:p>
            <a:r>
              <a:rPr lang="en-US" dirty="0" err="1">
                <a:ea typeface="+mn-lt"/>
                <a:cs typeface="+mn-lt"/>
              </a:rPr>
              <a:t>Geturðu</a:t>
            </a:r>
            <a:r>
              <a:rPr lang="en-US" dirty="0">
                <a:ea typeface="+mn-lt"/>
                <a:cs typeface="+mn-lt"/>
              </a:rPr>
              <a:t> </a:t>
            </a:r>
            <a:r>
              <a:rPr lang="en-US" dirty="0" err="1">
                <a:ea typeface="+mn-lt"/>
                <a:cs typeface="+mn-lt"/>
              </a:rPr>
              <a:t>leyst</a:t>
            </a:r>
            <a:r>
              <a:rPr lang="en-US" dirty="0">
                <a:ea typeface="+mn-lt"/>
                <a:cs typeface="+mn-lt"/>
              </a:rPr>
              <a:t> </a:t>
            </a:r>
            <a:r>
              <a:rPr lang="en-US" dirty="0" err="1">
                <a:ea typeface="+mn-lt"/>
                <a:cs typeface="+mn-lt"/>
              </a:rPr>
              <a:t>æfingarnar</a:t>
            </a:r>
            <a:r>
              <a:rPr lang="en-US" dirty="0">
                <a:ea typeface="+mn-lt"/>
                <a:cs typeface="+mn-lt"/>
              </a:rPr>
              <a:t> </a:t>
            </a:r>
            <a:r>
              <a:rPr lang="en-US" dirty="0" err="1">
                <a:ea typeface="+mn-lt"/>
                <a:cs typeface="+mn-lt"/>
              </a:rPr>
              <a:t>á</a:t>
            </a:r>
            <a:r>
              <a:rPr lang="en-US" dirty="0">
                <a:ea typeface="+mn-lt"/>
                <a:cs typeface="+mn-lt"/>
              </a:rPr>
              <a:t> </a:t>
            </a:r>
            <a:r>
              <a:rPr lang="en-US" dirty="0" err="1">
                <a:ea typeface="+mn-lt"/>
                <a:cs typeface="+mn-lt"/>
              </a:rPr>
              <a:t>eftirfarandi</a:t>
            </a:r>
            <a:r>
              <a:rPr lang="en-US" dirty="0">
                <a:ea typeface="+mn-lt"/>
                <a:cs typeface="+mn-lt"/>
              </a:rPr>
              <a:t> </a:t>
            </a:r>
            <a:r>
              <a:rPr lang="en-US" dirty="0" err="1">
                <a:ea typeface="+mn-lt"/>
                <a:cs typeface="+mn-lt"/>
              </a:rPr>
              <a:t>glærum</a:t>
            </a:r>
            <a:r>
              <a:rPr lang="en-US" dirty="0">
                <a:ea typeface="+mn-lt"/>
                <a:cs typeface="+mn-lt"/>
              </a:rPr>
              <a:t>?</a:t>
            </a:r>
          </a:p>
        </p:txBody>
      </p:sp>
      <p:grpSp>
        <p:nvGrpSpPr>
          <p:cNvPr id="5" name="Group 4"/>
          <p:cNvGrpSpPr/>
          <p:nvPr/>
        </p:nvGrpSpPr>
        <p:grpSpPr>
          <a:xfrm>
            <a:off x="1758855" y="1399721"/>
            <a:ext cx="5642572" cy="2726588"/>
            <a:chOff x="1521716" y="1275606"/>
            <a:chExt cx="5642572" cy="2726588"/>
          </a:xfrm>
          <a:solidFill>
            <a:srgbClr val="87B5BA"/>
          </a:solidFill>
        </p:grpSpPr>
        <p:grpSp>
          <p:nvGrpSpPr>
            <p:cNvPr id="6" name="Group 5"/>
            <p:cNvGrpSpPr/>
            <p:nvPr/>
          </p:nvGrpSpPr>
          <p:grpSpPr>
            <a:xfrm>
              <a:off x="1521716" y="1596158"/>
              <a:ext cx="3168352" cy="2406036"/>
              <a:chOff x="1521716" y="1596158"/>
              <a:chExt cx="3168352" cy="2406036"/>
            </a:xfrm>
            <a:grpFill/>
          </p:grpSpPr>
          <p:grpSp>
            <p:nvGrpSpPr>
              <p:cNvPr id="12" name="Group 11"/>
              <p:cNvGrpSpPr/>
              <p:nvPr/>
            </p:nvGrpSpPr>
            <p:grpSpPr>
              <a:xfrm>
                <a:off x="1521716" y="1596158"/>
                <a:ext cx="3168352" cy="2406036"/>
                <a:chOff x="1691680" y="-1532706"/>
                <a:chExt cx="7101775" cy="5393065"/>
              </a:xfrm>
              <a:grpFill/>
            </p:grpSpPr>
            <p:sp>
              <p:nvSpPr>
                <p:cNvPr id="14" name="Donut 13"/>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Calibri" panose="020F0502020204030204" pitchFamily="34" charset="0"/>
                  </a:endParaRPr>
                </a:p>
              </p:txBody>
            </p:sp>
            <p:sp>
              <p:nvSpPr>
                <p:cNvPr id="15" name="Right Arrow 14"/>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latin typeface="Calibri" panose="020F0502020204030204" pitchFamily="34" charset="0"/>
                  </a:endParaRPr>
                </a:p>
              </p:txBody>
            </p:sp>
          </p:grpSp>
          <p:sp>
            <p:nvSpPr>
              <p:cNvPr id="13" name="Oval 12"/>
              <p:cNvSpPr/>
              <p:nvPr/>
            </p:nvSpPr>
            <p:spPr>
              <a:xfrm>
                <a:off x="2263185" y="2337627"/>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latin typeface="Calibri" panose="020F0502020204030204" pitchFamily="34" charset="0"/>
                </a:endParaRPr>
              </a:p>
            </p:txBody>
          </p:sp>
        </p:grpSp>
        <p:grpSp>
          <p:nvGrpSpPr>
            <p:cNvPr id="7" name="Group 6"/>
            <p:cNvGrpSpPr/>
            <p:nvPr/>
          </p:nvGrpSpPr>
          <p:grpSpPr>
            <a:xfrm>
              <a:off x="3995936" y="1275606"/>
              <a:ext cx="3168352" cy="2406036"/>
              <a:chOff x="3851920" y="1401130"/>
              <a:chExt cx="3168352" cy="2406036"/>
            </a:xfrm>
            <a:grpFill/>
          </p:grpSpPr>
          <p:grpSp>
            <p:nvGrpSpPr>
              <p:cNvPr id="8" name="Group 7"/>
              <p:cNvGrpSpPr/>
              <p:nvPr/>
            </p:nvGrpSpPr>
            <p:grpSpPr>
              <a:xfrm rot="10800000">
                <a:off x="3851920" y="1401130"/>
                <a:ext cx="3168352" cy="2406036"/>
                <a:chOff x="1691680" y="-1532706"/>
                <a:chExt cx="7101775" cy="5393065"/>
              </a:xfrm>
              <a:grpFill/>
            </p:grpSpPr>
            <p:sp>
              <p:nvSpPr>
                <p:cNvPr id="10" name="Donut 9"/>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Calibri" panose="020F0502020204030204" pitchFamily="34" charset="0"/>
                  </a:endParaRPr>
                </a:p>
              </p:txBody>
            </p:sp>
            <p:sp>
              <p:nvSpPr>
                <p:cNvPr id="11" name="Right Arrow 10"/>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latin typeface="Calibri" panose="020F0502020204030204" pitchFamily="34" charset="0"/>
                  </a:endParaRPr>
                </a:p>
              </p:txBody>
            </p:sp>
          </p:grpSp>
          <p:sp>
            <p:nvSpPr>
              <p:cNvPr id="9" name="Oval 8"/>
              <p:cNvSpPr/>
              <p:nvPr/>
            </p:nvSpPr>
            <p:spPr>
              <a:xfrm>
                <a:off x="5577220" y="2364114"/>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latin typeface="Calibri" panose="020F0502020204030204" pitchFamily="34" charset="0"/>
                </a:endParaRPr>
              </a:p>
            </p:txBody>
          </p:sp>
        </p:grpSp>
      </p:grpSp>
      <p:sp>
        <p:nvSpPr>
          <p:cNvPr id="16" name="Isosceles Triangle 15"/>
          <p:cNvSpPr/>
          <p:nvPr/>
        </p:nvSpPr>
        <p:spPr>
          <a:xfrm>
            <a:off x="4072185" y="2325122"/>
            <a:ext cx="1015912" cy="875786"/>
          </a:xfrm>
          <a:prstGeom prst="triangl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latin typeface="Calibri" panose="020F0502020204030204" pitchFamily="34" charset="0"/>
            </a:endParaRPr>
          </a:p>
        </p:txBody>
      </p:sp>
      <p:sp>
        <p:nvSpPr>
          <p:cNvPr id="17" name="Round Same Side Corner Rectangle 8"/>
          <p:cNvSpPr/>
          <p:nvPr/>
        </p:nvSpPr>
        <p:spPr>
          <a:xfrm>
            <a:off x="4414226" y="2721165"/>
            <a:ext cx="331830" cy="33233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26" name="TextBox 25"/>
          <p:cNvSpPr txBox="1"/>
          <p:nvPr/>
        </p:nvSpPr>
        <p:spPr>
          <a:xfrm>
            <a:off x="382331" y="3982293"/>
            <a:ext cx="4031895" cy="276999"/>
          </a:xfrm>
          <a:prstGeom prst="rect">
            <a:avLst/>
          </a:prstGeom>
          <a:noFill/>
        </p:spPr>
        <p:txBody>
          <a:bodyPr wrap="square" rtlCol="0">
            <a:spAutoFit/>
          </a:bodyPr>
          <a:lstStyle/>
          <a:p>
            <a:pPr algn="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Taktu</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eitt</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skref</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einu</a:t>
            </a:r>
            <a:endParaRPr lang="en-US" altLang="ko-KR"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7" name="TextBox 26"/>
          <p:cNvSpPr txBox="1"/>
          <p:nvPr/>
        </p:nvSpPr>
        <p:spPr>
          <a:xfrm>
            <a:off x="2144843" y="3574869"/>
            <a:ext cx="2336966" cy="276999"/>
          </a:xfrm>
          <a:prstGeom prst="rect">
            <a:avLst/>
          </a:prstGeom>
          <a:noFill/>
        </p:spPr>
        <p:txBody>
          <a:bodyPr wrap="square" rtlCol="0">
            <a:spAutoFit/>
          </a:bodyPr>
          <a:lstStyle/>
          <a:p>
            <a:pPr algn="r"/>
            <a:r>
              <a:rPr lang="en-US" altLang="ko-KR" sz="1200" dirty="0" err="1">
                <a:solidFill>
                  <a:schemeClr val="bg1"/>
                </a:solidFill>
                <a:latin typeface="Calibri" panose="020F0502020204030204" pitchFamily="34" charset="0"/>
                <a:cs typeface="Calibri" panose="020F0502020204030204" pitchFamily="34" charset="0"/>
              </a:rPr>
              <a:t>Prófa</a:t>
            </a:r>
            <a:r>
              <a:rPr lang="en-US" altLang="ko-KR" sz="1200" dirty="0">
                <a:solidFill>
                  <a:schemeClr val="bg1"/>
                </a:solidFill>
                <a:latin typeface="Calibri" panose="020F0502020204030204" pitchFamily="34" charset="0"/>
                <a:cs typeface="Calibri" panose="020F0502020204030204" pitchFamily="34" charset="0"/>
              </a:rPr>
              <a:t> </a:t>
            </a:r>
            <a:r>
              <a:rPr lang="en-US" altLang="ko-KR" sz="1200" dirty="0" err="1">
                <a:solidFill>
                  <a:schemeClr val="bg1"/>
                </a:solidFill>
                <a:latin typeface="Calibri" panose="020F0502020204030204" pitchFamily="34" charset="0"/>
                <a:cs typeface="Calibri" panose="020F0502020204030204" pitchFamily="34" charset="0"/>
              </a:rPr>
              <a:t>eitthvað</a:t>
            </a:r>
            <a:r>
              <a:rPr lang="en-US" altLang="ko-KR" sz="1200" dirty="0">
                <a:solidFill>
                  <a:schemeClr val="bg1"/>
                </a:solidFill>
                <a:latin typeface="Calibri" panose="020F0502020204030204" pitchFamily="34" charset="0"/>
                <a:cs typeface="Calibri" panose="020F0502020204030204" pitchFamily="34" charset="0"/>
              </a:rPr>
              <a:t> </a:t>
            </a:r>
            <a:r>
              <a:rPr lang="en-US" altLang="ko-KR" sz="1200" dirty="0" err="1">
                <a:solidFill>
                  <a:schemeClr val="bg1"/>
                </a:solidFill>
                <a:latin typeface="Calibri" panose="020F0502020204030204" pitchFamily="34" charset="0"/>
                <a:cs typeface="Calibri" panose="020F0502020204030204" pitchFamily="34" charset="0"/>
              </a:rPr>
              <a:t>nýtt</a:t>
            </a:r>
            <a:endParaRPr lang="ko-KR" altLang="en-US" sz="1200" dirty="0">
              <a:solidFill>
                <a:schemeClr val="bg1"/>
              </a:solidFill>
              <a:latin typeface="Calibri" panose="020F0502020204030204" pitchFamily="34" charset="0"/>
              <a:cs typeface="Calibri" panose="020F0502020204030204" pitchFamily="34" charset="0"/>
            </a:endParaRPr>
          </a:p>
        </p:txBody>
      </p:sp>
      <p:sp>
        <p:nvSpPr>
          <p:cNvPr id="28" name="TextBox 27"/>
          <p:cNvSpPr txBox="1"/>
          <p:nvPr/>
        </p:nvSpPr>
        <p:spPr>
          <a:xfrm>
            <a:off x="4669945" y="1674160"/>
            <a:ext cx="2336966" cy="276999"/>
          </a:xfrm>
          <a:prstGeom prst="rect">
            <a:avLst/>
          </a:prstGeom>
          <a:noFill/>
        </p:spPr>
        <p:txBody>
          <a:bodyPr wrap="square" rtlCol="0">
            <a:spAutoFit/>
          </a:bodyPr>
          <a:lstStyle/>
          <a:p>
            <a:r>
              <a:rPr lang="en-US" altLang="ko-KR" sz="1200" dirty="0">
                <a:solidFill>
                  <a:schemeClr val="bg1"/>
                </a:solidFill>
                <a:latin typeface="Calibri" panose="020F0502020204030204" pitchFamily="34" charset="0"/>
                <a:cs typeface="Calibri" panose="020F0502020204030204" pitchFamily="34" charset="0"/>
              </a:rPr>
              <a:t>Taka </a:t>
            </a:r>
            <a:r>
              <a:rPr lang="en-US" altLang="ko-KR" sz="1200" dirty="0" err="1">
                <a:solidFill>
                  <a:schemeClr val="bg1"/>
                </a:solidFill>
                <a:latin typeface="Calibri" panose="020F0502020204030204" pitchFamily="34" charset="0"/>
                <a:cs typeface="Calibri" panose="020F0502020204030204" pitchFamily="34" charset="0"/>
              </a:rPr>
              <a:t>ákvörðun</a:t>
            </a:r>
            <a:endParaRPr lang="ko-KR" altLang="en-US" sz="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47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0" y="218206"/>
            <a:ext cx="8964488" cy="503597"/>
          </a:xfrm>
        </p:spPr>
        <p:txBody>
          <a:bodyPr anchor="t"/>
          <a:lstStyle/>
          <a:p>
            <a:r>
              <a:rPr lang="is-IS" sz="2000" dirty="0"/>
              <a:t>Verkefni 1: Færni í samvinnu getur fært þér farsæld í starfi</a:t>
            </a:r>
            <a:endParaRPr lang="is-IS" sz="2000" b="1" dirty="0"/>
          </a:p>
        </p:txBody>
      </p:sp>
      <p:sp>
        <p:nvSpPr>
          <p:cNvPr id="18" name="Rectangle 1">
            <a:extLst>
              <a:ext uri="{FF2B5EF4-FFF2-40B4-BE49-F238E27FC236}">
                <a16:creationId xmlns:a16="http://schemas.microsoft.com/office/drawing/2014/main" id="{A53FAEA7-C47A-B133-DF94-DC09E55CAB1F}"/>
              </a:ext>
            </a:extLst>
          </p:cNvPr>
          <p:cNvSpPr/>
          <p:nvPr/>
        </p:nvSpPr>
        <p:spPr>
          <a:xfrm>
            <a:off x="467544" y="1180916"/>
            <a:ext cx="8280920" cy="319103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is-IS" altLang="ko-KR" sz="1400" dirty="0">
                <a:solidFill>
                  <a:schemeClr val="tx1">
                    <a:lumMod val="75000"/>
                    <a:lumOff val="25000"/>
                  </a:schemeClr>
                </a:solidFill>
                <a:latin typeface="Calibri" panose="020F0502020204030204" pitchFamily="34" charset="0"/>
              </a:rPr>
              <a:t>Tölum um teymisvinnu og hlutverk hennar í að gera hvaða einstakling sem er að eftirsóknarverðum þátttakanda á vinnumarkaði! Nú til dags leitast atvinnurekendur við að finna fólk sem hefur hæfni til að vinna með öðrum við að leysa verkefni fyrirtækisins. Starfsmaður framtíðarinnar þarf á þessari hæfni að halda, ekki aðeins til að verða hluti af teyminu heldur einnig til að auka faglega hæfni sína. Einn af mörgum kostum samvinnu er: </a:t>
            </a:r>
          </a:p>
          <a:p>
            <a:pPr algn="just"/>
            <a:endParaRPr lang="is-IS" altLang="ko-KR" sz="1400" dirty="0">
              <a:solidFill>
                <a:schemeClr val="tx1">
                  <a:lumMod val="75000"/>
                  <a:lumOff val="25000"/>
                </a:schemeClr>
              </a:solidFill>
              <a:latin typeface="Calibri" panose="020F0502020204030204" pitchFamily="34" charset="0"/>
            </a:endParaRPr>
          </a:p>
          <a:p>
            <a:pPr marL="742950" lvl="1" indent="-285750" algn="just">
              <a:buFont typeface="Arial" panose="020B0604020202020204" pitchFamily="34" charset="0"/>
              <a:buChar char="•"/>
            </a:pPr>
            <a:r>
              <a:rPr lang="is-IS" altLang="ko-KR" sz="1400" dirty="0">
                <a:solidFill>
                  <a:schemeClr val="tx1">
                    <a:lumMod val="75000"/>
                    <a:lumOff val="25000"/>
                  </a:schemeClr>
                </a:solidFill>
                <a:latin typeface="Calibri" panose="020F0502020204030204" pitchFamily="34" charset="0"/>
              </a:rPr>
              <a:t>hún ýtir undir sköpun og nám </a:t>
            </a:r>
          </a:p>
          <a:p>
            <a:pPr marL="742950" lvl="1" indent="-285750" algn="just">
              <a:buFont typeface="Arial" panose="020B0604020202020204" pitchFamily="34" charset="0"/>
              <a:buChar char="•"/>
            </a:pPr>
            <a:r>
              <a:rPr lang="is-IS" altLang="ko-KR" sz="1400" dirty="0">
                <a:solidFill>
                  <a:schemeClr val="tx1">
                    <a:lumMod val="75000"/>
                    <a:lumOff val="25000"/>
                  </a:schemeClr>
                </a:solidFill>
                <a:latin typeface="Calibri" panose="020F0502020204030204" pitchFamily="34" charset="0"/>
              </a:rPr>
              <a:t>styrkleikar einstaklinga nýtast</a:t>
            </a:r>
          </a:p>
          <a:p>
            <a:pPr marL="742950" lvl="1" indent="-285750" algn="just">
              <a:buFont typeface="Arial" panose="020B0604020202020204" pitchFamily="34" charset="0"/>
              <a:buChar char="•"/>
            </a:pPr>
            <a:r>
              <a:rPr lang="is-IS" altLang="ko-KR" sz="1400" dirty="0">
                <a:solidFill>
                  <a:schemeClr val="tx1">
                    <a:lumMod val="75000"/>
                    <a:lumOff val="25000"/>
                  </a:schemeClr>
                </a:solidFill>
                <a:latin typeface="Calibri" panose="020F0502020204030204" pitchFamily="34" charset="0"/>
              </a:rPr>
              <a:t>hún dregur úr streitu </a:t>
            </a:r>
          </a:p>
          <a:p>
            <a:pPr marL="742950" lvl="1" indent="-285750" algn="just">
              <a:buFont typeface="Arial" panose="020B0604020202020204" pitchFamily="34" charset="0"/>
              <a:buChar char="•"/>
            </a:pPr>
            <a:r>
              <a:rPr lang="is-IS" altLang="ko-KR" sz="1400" dirty="0">
                <a:solidFill>
                  <a:schemeClr val="tx1">
                    <a:lumMod val="75000"/>
                    <a:lumOff val="25000"/>
                  </a:schemeClr>
                </a:solidFill>
                <a:latin typeface="Calibri" panose="020F0502020204030204" pitchFamily="34" charset="0"/>
              </a:rPr>
              <a:t>hún bætir frammistöðu </a:t>
            </a:r>
          </a:p>
          <a:p>
            <a:pPr marL="742950" lvl="1" indent="-285750" algn="just">
              <a:buFont typeface="Arial" panose="020B0604020202020204" pitchFamily="34" charset="0"/>
              <a:buChar char="•"/>
            </a:pPr>
            <a:r>
              <a:rPr lang="is-IS" altLang="ko-KR" sz="1400" dirty="0">
                <a:solidFill>
                  <a:schemeClr val="tx1">
                    <a:lumMod val="75000"/>
                    <a:lumOff val="25000"/>
                  </a:schemeClr>
                </a:solidFill>
                <a:latin typeface="Calibri" panose="020F0502020204030204" pitchFamily="34" charset="0"/>
              </a:rPr>
              <a:t>hún eykur hagkvæmni og framleiðni </a:t>
            </a:r>
          </a:p>
        </p:txBody>
      </p:sp>
      <p:sp>
        <p:nvSpPr>
          <p:cNvPr id="9" name="Oval 35">
            <a:extLst>
              <a:ext uri="{FF2B5EF4-FFF2-40B4-BE49-F238E27FC236}">
                <a16:creationId xmlns:a16="http://schemas.microsoft.com/office/drawing/2014/main" id="{B436F422-2D1F-4575-85EC-8666E4819862}"/>
              </a:ext>
            </a:extLst>
          </p:cNvPr>
          <p:cNvSpPr/>
          <p:nvPr/>
        </p:nvSpPr>
        <p:spPr>
          <a:xfrm>
            <a:off x="683568" y="627075"/>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15616" y="709837"/>
            <a:ext cx="4176464" cy="276939"/>
          </a:xfrm>
        </p:spPr>
        <p:txBody>
          <a:bodyPr/>
          <a:lstStyle/>
          <a:p>
            <a:pPr algn="l"/>
            <a:r>
              <a:rPr lang="is-IS" altLang="ko-KR" sz="1800" dirty="0"/>
              <a:t>Inngangur: Um hvað snýst þetta? </a:t>
            </a:r>
          </a:p>
        </p:txBody>
      </p:sp>
      <p:pic>
        <p:nvPicPr>
          <p:cNvPr id="3" name="Imagine 2" descr="Brainstorming - Fotografie de stoc Activitate corporatistă fără redevențe">
            <a:extLst>
              <a:ext uri="{FF2B5EF4-FFF2-40B4-BE49-F238E27FC236}">
                <a16:creationId xmlns:a16="http://schemas.microsoft.com/office/drawing/2014/main" id="{7A0A67CD-BD0B-1F5C-2C08-2DE21CF2E3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219822"/>
            <a:ext cx="1631517" cy="965595"/>
          </a:xfrm>
          <a:prstGeom prst="rect">
            <a:avLst/>
          </a:prstGeom>
          <a:noFill/>
          <a:ln>
            <a:noFill/>
          </a:ln>
        </p:spPr>
      </p:pic>
    </p:spTree>
    <p:extLst>
      <p:ext uri="{BB962C8B-B14F-4D97-AF65-F5344CB8AC3E}">
        <p14:creationId xmlns:p14="http://schemas.microsoft.com/office/powerpoint/2010/main" val="1184560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a:extLst>
              <a:ext uri="{FF2B5EF4-FFF2-40B4-BE49-F238E27FC236}">
                <a16:creationId xmlns:a16="http://schemas.microsoft.com/office/drawing/2014/main" id="{E2898E80-ABB0-ED4E-BAEF-CF41C6CF455C}"/>
              </a:ext>
            </a:extLst>
          </p:cNvPr>
          <p:cNvSpPr/>
          <p:nvPr/>
        </p:nvSpPr>
        <p:spPr>
          <a:xfrm>
            <a:off x="431540" y="1419622"/>
            <a:ext cx="5004556" cy="29523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is-IS" altLang="ko-KR" sz="1200" dirty="0">
                <a:solidFill>
                  <a:schemeClr val="tx1">
                    <a:lumMod val="75000"/>
                    <a:lumOff val="25000"/>
                  </a:schemeClr>
                </a:solidFill>
                <a:latin typeface="Calibri" panose="020F0502020204030204" pitchFamily="34" charset="0"/>
              </a:rPr>
              <a:t>Þettta er ísbrjótur fyrir hóp. Skiptið hópnum upp í tvo og tvo og ég mun afhenda hverju pari blað. Hvert par á að finna 10 hluti sem þau eiga sameiginlegt (takið eftir að útúrsnúningar eru ekki leyfðir, svo sem „við erum bæði með fætur”). Eftir 5 mínútur sameinast tvö pör og reyna að finna hvað er sameiginlegt á þessum tveimur listum. Eftir 10 mínútur til viðbótar sameinast 4 manna hóparnir öðrum fjögurra manna hópum og skrifa niður að minnsta kosti eitt atriði sem er sameiginlegt fyrir alla 8 einstaklingana og hafa til þess 12-15 mínútur. Þetta verkefni er gagnlegt áður en samvinna hefst þar sem hún ýtir undir samheldni teymisins.</a:t>
            </a:r>
          </a:p>
        </p:txBody>
      </p:sp>
      <p:sp>
        <p:nvSpPr>
          <p:cNvPr id="5" name="Donut 24">
            <a:extLst>
              <a:ext uri="{FF2B5EF4-FFF2-40B4-BE49-F238E27FC236}">
                <a16:creationId xmlns:a16="http://schemas.microsoft.com/office/drawing/2014/main" id="{5A9376DB-6835-275C-67FD-6C8DEA99CDB8}"/>
              </a:ext>
            </a:extLst>
          </p:cNvPr>
          <p:cNvSpPr/>
          <p:nvPr/>
        </p:nvSpPr>
        <p:spPr>
          <a:xfrm>
            <a:off x="734260" y="643793"/>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solidFill>
                <a:schemeClr val="tx1"/>
              </a:solidFill>
              <a:latin typeface="Calibri" panose="020F0502020204030204" pitchFamily="34" charset="0"/>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15616" y="700088"/>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dirty="0" err="1">
                <a:latin typeface="Calibri" panose="020F0502020204030204" pitchFamily="34" charset="0"/>
                <a:cs typeface="Calibri" panose="020F0502020204030204" pitchFamily="34" charset="0"/>
              </a:rPr>
              <a:t>Verkefni</a:t>
            </a:r>
            <a:r>
              <a:rPr lang="en-US" altLang="ko-KR" sz="1800" dirty="0">
                <a:latin typeface="Calibri" panose="020F0502020204030204" pitchFamily="34" charset="0"/>
                <a:cs typeface="Calibri" panose="020F0502020204030204" pitchFamily="34" charset="0"/>
              </a:rPr>
              <a:t>: </a:t>
            </a:r>
            <a:r>
              <a:rPr lang="en-US" altLang="ko-KR" sz="1800" dirty="0" err="1">
                <a:latin typeface="Calibri" panose="020F0502020204030204" pitchFamily="34" charset="0"/>
                <a:cs typeface="Calibri" panose="020F0502020204030204" pitchFamily="34" charset="0"/>
              </a:rPr>
              <a:t>Hvað</a:t>
            </a:r>
            <a:r>
              <a:rPr lang="en-US" altLang="ko-KR" sz="1800" dirty="0">
                <a:latin typeface="Calibri" panose="020F0502020204030204" pitchFamily="34" charset="0"/>
                <a:cs typeface="Calibri" panose="020F0502020204030204" pitchFamily="34" charset="0"/>
              </a:rPr>
              <a:t> </a:t>
            </a:r>
            <a:r>
              <a:rPr lang="en-US" altLang="ko-KR" sz="1800" dirty="0" err="1">
                <a:latin typeface="Calibri" panose="020F0502020204030204" pitchFamily="34" charset="0"/>
                <a:cs typeface="Calibri" panose="020F0502020204030204" pitchFamily="34" charset="0"/>
              </a:rPr>
              <a:t>á</a:t>
            </a:r>
            <a:r>
              <a:rPr lang="en-US" altLang="ko-KR" sz="1800" dirty="0">
                <a:latin typeface="Calibri" panose="020F0502020204030204" pitchFamily="34" charset="0"/>
                <a:cs typeface="Calibri" panose="020F0502020204030204" pitchFamily="34" charset="0"/>
              </a:rPr>
              <a:t> </a:t>
            </a:r>
            <a:r>
              <a:rPr lang="en-US" altLang="ko-KR" sz="1800" dirty="0" err="1">
                <a:latin typeface="Calibri" panose="020F0502020204030204" pitchFamily="34" charset="0"/>
                <a:cs typeface="Calibri" panose="020F0502020204030204" pitchFamily="34" charset="0"/>
              </a:rPr>
              <a:t>að</a:t>
            </a:r>
            <a:r>
              <a:rPr lang="en-US" altLang="ko-KR" sz="1800" dirty="0">
                <a:latin typeface="Calibri" panose="020F0502020204030204" pitchFamily="34" charset="0"/>
                <a:cs typeface="Calibri" panose="020F0502020204030204" pitchFamily="34" charset="0"/>
              </a:rPr>
              <a:t> </a:t>
            </a:r>
            <a:r>
              <a:rPr lang="en-US" altLang="ko-KR" sz="1800" dirty="0" err="1">
                <a:latin typeface="Calibri" panose="020F0502020204030204" pitchFamily="34" charset="0"/>
                <a:cs typeface="Calibri" panose="020F0502020204030204" pitchFamily="34" charset="0"/>
              </a:rPr>
              <a:t>gera</a:t>
            </a:r>
            <a:r>
              <a:rPr lang="en-US" altLang="ko-KR" sz="1800" dirty="0">
                <a:latin typeface="Calibri" panose="020F0502020204030204" pitchFamily="34" charset="0"/>
                <a:cs typeface="Calibri" panose="020F0502020204030204" pitchFamily="34" charset="0"/>
              </a:rPr>
              <a:t>?</a:t>
            </a:r>
          </a:p>
        </p:txBody>
      </p:sp>
      <p:sp>
        <p:nvSpPr>
          <p:cNvPr id="13" name="Marcador de texto 1">
            <a:extLst>
              <a:ext uri="{FF2B5EF4-FFF2-40B4-BE49-F238E27FC236}">
                <a16:creationId xmlns:a16="http://schemas.microsoft.com/office/drawing/2014/main" id="{731ED697-D511-1685-A7C5-657235365334}"/>
              </a:ext>
            </a:extLst>
          </p:cNvPr>
          <p:cNvSpPr>
            <a:spLocks noGrp="1"/>
          </p:cNvSpPr>
          <p:nvPr>
            <p:ph type="body" sz="quarter" idx="10"/>
          </p:nvPr>
        </p:nvSpPr>
        <p:spPr>
          <a:xfrm>
            <a:off x="0" y="260451"/>
            <a:ext cx="9144000" cy="576263"/>
          </a:xfrm>
        </p:spPr>
        <p:txBody>
          <a:bodyPr anchor="t"/>
          <a:lstStyle/>
          <a:p>
            <a:r>
              <a:rPr lang="is-IS" sz="2000" dirty="0"/>
              <a:t>Spurning 1: Færni í samvinnu getur fært þér farsæld í starfi</a:t>
            </a:r>
            <a:endParaRPr lang="is-IS" sz="2000" b="1" dirty="0"/>
          </a:p>
        </p:txBody>
      </p:sp>
      <p:pic>
        <p:nvPicPr>
          <p:cNvPr id="2" name="Imagine 1">
            <a:extLst>
              <a:ext uri="{FF2B5EF4-FFF2-40B4-BE49-F238E27FC236}">
                <a16:creationId xmlns:a16="http://schemas.microsoft.com/office/drawing/2014/main" id="{67A75CEC-6EFC-5A7A-D8AB-0A45B07F73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010913"/>
            <a:ext cx="2652395" cy="1769745"/>
          </a:xfrm>
          <a:prstGeom prst="rect">
            <a:avLst/>
          </a:prstGeom>
          <a:noFill/>
          <a:ln>
            <a:noFill/>
          </a:ln>
        </p:spPr>
      </p:pic>
    </p:spTree>
    <p:extLst>
      <p:ext uri="{BB962C8B-B14F-4D97-AF65-F5344CB8AC3E}">
        <p14:creationId xmlns:p14="http://schemas.microsoft.com/office/powerpoint/2010/main" val="3470105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Calibri" panose="020F0502020204030204" pitchFamily="34" charset="0"/>
            </a:endParaRPr>
          </a:p>
        </p:txBody>
      </p:sp>
      <p:sp>
        <p:nvSpPr>
          <p:cNvPr id="18" name="Rectangle 1">
            <a:extLst>
              <a:ext uri="{FF2B5EF4-FFF2-40B4-BE49-F238E27FC236}">
                <a16:creationId xmlns:a16="http://schemas.microsoft.com/office/drawing/2014/main" id="{A53FAEA7-C47A-B133-DF94-DC09E55CAB1F}"/>
              </a:ext>
            </a:extLst>
          </p:cNvPr>
          <p:cNvSpPr/>
          <p:nvPr/>
        </p:nvSpPr>
        <p:spPr>
          <a:xfrm>
            <a:off x="899592" y="1601407"/>
            <a:ext cx="4248472" cy="242287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en-GB" altLang="ko-KR" sz="1200" dirty="0" err="1">
                <a:solidFill>
                  <a:schemeClr val="tx1">
                    <a:lumMod val="75000"/>
                    <a:lumOff val="25000"/>
                  </a:schemeClr>
                </a:solidFill>
                <a:latin typeface="Calibri" panose="020F0502020204030204" pitchFamily="34" charset="0"/>
              </a:rPr>
              <a:t>Nú</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þegar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þið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hafið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kynnt</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ykkur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og</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fundið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sameiginleg</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atriði</a:t>
            </a:r>
            <a:r>
              <a:rPr lang="en-GB" altLang="ko-KR" sz="1200" dirty="0">
                <a:solidFill>
                  <a:schemeClr val="tx1">
                    <a:lumMod val="75000"/>
                    <a:lumOff val="25000"/>
                  </a:schemeClr>
                </a:solidFill>
                <a:latin typeface="Calibri" panose="020F0502020204030204" pitchFamily="34" charset="0"/>
              </a:rPr>
              <a:t> er </a:t>
            </a:r>
            <a:r>
              <a:rPr lang="en-GB" altLang="ko-KR" sz="1200" dirty="0" err="1">
                <a:solidFill>
                  <a:schemeClr val="tx1">
                    <a:lumMod val="75000"/>
                    <a:lumOff val="25000"/>
                  </a:schemeClr>
                </a:solidFill>
                <a:latin typeface="Calibri" panose="020F0502020204030204" pitchFamily="34" charset="0"/>
              </a:rPr>
              <a:t>kominn</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tími</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til</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vinna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ákveðið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verkefni</a:t>
            </a:r>
            <a:r>
              <a:rPr lang="en-GB" altLang="ko-KR" sz="1200" dirty="0">
                <a:solidFill>
                  <a:schemeClr val="tx1">
                    <a:lumMod val="75000"/>
                    <a:lumOff val="25000"/>
                  </a:schemeClr>
                </a:solidFill>
                <a:latin typeface="Calibri" panose="020F0502020204030204" pitchFamily="34" charset="0"/>
              </a:rPr>
              <a:t> saman. </a:t>
            </a:r>
            <a:r>
              <a:rPr lang="en-GB" altLang="ko-KR" sz="1200" dirty="0" err="1">
                <a:solidFill>
                  <a:schemeClr val="tx1">
                    <a:lumMod val="75000"/>
                    <a:lumOff val="25000"/>
                  </a:schemeClr>
                </a:solidFill>
                <a:latin typeface="Calibri" panose="020F0502020204030204" pitchFamily="34" charset="0"/>
              </a:rPr>
              <a:t>Þið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skiptist</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í</a:t>
            </a:r>
            <a:r>
              <a:rPr lang="en-GB" altLang="ko-KR" sz="1200" dirty="0">
                <a:solidFill>
                  <a:schemeClr val="tx1">
                    <a:lumMod val="75000"/>
                    <a:lumOff val="25000"/>
                  </a:schemeClr>
                </a:solidFill>
                <a:latin typeface="Calibri" panose="020F0502020204030204" pitchFamily="34" charset="0"/>
              </a:rPr>
              <a:t> sex manna </a:t>
            </a:r>
            <a:r>
              <a:rPr lang="en-GB" altLang="ko-KR" sz="1200" dirty="0" err="1">
                <a:solidFill>
                  <a:schemeClr val="tx1">
                    <a:lumMod val="75000"/>
                    <a:lumOff val="25000"/>
                  </a:schemeClr>
                </a:solidFill>
                <a:latin typeface="Calibri" panose="020F0502020204030204" pitchFamily="34" charset="0"/>
              </a:rPr>
              <a:t>hópa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og</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byrjið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á</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myndinni</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sem</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fylgir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hér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með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Ræðið</a:t>
            </a:r>
            <a:r>
              <a:rPr lang="en-GB" altLang="ko-KR" sz="1200" dirty="0">
                <a:solidFill>
                  <a:schemeClr val="tx1">
                    <a:lumMod val="75000"/>
                    <a:lumOff val="25000"/>
                  </a:schemeClr>
                </a:solidFill>
                <a:latin typeface="Calibri" panose="020F0502020204030204" pitchFamily="34" charset="0"/>
              </a:rPr>
              <a:t> um </a:t>
            </a:r>
            <a:r>
              <a:rPr lang="en-GB" altLang="ko-KR" sz="1200" dirty="0" err="1">
                <a:solidFill>
                  <a:schemeClr val="tx1">
                    <a:lumMod val="75000"/>
                    <a:lumOff val="25000"/>
                  </a:schemeClr>
                </a:solidFill>
                <a:latin typeface="Calibri" panose="020F0502020204030204" pitchFamily="34" charset="0"/>
              </a:rPr>
              <a:t>merkingu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orðanna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þriggja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og</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mikilvægi</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þeirra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til</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mynda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árangursríkt</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teymi</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Einnig</a:t>
            </a:r>
            <a:r>
              <a:rPr lang="en-GB" altLang="ko-KR" sz="1200" dirty="0">
                <a:solidFill>
                  <a:schemeClr val="tx1">
                    <a:lumMod val="75000"/>
                    <a:lumOff val="25000"/>
                  </a:schemeClr>
                </a:solidFill>
                <a:latin typeface="Calibri" panose="020F0502020204030204" pitchFamily="34" charset="0"/>
              </a:rPr>
              <a:t> er </a:t>
            </a:r>
            <a:r>
              <a:rPr lang="en-GB" altLang="ko-KR" sz="1200" dirty="0" err="1">
                <a:solidFill>
                  <a:schemeClr val="tx1">
                    <a:lumMod val="75000"/>
                    <a:lumOff val="25000"/>
                  </a:schemeClr>
                </a:solidFill>
                <a:latin typeface="Calibri" panose="020F0502020204030204" pitchFamily="34" charset="0"/>
              </a:rPr>
              <a:t>gagnlegt</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ræða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efnið</a:t>
            </a:r>
            <a:r>
              <a:rPr lang="en-GB" altLang="ko-KR" sz="1200" dirty="0">
                <a:solidFill>
                  <a:schemeClr val="tx1">
                    <a:lumMod val="75000"/>
                    <a:lumOff val="25000"/>
                  </a:schemeClr>
                </a:solidFill>
                <a:latin typeface="Calibri" panose="020F0502020204030204" pitchFamily="34" charset="0"/>
              </a:rPr>
              <a:t> um </a:t>
            </a:r>
            <a:r>
              <a:rPr lang="en-GB" altLang="ko-KR" sz="1200" dirty="0" err="1">
                <a:solidFill>
                  <a:schemeClr val="tx1">
                    <a:lumMod val="75000"/>
                    <a:lumOff val="25000"/>
                  </a:schemeClr>
                </a:solidFill>
                <a:latin typeface="Calibri" panose="020F0502020204030204" pitchFamily="34" charset="0"/>
              </a:rPr>
              <a:t>teymisvinnu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Veldu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flokksstjóra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sem</a:t>
            </a:r>
            <a:r>
              <a:rPr lang="en-GB" altLang="ko-KR" sz="1200" dirty="0">
                <a:solidFill>
                  <a:schemeClr val="tx1">
                    <a:lumMod val="75000"/>
                    <a:lumOff val="25000"/>
                  </a:schemeClr>
                </a:solidFill>
                <a:latin typeface="Calibri" panose="020F0502020204030204" pitchFamily="34" charset="0"/>
              </a:rPr>
              <a:t> talar </a:t>
            </a:r>
            <a:r>
              <a:rPr lang="en-GB" altLang="ko-KR" sz="1200" dirty="0" err="1">
                <a:solidFill>
                  <a:schemeClr val="tx1">
                    <a:lumMod val="75000"/>
                    <a:lumOff val="25000"/>
                  </a:schemeClr>
                </a:solidFill>
                <a:latin typeface="Calibri" panose="020F0502020204030204" pitchFamily="34" charset="0"/>
              </a:rPr>
              <a:t>fyrir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ykkar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hönd</a:t>
            </a:r>
            <a:r>
              <a:rPr lang="en-GB" altLang="ko-KR" sz="1200" dirty="0">
                <a:solidFill>
                  <a:schemeClr val="tx1">
                    <a:lumMod val="75000"/>
                    <a:lumOff val="25000"/>
                  </a:schemeClr>
                </a:solidFill>
                <a:latin typeface="Calibri" panose="020F0502020204030204" pitchFamily="34" charset="0"/>
              </a:rPr>
              <a:t>. </a:t>
            </a:r>
            <a:endParaRPr lang="ko-KR" altLang="en-US" sz="1200" dirty="0">
              <a:solidFill>
                <a:schemeClr val="tx1">
                  <a:lumMod val="75000"/>
                  <a:lumOff val="25000"/>
                </a:schemeClr>
              </a:solidFill>
              <a:latin typeface="Calibri" panose="020F0502020204030204" pitchFamily="34"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4320480" cy="285999"/>
          </a:xfrm>
        </p:spPr>
        <p:txBody>
          <a:bodyPr/>
          <a:lstStyle/>
          <a:p>
            <a:pPr algn="l"/>
            <a:r>
              <a:rPr lang="en-US" sz="1800" dirty="0" err="1">
                <a:ea typeface="+mn-lt"/>
                <a:cs typeface="+mn-lt"/>
              </a:rPr>
              <a:t>Ferli</a:t>
            </a:r>
            <a:r>
              <a:rPr lang="en-US" sz="1800" dirty="0">
                <a:ea typeface="+mn-lt"/>
                <a:cs typeface="+mn-lt"/>
              </a:rPr>
              <a:t>: </a:t>
            </a:r>
            <a:r>
              <a:rPr lang="en-US" sz="1800" dirty="0" err="1">
                <a:ea typeface="+mn-lt"/>
                <a:cs typeface="+mn-lt"/>
              </a:rPr>
              <a:t>Hvað</a:t>
            </a:r>
            <a:r>
              <a:rPr lang="en-US" sz="1800" dirty="0">
                <a:ea typeface="+mn-lt"/>
                <a:cs typeface="+mn-lt"/>
              </a:rPr>
              <a:t> </a:t>
            </a:r>
            <a:r>
              <a:rPr lang="en-US" sz="1800" dirty="0" err="1">
                <a:ea typeface="+mn-lt"/>
                <a:cs typeface="+mn-lt"/>
              </a:rPr>
              <a:t>ætla</a:t>
            </a:r>
            <a:r>
              <a:rPr lang="en-US" sz="1800" dirty="0">
                <a:ea typeface="+mn-lt"/>
                <a:cs typeface="+mn-lt"/>
              </a:rPr>
              <a:t> </a:t>
            </a:r>
            <a:r>
              <a:rPr lang="en-US" sz="1800" dirty="0" err="1">
                <a:ea typeface="+mn-lt"/>
                <a:cs typeface="+mn-lt"/>
              </a:rPr>
              <a:t>ég</a:t>
            </a:r>
            <a:r>
              <a:rPr lang="en-US" sz="1800" dirty="0">
                <a:ea typeface="+mn-lt"/>
                <a:cs typeface="+mn-lt"/>
              </a:rPr>
              <a:t> </a:t>
            </a:r>
            <a:r>
              <a:rPr lang="en-US" sz="1800" dirty="0" err="1">
                <a:ea typeface="+mn-lt"/>
                <a:cs typeface="+mn-lt"/>
              </a:rPr>
              <a:t>að</a:t>
            </a:r>
            <a:r>
              <a:rPr lang="en-US" sz="1800" dirty="0">
                <a:ea typeface="+mn-lt"/>
                <a:cs typeface="+mn-lt"/>
              </a:rPr>
              <a:t> </a:t>
            </a:r>
            <a:r>
              <a:rPr lang="en-US" sz="1800" dirty="0" err="1">
                <a:ea typeface="+mn-lt"/>
                <a:cs typeface="+mn-lt"/>
              </a:rPr>
              <a:t>gera</a:t>
            </a:r>
            <a:r>
              <a:rPr lang="en-US" sz="1800" dirty="0">
                <a:ea typeface="+mn-lt"/>
                <a:cs typeface="+mn-lt"/>
              </a:rPr>
              <a:t>?</a:t>
            </a:r>
          </a:p>
        </p:txBody>
      </p:sp>
      <p:sp>
        <p:nvSpPr>
          <p:cNvPr id="6" name="Marcador de texto 1">
            <a:extLst>
              <a:ext uri="{FF2B5EF4-FFF2-40B4-BE49-F238E27FC236}">
                <a16:creationId xmlns:a16="http://schemas.microsoft.com/office/drawing/2014/main" id="{5B3C5DB7-A490-BADD-DC8C-CADBD9BB992A}"/>
              </a:ext>
            </a:extLst>
          </p:cNvPr>
          <p:cNvSpPr>
            <a:spLocks noGrp="1"/>
          </p:cNvSpPr>
          <p:nvPr>
            <p:ph type="body" sz="quarter" idx="10"/>
          </p:nvPr>
        </p:nvSpPr>
        <p:spPr>
          <a:xfrm>
            <a:off x="-36513" y="398463"/>
            <a:ext cx="9144001" cy="576262"/>
          </a:xfrm>
        </p:spPr>
        <p:txBody>
          <a:bodyPr anchor="t"/>
          <a:lstStyle/>
          <a:p>
            <a:r>
              <a:rPr lang="es-ES" sz="2000" dirty="0" err="1"/>
              <a:t>Spurning</a:t>
            </a:r>
            <a:r>
              <a:rPr lang="es-ES" sz="2000" dirty="0"/>
              <a:t> 1:</a:t>
            </a:r>
            <a:r>
              <a:rPr lang="is-IS" sz="2000" dirty="0"/>
              <a:t> Færni í samvinnu getur fært þér farsæld í starfi</a:t>
            </a:r>
            <a:endParaRPr lang="es-ES" sz="2000" b="1" dirty="0"/>
          </a:p>
        </p:txBody>
      </p:sp>
      <p:pic>
        <p:nvPicPr>
          <p:cNvPr id="2" name="Imagine 1">
            <a:extLst>
              <a:ext uri="{FF2B5EF4-FFF2-40B4-BE49-F238E27FC236}">
                <a16:creationId xmlns:a16="http://schemas.microsoft.com/office/drawing/2014/main" id="{6B4F26C7-4C07-4B2B-129F-F19BCA1E865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779662"/>
            <a:ext cx="2652395" cy="1769745"/>
          </a:xfrm>
          <a:prstGeom prst="rect">
            <a:avLst/>
          </a:prstGeom>
          <a:noFill/>
          <a:ln>
            <a:noFill/>
          </a:ln>
        </p:spPr>
      </p:pic>
    </p:spTree>
    <p:extLst>
      <p:ext uri="{BB962C8B-B14F-4D97-AF65-F5344CB8AC3E}">
        <p14:creationId xmlns:p14="http://schemas.microsoft.com/office/powerpoint/2010/main" val="2328693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773024" y="693778"/>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latin typeface="Calibri" panose="020F0502020204030204" pitchFamily="34" charset="0"/>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899592" y="1160931"/>
            <a:ext cx="7272808" cy="329386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1400">
              <a:solidFill>
                <a:schemeClr val="tx1">
                  <a:lumMod val="75000"/>
                  <a:lumOff val="25000"/>
                </a:schemeClr>
              </a:solidFill>
              <a:latin typeface="Calibri" panose="020F0502020204030204" pitchFamily="34" charset="0"/>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87624" y="741253"/>
            <a:ext cx="5184576" cy="27337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dirty="0" err="1">
                <a:latin typeface="Calibri" panose="020F0502020204030204" pitchFamily="34" charset="0"/>
                <a:cs typeface="Calibri" panose="020F0502020204030204" pitchFamily="34" charset="0"/>
              </a:rPr>
              <a:t>Hæfniviðmið</a:t>
            </a:r>
            <a:r>
              <a:rPr lang="en-US" altLang="ko-KR" sz="1800" dirty="0">
                <a:latin typeface="Calibri" panose="020F0502020204030204" pitchFamily="34" charset="0"/>
                <a:cs typeface="Calibri" panose="020F0502020204030204" pitchFamily="34" charset="0"/>
              </a:rPr>
              <a:t>: </a:t>
            </a:r>
            <a:r>
              <a:rPr lang="en-US" altLang="ko-KR" sz="1800" dirty="0" err="1">
                <a:latin typeface="Calibri" panose="020F0502020204030204" pitchFamily="34" charset="0"/>
                <a:cs typeface="Calibri" panose="020F0502020204030204" pitchFamily="34" charset="0"/>
              </a:rPr>
              <a:t>Hvað</a:t>
            </a:r>
            <a:r>
              <a:rPr lang="en-US" altLang="ko-KR" sz="1800" dirty="0">
                <a:latin typeface="Calibri" panose="020F0502020204030204" pitchFamily="34" charset="0"/>
                <a:cs typeface="Calibri" panose="020F0502020204030204" pitchFamily="34" charset="0"/>
              </a:rPr>
              <a:t> </a:t>
            </a:r>
            <a:r>
              <a:rPr lang="en-US" altLang="ko-KR" sz="1800" dirty="0" err="1">
                <a:latin typeface="Calibri" panose="020F0502020204030204" pitchFamily="34" charset="0"/>
                <a:cs typeface="Calibri" panose="020F0502020204030204" pitchFamily="34" charset="0"/>
              </a:rPr>
              <a:t>mun</a:t>
            </a:r>
            <a:r>
              <a:rPr lang="en-US" altLang="ko-KR" sz="1800" dirty="0">
                <a:latin typeface="Calibri" panose="020F0502020204030204" pitchFamily="34" charset="0"/>
                <a:cs typeface="Calibri" panose="020F0502020204030204" pitchFamily="34" charset="0"/>
              </a:rPr>
              <a:t> </a:t>
            </a:r>
            <a:r>
              <a:rPr lang="en-US" altLang="ko-KR" sz="1800" dirty="0" err="1">
                <a:latin typeface="Calibri" panose="020F0502020204030204" pitchFamily="34" charset="0"/>
                <a:cs typeface="Calibri" panose="020F0502020204030204" pitchFamily="34" charset="0"/>
              </a:rPr>
              <a:t>ég</a:t>
            </a:r>
            <a:r>
              <a:rPr lang="en-US" altLang="ko-KR" sz="1800" dirty="0">
                <a:latin typeface="Calibri" panose="020F0502020204030204" pitchFamily="34" charset="0"/>
                <a:cs typeface="Calibri" panose="020F0502020204030204" pitchFamily="34" charset="0"/>
              </a:rPr>
              <a:t> </a:t>
            </a:r>
            <a:r>
              <a:rPr lang="en-US" altLang="ko-KR" sz="1800" dirty="0" err="1">
                <a:latin typeface="Calibri" panose="020F0502020204030204" pitchFamily="34" charset="0"/>
                <a:cs typeface="Calibri" panose="020F0502020204030204" pitchFamily="34" charset="0"/>
              </a:rPr>
              <a:t>læra</a:t>
            </a:r>
            <a:endParaRPr lang="en-US" altLang="ko-KR" sz="1800" dirty="0">
              <a:latin typeface="Calibri" panose="020F0502020204030204" pitchFamily="34" charset="0"/>
              <a:cs typeface="Calibri" panose="020F0502020204030204" pitchFamily="34" charset="0"/>
            </a:endParaRPr>
          </a:p>
        </p:txBody>
      </p:sp>
      <p:sp>
        <p:nvSpPr>
          <p:cNvPr id="11" name="Marcador de texto 1">
            <a:extLst>
              <a:ext uri="{FF2B5EF4-FFF2-40B4-BE49-F238E27FC236}">
                <a16:creationId xmlns:a16="http://schemas.microsoft.com/office/drawing/2014/main" id="{2730C2D6-1666-A976-BA27-DC2DCD84BB90}"/>
              </a:ext>
            </a:extLst>
          </p:cNvPr>
          <p:cNvSpPr>
            <a:spLocks noGrp="1"/>
          </p:cNvSpPr>
          <p:nvPr>
            <p:ph type="body" sz="quarter" idx="10"/>
          </p:nvPr>
        </p:nvSpPr>
        <p:spPr>
          <a:xfrm>
            <a:off x="19050" y="206375"/>
            <a:ext cx="9144000" cy="576263"/>
          </a:xfrm>
        </p:spPr>
        <p:txBody>
          <a:bodyPr anchor="t"/>
          <a:lstStyle/>
          <a:p>
            <a:r>
              <a:rPr lang="es-ES" sz="2000" dirty="0" err="1"/>
              <a:t>Spurning</a:t>
            </a:r>
            <a:r>
              <a:rPr lang="es-ES" sz="2000" dirty="0"/>
              <a:t> 1:</a:t>
            </a:r>
            <a:r>
              <a:rPr lang="is-IS" sz="2000" dirty="0"/>
              <a:t> Færni í samvinnu getur fært þér farsæld í starfi</a:t>
            </a:r>
            <a:endParaRPr lang="es-ES" sz="2000" dirty="0"/>
          </a:p>
          <a:p>
            <a:endParaRPr lang="es-ES" sz="2000" b="1" dirty="0"/>
          </a:p>
        </p:txBody>
      </p:sp>
      <p:pic>
        <p:nvPicPr>
          <p:cNvPr id="12" name="Imagine 11">
            <a:extLst>
              <a:ext uri="{FF2B5EF4-FFF2-40B4-BE49-F238E27FC236}">
                <a16:creationId xmlns:a16="http://schemas.microsoft.com/office/drawing/2014/main" id="{A3C823E2-1113-99E8-07D9-26213B41EBD3}"/>
              </a:ext>
            </a:extLst>
          </p:cNvPr>
          <p:cNvPicPr>
            <a:picLocks noChangeAspect="1"/>
          </p:cNvPicPr>
          <p:nvPr/>
        </p:nvPicPr>
        <p:blipFill>
          <a:blip r:embed="rId2"/>
          <a:stretch>
            <a:fillRect/>
          </a:stretch>
        </p:blipFill>
        <p:spPr>
          <a:xfrm>
            <a:off x="1259633" y="1287375"/>
            <a:ext cx="5400599" cy="3219582"/>
          </a:xfrm>
          <a:prstGeom prst="rect">
            <a:avLst/>
          </a:prstGeom>
        </p:spPr>
      </p:pic>
    </p:spTree>
    <p:extLst>
      <p:ext uri="{BB962C8B-B14F-4D97-AF65-F5344CB8AC3E}">
        <p14:creationId xmlns:p14="http://schemas.microsoft.com/office/powerpoint/2010/main" val="147766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err="1">
                <a:solidFill>
                  <a:schemeClr val="tx1">
                    <a:lumMod val="75000"/>
                    <a:lumOff val="25000"/>
                  </a:schemeClr>
                </a:solidFill>
                <a:latin typeface="Calibri" panose="020F0502020204030204" pitchFamily="34" charset="0"/>
              </a:rPr>
              <a:t>Hvað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finnst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þér</a:t>
            </a:r>
            <a:r>
              <a:rPr lang="en-US" altLang="ko-KR" sz="1200" dirty="0">
                <a:solidFill>
                  <a:schemeClr val="tx1">
                    <a:lumMod val="75000"/>
                    <a:lumOff val="25000"/>
                  </a:schemeClr>
                </a:solidFill>
                <a:latin typeface="Calibri" panose="020F0502020204030204" pitchFamily="34" charset="0"/>
              </a:rPr>
              <a:t> um </a:t>
            </a:r>
            <a:r>
              <a:rPr lang="en-US" altLang="ko-KR" sz="1200" dirty="0" err="1">
                <a:solidFill>
                  <a:schemeClr val="tx1">
                    <a:lumMod val="75000"/>
                    <a:lumOff val="25000"/>
                  </a:schemeClr>
                </a:solidFill>
                <a:latin typeface="Calibri" panose="020F0502020204030204" pitchFamily="34" charset="0"/>
              </a:rPr>
              <a:t>samvinnu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eftir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hafa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stigið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fyrstu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skrefin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með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þessu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verkefni</a:t>
            </a:r>
            <a:r>
              <a:rPr lang="en-US" altLang="ko-KR" sz="1200" dirty="0">
                <a:solidFill>
                  <a:schemeClr val="tx1">
                    <a:lumMod val="75000"/>
                    <a:lumOff val="25000"/>
                  </a:schemeClr>
                </a:solidFill>
                <a:latin typeface="Calibri" panose="020F0502020204030204" pitchFamily="34" charset="0"/>
              </a:rPr>
              <a:t>? Ef </a:t>
            </a:r>
            <a:r>
              <a:rPr lang="en-US" altLang="ko-KR" sz="1200" dirty="0" err="1">
                <a:solidFill>
                  <a:schemeClr val="tx1">
                    <a:lumMod val="75000"/>
                    <a:lumOff val="25000"/>
                  </a:schemeClr>
                </a:solidFill>
                <a:latin typeface="Calibri" panose="020F0502020204030204" pitchFamily="34" charset="0"/>
              </a:rPr>
              <a:t>þér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hefur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fundist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samvinna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erfið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áður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hjálpaði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þér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gaf</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þér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meira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hugrekki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þekkja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þú</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aðrir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hópnum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eigið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sameiginlegt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Þetta</a:t>
            </a:r>
            <a:r>
              <a:rPr lang="en-US" altLang="ko-KR" sz="1200" dirty="0">
                <a:solidFill>
                  <a:schemeClr val="tx1">
                    <a:lumMod val="75000"/>
                    <a:lumOff val="25000"/>
                  </a:schemeClr>
                </a:solidFill>
                <a:latin typeface="Calibri" panose="020F0502020204030204" pitchFamily="34" charset="0"/>
              </a:rPr>
              <a:t> er bara </a:t>
            </a:r>
            <a:r>
              <a:rPr lang="en-US" altLang="ko-KR" sz="1200" dirty="0" err="1">
                <a:solidFill>
                  <a:schemeClr val="tx1">
                    <a:lumMod val="75000"/>
                    <a:lumOff val="25000"/>
                  </a:schemeClr>
                </a:solidFill>
                <a:latin typeface="Calibri" panose="020F0502020204030204" pitchFamily="34" charset="0"/>
              </a:rPr>
              <a:t>upphafið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haltu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áfram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Þú</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hefur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séð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hve</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mikilvægt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það</a:t>
            </a:r>
            <a:r>
              <a:rPr lang="en-US" altLang="ko-KR" sz="1200" dirty="0">
                <a:solidFill>
                  <a:schemeClr val="tx1">
                    <a:lumMod val="75000"/>
                    <a:lumOff val="25000"/>
                  </a:schemeClr>
                </a:solidFill>
                <a:latin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þekkja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teymisfélagana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óformleg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samskipti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þá</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finna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hvað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eigið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sameiginlegt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til</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vera </a:t>
            </a:r>
            <a:r>
              <a:rPr lang="en-US" altLang="ko-KR" sz="1200" dirty="0" err="1">
                <a:solidFill>
                  <a:schemeClr val="tx1">
                    <a:lumMod val="75000"/>
                    <a:lumOff val="25000"/>
                  </a:schemeClr>
                </a:solidFill>
                <a:latin typeface="Calibri" panose="020F0502020204030204" pitchFamily="34" charset="0"/>
              </a:rPr>
              <a:t>meðvitaður</a:t>
            </a:r>
            <a:r>
              <a:rPr lang="en-US" altLang="ko-KR" sz="1200" dirty="0">
                <a:solidFill>
                  <a:schemeClr val="tx1">
                    <a:lumMod val="75000"/>
                    <a:lumOff val="25000"/>
                  </a:schemeClr>
                </a:solidFill>
                <a:latin typeface="Calibri" panose="020F0502020204030204" pitchFamily="34" charset="0"/>
              </a:rPr>
              <a:t> um </a:t>
            </a:r>
            <a:r>
              <a:rPr lang="en-US" altLang="ko-KR" sz="1200" dirty="0" err="1">
                <a:solidFill>
                  <a:schemeClr val="tx1">
                    <a:lumMod val="75000"/>
                    <a:lumOff val="25000"/>
                  </a:schemeClr>
                </a:solidFill>
                <a:latin typeface="Calibri" panose="020F0502020204030204" pitchFamily="34" charset="0"/>
              </a:rPr>
              <a:t>hvaða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aðferðir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teymið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getur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nýtt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sér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til</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ljúka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verkefninu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á</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árangursríkan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hátt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Síðast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en</a:t>
            </a:r>
            <a:r>
              <a:rPr lang="en-US" altLang="ko-KR" sz="1200" dirty="0">
                <a:solidFill>
                  <a:schemeClr val="tx1">
                    <a:lumMod val="75000"/>
                    <a:lumOff val="25000"/>
                  </a:schemeClr>
                </a:solidFill>
                <a:latin typeface="Calibri" panose="020F0502020204030204" pitchFamily="34" charset="0"/>
              </a:rPr>
              <a:t> ekki </a:t>
            </a:r>
            <a:r>
              <a:rPr lang="en-US" altLang="ko-KR" sz="1200" dirty="0" err="1">
                <a:solidFill>
                  <a:schemeClr val="tx1">
                    <a:lumMod val="75000"/>
                    <a:lumOff val="25000"/>
                  </a:schemeClr>
                </a:solidFill>
                <a:latin typeface="Calibri" panose="020F0502020204030204" pitchFamily="34" charset="0"/>
              </a:rPr>
              <a:t>síst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mælum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með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þú</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skoðir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aukaefni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verkefnisins</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þar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þú</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getur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aukið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þekkingu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þína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á</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viðfangsefninu</a:t>
            </a:r>
            <a:r>
              <a:rPr lang="en-US" altLang="ko-KR" sz="1200" dirty="0">
                <a:solidFill>
                  <a:schemeClr val="tx1">
                    <a:lumMod val="75000"/>
                    <a:lumOff val="25000"/>
                  </a:schemeClr>
                </a:solidFill>
                <a:latin typeface="Calibri" panose="020F0502020204030204" pitchFamily="34" charset="0"/>
              </a:rPr>
              <a:t>. </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sz="1800" dirty="0" err="1">
                <a:ea typeface="+mn-lt"/>
                <a:cs typeface="+mn-lt"/>
              </a:rPr>
              <a:t>Niðurstaða</a:t>
            </a:r>
            <a:r>
              <a:rPr lang="en-US" sz="1800" dirty="0">
                <a:ea typeface="+mn-lt"/>
                <a:cs typeface="+mn-lt"/>
              </a:rPr>
              <a:t>: </a:t>
            </a:r>
            <a:r>
              <a:rPr lang="en-US" sz="1800" dirty="0" err="1">
                <a:ea typeface="+mn-lt"/>
                <a:cs typeface="+mn-lt"/>
              </a:rPr>
              <a:t>Hvað</a:t>
            </a:r>
            <a:r>
              <a:rPr lang="en-US" sz="1800" dirty="0">
                <a:ea typeface="+mn-lt"/>
                <a:cs typeface="+mn-lt"/>
              </a:rPr>
              <a:t> </a:t>
            </a:r>
            <a:r>
              <a:rPr lang="en-US" sz="1800" dirty="0" err="1">
                <a:ea typeface="+mn-lt"/>
                <a:cs typeface="+mn-lt"/>
              </a:rPr>
              <a:t>mun</a:t>
            </a:r>
            <a:r>
              <a:rPr lang="en-US" sz="1800" dirty="0">
                <a:ea typeface="+mn-lt"/>
                <a:cs typeface="+mn-lt"/>
              </a:rPr>
              <a:t> </a:t>
            </a:r>
            <a:r>
              <a:rPr lang="en-US" sz="1800" dirty="0" err="1">
                <a:ea typeface="+mn-lt"/>
                <a:cs typeface="+mn-lt"/>
              </a:rPr>
              <a:t>ég</a:t>
            </a:r>
            <a:r>
              <a:rPr lang="en-US" sz="1800" dirty="0">
                <a:ea typeface="+mn-lt"/>
                <a:cs typeface="+mn-lt"/>
              </a:rPr>
              <a:t> taka </a:t>
            </a:r>
            <a:r>
              <a:rPr lang="en-US" sz="1800" dirty="0" err="1">
                <a:ea typeface="+mn-lt"/>
                <a:cs typeface="+mn-lt"/>
              </a:rPr>
              <a:t>með</a:t>
            </a:r>
            <a:r>
              <a:rPr lang="en-US" sz="1800" dirty="0">
                <a:ea typeface="+mn-lt"/>
                <a:cs typeface="+mn-lt"/>
              </a:rPr>
              <a:t> </a:t>
            </a:r>
            <a:r>
              <a:rPr lang="en-US" sz="1800" dirty="0" err="1">
                <a:ea typeface="+mn-lt"/>
                <a:cs typeface="+mn-lt"/>
              </a:rPr>
              <a:t>mér</a:t>
            </a:r>
            <a:r>
              <a:rPr lang="en-US" sz="1800" dirty="0">
                <a:ea typeface="+mn-lt"/>
                <a:cs typeface="+mn-lt"/>
              </a:rPr>
              <a:t> </a:t>
            </a:r>
            <a:r>
              <a:rPr lang="en-US" sz="1800" dirty="0" err="1">
                <a:ea typeface="+mn-lt"/>
                <a:cs typeface="+mn-lt"/>
              </a:rPr>
              <a:t>heim</a:t>
            </a:r>
            <a:r>
              <a:rPr lang="en-US" sz="1800" dirty="0">
                <a:ea typeface="+mn-lt"/>
                <a:cs typeface="+mn-lt"/>
              </a:rPr>
              <a:t>?</a:t>
            </a:r>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3" name="Marcador de texto 1">
            <a:extLst>
              <a:ext uri="{FF2B5EF4-FFF2-40B4-BE49-F238E27FC236}">
                <a16:creationId xmlns:a16="http://schemas.microsoft.com/office/drawing/2014/main" id="{DC40BE1C-ED6F-06B7-07D9-59D9E8494497}"/>
              </a:ext>
            </a:extLst>
          </p:cNvPr>
          <p:cNvSpPr>
            <a:spLocks noGrp="1"/>
          </p:cNvSpPr>
          <p:nvPr>
            <p:ph type="body" sz="quarter" idx="10"/>
          </p:nvPr>
        </p:nvSpPr>
        <p:spPr>
          <a:xfrm>
            <a:off x="553034" y="341562"/>
            <a:ext cx="9144000" cy="576263"/>
          </a:xfrm>
        </p:spPr>
        <p:txBody>
          <a:bodyPr anchor="t"/>
          <a:lstStyle/>
          <a:p>
            <a:pPr algn="l"/>
            <a:r>
              <a:rPr lang="es-ES" sz="2000" dirty="0" err="1"/>
              <a:t>Spurning</a:t>
            </a:r>
            <a:r>
              <a:rPr lang="es-ES" sz="2000" dirty="0"/>
              <a:t> 1: </a:t>
            </a:r>
            <a:r>
              <a:rPr lang="is-IS" sz="2000" dirty="0"/>
              <a:t>Færni í samvinnu getur fært þér farsæld í starfi</a:t>
            </a:r>
            <a:endParaRPr lang="es-ES" sz="2000" dirty="0"/>
          </a:p>
        </p:txBody>
      </p:sp>
    </p:spTree>
    <p:extLst>
      <p:ext uri="{BB962C8B-B14F-4D97-AF65-F5344CB8AC3E}">
        <p14:creationId xmlns:p14="http://schemas.microsoft.com/office/powerpoint/2010/main" val="331019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428986" y="114400"/>
            <a:ext cx="9144000" cy="576064"/>
          </a:xfrm>
        </p:spPr>
        <p:txBody>
          <a:bodyPr/>
          <a:lstStyle/>
          <a:p>
            <a:pPr algn="l"/>
            <a:r>
              <a:rPr lang="es-ES" sz="2000" dirty="0" err="1">
                <a:solidFill>
                  <a:schemeClr val="tx1"/>
                </a:solidFill>
              </a:rPr>
              <a:t>Verkefni</a:t>
            </a:r>
            <a:r>
              <a:rPr lang="es-ES" sz="2000" dirty="0">
                <a:solidFill>
                  <a:schemeClr val="tx1"/>
                </a:solidFill>
              </a:rPr>
              <a:t> 2: </a:t>
            </a:r>
            <a:r>
              <a:rPr lang="es-ES" sz="2000" dirty="0" err="1">
                <a:solidFill>
                  <a:schemeClr val="tx1"/>
                </a:solidFill>
              </a:rPr>
              <a:t>Að</a:t>
            </a:r>
            <a:r>
              <a:rPr lang="es-ES" sz="2000" dirty="0">
                <a:solidFill>
                  <a:schemeClr val="tx1"/>
                </a:solidFill>
              </a:rPr>
              <a:t> </a:t>
            </a:r>
            <a:r>
              <a:rPr lang="es-ES" sz="2000" dirty="0" err="1">
                <a:solidFill>
                  <a:schemeClr val="tx1"/>
                </a:solidFill>
              </a:rPr>
              <a:t>styðja</a:t>
            </a:r>
            <a:r>
              <a:rPr lang="es-ES" sz="2000" dirty="0">
                <a:solidFill>
                  <a:schemeClr val="tx1"/>
                </a:solidFill>
              </a:rPr>
              <a:t> </a:t>
            </a:r>
            <a:r>
              <a:rPr lang="es-ES" sz="2000" dirty="0" err="1">
                <a:solidFill>
                  <a:schemeClr val="tx1"/>
                </a:solidFill>
              </a:rPr>
              <a:t>við</a:t>
            </a:r>
            <a:r>
              <a:rPr lang="es-ES" sz="2000" dirty="0">
                <a:solidFill>
                  <a:schemeClr val="tx1"/>
                </a:solidFill>
              </a:rPr>
              <a:t> </a:t>
            </a:r>
            <a:r>
              <a:rPr lang="es-ES" sz="2000" dirty="0" err="1">
                <a:solidFill>
                  <a:schemeClr val="tx1"/>
                </a:solidFill>
              </a:rPr>
              <a:t>menningarlega</a:t>
            </a:r>
            <a:r>
              <a:rPr lang="es-ES" sz="2000" dirty="0">
                <a:solidFill>
                  <a:schemeClr val="tx1"/>
                </a:solidFill>
              </a:rPr>
              <a:t> </a:t>
            </a:r>
            <a:r>
              <a:rPr lang="es-ES" sz="2000" dirty="0" err="1">
                <a:solidFill>
                  <a:schemeClr val="tx1"/>
                </a:solidFill>
              </a:rPr>
              <a:t>fjölbreytni</a:t>
            </a:r>
            <a:r>
              <a:rPr lang="es-ES" sz="2000" dirty="0">
                <a:solidFill>
                  <a:schemeClr val="tx1"/>
                </a:solidFill>
              </a:rPr>
              <a:t> á </a:t>
            </a:r>
            <a:r>
              <a:rPr lang="es-ES" sz="2000" dirty="0" err="1">
                <a:solidFill>
                  <a:schemeClr val="tx1"/>
                </a:solidFill>
              </a:rPr>
              <a:t>vinnustöðum</a:t>
            </a:r>
            <a:r>
              <a:rPr lang="es-ES" sz="2000" dirty="0">
                <a:solidFill>
                  <a:schemeClr val="tx1"/>
                </a:solidFill>
              </a:rPr>
              <a:t> </a:t>
            </a:r>
          </a:p>
        </p:txBody>
      </p:sp>
      <p:sp>
        <p:nvSpPr>
          <p:cNvPr id="18" name="Rectangle 1">
            <a:extLst>
              <a:ext uri="{FF2B5EF4-FFF2-40B4-BE49-F238E27FC236}">
                <a16:creationId xmlns:a16="http://schemas.microsoft.com/office/drawing/2014/main" id="{A53FAEA7-C47A-B133-DF94-DC09E55CAB1F}"/>
              </a:ext>
            </a:extLst>
          </p:cNvPr>
          <p:cNvSpPr/>
          <p:nvPr/>
        </p:nvSpPr>
        <p:spPr>
          <a:xfrm>
            <a:off x="395536" y="1275606"/>
            <a:ext cx="5328592" cy="32403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ko-KR" sz="1200" dirty="0" err="1">
                <a:solidFill>
                  <a:schemeClr val="tx1">
                    <a:lumMod val="75000"/>
                    <a:lumOff val="25000"/>
                  </a:schemeClr>
                </a:solidFill>
                <a:latin typeface="Calibri" panose="020F0502020204030204" pitchFamily="34" charset="0"/>
              </a:rPr>
              <a:t>Við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skulum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horfast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augu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viðskipti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dag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eru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á</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heimsvísu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Eins</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sjáið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sjálf</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á</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hverjum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degi</a:t>
            </a:r>
            <a:r>
              <a:rPr lang="en-US" altLang="ko-KR" sz="1200" dirty="0">
                <a:solidFill>
                  <a:schemeClr val="tx1">
                    <a:lumMod val="75000"/>
                    <a:lumOff val="25000"/>
                  </a:schemeClr>
                </a:solidFill>
                <a:latin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rPr>
              <a:t>tæknin</a:t>
            </a:r>
            <a:r>
              <a:rPr lang="en-US" altLang="ko-KR" sz="1200" dirty="0">
                <a:solidFill>
                  <a:schemeClr val="tx1">
                    <a:lumMod val="75000"/>
                    <a:lumOff val="25000"/>
                  </a:schemeClr>
                </a:solidFill>
                <a:latin typeface="Calibri" panose="020F0502020204030204" pitchFamily="34" charset="0"/>
              </a:rPr>
              <a:t> bara </a:t>
            </a:r>
            <a:r>
              <a:rPr lang="en-US" altLang="ko-KR" sz="1200" dirty="0" err="1">
                <a:solidFill>
                  <a:schemeClr val="tx1">
                    <a:lumMod val="75000"/>
                    <a:lumOff val="25000"/>
                  </a:schemeClr>
                </a:solidFill>
                <a:latin typeface="Calibri" panose="020F0502020204030204" pitchFamily="34" charset="0"/>
              </a:rPr>
              <a:t>einn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af</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þeim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þáttum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gerir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heiminn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okkar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minni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gefur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fyrirtækjum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af</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öllum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stærðum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frelsi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til</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ráða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besta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fólkið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hvar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það</a:t>
            </a:r>
            <a:r>
              <a:rPr lang="en-US" altLang="ko-KR" sz="1200" dirty="0">
                <a:solidFill>
                  <a:schemeClr val="tx1">
                    <a:lumMod val="75000"/>
                    <a:lumOff val="25000"/>
                  </a:schemeClr>
                </a:solidFill>
                <a:latin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heiminum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Allir</a:t>
            </a:r>
            <a:r>
              <a:rPr lang="en-US" altLang="ko-KR" sz="1200" dirty="0">
                <a:solidFill>
                  <a:schemeClr val="tx1">
                    <a:lumMod val="75000"/>
                    <a:lumOff val="25000"/>
                  </a:schemeClr>
                </a:solidFill>
                <a:latin typeface="Calibri" panose="020F0502020204030204" pitchFamily="34" charset="0"/>
              </a:rPr>
              <a:t> tala um „</a:t>
            </a:r>
            <a:r>
              <a:rPr lang="en-US" altLang="ko-KR" sz="1200" dirty="0" err="1">
                <a:solidFill>
                  <a:schemeClr val="tx1">
                    <a:lumMod val="75000"/>
                    <a:lumOff val="25000"/>
                  </a:schemeClr>
                </a:solidFill>
                <a:latin typeface="Calibri" panose="020F0502020204030204" pitchFamily="34" charset="0"/>
              </a:rPr>
              <a:t>menningarlegan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fjölbreytileika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Sjáum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skilgreiningu</a:t>
            </a:r>
            <a:r>
              <a:rPr lang="en-US" altLang="ko-KR" sz="1200" dirty="0">
                <a:solidFill>
                  <a:schemeClr val="tx1">
                    <a:lumMod val="75000"/>
                    <a:lumOff val="25000"/>
                  </a:schemeClr>
                </a:solidFill>
                <a:latin typeface="Calibri" panose="020F0502020204030204" pitchFamily="34" charset="0"/>
              </a:rPr>
              <a:t> Oxford </a:t>
            </a:r>
            <a:r>
              <a:rPr lang="en-US" altLang="ko-KR" sz="1200" dirty="0" err="1">
                <a:solidFill>
                  <a:schemeClr val="tx1">
                    <a:lumMod val="75000"/>
                    <a:lumOff val="25000"/>
                  </a:schemeClr>
                </a:solidFill>
                <a:latin typeface="Calibri" panose="020F0502020204030204" pitchFamily="34" charset="0"/>
              </a:rPr>
              <a:t>orðabókarinnar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til</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séu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ýmiss</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konar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menningar-eða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þjóðernishópar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innan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samfélags</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fyrirtækjum</a:t>
            </a:r>
            <a:r>
              <a:rPr lang="en-US" altLang="ko-KR" sz="1200" dirty="0">
                <a:solidFill>
                  <a:schemeClr val="tx1">
                    <a:lumMod val="75000"/>
                    <a:lumOff val="25000"/>
                  </a:schemeClr>
                </a:solidFill>
                <a:latin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rPr>
              <a:t>fjölbreytileikinn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t.d.</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uppruni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aldur</a:t>
            </a:r>
            <a:r>
              <a:rPr lang="en-US" altLang="ko-KR" sz="1200" dirty="0">
                <a:solidFill>
                  <a:schemeClr val="tx1">
                    <a:lumMod val="75000"/>
                    <a:lumOff val="25000"/>
                  </a:schemeClr>
                </a:solidFill>
                <a:latin typeface="Calibri" panose="020F0502020204030204" pitchFamily="34" charset="0"/>
              </a:rPr>
              <a:t>, geta, </a:t>
            </a:r>
            <a:r>
              <a:rPr lang="en-US" altLang="ko-KR" sz="1200" dirty="0" err="1">
                <a:solidFill>
                  <a:schemeClr val="tx1">
                    <a:lumMod val="75000"/>
                    <a:lumOff val="25000"/>
                  </a:schemeClr>
                </a:solidFill>
                <a:latin typeface="Calibri" panose="020F0502020204030204" pitchFamily="34" charset="0"/>
              </a:rPr>
              <a:t>tungumál</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þjóðerni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félagsleg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hagræn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staða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kyn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óskir</a:t>
            </a:r>
            <a:r>
              <a:rPr lang="en-US" altLang="ko-KR" sz="1200" dirty="0">
                <a:solidFill>
                  <a:schemeClr val="tx1">
                    <a:lumMod val="75000"/>
                    <a:lumOff val="25000"/>
                  </a:schemeClr>
                </a:solidFill>
                <a:latin typeface="Calibri" panose="020F0502020204030204" pitchFamily="34" charset="0"/>
              </a:rPr>
              <a:t>. </a:t>
            </a:r>
          </a:p>
          <a:p>
            <a:r>
              <a:rPr lang="en-US" altLang="ko-KR" sz="1200" dirty="0" err="1">
                <a:solidFill>
                  <a:schemeClr val="tx1">
                    <a:lumMod val="75000"/>
                    <a:lumOff val="25000"/>
                  </a:schemeClr>
                </a:solidFill>
                <a:latin typeface="Calibri" panose="020F0502020204030204" pitchFamily="34" charset="0"/>
              </a:rPr>
              <a:t>Þegar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tölum</a:t>
            </a:r>
            <a:r>
              <a:rPr lang="en-US" altLang="ko-KR" sz="1200" dirty="0">
                <a:solidFill>
                  <a:schemeClr val="tx1">
                    <a:lumMod val="75000"/>
                    <a:lumOff val="25000"/>
                  </a:schemeClr>
                </a:solidFill>
                <a:latin typeface="Calibri" panose="020F0502020204030204" pitchFamily="34" charset="0"/>
              </a:rPr>
              <a:t> um </a:t>
            </a:r>
            <a:r>
              <a:rPr lang="en-US" altLang="ko-KR" sz="1200" dirty="0" err="1">
                <a:solidFill>
                  <a:schemeClr val="tx1">
                    <a:lumMod val="75000"/>
                    <a:lumOff val="25000"/>
                  </a:schemeClr>
                </a:solidFill>
                <a:latin typeface="Calibri" panose="020F0502020204030204" pitchFamily="34" charset="0"/>
              </a:rPr>
              <a:t>fjölbreytileika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starfsmanna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vísum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til</a:t>
            </a:r>
            <a:r>
              <a:rPr lang="en-US" altLang="ko-KR" sz="1200" dirty="0">
                <a:solidFill>
                  <a:schemeClr val="tx1">
                    <a:lumMod val="75000"/>
                    <a:lumOff val="25000"/>
                  </a:schemeClr>
                </a:solidFill>
                <a:latin typeface="Calibri" panose="020F0502020204030204" pitchFamily="34" charset="0"/>
              </a:rPr>
              <a:t> „ </a:t>
            </a:r>
            <a:r>
              <a:rPr lang="en-US" altLang="ko-KR" sz="1200" dirty="0" err="1">
                <a:solidFill>
                  <a:schemeClr val="tx1">
                    <a:lumMod val="75000"/>
                    <a:lumOff val="25000"/>
                  </a:schemeClr>
                </a:solidFill>
                <a:latin typeface="Calibri" panose="020F0502020204030204" pitchFamily="34" charset="0"/>
              </a:rPr>
              <a:t>starfshætti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gildi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hefðir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eða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skoðanir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starfsmanna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út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frá</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uppruna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aldri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eða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kyni</a:t>
            </a:r>
            <a:r>
              <a:rPr lang="en-US" altLang="ko-KR" sz="1200" dirty="0">
                <a:solidFill>
                  <a:schemeClr val="tx1">
                    <a:lumMod val="75000"/>
                    <a:lumOff val="25000"/>
                  </a:schemeClr>
                </a:solidFill>
                <a:latin typeface="Calibri" panose="020F0502020204030204" pitchFamily="34" charset="0"/>
              </a:rPr>
              <a:t>“. </a:t>
            </a:r>
          </a:p>
        </p:txBody>
      </p:sp>
      <p:sp>
        <p:nvSpPr>
          <p:cNvPr id="9" name="Oval 35">
            <a:extLst>
              <a:ext uri="{FF2B5EF4-FFF2-40B4-BE49-F238E27FC236}">
                <a16:creationId xmlns:a16="http://schemas.microsoft.com/office/drawing/2014/main" id="{B436F422-2D1F-4575-85EC-8666E4819862}"/>
              </a:ext>
            </a:extLst>
          </p:cNvPr>
          <p:cNvSpPr/>
          <p:nvPr/>
        </p:nvSpPr>
        <p:spPr>
          <a:xfrm>
            <a:off x="625043" y="516478"/>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971600" y="737728"/>
            <a:ext cx="4248472" cy="276939"/>
          </a:xfrm>
        </p:spPr>
        <p:txBody>
          <a:bodyPr/>
          <a:lstStyle/>
          <a:p>
            <a:pPr algn="l"/>
            <a:r>
              <a:rPr lang="is-IS" sz="1800" dirty="0">
                <a:solidFill>
                  <a:srgbClr val="000000"/>
                </a:solidFill>
                <a:effectLst/>
                <a:ea typeface="Arial" panose="020B0604020202020204" pitchFamily="34" charset="0"/>
              </a:rPr>
              <a:t>Inngangur: Um hvað snýst þetta?</a:t>
            </a:r>
            <a:endParaRPr lang="en-US" altLang="ko-KR" sz="1800" dirty="0">
              <a:solidFill>
                <a:schemeClr val="tx1"/>
              </a:solidFill>
            </a:endParaRPr>
          </a:p>
        </p:txBody>
      </p:sp>
      <p:pic>
        <p:nvPicPr>
          <p:cNvPr id="3" name="Imagine 2" descr="group of people sitting beside rectangular wooden table with laptops">
            <a:extLst>
              <a:ext uri="{FF2B5EF4-FFF2-40B4-BE49-F238E27FC236}">
                <a16:creationId xmlns:a16="http://schemas.microsoft.com/office/drawing/2014/main" id="{B7C69145-6CFE-7C83-A709-B295C14667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635646"/>
            <a:ext cx="2736304" cy="2088232"/>
          </a:xfrm>
          <a:prstGeom prst="rect">
            <a:avLst/>
          </a:prstGeom>
          <a:noFill/>
          <a:ln>
            <a:noFill/>
          </a:ln>
        </p:spPr>
      </p:pic>
    </p:spTree>
    <p:extLst>
      <p:ext uri="{BB962C8B-B14F-4D97-AF65-F5344CB8AC3E}">
        <p14:creationId xmlns:p14="http://schemas.microsoft.com/office/powerpoint/2010/main" val="3053332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a:extLst>
              <a:ext uri="{FF2B5EF4-FFF2-40B4-BE49-F238E27FC236}">
                <a16:creationId xmlns:a16="http://schemas.microsoft.com/office/drawing/2014/main" id="{E2898E80-ABB0-ED4E-BAEF-CF41C6CF455C}"/>
              </a:ext>
            </a:extLst>
          </p:cNvPr>
          <p:cNvSpPr/>
          <p:nvPr/>
        </p:nvSpPr>
        <p:spPr>
          <a:xfrm>
            <a:off x="755576" y="1634089"/>
            <a:ext cx="3613883" cy="21794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GB" altLang="ko-KR" sz="1200" dirty="0" err="1">
                <a:solidFill>
                  <a:schemeClr val="tx1">
                    <a:lumMod val="75000"/>
                    <a:lumOff val="25000"/>
                  </a:schemeClr>
                </a:solidFill>
                <a:latin typeface="Calibri" panose="020F0502020204030204" pitchFamily="34" charset="0"/>
              </a:rPr>
              <a:t>Í</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þessu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verkefni</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þarftu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gera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þér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í</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hugarlund</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þú</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hafir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nýverið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verið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ráðinn</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í</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fjölmenningarlegt</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teymi</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og</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viljir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gjarnan</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verða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hluti</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af</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því</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Gerðu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grein</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fyrir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því</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sem</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þú</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átt</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sameiginlegt</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með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öðrum</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í</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teyminu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reyndu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aðlagast</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og</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passaðu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upp</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á</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hina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Notaðu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þekkingu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þína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sem</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þú</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hefur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aflað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þér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á</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þessu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námskeiði</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til</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þess</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ljúka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verkefni</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þínu</a:t>
            </a:r>
            <a:r>
              <a:rPr lang="en-GB" altLang="ko-KR" sz="1200" dirty="0">
                <a:solidFill>
                  <a:schemeClr val="tx1">
                    <a:lumMod val="75000"/>
                    <a:lumOff val="25000"/>
                  </a:schemeClr>
                </a:solidFill>
                <a:latin typeface="Calibri" panose="020F0502020204030204" pitchFamily="34" charset="0"/>
              </a:rPr>
              <a:t>. </a:t>
            </a:r>
            <a:endParaRPr lang="ko-KR" altLang="en-US" sz="1200" dirty="0">
              <a:solidFill>
                <a:schemeClr val="tx1">
                  <a:lumMod val="75000"/>
                  <a:lumOff val="25000"/>
                </a:schemeClr>
              </a:solidFill>
              <a:latin typeface="Calibri" panose="020F0502020204030204" pitchFamily="34" charset="0"/>
            </a:endParaRPr>
          </a:p>
        </p:txBody>
      </p:sp>
      <p:sp>
        <p:nvSpPr>
          <p:cNvPr id="5" name="Donut 24">
            <a:extLst>
              <a:ext uri="{FF2B5EF4-FFF2-40B4-BE49-F238E27FC236}">
                <a16:creationId xmlns:a16="http://schemas.microsoft.com/office/drawing/2014/main" id="{5A9376DB-6835-275C-67FD-6C8DEA99CDB8}"/>
              </a:ext>
            </a:extLst>
          </p:cNvPr>
          <p:cNvSpPr/>
          <p:nvPr/>
        </p:nvSpPr>
        <p:spPr>
          <a:xfrm>
            <a:off x="645363" y="1104671"/>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solidFill>
                <a:schemeClr val="tx1"/>
              </a:solidFill>
              <a:latin typeface="Calibri" panose="020F0502020204030204" pitchFamily="34" charset="0"/>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15616" y="1117776"/>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dirty="0" err="1">
                <a:latin typeface="Calibri" panose="020F0502020204030204" pitchFamily="34" charset="0"/>
                <a:cs typeface="Calibri" panose="020F0502020204030204" pitchFamily="34" charset="0"/>
              </a:rPr>
              <a:t>Ferli</a:t>
            </a:r>
            <a:r>
              <a:rPr lang="en-US" altLang="ko-KR" sz="1800" dirty="0">
                <a:latin typeface="Calibri" panose="020F0502020204030204" pitchFamily="34" charset="0"/>
                <a:cs typeface="Calibri" panose="020F0502020204030204" pitchFamily="34" charset="0"/>
              </a:rPr>
              <a:t>: </a:t>
            </a:r>
            <a:r>
              <a:rPr lang="en-US" altLang="ko-KR" sz="1800" dirty="0" err="1">
                <a:latin typeface="Calibri" panose="020F0502020204030204" pitchFamily="34" charset="0"/>
                <a:cs typeface="Calibri" panose="020F0502020204030204" pitchFamily="34" charset="0"/>
              </a:rPr>
              <a:t>Hvað</a:t>
            </a:r>
            <a:r>
              <a:rPr lang="en-US" altLang="ko-KR" sz="1800" dirty="0">
                <a:latin typeface="Calibri" panose="020F0502020204030204" pitchFamily="34" charset="0"/>
                <a:cs typeface="Calibri" panose="020F0502020204030204" pitchFamily="34" charset="0"/>
              </a:rPr>
              <a:t> </a:t>
            </a:r>
            <a:r>
              <a:rPr lang="en-US" altLang="ko-KR" sz="1800" dirty="0" err="1">
                <a:latin typeface="Calibri" panose="020F0502020204030204" pitchFamily="34" charset="0"/>
                <a:cs typeface="Calibri" panose="020F0502020204030204" pitchFamily="34" charset="0"/>
              </a:rPr>
              <a:t>ætla</a:t>
            </a:r>
            <a:r>
              <a:rPr lang="en-US" altLang="ko-KR" sz="1800" dirty="0">
                <a:latin typeface="Calibri" panose="020F0502020204030204" pitchFamily="34" charset="0"/>
                <a:cs typeface="Calibri" panose="020F0502020204030204" pitchFamily="34" charset="0"/>
              </a:rPr>
              <a:t> </a:t>
            </a:r>
            <a:r>
              <a:rPr lang="en-US" altLang="ko-KR" sz="1800" dirty="0" err="1">
                <a:latin typeface="Calibri" panose="020F0502020204030204" pitchFamily="34" charset="0"/>
                <a:cs typeface="Calibri" panose="020F0502020204030204" pitchFamily="34" charset="0"/>
              </a:rPr>
              <a:t>ég</a:t>
            </a:r>
            <a:r>
              <a:rPr lang="en-US" altLang="ko-KR" sz="1800" dirty="0">
                <a:latin typeface="Calibri" panose="020F0502020204030204" pitchFamily="34" charset="0"/>
                <a:cs typeface="Calibri" panose="020F0502020204030204" pitchFamily="34" charset="0"/>
              </a:rPr>
              <a:t> </a:t>
            </a:r>
            <a:r>
              <a:rPr lang="en-US" altLang="ko-KR" sz="1800" dirty="0" err="1">
                <a:latin typeface="Calibri" panose="020F0502020204030204" pitchFamily="34" charset="0"/>
                <a:cs typeface="Calibri" panose="020F0502020204030204" pitchFamily="34" charset="0"/>
              </a:rPr>
              <a:t>að</a:t>
            </a:r>
            <a:r>
              <a:rPr lang="en-US" altLang="ko-KR" sz="1800" dirty="0">
                <a:latin typeface="Calibri" panose="020F0502020204030204" pitchFamily="34" charset="0"/>
                <a:cs typeface="Calibri" panose="020F0502020204030204" pitchFamily="34" charset="0"/>
              </a:rPr>
              <a:t> </a:t>
            </a:r>
            <a:r>
              <a:rPr lang="en-US" altLang="ko-KR" sz="1800" dirty="0" err="1">
                <a:latin typeface="Calibri" panose="020F0502020204030204" pitchFamily="34" charset="0"/>
                <a:cs typeface="Calibri" panose="020F0502020204030204" pitchFamily="34" charset="0"/>
              </a:rPr>
              <a:t>gera</a:t>
            </a:r>
            <a:r>
              <a:rPr lang="en-US" altLang="ko-KR" sz="1800" dirty="0">
                <a:latin typeface="Calibri" panose="020F0502020204030204" pitchFamily="34" charset="0"/>
                <a:cs typeface="Calibri" panose="020F0502020204030204" pitchFamily="34" charset="0"/>
              </a:rPr>
              <a:t>?</a:t>
            </a:r>
          </a:p>
        </p:txBody>
      </p:sp>
      <p:sp>
        <p:nvSpPr>
          <p:cNvPr id="2" name="Marcador de texto 1">
            <a:extLst>
              <a:ext uri="{FF2B5EF4-FFF2-40B4-BE49-F238E27FC236}">
                <a16:creationId xmlns:a16="http://schemas.microsoft.com/office/drawing/2014/main" id="{C6DE7278-FE09-432F-0FDD-AC735C3F8C9F}"/>
              </a:ext>
            </a:extLst>
          </p:cNvPr>
          <p:cNvSpPr>
            <a:spLocks noGrp="1"/>
          </p:cNvSpPr>
          <p:nvPr>
            <p:ph type="body" sz="quarter" idx="10"/>
          </p:nvPr>
        </p:nvSpPr>
        <p:spPr>
          <a:xfrm>
            <a:off x="755576" y="274064"/>
            <a:ext cx="9144000" cy="576263"/>
          </a:xfrm>
        </p:spPr>
        <p:txBody>
          <a:bodyPr/>
          <a:lstStyle/>
          <a:p>
            <a:pPr algn="l"/>
            <a:r>
              <a:rPr lang="es-ES" sz="2000" dirty="0" err="1"/>
              <a:t>Spurning</a:t>
            </a:r>
            <a:r>
              <a:rPr lang="es-ES" sz="2000" dirty="0"/>
              <a:t> 2: </a:t>
            </a:r>
            <a:r>
              <a:rPr lang="es-ES" sz="2000" dirty="0" err="1"/>
              <a:t>Að</a:t>
            </a:r>
            <a:r>
              <a:rPr lang="es-ES" sz="2000" dirty="0"/>
              <a:t> </a:t>
            </a:r>
            <a:r>
              <a:rPr lang="es-ES" sz="2000" dirty="0" err="1"/>
              <a:t>styðja</a:t>
            </a:r>
            <a:r>
              <a:rPr lang="es-ES" sz="2000" dirty="0"/>
              <a:t> </a:t>
            </a:r>
            <a:r>
              <a:rPr lang="es-ES" sz="2000" dirty="0" err="1"/>
              <a:t>við</a:t>
            </a:r>
            <a:r>
              <a:rPr lang="es-ES" sz="2000" dirty="0"/>
              <a:t> </a:t>
            </a:r>
            <a:r>
              <a:rPr lang="es-ES" sz="2000" dirty="0" err="1"/>
              <a:t>menningarlega</a:t>
            </a:r>
            <a:r>
              <a:rPr lang="es-ES" sz="2000" dirty="0"/>
              <a:t> </a:t>
            </a:r>
            <a:r>
              <a:rPr lang="es-ES" sz="2000" dirty="0" err="1"/>
              <a:t>fjölbreytni</a:t>
            </a:r>
            <a:r>
              <a:rPr lang="es-ES" sz="2000" dirty="0"/>
              <a:t> á </a:t>
            </a:r>
            <a:r>
              <a:rPr lang="es-ES" sz="2000" dirty="0" err="1"/>
              <a:t>vinnustöðum</a:t>
            </a:r>
            <a:r>
              <a:rPr lang="es-ES" sz="2000" dirty="0"/>
              <a:t> </a:t>
            </a:r>
          </a:p>
        </p:txBody>
      </p:sp>
      <p:pic>
        <p:nvPicPr>
          <p:cNvPr id="3" name="Imagine 2" descr="five human hands on brown surface">
            <a:extLst>
              <a:ext uri="{FF2B5EF4-FFF2-40B4-BE49-F238E27FC236}">
                <a16:creationId xmlns:a16="http://schemas.microsoft.com/office/drawing/2014/main" id="{6884CE15-7A6F-5707-C231-A7C783DF91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594461"/>
            <a:ext cx="3024505" cy="2188231"/>
          </a:xfrm>
          <a:prstGeom prst="rect">
            <a:avLst/>
          </a:prstGeom>
          <a:noFill/>
          <a:ln>
            <a:noFill/>
          </a:ln>
        </p:spPr>
      </p:pic>
    </p:spTree>
    <p:extLst>
      <p:ext uri="{BB962C8B-B14F-4D97-AF65-F5344CB8AC3E}">
        <p14:creationId xmlns:p14="http://schemas.microsoft.com/office/powerpoint/2010/main" val="4285022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Calibri" panose="020F0502020204030204" pitchFamily="34" charset="0"/>
            </a:endParaRPr>
          </a:p>
        </p:txBody>
      </p:sp>
      <p:sp>
        <p:nvSpPr>
          <p:cNvPr id="18" name="Rectangle 1">
            <a:extLst>
              <a:ext uri="{FF2B5EF4-FFF2-40B4-BE49-F238E27FC236}">
                <a16:creationId xmlns:a16="http://schemas.microsoft.com/office/drawing/2014/main" id="{A53FAEA7-C47A-B133-DF94-DC09E55CAB1F}"/>
              </a:ext>
            </a:extLst>
          </p:cNvPr>
          <p:cNvSpPr/>
          <p:nvPr/>
        </p:nvSpPr>
        <p:spPr>
          <a:xfrm>
            <a:off x="899592" y="1754090"/>
            <a:ext cx="6768752" cy="227018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err="1">
                <a:solidFill>
                  <a:schemeClr val="tx1">
                    <a:lumMod val="75000"/>
                    <a:lumOff val="25000"/>
                  </a:schemeClr>
                </a:solidFill>
                <a:latin typeface="Calibri" panose="020F0502020204030204" pitchFamily="34" charset="0"/>
              </a:rPr>
              <a:t>Gerðu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þér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raunhæfa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áætlun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til</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láta</a:t>
            </a:r>
            <a:r>
              <a:rPr lang="en-US" altLang="ko-KR" sz="1200" dirty="0">
                <a:solidFill>
                  <a:schemeClr val="tx1">
                    <a:lumMod val="75000"/>
                    <a:lumOff val="25000"/>
                  </a:schemeClr>
                </a:solidFill>
                <a:latin typeface="Calibri" panose="020F0502020204030204" pitchFamily="34" charset="0"/>
              </a:rPr>
              <a:t> slag </a:t>
            </a:r>
            <a:r>
              <a:rPr lang="en-US" altLang="ko-KR" sz="1200" dirty="0" err="1">
                <a:solidFill>
                  <a:schemeClr val="tx1">
                    <a:lumMod val="75000"/>
                    <a:lumOff val="25000"/>
                  </a:schemeClr>
                </a:solidFill>
                <a:latin typeface="Calibri" panose="020F0502020204030204" pitchFamily="34" charset="0"/>
              </a:rPr>
              <a:t>standa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einbeittu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þér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því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móðga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eða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særa</a:t>
            </a:r>
            <a:r>
              <a:rPr lang="en-US" altLang="ko-KR" sz="1200" dirty="0">
                <a:solidFill>
                  <a:schemeClr val="tx1">
                    <a:lumMod val="75000"/>
                    <a:lumOff val="25000"/>
                  </a:schemeClr>
                </a:solidFill>
                <a:latin typeface="Calibri" panose="020F0502020204030204" pitchFamily="34" charset="0"/>
              </a:rPr>
              <a:t> ekki </a:t>
            </a:r>
            <a:r>
              <a:rPr lang="en-US" altLang="ko-KR" sz="1200" dirty="0" err="1">
                <a:solidFill>
                  <a:schemeClr val="tx1">
                    <a:lumMod val="75000"/>
                    <a:lumOff val="25000"/>
                  </a:schemeClr>
                </a:solidFill>
                <a:latin typeface="Calibri" panose="020F0502020204030204" pitchFamily="34" charset="0"/>
              </a:rPr>
              <a:t>aðra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teyminu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Hugsaðu</a:t>
            </a:r>
            <a:r>
              <a:rPr lang="en-US" altLang="ko-KR" sz="1200" dirty="0">
                <a:solidFill>
                  <a:schemeClr val="tx1">
                    <a:lumMod val="75000"/>
                    <a:lumOff val="25000"/>
                  </a:schemeClr>
                </a:solidFill>
                <a:latin typeface="Calibri" panose="020F0502020204030204" pitchFamily="34" charset="0"/>
              </a:rPr>
              <a:t> um </a:t>
            </a:r>
            <a:r>
              <a:rPr lang="en-US" altLang="ko-KR" sz="1200" dirty="0" err="1">
                <a:solidFill>
                  <a:schemeClr val="tx1">
                    <a:lumMod val="75000"/>
                    <a:lumOff val="25000"/>
                  </a:schemeClr>
                </a:solidFill>
                <a:latin typeface="Calibri" panose="020F0502020204030204" pitchFamily="34" charset="0"/>
              </a:rPr>
              <a:t>alla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þá</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þekkingu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þú</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hefur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aflað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þér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hingað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til</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taktu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líka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tillit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til</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efnisins</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fyrri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hlutanum</a:t>
            </a:r>
            <a:r>
              <a:rPr lang="en-US" altLang="ko-KR" sz="1200" dirty="0">
                <a:solidFill>
                  <a:schemeClr val="tx1">
                    <a:lumMod val="75000"/>
                    <a:lumOff val="25000"/>
                  </a:schemeClr>
                </a:solidFill>
                <a:latin typeface="Calibri" panose="020F0502020204030204" pitchFamily="34" charset="0"/>
              </a:rPr>
              <a:t>. </a:t>
            </a:r>
          </a:p>
          <a:p>
            <a:pPr algn="just">
              <a:lnSpc>
                <a:spcPct val="150000"/>
              </a:lnSpc>
            </a:pPr>
            <a:r>
              <a:rPr lang="en-US" altLang="ko-KR" sz="1200" dirty="0" err="1">
                <a:solidFill>
                  <a:schemeClr val="tx1">
                    <a:lumMod val="75000"/>
                    <a:lumOff val="25000"/>
                  </a:schemeClr>
                </a:solidFill>
                <a:latin typeface="Calibri" panose="020F0502020204030204" pitchFamily="34" charset="0"/>
              </a:rPr>
              <a:t>Nauðsynlegt</a:t>
            </a:r>
            <a:r>
              <a:rPr lang="en-US" altLang="ko-KR" sz="1200" dirty="0">
                <a:solidFill>
                  <a:schemeClr val="tx1">
                    <a:lumMod val="75000"/>
                    <a:lumOff val="25000"/>
                  </a:schemeClr>
                </a:solidFill>
                <a:latin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hafa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tungumálaörðugleikana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huga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Vinsælasta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tungumálið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fjölmenningarteymum</a:t>
            </a:r>
            <a:r>
              <a:rPr lang="en-US" altLang="ko-KR" sz="1200" dirty="0">
                <a:solidFill>
                  <a:schemeClr val="tx1">
                    <a:lumMod val="75000"/>
                    <a:lumOff val="25000"/>
                  </a:schemeClr>
                </a:solidFill>
                <a:latin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rPr>
              <a:t>auðvitað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enska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alþjóðlega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tungumálið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viðskiptum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þó</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þú</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hafir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góða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enskukunnáttu</a:t>
            </a:r>
            <a:r>
              <a:rPr lang="en-US" altLang="ko-KR" sz="1200" dirty="0">
                <a:solidFill>
                  <a:schemeClr val="tx1">
                    <a:lumMod val="75000"/>
                    <a:lumOff val="25000"/>
                  </a:schemeClr>
                </a:solidFill>
                <a:latin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rPr>
              <a:t>stundum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nauðsynlegt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aðlagast</a:t>
            </a:r>
            <a:r>
              <a:rPr lang="en-US" altLang="ko-KR" sz="1200" dirty="0">
                <a:solidFill>
                  <a:schemeClr val="tx1">
                    <a:lumMod val="75000"/>
                    <a:lumOff val="25000"/>
                  </a:schemeClr>
                </a:solidFill>
                <a:latin typeface="Calibri" panose="020F0502020204030204" pitchFamily="34" charset="0"/>
              </a:rPr>
              <a:t> „local“ </a:t>
            </a:r>
            <a:r>
              <a:rPr lang="en-US" altLang="ko-KR" sz="1200" dirty="0" err="1">
                <a:solidFill>
                  <a:schemeClr val="tx1">
                    <a:lumMod val="75000"/>
                    <a:lumOff val="25000"/>
                  </a:schemeClr>
                </a:solidFill>
                <a:latin typeface="Calibri" panose="020F0502020204030204" pitchFamily="34" charset="0"/>
              </a:rPr>
              <a:t>ensku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rPr>
              <a:t>iðkuð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fyrirtækinu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Einnig</a:t>
            </a:r>
            <a:r>
              <a:rPr lang="en-US" altLang="ko-KR" sz="1200" dirty="0">
                <a:solidFill>
                  <a:schemeClr val="tx1">
                    <a:lumMod val="75000"/>
                    <a:lumOff val="25000"/>
                  </a:schemeClr>
                </a:solidFill>
                <a:latin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rPr>
              <a:t>mikilvægt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kynnast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þeirri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menningu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þú</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starfar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hvaða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siðareglur</a:t>
            </a:r>
            <a:r>
              <a:rPr lang="en-US" altLang="ko-KR" sz="1200" dirty="0">
                <a:solidFill>
                  <a:schemeClr val="tx1">
                    <a:lumMod val="75000"/>
                    <a:lumOff val="25000"/>
                  </a:schemeClr>
                </a:solidFill>
                <a:latin typeface="Calibri" panose="020F0502020204030204" pitchFamily="34" charset="0"/>
              </a:rPr>
              <a:t> (um </a:t>
            </a:r>
            <a:r>
              <a:rPr lang="en-US" altLang="ko-KR" sz="1200" dirty="0" err="1">
                <a:solidFill>
                  <a:schemeClr val="tx1">
                    <a:lumMod val="75000"/>
                    <a:lumOff val="25000"/>
                  </a:schemeClr>
                </a:solidFill>
                <a:latin typeface="Calibri" panose="020F0502020204030204" pitchFamily="34" charset="0"/>
              </a:rPr>
              <a:t>samskipti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hegðun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o.s.frv</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tengjast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því</a:t>
            </a:r>
            <a:r>
              <a:rPr lang="en-US" altLang="ko-KR" sz="1200" dirty="0">
                <a:solidFill>
                  <a:schemeClr val="tx1">
                    <a:lumMod val="75000"/>
                    <a:lumOff val="25000"/>
                  </a:schemeClr>
                </a:solidFill>
                <a:latin typeface="Calibri" panose="020F0502020204030204" pitchFamily="34" charset="0"/>
              </a:rPr>
              <a:t>. </a:t>
            </a:r>
          </a:p>
          <a:p>
            <a:pPr algn="just">
              <a:lnSpc>
                <a:spcPct val="150000"/>
              </a:lnSpc>
            </a:pPr>
            <a:endParaRPr lang="en-US" altLang="ko-KR" sz="1200" dirty="0">
              <a:solidFill>
                <a:schemeClr val="tx1">
                  <a:lumMod val="75000"/>
                  <a:lumOff val="25000"/>
                </a:schemeClr>
              </a:solidFill>
              <a:latin typeface="Calibri" panose="020F0502020204030204" pitchFamily="34"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4320480" cy="285999"/>
          </a:xfrm>
        </p:spPr>
        <p:txBody>
          <a:bodyPr/>
          <a:lstStyle/>
          <a:p>
            <a:pPr lvl="0" algn="l"/>
            <a:r>
              <a:rPr lang="en-US" altLang="ko-KR" sz="1800" b="1"/>
              <a:t>Process: What am I going to do?</a:t>
            </a:r>
          </a:p>
        </p:txBody>
      </p:sp>
      <p:sp>
        <p:nvSpPr>
          <p:cNvPr id="4" name="Marcador de texto 1">
            <a:extLst>
              <a:ext uri="{FF2B5EF4-FFF2-40B4-BE49-F238E27FC236}">
                <a16:creationId xmlns:a16="http://schemas.microsoft.com/office/drawing/2014/main" id="{11138CD3-D76B-CC73-44FC-7EB828BB91B7}"/>
              </a:ext>
            </a:extLst>
          </p:cNvPr>
          <p:cNvSpPr>
            <a:spLocks noGrp="1"/>
          </p:cNvSpPr>
          <p:nvPr>
            <p:ph type="body" sz="quarter" idx="10"/>
          </p:nvPr>
        </p:nvSpPr>
        <p:spPr>
          <a:xfrm>
            <a:off x="899592" y="315374"/>
            <a:ext cx="9144000" cy="576263"/>
          </a:xfrm>
        </p:spPr>
        <p:txBody>
          <a:bodyPr/>
          <a:lstStyle/>
          <a:p>
            <a:pPr algn="l"/>
            <a:r>
              <a:rPr lang="es-ES" sz="2000" dirty="0" err="1">
                <a:solidFill>
                  <a:schemeClr val="tx1"/>
                </a:solidFill>
              </a:rPr>
              <a:t>Spurning</a:t>
            </a:r>
            <a:r>
              <a:rPr lang="es-ES" sz="2000" dirty="0">
                <a:solidFill>
                  <a:schemeClr val="tx1"/>
                </a:solidFill>
              </a:rPr>
              <a:t> 2: </a:t>
            </a:r>
            <a:r>
              <a:rPr lang="es-ES" sz="2000" dirty="0" err="1">
                <a:solidFill>
                  <a:schemeClr val="tx1"/>
                </a:solidFill>
              </a:rPr>
              <a:t>Að</a:t>
            </a:r>
            <a:r>
              <a:rPr lang="es-ES" sz="2000" dirty="0">
                <a:solidFill>
                  <a:schemeClr val="tx1"/>
                </a:solidFill>
              </a:rPr>
              <a:t> </a:t>
            </a:r>
            <a:r>
              <a:rPr lang="es-ES" sz="2000" dirty="0" err="1">
                <a:solidFill>
                  <a:schemeClr val="tx1"/>
                </a:solidFill>
              </a:rPr>
              <a:t>styðja</a:t>
            </a:r>
            <a:r>
              <a:rPr lang="es-ES" sz="2000" dirty="0">
                <a:solidFill>
                  <a:schemeClr val="tx1"/>
                </a:solidFill>
              </a:rPr>
              <a:t> </a:t>
            </a:r>
            <a:r>
              <a:rPr lang="es-ES" sz="2000" dirty="0" err="1">
                <a:solidFill>
                  <a:schemeClr val="tx1"/>
                </a:solidFill>
              </a:rPr>
              <a:t>við</a:t>
            </a:r>
            <a:r>
              <a:rPr lang="es-ES" sz="2000" dirty="0">
                <a:solidFill>
                  <a:schemeClr val="tx1"/>
                </a:solidFill>
              </a:rPr>
              <a:t> </a:t>
            </a:r>
            <a:r>
              <a:rPr lang="es-ES" sz="2000" dirty="0" err="1">
                <a:solidFill>
                  <a:schemeClr val="tx1"/>
                </a:solidFill>
              </a:rPr>
              <a:t>menningarlega</a:t>
            </a:r>
            <a:r>
              <a:rPr lang="es-ES" sz="2000" dirty="0">
                <a:solidFill>
                  <a:schemeClr val="tx1"/>
                </a:solidFill>
              </a:rPr>
              <a:t> </a:t>
            </a:r>
            <a:r>
              <a:rPr lang="es-ES" sz="2000" dirty="0" err="1">
                <a:solidFill>
                  <a:schemeClr val="tx1"/>
                </a:solidFill>
              </a:rPr>
              <a:t>fjölbreytni</a:t>
            </a:r>
            <a:r>
              <a:rPr lang="es-ES" sz="2000" dirty="0">
                <a:solidFill>
                  <a:schemeClr val="tx1"/>
                </a:solidFill>
              </a:rPr>
              <a:t> á </a:t>
            </a:r>
            <a:r>
              <a:rPr lang="es-ES" sz="2000" dirty="0" err="1">
                <a:solidFill>
                  <a:schemeClr val="tx1"/>
                </a:solidFill>
              </a:rPr>
              <a:t>vinnustöðum</a:t>
            </a:r>
            <a:r>
              <a:rPr lang="es-ES" sz="2000" dirty="0">
                <a:solidFill>
                  <a:schemeClr val="tx1"/>
                </a:solidFill>
              </a:rPr>
              <a:t> </a:t>
            </a:r>
          </a:p>
        </p:txBody>
      </p:sp>
    </p:spTree>
    <p:extLst>
      <p:ext uri="{BB962C8B-B14F-4D97-AF65-F5344CB8AC3E}">
        <p14:creationId xmlns:p14="http://schemas.microsoft.com/office/powerpoint/2010/main" val="313922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683568" y="436483"/>
            <a:ext cx="7632848" cy="407035"/>
          </a:xfrm>
          <a:prstGeom prst="rect">
            <a:avLst/>
          </a:prstGeom>
          <a:noFill/>
        </p:spPr>
        <p:txBody>
          <a:bodyPr wrap="square">
            <a:spAutoFit/>
          </a:bodyPr>
          <a:lstStyle/>
          <a:p>
            <a:pPr latinLnBrk="0" hangingPunct="0">
              <a:lnSpc>
                <a:spcPct val="107000"/>
              </a:lnSpc>
              <a:spcAft>
                <a:spcPts val="800"/>
              </a:spcAft>
            </a:pPr>
            <a:r>
              <a:rPr lang="en-GB" sz="2000" dirty="0">
                <a:effectLst/>
                <a:latin typeface="Calibri" panose="020F0502020204030204" pitchFamily="34" charset="0"/>
                <a:ea typeface="Arial" panose="020B0604020202020204" pitchFamily="34" charset="0"/>
              </a:rPr>
              <a:t>1. </a:t>
            </a:r>
            <a:r>
              <a:rPr lang="is-IS" sz="2000" dirty="0">
                <a:effectLst/>
                <a:latin typeface="Calibri" panose="020F0502020204030204" pitchFamily="34" charset="0"/>
                <a:ea typeface="Arial" panose="020B0604020202020204" pitchFamily="34" charset="0"/>
              </a:rPr>
              <a:t>Fyrirtækjastjórnun</a:t>
            </a:r>
            <a:r>
              <a:rPr lang="en-GB" sz="2000" dirty="0">
                <a:effectLst/>
                <a:latin typeface="Calibri" panose="020F0502020204030204" pitchFamily="34" charset="0"/>
                <a:ea typeface="Arial" panose="020B0604020202020204" pitchFamily="34" charset="0"/>
              </a:rPr>
              <a:t> </a:t>
            </a:r>
            <a:r>
              <a:rPr lang="en-GB" sz="2000" dirty="0" err="1">
                <a:effectLst/>
                <a:latin typeface="Calibri" panose="020F0502020204030204" pitchFamily="34" charset="0"/>
                <a:ea typeface="Arial" panose="020B0604020202020204" pitchFamily="34" charset="0"/>
              </a:rPr>
              <a:t>og</a:t>
            </a:r>
            <a:r>
              <a:rPr lang="en-GB" sz="2000" dirty="0">
                <a:effectLst/>
                <a:latin typeface="Calibri" panose="020F0502020204030204" pitchFamily="34" charset="0"/>
                <a:ea typeface="Arial" panose="020B0604020202020204" pitchFamily="34" charset="0"/>
              </a:rPr>
              <a:t> </a:t>
            </a:r>
            <a:r>
              <a:rPr lang="en-GB" sz="2000" dirty="0" err="1">
                <a:effectLst/>
                <a:latin typeface="Calibri" panose="020F0502020204030204" pitchFamily="34" charset="0"/>
                <a:ea typeface="Arial" panose="020B0604020202020204" pitchFamily="34" charset="0"/>
              </a:rPr>
              <a:t>árangursrík</a:t>
            </a:r>
            <a:r>
              <a:rPr lang="en-GB" sz="2000" dirty="0">
                <a:effectLst/>
                <a:latin typeface="Calibri" panose="020F0502020204030204" pitchFamily="34" charset="0"/>
                <a:ea typeface="Arial" panose="020B0604020202020204" pitchFamily="34" charset="0"/>
              </a:rPr>
              <a:t> </a:t>
            </a:r>
            <a:r>
              <a:rPr lang="en-GB" sz="2000" dirty="0" err="1">
                <a:latin typeface="Calibri" panose="020F0502020204030204" pitchFamily="34" charset="0"/>
                <a:ea typeface="Arial" panose="020B0604020202020204" pitchFamily="34" charset="0"/>
              </a:rPr>
              <a:t>teymis</a:t>
            </a:r>
            <a:r>
              <a:rPr lang="en-GB" sz="2000" dirty="0" err="1">
                <a:effectLst/>
                <a:latin typeface="Calibri" panose="020F0502020204030204" pitchFamily="34" charset="0"/>
                <a:ea typeface="Arial" panose="020B0604020202020204" pitchFamily="34" charset="0"/>
              </a:rPr>
              <a:t>vinna</a:t>
            </a:r>
            <a:r>
              <a:rPr lang="en-GB" sz="2000" dirty="0">
                <a:effectLst/>
                <a:latin typeface="Calibri" panose="020F050202020403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Marcador de texto 2">
            <a:extLst>
              <a:ext uri="{FF2B5EF4-FFF2-40B4-BE49-F238E27FC236}">
                <a16:creationId xmlns:a16="http://schemas.microsoft.com/office/drawing/2014/main" id="{77B87DF5-9A7E-98DC-E4D2-4B1BC1B1AB31}"/>
              </a:ext>
            </a:extLst>
          </p:cNvPr>
          <p:cNvSpPr>
            <a:spLocks noGrp="1"/>
          </p:cNvSpPr>
          <p:nvPr/>
        </p:nvSpPr>
        <p:spPr>
          <a:xfrm>
            <a:off x="25936" y="812701"/>
            <a:ext cx="9144000"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s-ES" sz="1800">
              <a:latin typeface="Calibri" panose="020F0502020204030204" pitchFamily="34" charset="0"/>
              <a:cs typeface="Calibri" panose="020F0502020204030204" pitchFamily="34" charset="0"/>
            </a:endParaRPr>
          </a:p>
        </p:txBody>
      </p:sp>
      <p:sp>
        <p:nvSpPr>
          <p:cNvPr id="5" name="CasetăText 4">
            <a:extLst>
              <a:ext uri="{FF2B5EF4-FFF2-40B4-BE49-F238E27FC236}">
                <a16:creationId xmlns:a16="http://schemas.microsoft.com/office/drawing/2014/main" id="{65BAE341-353A-46D7-3BE1-5799113919BF}"/>
              </a:ext>
            </a:extLst>
          </p:cNvPr>
          <p:cNvSpPr txBox="1"/>
          <p:nvPr/>
        </p:nvSpPr>
        <p:spPr>
          <a:xfrm>
            <a:off x="683568" y="1287043"/>
            <a:ext cx="4583430" cy="373757"/>
          </a:xfrm>
          <a:prstGeom prst="rect">
            <a:avLst/>
          </a:prstGeom>
          <a:noFill/>
        </p:spPr>
        <p:txBody>
          <a:bodyPr wrap="square">
            <a:spAutoFit/>
          </a:bodyPr>
          <a:lstStyle/>
          <a:p>
            <a:pPr algn="just">
              <a:lnSpc>
                <a:spcPct val="107000"/>
              </a:lnSpc>
              <a:spcAft>
                <a:spcPts val="800"/>
              </a:spcAft>
            </a:pPr>
            <a:r>
              <a:rPr lang="en-GB" sz="1800" dirty="0">
                <a:effectLst/>
                <a:latin typeface="Calibri" panose="020F0502020204030204" pitchFamily="34" charset="0"/>
                <a:ea typeface="Arial" panose="020B0604020202020204" pitchFamily="34" charset="0"/>
              </a:rPr>
              <a:t>1.1: </a:t>
            </a:r>
            <a:r>
              <a:rPr lang="en-GB" dirty="0" err="1">
                <a:latin typeface="Calibri" panose="020F0502020204030204" pitchFamily="34" charset="0"/>
                <a:ea typeface="Arial" panose="020B0604020202020204" pitchFamily="34" charset="0"/>
              </a:rPr>
              <a:t>Skilgreiningar</a:t>
            </a:r>
            <a:endParaRPr lang="ro-RO" sz="1800" dirty="0">
              <a:effectLst/>
              <a:latin typeface="Calibri" panose="020F0502020204030204" pitchFamily="34" charset="0"/>
              <a:ea typeface="Calibri" panose="020F0502020204030204" pitchFamily="34" charset="0"/>
            </a:endParaRPr>
          </a:p>
        </p:txBody>
      </p:sp>
      <p:pic>
        <p:nvPicPr>
          <p:cNvPr id="1026" name="Picture 2" descr="Fotografie de stoc Freelance de locuri de muncă la domiciliu">
            <a:extLst>
              <a:ext uri="{FF2B5EF4-FFF2-40B4-BE49-F238E27FC236}">
                <a16:creationId xmlns:a16="http://schemas.microsoft.com/office/drawing/2014/main" id="{79420EF1-8BF9-CBCF-A174-97CD05388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074221"/>
            <a:ext cx="2238794" cy="12961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39CAA7-E621-D492-7FA9-E89B57B4C640}"/>
              </a:ext>
            </a:extLst>
          </p:cNvPr>
          <p:cNvSpPr txBox="1"/>
          <p:nvPr/>
        </p:nvSpPr>
        <p:spPr>
          <a:xfrm>
            <a:off x="683568" y="2715766"/>
            <a:ext cx="8136904" cy="1077218"/>
          </a:xfrm>
          <a:prstGeom prst="rect">
            <a:avLst/>
          </a:prstGeom>
          <a:noFill/>
        </p:spPr>
        <p:txBody>
          <a:bodyPr wrap="square" rtlCol="0">
            <a:spAutoFit/>
          </a:bodyPr>
          <a:lstStyle/>
          <a:p>
            <a:pPr algn="just" latinLnBrk="0" hangingPunct="0">
              <a:spcAft>
                <a:spcPts val="800"/>
              </a:spcAft>
            </a:pPr>
            <a:r>
              <a:rPr lang="is-IS" sz="1600" dirty="0">
                <a:latin typeface="Calibri" panose="020F0502020204030204" pitchFamily="34" charset="0"/>
                <a:cs typeface="Calibri" panose="020F0502020204030204" pitchFamily="34" charset="0"/>
              </a:rPr>
              <a:t>Í stuttu máli er með stjórnun fyrirtækja átt við að stjórna (samræma og stýra) starfsemi, verkefnum og mannauði til að ná settu markmiði. Teymisvinna er hins vegar skilgreind sem ferli þar sem hópur fólks vinnur saman að markmiði. Hugtökin eru tengd og saman mynda þau bestu mögulegu útkomuna</a:t>
            </a:r>
          </a:p>
        </p:txBody>
      </p:sp>
    </p:spTree>
    <p:extLst>
      <p:ext uri="{BB962C8B-B14F-4D97-AF65-F5344CB8AC3E}">
        <p14:creationId xmlns:p14="http://schemas.microsoft.com/office/powerpoint/2010/main" val="3930826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773024" y="693778"/>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latin typeface="Calibri" panose="020F0502020204030204" pitchFamily="34" charset="0"/>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899592" y="1160931"/>
            <a:ext cx="7272808" cy="329386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1400">
              <a:solidFill>
                <a:schemeClr val="tx1">
                  <a:lumMod val="75000"/>
                  <a:lumOff val="25000"/>
                </a:schemeClr>
              </a:solidFill>
              <a:latin typeface="Calibri" panose="020F0502020204030204" pitchFamily="34" charset="0"/>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87624" y="741253"/>
            <a:ext cx="4392488" cy="27337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dirty="0" err="1"/>
              <a:t>Hæfniviðmið</a:t>
            </a:r>
            <a:r>
              <a:rPr lang="en-US" altLang="ko-KR" sz="1800" dirty="0"/>
              <a:t>: </a:t>
            </a:r>
            <a:r>
              <a:rPr lang="en-US" altLang="ko-KR" sz="1800" dirty="0" err="1"/>
              <a:t>Hvað</a:t>
            </a:r>
            <a:r>
              <a:rPr lang="en-US" altLang="ko-KR" sz="1800" dirty="0"/>
              <a:t> </a:t>
            </a:r>
            <a:r>
              <a:rPr lang="en-US" altLang="ko-KR" sz="1800" dirty="0" err="1"/>
              <a:t>læri</a:t>
            </a:r>
            <a:r>
              <a:rPr lang="en-US" altLang="ko-KR" sz="1800" dirty="0"/>
              <a:t> </a:t>
            </a:r>
            <a:r>
              <a:rPr lang="en-US" altLang="ko-KR" sz="1800" dirty="0" err="1"/>
              <a:t>ég</a:t>
            </a:r>
            <a:r>
              <a:rPr lang="en-US" altLang="ko-KR" sz="1800" dirty="0"/>
              <a:t>? </a:t>
            </a:r>
          </a:p>
        </p:txBody>
      </p:sp>
      <p:sp>
        <p:nvSpPr>
          <p:cNvPr id="2" name="Marcador de texto 1">
            <a:extLst>
              <a:ext uri="{FF2B5EF4-FFF2-40B4-BE49-F238E27FC236}">
                <a16:creationId xmlns:a16="http://schemas.microsoft.com/office/drawing/2014/main" id="{C25C4D67-84A5-B6B5-5A11-492C88C599A6}"/>
              </a:ext>
            </a:extLst>
          </p:cNvPr>
          <p:cNvSpPr>
            <a:spLocks noGrp="1"/>
          </p:cNvSpPr>
          <p:nvPr>
            <p:ph type="body" sz="quarter" idx="10"/>
          </p:nvPr>
        </p:nvSpPr>
        <p:spPr>
          <a:xfrm>
            <a:off x="107504" y="105942"/>
            <a:ext cx="9144000" cy="576263"/>
          </a:xfrm>
        </p:spPr>
        <p:txBody>
          <a:bodyPr/>
          <a:lstStyle/>
          <a:p>
            <a:r>
              <a:rPr lang="es-ES" sz="2000" dirty="0" err="1">
                <a:solidFill>
                  <a:schemeClr val="tx1"/>
                </a:solidFill>
              </a:rPr>
              <a:t>Spurning</a:t>
            </a:r>
            <a:r>
              <a:rPr lang="es-ES" sz="2000" dirty="0">
                <a:solidFill>
                  <a:schemeClr val="tx1"/>
                </a:solidFill>
              </a:rPr>
              <a:t> 2: </a:t>
            </a:r>
            <a:r>
              <a:rPr lang="es-ES" sz="2000" dirty="0" err="1">
                <a:solidFill>
                  <a:schemeClr val="tx1"/>
                </a:solidFill>
              </a:rPr>
              <a:t>Að</a:t>
            </a:r>
            <a:r>
              <a:rPr lang="es-ES" sz="2000" dirty="0">
                <a:solidFill>
                  <a:schemeClr val="tx1"/>
                </a:solidFill>
              </a:rPr>
              <a:t> </a:t>
            </a:r>
            <a:r>
              <a:rPr lang="es-ES" sz="2000" dirty="0" err="1">
                <a:solidFill>
                  <a:schemeClr val="tx1"/>
                </a:solidFill>
              </a:rPr>
              <a:t>styðja</a:t>
            </a:r>
            <a:r>
              <a:rPr lang="es-ES" sz="2000" dirty="0">
                <a:solidFill>
                  <a:schemeClr val="tx1"/>
                </a:solidFill>
              </a:rPr>
              <a:t> </a:t>
            </a:r>
            <a:r>
              <a:rPr lang="es-ES" sz="2000" dirty="0" err="1">
                <a:solidFill>
                  <a:schemeClr val="tx1"/>
                </a:solidFill>
              </a:rPr>
              <a:t>við</a:t>
            </a:r>
            <a:r>
              <a:rPr lang="es-ES" sz="2000" dirty="0">
                <a:solidFill>
                  <a:schemeClr val="tx1"/>
                </a:solidFill>
              </a:rPr>
              <a:t> </a:t>
            </a:r>
            <a:r>
              <a:rPr lang="es-ES" sz="2000" dirty="0" err="1">
                <a:solidFill>
                  <a:schemeClr val="tx1"/>
                </a:solidFill>
              </a:rPr>
              <a:t>menningarlega</a:t>
            </a:r>
            <a:r>
              <a:rPr lang="es-ES" sz="2000" dirty="0">
                <a:solidFill>
                  <a:schemeClr val="tx1"/>
                </a:solidFill>
              </a:rPr>
              <a:t> </a:t>
            </a:r>
            <a:r>
              <a:rPr lang="es-ES" sz="2000" dirty="0" err="1">
                <a:solidFill>
                  <a:schemeClr val="tx1"/>
                </a:solidFill>
              </a:rPr>
              <a:t>fjölbreytni</a:t>
            </a:r>
            <a:r>
              <a:rPr lang="es-ES" sz="2000" dirty="0">
                <a:solidFill>
                  <a:schemeClr val="tx1"/>
                </a:solidFill>
              </a:rPr>
              <a:t> á </a:t>
            </a:r>
            <a:r>
              <a:rPr lang="es-ES" sz="2000" dirty="0" err="1">
                <a:solidFill>
                  <a:schemeClr val="tx1"/>
                </a:solidFill>
              </a:rPr>
              <a:t>vinnustöðum</a:t>
            </a:r>
            <a:r>
              <a:rPr lang="es-ES" sz="2000" dirty="0">
                <a:solidFill>
                  <a:schemeClr val="tx1"/>
                </a:solidFill>
              </a:rPr>
              <a:t> </a:t>
            </a:r>
          </a:p>
        </p:txBody>
      </p:sp>
      <p:graphicFrame>
        <p:nvGraphicFramePr>
          <p:cNvPr id="3" name="Obiect 2">
            <a:extLst>
              <a:ext uri="{FF2B5EF4-FFF2-40B4-BE49-F238E27FC236}">
                <a16:creationId xmlns:a16="http://schemas.microsoft.com/office/drawing/2014/main" id="{2E08E47E-9B39-EEEC-FB8A-924108BA0DB2}"/>
              </a:ext>
            </a:extLst>
          </p:cNvPr>
          <p:cNvGraphicFramePr>
            <a:graphicFrameLocks noChangeAspect="1"/>
          </p:cNvGraphicFramePr>
          <p:nvPr>
            <p:extLst>
              <p:ext uri="{D42A27DB-BD31-4B8C-83A1-F6EECF244321}">
                <p14:modId xmlns:p14="http://schemas.microsoft.com/office/powerpoint/2010/main" val="2044638900"/>
              </p:ext>
            </p:extLst>
          </p:nvPr>
        </p:nvGraphicFramePr>
        <p:xfrm>
          <a:off x="1393825" y="1385888"/>
          <a:ext cx="5637213" cy="3038475"/>
        </p:xfrm>
        <a:graphic>
          <a:graphicData uri="http://schemas.openxmlformats.org/presentationml/2006/ole">
            <mc:AlternateContent xmlns:mc="http://schemas.openxmlformats.org/markup-compatibility/2006">
              <mc:Choice xmlns:v="urn:schemas-microsoft-com:vml" Requires="v">
                <p:oleObj name="Document" r:id="rId2" imgW="5765800" imgH="3429000" progId="Word.Document.12">
                  <p:embed/>
                </p:oleObj>
              </mc:Choice>
              <mc:Fallback>
                <p:oleObj name="Document" r:id="rId2" imgW="5765800" imgH="3429000" progId="Word.Document.12">
                  <p:embed/>
                  <p:pic>
                    <p:nvPicPr>
                      <p:cNvPr id="3" name="Obiect 2">
                        <a:extLst>
                          <a:ext uri="{FF2B5EF4-FFF2-40B4-BE49-F238E27FC236}">
                            <a16:creationId xmlns:a16="http://schemas.microsoft.com/office/drawing/2014/main" id="{2E08E47E-9B39-EEEC-FB8A-924108BA0DB2}"/>
                          </a:ext>
                        </a:extLst>
                      </p:cNvPr>
                      <p:cNvPicPr/>
                      <p:nvPr/>
                    </p:nvPicPr>
                    <p:blipFill>
                      <a:blip r:embed="rId3"/>
                      <a:stretch>
                        <a:fillRect/>
                      </a:stretch>
                    </p:blipFill>
                    <p:spPr>
                      <a:xfrm>
                        <a:off x="1393825" y="1385888"/>
                        <a:ext cx="5637213" cy="3038475"/>
                      </a:xfrm>
                      <a:prstGeom prst="rect">
                        <a:avLst/>
                      </a:prstGeom>
                    </p:spPr>
                  </p:pic>
                </p:oleObj>
              </mc:Fallback>
            </mc:AlternateContent>
          </a:graphicData>
        </a:graphic>
      </p:graphicFrame>
    </p:spTree>
    <p:extLst>
      <p:ext uri="{BB962C8B-B14F-4D97-AF65-F5344CB8AC3E}">
        <p14:creationId xmlns:p14="http://schemas.microsoft.com/office/powerpoint/2010/main" val="2305029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err="1">
                <a:solidFill>
                  <a:schemeClr val="tx1">
                    <a:lumMod val="75000"/>
                    <a:lumOff val="25000"/>
                  </a:schemeClr>
                </a:solidFill>
                <a:latin typeface="Calibri" panose="020F0502020204030204" pitchFamily="34" charset="0"/>
              </a:rPr>
              <a:t>Það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getur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verið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virkilega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krefjandi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tilheyra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fjölþjóðlegu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teymi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með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sérhæfðri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þekkingu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æfingu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breytist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allt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frábæra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starfsreynslu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Þú</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hefur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séð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fram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til</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þessa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þegar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unnið</a:t>
            </a:r>
            <a:r>
              <a:rPr lang="en-US" altLang="ko-KR" sz="1200" dirty="0">
                <a:solidFill>
                  <a:schemeClr val="tx1">
                    <a:lumMod val="75000"/>
                    <a:lumOff val="25000"/>
                  </a:schemeClr>
                </a:solidFill>
                <a:latin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teymi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með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mismunandi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menningu</a:t>
            </a:r>
            <a:r>
              <a:rPr lang="en-US" altLang="ko-KR" sz="1200" dirty="0">
                <a:solidFill>
                  <a:schemeClr val="tx1">
                    <a:lumMod val="75000"/>
                    <a:lumOff val="25000"/>
                  </a:schemeClr>
                </a:solidFill>
                <a:latin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rPr>
              <a:t>mikilvægt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hlusta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á</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menningu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fólks</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greina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sundur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kóðana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myndast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Þetta</a:t>
            </a:r>
            <a:r>
              <a:rPr lang="en-US" altLang="ko-KR" sz="1200" dirty="0">
                <a:solidFill>
                  <a:schemeClr val="tx1">
                    <a:lumMod val="75000"/>
                    <a:lumOff val="25000"/>
                  </a:schemeClr>
                </a:solidFill>
                <a:latin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rPr>
              <a:t>kallað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þróa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menningarlæsi</a:t>
            </a:r>
            <a:r>
              <a:rPr lang="en-US" altLang="ko-KR" sz="1200" dirty="0">
                <a:solidFill>
                  <a:schemeClr val="tx1">
                    <a:lumMod val="75000"/>
                    <a:lumOff val="25000"/>
                  </a:schemeClr>
                </a:solidFill>
                <a:latin typeface="Calibri" panose="020F0502020204030204" pitchFamily="34" charset="0"/>
              </a:rPr>
              <a:t>. </a:t>
            </a:r>
          </a:p>
          <a:p>
            <a:pPr algn="just">
              <a:lnSpc>
                <a:spcPct val="150000"/>
              </a:lnSpc>
            </a:pPr>
            <a:endParaRPr lang="en-US" altLang="ko-KR" sz="1200" dirty="0">
              <a:solidFill>
                <a:schemeClr val="tx1">
                  <a:lumMod val="75000"/>
                  <a:lumOff val="25000"/>
                </a:schemeClr>
              </a:solidFill>
              <a:latin typeface="Calibri" panose="020F0502020204030204" pitchFamily="34" charset="0"/>
            </a:endParaRPr>
          </a:p>
          <a:p>
            <a:pPr algn="just">
              <a:lnSpc>
                <a:spcPct val="150000"/>
              </a:lnSpc>
            </a:pPr>
            <a:r>
              <a:rPr lang="en-US" altLang="ko-KR" sz="1200" dirty="0" err="1">
                <a:solidFill>
                  <a:schemeClr val="tx1">
                    <a:lumMod val="75000"/>
                    <a:lumOff val="25000"/>
                  </a:schemeClr>
                </a:solidFill>
                <a:latin typeface="Calibri" panose="020F0502020204030204" pitchFamily="34" charset="0"/>
              </a:rPr>
              <a:t>Fjölbreytni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inngilding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á</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vinnustað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gerir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fyrirtækjum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kleift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byggja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upp</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teymi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hafa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ólík</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sjónarhorn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hæfileika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til</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bera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eykur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nýsköpun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skilar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hærri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tekjum</a:t>
            </a:r>
            <a:r>
              <a:rPr lang="en-US" altLang="ko-KR" sz="1200" dirty="0">
                <a:solidFill>
                  <a:schemeClr val="tx1">
                    <a:lumMod val="75000"/>
                    <a:lumOff val="25000"/>
                  </a:schemeClr>
                </a:solidFill>
                <a:latin typeface="Calibri" panose="020F0502020204030204" pitchFamily="34" charset="0"/>
              </a:rPr>
              <a:t>. </a:t>
            </a:r>
          </a:p>
          <a:p>
            <a:pPr algn="just">
              <a:lnSpc>
                <a:spcPct val="150000"/>
              </a:lnSpc>
            </a:pPr>
            <a:endParaRPr lang="en-US" altLang="ko-KR" sz="1200" dirty="0">
              <a:solidFill>
                <a:schemeClr val="tx1">
                  <a:lumMod val="75000"/>
                  <a:lumOff val="25000"/>
                </a:schemeClr>
              </a:solidFill>
              <a:latin typeface="Calibri" panose="020F0502020204030204" pitchFamily="34"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GB" sz="1800" dirty="0" err="1">
                <a:solidFill>
                  <a:srgbClr val="000000"/>
                </a:solidFill>
                <a:effectLst/>
                <a:latin typeface="Arial" panose="020B0604020202020204" pitchFamily="34" charset="0"/>
                <a:ea typeface="Arial" panose="020B0604020202020204" pitchFamily="34" charset="0"/>
              </a:rPr>
              <a:t>Niðurstaða</a:t>
            </a:r>
            <a:r>
              <a:rPr lang="en-GB" sz="1800" dirty="0">
                <a:solidFill>
                  <a:srgbClr val="000000"/>
                </a:solidFill>
                <a:effectLst/>
                <a:latin typeface="Arial" panose="020B0604020202020204" pitchFamily="34" charset="0"/>
                <a:ea typeface="Arial" panose="020B0604020202020204" pitchFamily="34" charset="0"/>
              </a:rPr>
              <a:t>: </a:t>
            </a:r>
            <a:r>
              <a:rPr lang="en-GB" sz="1800" dirty="0" err="1">
                <a:solidFill>
                  <a:srgbClr val="000000"/>
                </a:solidFill>
                <a:effectLst/>
                <a:latin typeface="Arial" panose="020B0604020202020204" pitchFamily="34" charset="0"/>
                <a:ea typeface="Arial" panose="020B0604020202020204" pitchFamily="34" charset="0"/>
              </a:rPr>
              <a:t>Hvað</a:t>
            </a:r>
            <a:r>
              <a:rPr lang="en-GB" sz="1800" dirty="0">
                <a:solidFill>
                  <a:srgbClr val="000000"/>
                </a:solidFill>
                <a:effectLst/>
                <a:latin typeface="Arial" panose="020B0604020202020204" pitchFamily="34" charset="0"/>
                <a:ea typeface="Arial" panose="020B0604020202020204" pitchFamily="34" charset="0"/>
              </a:rPr>
              <a:t> </a:t>
            </a:r>
            <a:r>
              <a:rPr lang="en-GB" sz="1800" dirty="0" err="1">
                <a:solidFill>
                  <a:srgbClr val="000000"/>
                </a:solidFill>
                <a:effectLst/>
                <a:latin typeface="Arial" panose="020B0604020202020204" pitchFamily="34" charset="0"/>
                <a:ea typeface="Arial" panose="020B0604020202020204" pitchFamily="34" charset="0"/>
              </a:rPr>
              <a:t>tek</a:t>
            </a:r>
            <a:r>
              <a:rPr lang="en-GB" sz="1800" dirty="0">
                <a:solidFill>
                  <a:srgbClr val="000000"/>
                </a:solidFill>
                <a:effectLst/>
                <a:latin typeface="Arial" panose="020B0604020202020204" pitchFamily="34" charset="0"/>
                <a:ea typeface="Arial" panose="020B0604020202020204" pitchFamily="34" charset="0"/>
              </a:rPr>
              <a:t> </a:t>
            </a:r>
            <a:r>
              <a:rPr lang="en-GB" sz="1800" dirty="0" err="1">
                <a:solidFill>
                  <a:srgbClr val="000000"/>
                </a:solidFill>
                <a:effectLst/>
                <a:latin typeface="Arial" panose="020B0604020202020204" pitchFamily="34" charset="0"/>
                <a:ea typeface="Arial" panose="020B0604020202020204" pitchFamily="34" charset="0"/>
              </a:rPr>
              <a:t>ég</a:t>
            </a:r>
            <a:r>
              <a:rPr lang="en-GB" sz="1800" dirty="0">
                <a:solidFill>
                  <a:srgbClr val="000000"/>
                </a:solidFill>
                <a:effectLst/>
                <a:latin typeface="Arial" panose="020B0604020202020204" pitchFamily="34" charset="0"/>
                <a:ea typeface="Arial" panose="020B0604020202020204" pitchFamily="34" charset="0"/>
              </a:rPr>
              <a:t> </a:t>
            </a:r>
            <a:r>
              <a:rPr lang="en-GB" sz="1800" dirty="0" err="1">
                <a:solidFill>
                  <a:srgbClr val="000000"/>
                </a:solidFill>
                <a:effectLst/>
                <a:latin typeface="Arial" panose="020B0604020202020204" pitchFamily="34" charset="0"/>
                <a:ea typeface="Arial" panose="020B0604020202020204" pitchFamily="34" charset="0"/>
              </a:rPr>
              <a:t>með</a:t>
            </a:r>
            <a:r>
              <a:rPr lang="en-GB" sz="1800" dirty="0">
                <a:solidFill>
                  <a:srgbClr val="000000"/>
                </a:solidFill>
                <a:effectLst/>
                <a:latin typeface="Arial" panose="020B0604020202020204" pitchFamily="34" charset="0"/>
                <a:ea typeface="Arial" panose="020B0604020202020204" pitchFamily="34" charset="0"/>
              </a:rPr>
              <a:t> </a:t>
            </a:r>
            <a:r>
              <a:rPr lang="en-GB" sz="1800" dirty="0" err="1">
                <a:solidFill>
                  <a:srgbClr val="000000"/>
                </a:solidFill>
                <a:effectLst/>
                <a:latin typeface="Arial" panose="020B0604020202020204" pitchFamily="34" charset="0"/>
                <a:ea typeface="Arial" panose="020B0604020202020204" pitchFamily="34" charset="0"/>
              </a:rPr>
              <a:t>mér</a:t>
            </a:r>
            <a:r>
              <a:rPr lang="en-GB" sz="1800" dirty="0">
                <a:solidFill>
                  <a:srgbClr val="000000"/>
                </a:solidFill>
                <a:effectLst/>
                <a:latin typeface="Arial" panose="020B0604020202020204" pitchFamily="34" charset="0"/>
                <a:ea typeface="Arial" panose="020B0604020202020204" pitchFamily="34" charset="0"/>
              </a:rPr>
              <a:t> </a:t>
            </a:r>
            <a:r>
              <a:rPr lang="en-GB" sz="1800" dirty="0" err="1">
                <a:solidFill>
                  <a:srgbClr val="000000"/>
                </a:solidFill>
                <a:effectLst/>
                <a:latin typeface="Arial" panose="020B0604020202020204" pitchFamily="34" charset="0"/>
                <a:ea typeface="Arial" panose="020B0604020202020204" pitchFamily="34" charset="0"/>
              </a:rPr>
              <a:t>heim</a:t>
            </a:r>
            <a:r>
              <a:rPr lang="en-GB" sz="1800" dirty="0">
                <a:solidFill>
                  <a:srgbClr val="000000"/>
                </a:solidFill>
                <a:effectLst/>
                <a:latin typeface="Arial" panose="020B0604020202020204" pitchFamily="34" charset="0"/>
                <a:ea typeface="Arial" panose="020B0604020202020204" pitchFamily="34" charset="0"/>
              </a:rPr>
              <a:t>?</a:t>
            </a:r>
            <a:r>
              <a:rPr lang="en-IS" sz="2400" dirty="0">
                <a:effectLst/>
              </a:rPr>
              <a:t> </a:t>
            </a:r>
            <a:endParaRPr lang="en-US" altLang="ko-KR" sz="1800" dirty="0"/>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5" name="Marcador de texto 1">
            <a:extLst>
              <a:ext uri="{FF2B5EF4-FFF2-40B4-BE49-F238E27FC236}">
                <a16:creationId xmlns:a16="http://schemas.microsoft.com/office/drawing/2014/main" id="{4A59AC49-1569-5834-7299-DAF65043D6AC}"/>
              </a:ext>
            </a:extLst>
          </p:cNvPr>
          <p:cNvSpPr>
            <a:spLocks noGrp="1"/>
          </p:cNvSpPr>
          <p:nvPr>
            <p:ph type="body" sz="quarter" idx="10"/>
          </p:nvPr>
        </p:nvSpPr>
        <p:spPr>
          <a:xfrm>
            <a:off x="553034" y="341562"/>
            <a:ext cx="9144000" cy="576263"/>
          </a:xfrm>
        </p:spPr>
        <p:txBody>
          <a:bodyPr/>
          <a:lstStyle/>
          <a:p>
            <a:pPr algn="l"/>
            <a:r>
              <a:rPr lang="es-ES" sz="2000" dirty="0" err="1">
                <a:solidFill>
                  <a:schemeClr val="tx1"/>
                </a:solidFill>
              </a:rPr>
              <a:t>Spurning</a:t>
            </a:r>
            <a:r>
              <a:rPr lang="es-ES" sz="2000" dirty="0">
                <a:solidFill>
                  <a:schemeClr val="tx1"/>
                </a:solidFill>
              </a:rPr>
              <a:t> 2: </a:t>
            </a:r>
            <a:r>
              <a:rPr lang="es-ES" sz="2000" dirty="0" err="1">
                <a:solidFill>
                  <a:schemeClr val="tx1"/>
                </a:solidFill>
              </a:rPr>
              <a:t>Að</a:t>
            </a:r>
            <a:r>
              <a:rPr lang="es-ES" sz="2000" dirty="0">
                <a:solidFill>
                  <a:schemeClr val="tx1"/>
                </a:solidFill>
              </a:rPr>
              <a:t> </a:t>
            </a:r>
            <a:r>
              <a:rPr lang="es-ES" sz="2000" dirty="0" err="1">
                <a:solidFill>
                  <a:schemeClr val="tx1"/>
                </a:solidFill>
              </a:rPr>
              <a:t>styðja</a:t>
            </a:r>
            <a:r>
              <a:rPr lang="es-ES" sz="2000" dirty="0">
                <a:solidFill>
                  <a:schemeClr val="tx1"/>
                </a:solidFill>
              </a:rPr>
              <a:t> </a:t>
            </a:r>
            <a:r>
              <a:rPr lang="es-ES" sz="2000" dirty="0" err="1">
                <a:solidFill>
                  <a:schemeClr val="tx1"/>
                </a:solidFill>
              </a:rPr>
              <a:t>við</a:t>
            </a:r>
            <a:r>
              <a:rPr lang="es-ES" sz="2000" dirty="0">
                <a:solidFill>
                  <a:schemeClr val="tx1"/>
                </a:solidFill>
              </a:rPr>
              <a:t> </a:t>
            </a:r>
            <a:r>
              <a:rPr lang="es-ES" sz="2000" dirty="0" err="1">
                <a:solidFill>
                  <a:schemeClr val="tx1"/>
                </a:solidFill>
              </a:rPr>
              <a:t>menningarlega</a:t>
            </a:r>
            <a:r>
              <a:rPr lang="es-ES" sz="2000" dirty="0">
                <a:solidFill>
                  <a:schemeClr val="tx1"/>
                </a:solidFill>
              </a:rPr>
              <a:t> </a:t>
            </a:r>
            <a:r>
              <a:rPr lang="es-ES" sz="2000" dirty="0" err="1">
                <a:solidFill>
                  <a:schemeClr val="tx1"/>
                </a:solidFill>
              </a:rPr>
              <a:t>fjölbreytni</a:t>
            </a:r>
            <a:r>
              <a:rPr lang="es-ES" sz="2000" dirty="0">
                <a:solidFill>
                  <a:schemeClr val="tx1"/>
                </a:solidFill>
              </a:rPr>
              <a:t> á </a:t>
            </a:r>
            <a:r>
              <a:rPr lang="es-ES" sz="2000" dirty="0" err="1">
                <a:solidFill>
                  <a:schemeClr val="tx1"/>
                </a:solidFill>
              </a:rPr>
              <a:t>vinnustöðum</a:t>
            </a:r>
            <a:r>
              <a:rPr lang="es-ES" sz="2000" dirty="0">
                <a:solidFill>
                  <a:schemeClr val="tx1"/>
                </a:solidFill>
              </a:rPr>
              <a:t> </a:t>
            </a:r>
          </a:p>
        </p:txBody>
      </p:sp>
    </p:spTree>
    <p:extLst>
      <p:ext uri="{BB962C8B-B14F-4D97-AF65-F5344CB8AC3E}">
        <p14:creationId xmlns:p14="http://schemas.microsoft.com/office/powerpoint/2010/main" val="2632772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1115616" y="152348"/>
            <a:ext cx="9144000" cy="576064"/>
          </a:xfrm>
        </p:spPr>
        <p:txBody>
          <a:bodyPr/>
          <a:lstStyle/>
          <a:p>
            <a:pPr algn="l"/>
            <a:r>
              <a:rPr lang="es-ES" sz="2000" dirty="0" err="1">
                <a:solidFill>
                  <a:schemeClr val="tx1"/>
                </a:solidFill>
              </a:rPr>
              <a:t>Spurning</a:t>
            </a:r>
            <a:r>
              <a:rPr lang="es-ES" sz="2000" dirty="0">
                <a:solidFill>
                  <a:schemeClr val="tx1"/>
                </a:solidFill>
              </a:rPr>
              <a:t> 3: </a:t>
            </a:r>
            <a:r>
              <a:rPr lang="es-ES" sz="2000" dirty="0" err="1">
                <a:solidFill>
                  <a:schemeClr val="tx1"/>
                </a:solidFill>
              </a:rPr>
              <a:t>Arðbær</a:t>
            </a:r>
            <a:r>
              <a:rPr lang="es-ES" sz="2000" dirty="0">
                <a:solidFill>
                  <a:schemeClr val="tx1"/>
                </a:solidFill>
              </a:rPr>
              <a:t> </a:t>
            </a:r>
            <a:r>
              <a:rPr lang="es-ES" sz="2000" dirty="0" err="1">
                <a:solidFill>
                  <a:schemeClr val="tx1"/>
                </a:solidFill>
              </a:rPr>
              <a:t>fyrirtæki</a:t>
            </a:r>
            <a:r>
              <a:rPr lang="es-ES" sz="2000" dirty="0">
                <a:solidFill>
                  <a:schemeClr val="tx1"/>
                </a:solidFill>
              </a:rPr>
              <a:t> í </a:t>
            </a:r>
            <a:r>
              <a:rPr lang="es-ES" sz="2000" dirty="0" err="1">
                <a:solidFill>
                  <a:schemeClr val="tx1"/>
                </a:solidFill>
              </a:rPr>
              <a:t>netsölu</a:t>
            </a:r>
            <a:endParaRPr lang="es-ES" sz="2000" dirty="0">
              <a:solidFill>
                <a:schemeClr val="tx1"/>
              </a:solidFill>
            </a:endParaRPr>
          </a:p>
        </p:txBody>
      </p:sp>
      <p:sp>
        <p:nvSpPr>
          <p:cNvPr id="18" name="Rectangle 1">
            <a:extLst>
              <a:ext uri="{FF2B5EF4-FFF2-40B4-BE49-F238E27FC236}">
                <a16:creationId xmlns:a16="http://schemas.microsoft.com/office/drawing/2014/main" id="{A53FAEA7-C47A-B133-DF94-DC09E55CAB1F}"/>
              </a:ext>
            </a:extLst>
          </p:cNvPr>
          <p:cNvSpPr/>
          <p:nvPr/>
        </p:nvSpPr>
        <p:spPr>
          <a:xfrm>
            <a:off x="683568" y="1138916"/>
            <a:ext cx="4248472" cy="30170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a:solidFill>
                  <a:schemeClr val="tx1">
                    <a:lumMod val="75000"/>
                    <a:lumOff val="25000"/>
                  </a:schemeClr>
                </a:solidFill>
                <a:latin typeface="Calibri" panose="020F0502020204030204" pitchFamily="34" charset="0"/>
              </a:rPr>
              <a:t>Covid-19 </a:t>
            </a:r>
            <a:r>
              <a:rPr lang="en-US" altLang="ko-KR" sz="1200" dirty="0" err="1">
                <a:solidFill>
                  <a:schemeClr val="tx1">
                    <a:lumMod val="75000"/>
                    <a:lumOff val="25000"/>
                  </a:schemeClr>
                </a:solidFill>
                <a:latin typeface="Calibri" panose="020F0502020204030204" pitchFamily="34" charset="0"/>
              </a:rPr>
              <a:t>faraldurinn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hefur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dregið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fram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ýmsar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breytingar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heiminum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tengist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mikið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af</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þeim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því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sinna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ýmsum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störfum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fjarvinnu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Einn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af</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kostum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þessa</a:t>
            </a:r>
            <a:r>
              <a:rPr lang="en-US" altLang="ko-KR" sz="1200" dirty="0">
                <a:solidFill>
                  <a:schemeClr val="tx1">
                    <a:lumMod val="75000"/>
                    <a:lumOff val="25000"/>
                  </a:schemeClr>
                </a:solidFill>
                <a:latin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oftast</a:t>
            </a:r>
            <a:r>
              <a:rPr lang="en-US" altLang="ko-KR" sz="1200" dirty="0">
                <a:solidFill>
                  <a:schemeClr val="tx1">
                    <a:lumMod val="75000"/>
                    <a:lumOff val="25000"/>
                  </a:schemeClr>
                </a:solidFill>
                <a:latin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rPr>
              <a:t>hægt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vinna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heiman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frá</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sér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Vefsölu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þarfnast</a:t>
            </a:r>
            <a:r>
              <a:rPr lang="en-US" altLang="ko-KR" sz="1200" dirty="0">
                <a:solidFill>
                  <a:schemeClr val="tx1">
                    <a:lumMod val="75000"/>
                    <a:lumOff val="25000"/>
                  </a:schemeClr>
                </a:solidFill>
                <a:latin typeface="Calibri" panose="020F0502020204030204" pitchFamily="34" charset="0"/>
              </a:rPr>
              <a:t> ekki </a:t>
            </a:r>
            <a:r>
              <a:rPr lang="en-US" altLang="ko-KR" sz="1200" dirty="0" err="1">
                <a:solidFill>
                  <a:schemeClr val="tx1">
                    <a:lumMod val="75000"/>
                    <a:lumOff val="25000"/>
                  </a:schemeClr>
                </a:solidFill>
                <a:latin typeface="Calibri" panose="020F0502020204030204" pitchFamily="34" charset="0"/>
              </a:rPr>
              <a:t>umsýslu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stórra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vörubirgða</a:t>
            </a:r>
            <a:r>
              <a:rPr lang="en-US" altLang="ko-KR" sz="1200" dirty="0">
                <a:solidFill>
                  <a:schemeClr val="tx1">
                    <a:lumMod val="75000"/>
                    <a:lumOff val="25000"/>
                  </a:schemeClr>
                </a:solidFill>
                <a:latin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rPr>
              <a:t>jafnvel</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hægt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stýra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því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hvaðan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rPr>
              <a:t>En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þú</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verður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taka </a:t>
            </a:r>
            <a:r>
              <a:rPr lang="en-US" altLang="ko-KR" sz="1200" dirty="0" err="1">
                <a:solidFill>
                  <a:schemeClr val="tx1">
                    <a:lumMod val="75000"/>
                    <a:lumOff val="25000"/>
                  </a:schemeClr>
                </a:solidFill>
                <a:latin typeface="Calibri" panose="020F0502020204030204" pitchFamily="34" charset="0"/>
              </a:rPr>
              <a:t>tillit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til</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þess</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ef</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þú</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vinnur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heima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fullt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starf</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eða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hlutastarf</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þýðir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þar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þú</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býrð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verður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þú</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einnig</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vinnustaður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þinn</a:t>
            </a:r>
            <a:r>
              <a:rPr lang="en-US" altLang="ko-KR" sz="1200" dirty="0">
                <a:solidFill>
                  <a:schemeClr val="tx1">
                    <a:lumMod val="75000"/>
                    <a:lumOff val="25000"/>
                  </a:schemeClr>
                </a:solidFill>
                <a:latin typeface="Calibri" panose="020F0502020204030204" pitchFamily="34" charset="0"/>
              </a:rPr>
              <a:t>. </a:t>
            </a:r>
          </a:p>
        </p:txBody>
      </p:sp>
      <p:sp>
        <p:nvSpPr>
          <p:cNvPr id="9" name="Oval 35">
            <a:extLst>
              <a:ext uri="{FF2B5EF4-FFF2-40B4-BE49-F238E27FC236}">
                <a16:creationId xmlns:a16="http://schemas.microsoft.com/office/drawing/2014/main" id="{B436F422-2D1F-4575-85EC-8666E4819862}"/>
              </a:ext>
            </a:extLst>
          </p:cNvPr>
          <p:cNvSpPr/>
          <p:nvPr/>
        </p:nvSpPr>
        <p:spPr>
          <a:xfrm>
            <a:off x="769059" y="562851"/>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15616" y="728412"/>
            <a:ext cx="4248472" cy="276939"/>
          </a:xfrm>
        </p:spPr>
        <p:txBody>
          <a:bodyPr/>
          <a:lstStyle/>
          <a:p>
            <a:pPr algn="l"/>
            <a:r>
              <a:rPr lang="en-US" altLang="ko-KR" sz="1800" dirty="0" err="1"/>
              <a:t>Inngangur</a:t>
            </a:r>
            <a:r>
              <a:rPr lang="en-US" altLang="ko-KR" sz="1800" dirty="0"/>
              <a:t>: Um </a:t>
            </a:r>
            <a:r>
              <a:rPr lang="en-US" altLang="ko-KR" sz="1800" dirty="0" err="1"/>
              <a:t>hvað</a:t>
            </a:r>
            <a:r>
              <a:rPr lang="en-US" altLang="ko-KR" sz="1800" dirty="0"/>
              <a:t> </a:t>
            </a:r>
            <a:r>
              <a:rPr lang="en-US" altLang="ko-KR" sz="1800" dirty="0" err="1"/>
              <a:t>snýst</a:t>
            </a:r>
            <a:r>
              <a:rPr lang="en-US" altLang="ko-KR" sz="1800" dirty="0"/>
              <a:t> </a:t>
            </a:r>
            <a:r>
              <a:rPr lang="en-US" altLang="ko-KR" sz="1800" dirty="0" err="1"/>
              <a:t>þetta</a:t>
            </a:r>
            <a:r>
              <a:rPr lang="en-US" altLang="ko-KR" sz="1800" dirty="0"/>
              <a:t>? </a:t>
            </a:r>
          </a:p>
        </p:txBody>
      </p:sp>
      <p:pic>
        <p:nvPicPr>
          <p:cNvPr id="3" name="Imagine 2" descr="MacBook Pro, white ceramic mug,and black smartphone on table">
            <a:extLst>
              <a:ext uri="{FF2B5EF4-FFF2-40B4-BE49-F238E27FC236}">
                <a16:creationId xmlns:a16="http://schemas.microsoft.com/office/drawing/2014/main" id="{0528AEE5-7EA6-7C3F-C1F8-25606C9DC7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9788" y="1563638"/>
            <a:ext cx="2986628" cy="2123486"/>
          </a:xfrm>
          <a:prstGeom prst="rect">
            <a:avLst/>
          </a:prstGeom>
          <a:noFill/>
          <a:ln>
            <a:noFill/>
          </a:ln>
        </p:spPr>
      </p:pic>
    </p:spTree>
    <p:extLst>
      <p:ext uri="{BB962C8B-B14F-4D97-AF65-F5344CB8AC3E}">
        <p14:creationId xmlns:p14="http://schemas.microsoft.com/office/powerpoint/2010/main" val="1984338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a:extLst>
              <a:ext uri="{FF2B5EF4-FFF2-40B4-BE49-F238E27FC236}">
                <a16:creationId xmlns:a16="http://schemas.microsoft.com/office/drawing/2014/main" id="{E2898E80-ABB0-ED4E-BAEF-CF41C6CF455C}"/>
              </a:ext>
            </a:extLst>
          </p:cNvPr>
          <p:cNvSpPr/>
          <p:nvPr/>
        </p:nvSpPr>
        <p:spPr>
          <a:xfrm>
            <a:off x="323529" y="1635646"/>
            <a:ext cx="4248472" cy="206131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GB" altLang="ko-KR" sz="1200" dirty="0" err="1">
                <a:solidFill>
                  <a:schemeClr val="tx1">
                    <a:lumMod val="75000"/>
                    <a:lumOff val="25000"/>
                  </a:schemeClr>
                </a:solidFill>
                <a:latin typeface="Calibri" panose="020F0502020204030204" pitchFamily="34" charset="0"/>
              </a:rPr>
              <a:t>Í</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þessu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verkefni</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áttu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leita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rafrænum</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vettvangi</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sem</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hentar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þér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vegna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færni</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þinnar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og</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reynslu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Hafðu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í</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huga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velja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eitthvað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sem</a:t>
            </a:r>
            <a:r>
              <a:rPr lang="en-GB" altLang="ko-KR" sz="1200" dirty="0">
                <a:solidFill>
                  <a:schemeClr val="tx1">
                    <a:lumMod val="75000"/>
                    <a:lumOff val="25000"/>
                  </a:schemeClr>
                </a:solidFill>
                <a:latin typeface="Calibri" panose="020F0502020204030204" pitchFamily="34" charset="0"/>
              </a:rPr>
              <a:t> er </a:t>
            </a:r>
            <a:r>
              <a:rPr lang="en-GB" altLang="ko-KR" sz="1200" dirty="0" err="1">
                <a:solidFill>
                  <a:schemeClr val="tx1">
                    <a:lumMod val="75000"/>
                    <a:lumOff val="25000"/>
                  </a:schemeClr>
                </a:solidFill>
                <a:latin typeface="Calibri" panose="020F0502020204030204" pitchFamily="34" charset="0"/>
              </a:rPr>
              <a:t>eftirsótt</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og</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gerðu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áætlun</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sem</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hjálpar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þér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ná</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árangri</a:t>
            </a:r>
            <a:r>
              <a:rPr lang="en-GB" altLang="ko-KR" sz="1200" dirty="0">
                <a:solidFill>
                  <a:schemeClr val="tx1">
                    <a:lumMod val="75000"/>
                    <a:lumOff val="25000"/>
                  </a:schemeClr>
                </a:solidFill>
                <a:latin typeface="Calibri" panose="020F0502020204030204" pitchFamily="34" charset="0"/>
              </a:rPr>
              <a:t>. </a:t>
            </a:r>
            <a:endParaRPr lang="ko-KR" altLang="en-US" sz="1200" dirty="0">
              <a:solidFill>
                <a:schemeClr val="tx1">
                  <a:lumMod val="75000"/>
                  <a:lumOff val="25000"/>
                </a:schemeClr>
              </a:solidFill>
              <a:latin typeface="Calibri" panose="020F0502020204030204" pitchFamily="34" charset="0"/>
            </a:endParaRPr>
          </a:p>
        </p:txBody>
      </p:sp>
      <p:sp>
        <p:nvSpPr>
          <p:cNvPr id="5" name="Donut 24">
            <a:extLst>
              <a:ext uri="{FF2B5EF4-FFF2-40B4-BE49-F238E27FC236}">
                <a16:creationId xmlns:a16="http://schemas.microsoft.com/office/drawing/2014/main" id="{5A9376DB-6835-275C-67FD-6C8DEA99CDB8}"/>
              </a:ext>
            </a:extLst>
          </p:cNvPr>
          <p:cNvSpPr/>
          <p:nvPr/>
        </p:nvSpPr>
        <p:spPr>
          <a:xfrm>
            <a:off x="645363" y="1104671"/>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solidFill>
                <a:schemeClr val="tx1"/>
              </a:solidFill>
              <a:latin typeface="Calibri" panose="020F0502020204030204" pitchFamily="34" charset="0"/>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15616" y="1117776"/>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a:latin typeface="Calibri" panose="020F0502020204030204" pitchFamily="34" charset="0"/>
                <a:cs typeface="Calibri" panose="020F0502020204030204" pitchFamily="34" charset="0"/>
              </a:rPr>
              <a:t>Task: What’s the activity?</a:t>
            </a:r>
          </a:p>
        </p:txBody>
      </p:sp>
      <p:sp>
        <p:nvSpPr>
          <p:cNvPr id="6" name="Marcador de texto 1">
            <a:extLst>
              <a:ext uri="{FF2B5EF4-FFF2-40B4-BE49-F238E27FC236}">
                <a16:creationId xmlns:a16="http://schemas.microsoft.com/office/drawing/2014/main" id="{413E86D1-9210-BC93-3F18-B0A8DD65350E}"/>
              </a:ext>
            </a:extLst>
          </p:cNvPr>
          <p:cNvSpPr>
            <a:spLocks noGrp="1"/>
          </p:cNvSpPr>
          <p:nvPr>
            <p:ph type="body" sz="quarter" idx="10"/>
          </p:nvPr>
        </p:nvSpPr>
        <p:spPr>
          <a:xfrm>
            <a:off x="323529" y="339502"/>
            <a:ext cx="9144000" cy="576064"/>
          </a:xfrm>
        </p:spPr>
        <p:txBody>
          <a:bodyPr/>
          <a:lstStyle/>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s-ES" sz="2000" b="0" i="0" u="none" strike="noStrike" kern="1200" cap="none" spc="0" normalizeH="0" baseline="0" noProof="0" dirty="0" err="1">
                <a:ln>
                  <a:noFill/>
                </a:ln>
                <a:solidFill>
                  <a:prstClr val="black"/>
                </a:solidFill>
                <a:effectLst/>
                <a:uLnTx/>
                <a:uFillTx/>
                <a:latin typeface="Calibri" panose="020F0502020204030204" pitchFamily="34" charset="0"/>
                <a:ea typeface="Arial Unicode MS"/>
                <a:cs typeface="Calibri" panose="020F0502020204030204" pitchFamily="34" charset="0"/>
              </a:rPr>
              <a:t>Spurning</a:t>
            </a:r>
            <a:r>
              <a:rPr kumimoji="0" lang="es-ES" sz="20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rPr>
              <a:t> 3: </a:t>
            </a:r>
            <a:r>
              <a:rPr kumimoji="0" lang="es-ES" sz="2000" b="0" i="0" u="none" strike="noStrike" kern="1200" cap="none" spc="0" normalizeH="0" baseline="0" noProof="0" dirty="0" err="1">
                <a:ln>
                  <a:noFill/>
                </a:ln>
                <a:solidFill>
                  <a:prstClr val="black"/>
                </a:solidFill>
                <a:effectLst/>
                <a:uLnTx/>
                <a:uFillTx/>
                <a:latin typeface="Calibri" panose="020F0502020204030204" pitchFamily="34" charset="0"/>
                <a:ea typeface="Arial Unicode MS"/>
                <a:cs typeface="Calibri" panose="020F0502020204030204" pitchFamily="34" charset="0"/>
              </a:rPr>
              <a:t>Arðbær</a:t>
            </a:r>
            <a:r>
              <a:rPr kumimoji="0" lang="es-ES" sz="20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rPr>
              <a:t> </a:t>
            </a:r>
            <a:r>
              <a:rPr kumimoji="0" lang="es-ES" sz="2000" b="0" i="0" u="none" strike="noStrike" kern="1200" cap="none" spc="0" normalizeH="0" baseline="0" noProof="0" dirty="0" err="1">
                <a:ln>
                  <a:noFill/>
                </a:ln>
                <a:solidFill>
                  <a:prstClr val="black"/>
                </a:solidFill>
                <a:effectLst/>
                <a:uLnTx/>
                <a:uFillTx/>
                <a:latin typeface="Calibri" panose="020F0502020204030204" pitchFamily="34" charset="0"/>
                <a:ea typeface="Arial Unicode MS"/>
                <a:cs typeface="Calibri" panose="020F0502020204030204" pitchFamily="34" charset="0"/>
              </a:rPr>
              <a:t>fyrirtæki</a:t>
            </a:r>
            <a:r>
              <a:rPr kumimoji="0" lang="es-ES" sz="20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rPr>
              <a:t> í </a:t>
            </a:r>
            <a:r>
              <a:rPr kumimoji="0" lang="es-ES" sz="2000" b="0" i="0" u="none" strike="noStrike" kern="1200" cap="none" spc="0" normalizeH="0" baseline="0" noProof="0" dirty="0" err="1">
                <a:ln>
                  <a:noFill/>
                </a:ln>
                <a:solidFill>
                  <a:prstClr val="black"/>
                </a:solidFill>
                <a:effectLst/>
                <a:uLnTx/>
                <a:uFillTx/>
                <a:latin typeface="Calibri" panose="020F0502020204030204" pitchFamily="34" charset="0"/>
                <a:ea typeface="Arial Unicode MS"/>
                <a:cs typeface="Calibri" panose="020F0502020204030204" pitchFamily="34" charset="0"/>
              </a:rPr>
              <a:t>netsölu</a:t>
            </a:r>
            <a:endParaRPr kumimoji="0" lang="es-ES" sz="20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endParaRPr>
          </a:p>
          <a:p>
            <a:endParaRPr lang="es-ES" sz="2000" b="1" dirty="0">
              <a:solidFill>
                <a:schemeClr val="tx1"/>
              </a:solidFill>
            </a:endParaRPr>
          </a:p>
        </p:txBody>
      </p:sp>
      <p:pic>
        <p:nvPicPr>
          <p:cNvPr id="2" name="Imagine 1">
            <a:extLst>
              <a:ext uri="{FF2B5EF4-FFF2-40B4-BE49-F238E27FC236}">
                <a16:creationId xmlns:a16="http://schemas.microsoft.com/office/drawing/2014/main" id="{9F7AF332-F1F1-567B-BAD0-6047699F3E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478931"/>
            <a:ext cx="3120390" cy="2080260"/>
          </a:xfrm>
          <a:prstGeom prst="rect">
            <a:avLst/>
          </a:prstGeom>
          <a:noFill/>
          <a:ln>
            <a:noFill/>
          </a:ln>
        </p:spPr>
      </p:pic>
    </p:spTree>
    <p:extLst>
      <p:ext uri="{BB962C8B-B14F-4D97-AF65-F5344CB8AC3E}">
        <p14:creationId xmlns:p14="http://schemas.microsoft.com/office/powerpoint/2010/main" val="1533559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395536" y="823026"/>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Calibri" panose="020F0502020204030204" pitchFamily="34" charset="0"/>
            </a:endParaRPr>
          </a:p>
        </p:txBody>
      </p:sp>
      <p:sp>
        <p:nvSpPr>
          <p:cNvPr id="18" name="Rectangle 1">
            <a:extLst>
              <a:ext uri="{FF2B5EF4-FFF2-40B4-BE49-F238E27FC236}">
                <a16:creationId xmlns:a16="http://schemas.microsoft.com/office/drawing/2014/main" id="{A53FAEA7-C47A-B133-DF94-DC09E55CAB1F}"/>
              </a:ext>
            </a:extLst>
          </p:cNvPr>
          <p:cNvSpPr/>
          <p:nvPr/>
        </p:nvSpPr>
        <p:spPr>
          <a:xfrm>
            <a:off x="539552" y="1203598"/>
            <a:ext cx="8064896" cy="32403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þessu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verkefni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vinnið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þið</a:t>
            </a:r>
            <a:r>
              <a:rPr lang="en-US" altLang="ko-KR" sz="1200" dirty="0">
                <a:solidFill>
                  <a:schemeClr val="tx1">
                    <a:lumMod val="75000"/>
                    <a:lumOff val="25000"/>
                  </a:schemeClr>
                </a:solidFill>
                <a:latin typeface="Calibri" panose="020F0502020204030204" pitchFamily="34" charset="0"/>
              </a:rPr>
              <a:t> saman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4 manna </a:t>
            </a:r>
            <a:r>
              <a:rPr lang="en-US" altLang="ko-KR" sz="1200" dirty="0" err="1">
                <a:solidFill>
                  <a:schemeClr val="tx1">
                    <a:lumMod val="75000"/>
                    <a:lumOff val="25000"/>
                  </a:schemeClr>
                </a:solidFill>
                <a:latin typeface="Calibri" panose="020F0502020204030204" pitchFamily="34" charset="0"/>
              </a:rPr>
              <a:t>hópum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Ímyndaðu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þér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þú</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sért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vinna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því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velja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fyrirtæki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þú</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ætlar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hagnast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á</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Fyrst</a:t>
            </a:r>
            <a:r>
              <a:rPr lang="en-US" altLang="ko-KR" sz="1200" dirty="0">
                <a:solidFill>
                  <a:schemeClr val="tx1">
                    <a:lumMod val="75000"/>
                    <a:lumOff val="25000"/>
                  </a:schemeClr>
                </a:solidFill>
                <a:latin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rPr>
              <a:t>mikilvægt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huga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nokkrum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atriðum</a:t>
            </a:r>
            <a:r>
              <a:rPr lang="en-US" altLang="ko-KR" sz="1200" dirty="0">
                <a:solidFill>
                  <a:schemeClr val="tx1">
                    <a:lumMod val="75000"/>
                    <a:lumOff val="25000"/>
                  </a:schemeClr>
                </a:solidFill>
                <a:latin typeface="Calibri" panose="020F0502020204030204" pitchFamily="34" charset="0"/>
              </a:rPr>
              <a:t>:</a:t>
            </a:r>
          </a:p>
          <a:p>
            <a:pPr marL="171450" indent="-171450" algn="just">
              <a:lnSpc>
                <a:spcPct val="150000"/>
              </a:lnSpc>
              <a:buFont typeface="Arial" panose="020B0604020202020204" pitchFamily="34" charset="0"/>
              <a:buChar char="•"/>
            </a:pPr>
            <a:r>
              <a:rPr lang="en-US" altLang="ko-KR" sz="1200" dirty="0" err="1">
                <a:solidFill>
                  <a:schemeClr val="tx1">
                    <a:lumMod val="75000"/>
                    <a:lumOff val="25000"/>
                  </a:schemeClr>
                </a:solidFill>
                <a:latin typeface="Calibri" panose="020F0502020204030204" pitchFamily="34" charset="0"/>
              </a:rPr>
              <a:t>velja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athafnasviðið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eftirspurn</a:t>
            </a:r>
            <a:r>
              <a:rPr lang="en-US" altLang="ko-KR" sz="1200" dirty="0">
                <a:solidFill>
                  <a:schemeClr val="tx1">
                    <a:lumMod val="75000"/>
                    <a:lumOff val="25000"/>
                  </a:schemeClr>
                </a:solidFill>
                <a:latin typeface="Calibri" panose="020F0502020204030204" pitchFamily="34" charset="0"/>
              </a:rPr>
              <a:t> </a:t>
            </a:r>
          </a:p>
          <a:p>
            <a:pPr marL="171450" indent="-171450" algn="just">
              <a:lnSpc>
                <a:spcPct val="150000"/>
              </a:lnSpc>
              <a:buFont typeface="Arial" panose="020B0604020202020204" pitchFamily="34" charset="0"/>
              <a:buChar char="•"/>
            </a:pPr>
            <a:r>
              <a:rPr lang="en-US" altLang="ko-KR" sz="1200" dirty="0" err="1">
                <a:solidFill>
                  <a:schemeClr val="tx1">
                    <a:lumMod val="75000"/>
                    <a:lumOff val="25000"/>
                  </a:schemeClr>
                </a:solidFill>
                <a:latin typeface="Calibri" panose="020F0502020204030204" pitchFamily="34" charset="0"/>
              </a:rPr>
              <a:t>hugsaðu</a:t>
            </a:r>
            <a:r>
              <a:rPr lang="en-US" altLang="ko-KR" sz="1200" dirty="0">
                <a:solidFill>
                  <a:schemeClr val="tx1">
                    <a:lumMod val="75000"/>
                    <a:lumOff val="25000"/>
                  </a:schemeClr>
                </a:solidFill>
                <a:latin typeface="Calibri" panose="020F0502020204030204" pitchFamily="34" charset="0"/>
              </a:rPr>
              <a:t> um </a:t>
            </a:r>
            <a:r>
              <a:rPr lang="en-US" altLang="ko-KR" sz="1200" dirty="0" err="1">
                <a:solidFill>
                  <a:schemeClr val="tx1">
                    <a:lumMod val="75000"/>
                    <a:lumOff val="25000"/>
                  </a:schemeClr>
                </a:solidFill>
                <a:latin typeface="Calibri" panose="020F0502020204030204" pitchFamily="34" charset="0"/>
              </a:rPr>
              <a:t>vörur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og</a:t>
            </a:r>
            <a:r>
              <a:rPr lang="en-US" altLang="ko-KR" sz="1200" dirty="0">
                <a:solidFill>
                  <a:schemeClr val="tx1">
                    <a:lumMod val="75000"/>
                    <a:lumOff val="25000"/>
                  </a:schemeClr>
                </a:solidFill>
                <a:latin typeface="Calibri" panose="020F0502020204030204" pitchFamily="34" charset="0"/>
              </a:rPr>
              <a:t>/</a:t>
            </a:r>
            <a:r>
              <a:rPr lang="en-US" altLang="ko-KR" sz="1200" dirty="0" err="1">
                <a:solidFill>
                  <a:schemeClr val="tx1">
                    <a:lumMod val="75000"/>
                    <a:lumOff val="25000"/>
                  </a:schemeClr>
                </a:solidFill>
                <a:latin typeface="Calibri" panose="020F0502020204030204" pitchFamily="34" charset="0"/>
              </a:rPr>
              <a:t>eða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þjónustu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þú</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vilt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bjóða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upp</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á</a:t>
            </a:r>
            <a:r>
              <a:rPr lang="en-US" altLang="ko-KR" sz="1200" dirty="0">
                <a:solidFill>
                  <a:schemeClr val="tx1">
                    <a:lumMod val="75000"/>
                    <a:lumOff val="25000"/>
                  </a:schemeClr>
                </a:solidFill>
                <a:latin typeface="Calibri" panose="020F0502020204030204" pitchFamily="34" charset="0"/>
              </a:rPr>
              <a:t>. </a:t>
            </a:r>
          </a:p>
          <a:p>
            <a:pPr marL="171450" indent="-171450" algn="just">
              <a:lnSpc>
                <a:spcPct val="150000"/>
              </a:lnSpc>
              <a:buFont typeface="Arial" panose="020B0604020202020204" pitchFamily="34" charset="0"/>
              <a:buChar char="•"/>
            </a:pPr>
            <a:r>
              <a:rPr lang="en-US" altLang="ko-KR" sz="1200" dirty="0" err="1">
                <a:solidFill>
                  <a:schemeClr val="tx1">
                    <a:lumMod val="75000"/>
                    <a:lumOff val="25000"/>
                  </a:schemeClr>
                </a:solidFill>
                <a:latin typeface="Calibri" panose="020F0502020204030204" pitchFamily="34" charset="0"/>
              </a:rPr>
              <a:t>hugsaðu</a:t>
            </a:r>
            <a:r>
              <a:rPr lang="en-US" altLang="ko-KR" sz="1200" dirty="0">
                <a:solidFill>
                  <a:schemeClr val="tx1">
                    <a:lumMod val="75000"/>
                    <a:lumOff val="25000"/>
                  </a:schemeClr>
                </a:solidFill>
                <a:latin typeface="Calibri" panose="020F0502020204030204" pitchFamily="34" charset="0"/>
              </a:rPr>
              <a:t> um </a:t>
            </a:r>
            <a:r>
              <a:rPr lang="en-US" altLang="ko-KR" sz="1200" dirty="0" err="1">
                <a:solidFill>
                  <a:schemeClr val="tx1">
                    <a:lumMod val="75000"/>
                    <a:lumOff val="25000"/>
                  </a:schemeClr>
                </a:solidFill>
                <a:latin typeface="Calibri" panose="020F0502020204030204" pitchFamily="34" charset="0"/>
              </a:rPr>
              <a:t>markhópinn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þarfir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viðskiptavina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aldur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búsetu</a:t>
            </a:r>
            <a:r>
              <a:rPr lang="en-US" altLang="ko-KR" sz="1200" dirty="0">
                <a:solidFill>
                  <a:schemeClr val="tx1">
                    <a:lumMod val="75000"/>
                    <a:lumOff val="25000"/>
                  </a:schemeClr>
                </a:solidFill>
                <a:latin typeface="Calibri" panose="020F0502020204030204" pitchFamily="34" charset="0"/>
              </a:rPr>
              <a:t>(</a:t>
            </a:r>
            <a:r>
              <a:rPr lang="en-US" altLang="ko-KR" sz="1200" dirty="0" err="1">
                <a:solidFill>
                  <a:schemeClr val="tx1">
                    <a:lumMod val="75000"/>
                    <a:lumOff val="25000"/>
                  </a:schemeClr>
                </a:solidFill>
                <a:latin typeface="Calibri" panose="020F0502020204030204" pitchFamily="34" charset="0"/>
              </a:rPr>
              <a:t>þéttbýli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dreifbýli</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mögulegan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smekk</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þeirra</a:t>
            </a:r>
            <a:r>
              <a:rPr lang="en-US" altLang="ko-KR" sz="1200" dirty="0">
                <a:solidFill>
                  <a:schemeClr val="tx1">
                    <a:lumMod val="75000"/>
                    <a:lumOff val="25000"/>
                  </a:schemeClr>
                </a:solidFill>
                <a:latin typeface="Calibri" panose="020F0502020204030204" pitchFamily="34" charset="0"/>
              </a:rPr>
              <a:t>. </a:t>
            </a:r>
          </a:p>
          <a:p>
            <a:pPr marL="171450" indent="-171450" algn="just">
              <a:lnSpc>
                <a:spcPct val="150000"/>
              </a:lnSpc>
              <a:buFont typeface="Arial" panose="020B0604020202020204" pitchFamily="34" charset="0"/>
              <a:buChar char="•"/>
            </a:pPr>
            <a:endParaRPr lang="en-US" altLang="ko-KR" sz="1200" dirty="0">
              <a:solidFill>
                <a:schemeClr val="tx1">
                  <a:lumMod val="75000"/>
                  <a:lumOff val="25000"/>
                </a:schemeClr>
              </a:solidFill>
              <a:latin typeface="Calibri" panose="020F0502020204030204" pitchFamily="34" charset="0"/>
            </a:endParaRPr>
          </a:p>
          <a:p>
            <a:pPr algn="just">
              <a:lnSpc>
                <a:spcPct val="150000"/>
              </a:lnSpc>
            </a:pPr>
            <a:r>
              <a:rPr lang="en-US" altLang="ko-KR" sz="1200" dirty="0" err="1">
                <a:solidFill>
                  <a:schemeClr val="tx1">
                    <a:lumMod val="75000"/>
                    <a:lumOff val="25000"/>
                  </a:schemeClr>
                </a:solidFill>
                <a:latin typeface="Calibri" panose="020F0502020204030204" pitchFamily="34" charset="0"/>
              </a:rPr>
              <a:t>Þegar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þú</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hefur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lokið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þennan</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hluta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verkefnisins</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leitaðu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á</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netinu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upplýsingum</a:t>
            </a:r>
            <a:r>
              <a:rPr lang="en-US" altLang="ko-KR" sz="1200" dirty="0">
                <a:solidFill>
                  <a:schemeClr val="tx1">
                    <a:lumMod val="75000"/>
                    <a:lumOff val="25000"/>
                  </a:schemeClr>
                </a:solidFill>
                <a:latin typeface="Calibri" panose="020F0502020204030204" pitchFamily="34" charset="0"/>
              </a:rPr>
              <a:t> um </a:t>
            </a:r>
            <a:r>
              <a:rPr lang="en-US" altLang="ko-KR" sz="1200" dirty="0" err="1">
                <a:solidFill>
                  <a:schemeClr val="tx1">
                    <a:lumMod val="75000"/>
                    <a:lumOff val="25000"/>
                  </a:schemeClr>
                </a:solidFill>
                <a:latin typeface="Calibri" panose="020F0502020204030204" pitchFamily="34" charset="0"/>
              </a:rPr>
              <a:t>þau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rafrænu</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viðskipt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þú</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valdir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athafnasvið</a:t>
            </a:r>
            <a:r>
              <a:rPr lang="en-US" altLang="ko-KR" sz="1200" dirty="0">
                <a:solidFill>
                  <a:schemeClr val="tx1">
                    <a:lumMod val="75000"/>
                    <a:lumOff val="25000"/>
                  </a:schemeClr>
                </a:solidFill>
                <a:latin typeface="Calibri" panose="020F0502020204030204" pitchFamily="34" charset="0"/>
              </a:rPr>
              <a:t>. </a:t>
            </a:r>
          </a:p>
          <a:p>
            <a:pPr algn="just">
              <a:lnSpc>
                <a:spcPct val="150000"/>
              </a:lnSpc>
            </a:pPr>
            <a:r>
              <a:rPr lang="en-US" altLang="ko-KR" sz="1200" dirty="0" err="1">
                <a:solidFill>
                  <a:schemeClr val="tx1">
                    <a:lumMod val="75000"/>
                    <a:lumOff val="25000"/>
                  </a:schemeClr>
                </a:solidFill>
                <a:latin typeface="Calibri" panose="020F0502020204030204" pitchFamily="34" charset="0"/>
              </a:rPr>
              <a:t>Síðast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en</a:t>
            </a:r>
            <a:r>
              <a:rPr lang="en-US" altLang="ko-KR" sz="1200" dirty="0">
                <a:solidFill>
                  <a:schemeClr val="tx1">
                    <a:lumMod val="75000"/>
                    <a:lumOff val="25000"/>
                  </a:schemeClr>
                </a:solidFill>
                <a:latin typeface="Calibri" panose="020F0502020204030204" pitchFamily="34" charset="0"/>
              </a:rPr>
              <a:t> ekki </a:t>
            </a:r>
            <a:r>
              <a:rPr lang="en-US" altLang="ko-KR" sz="1200" dirty="0" err="1">
                <a:solidFill>
                  <a:schemeClr val="tx1">
                    <a:lumMod val="75000"/>
                    <a:lumOff val="25000"/>
                  </a:schemeClr>
                </a:solidFill>
                <a:latin typeface="Calibri" panose="020F0502020204030204" pitchFamily="34" charset="0"/>
              </a:rPr>
              <a:t>síst</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hugaða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ímynd</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fyrirtækis</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Þér</a:t>
            </a:r>
            <a:r>
              <a:rPr lang="en-US" altLang="ko-KR" sz="1200" dirty="0">
                <a:solidFill>
                  <a:schemeClr val="tx1">
                    <a:lumMod val="75000"/>
                    <a:lumOff val="25000"/>
                  </a:schemeClr>
                </a:solidFill>
                <a:latin typeface="Calibri" panose="020F0502020204030204" pitchFamily="34" charset="0"/>
              </a:rPr>
              <a:t> er bent </a:t>
            </a:r>
            <a:r>
              <a:rPr lang="en-US" altLang="ko-KR" sz="1200" dirty="0" err="1">
                <a:solidFill>
                  <a:schemeClr val="tx1">
                    <a:lumMod val="75000"/>
                    <a:lumOff val="25000"/>
                  </a:schemeClr>
                </a:solidFill>
                <a:latin typeface="Calibri" panose="020F0502020204030204" pitchFamily="34" charset="0"/>
              </a:rPr>
              <a:t>á</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að</a:t>
            </a:r>
            <a:r>
              <a:rPr lang="en-US" altLang="ko-KR" sz="1200" dirty="0">
                <a:solidFill>
                  <a:schemeClr val="tx1">
                    <a:lumMod val="75000"/>
                    <a:lumOff val="25000"/>
                  </a:schemeClr>
                </a:solidFill>
                <a:latin typeface="Calibri" panose="020F0502020204030204" pitchFamily="34" charset="0"/>
              </a:rPr>
              <a:t> nota </a:t>
            </a:r>
            <a:r>
              <a:rPr lang="en-US" altLang="ko-KR" sz="1200" dirty="0" err="1">
                <a:solidFill>
                  <a:schemeClr val="tx1">
                    <a:lumMod val="75000"/>
                    <a:lumOff val="25000"/>
                  </a:schemeClr>
                </a:solidFill>
                <a:latin typeface="Calibri" panose="020F0502020204030204" pitchFamily="34" charset="0"/>
              </a:rPr>
              <a:t>efnið</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kemur</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fram</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í</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fyrsta</a:t>
            </a:r>
            <a:r>
              <a:rPr lang="en-US" altLang="ko-KR" sz="1200" dirty="0">
                <a:solidFill>
                  <a:schemeClr val="tx1">
                    <a:lumMod val="75000"/>
                    <a:lumOff val="25000"/>
                  </a:schemeClr>
                </a:solidFill>
                <a:latin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rPr>
              <a:t>hlutanum</a:t>
            </a:r>
            <a:r>
              <a:rPr lang="en-US" altLang="ko-KR" sz="1200" dirty="0">
                <a:solidFill>
                  <a:schemeClr val="tx1">
                    <a:lumMod val="75000"/>
                    <a:lumOff val="25000"/>
                  </a:schemeClr>
                </a:solidFill>
                <a:latin typeface="Calibri" panose="020F0502020204030204" pitchFamily="34" charset="0"/>
              </a:rPr>
              <a:t>.</a:t>
            </a:r>
          </a:p>
          <a:p>
            <a:pPr algn="just">
              <a:lnSpc>
                <a:spcPct val="150000"/>
              </a:lnSpc>
            </a:pPr>
            <a:endParaRPr lang="en-US" altLang="ko-KR" sz="1200" dirty="0">
              <a:solidFill>
                <a:schemeClr val="tx1">
                  <a:lumMod val="75000"/>
                  <a:lumOff val="25000"/>
                </a:schemeClr>
              </a:solidFill>
              <a:latin typeface="Calibri" panose="020F0502020204030204" pitchFamily="34"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27584" y="823026"/>
            <a:ext cx="4320480" cy="285999"/>
          </a:xfrm>
        </p:spPr>
        <p:txBody>
          <a:bodyPr/>
          <a:lstStyle/>
          <a:p>
            <a:pPr lvl="0" algn="l"/>
            <a:r>
              <a:rPr lang="is-IS" sz="1800" dirty="0">
                <a:solidFill>
                  <a:srgbClr val="000000"/>
                </a:solidFill>
                <a:effectLst/>
                <a:latin typeface="Arial" panose="020B0604020202020204" pitchFamily="34" charset="0"/>
                <a:ea typeface="Arial" panose="020B0604020202020204" pitchFamily="34" charset="0"/>
              </a:rPr>
              <a:t>Ferli: Hvað ætla ég að gera?</a:t>
            </a:r>
            <a:r>
              <a:rPr lang="en-IS" sz="2400" dirty="0">
                <a:effectLst/>
              </a:rPr>
              <a:t> </a:t>
            </a:r>
            <a:endParaRPr lang="en-US" altLang="ko-KR" sz="1800" dirty="0"/>
          </a:p>
        </p:txBody>
      </p:sp>
      <p:sp>
        <p:nvSpPr>
          <p:cNvPr id="5" name="Marcador de texto 1">
            <a:extLst>
              <a:ext uri="{FF2B5EF4-FFF2-40B4-BE49-F238E27FC236}">
                <a16:creationId xmlns:a16="http://schemas.microsoft.com/office/drawing/2014/main" id="{A80F779F-B2CD-49E7-AC6B-92BF15E7AC80}"/>
              </a:ext>
            </a:extLst>
          </p:cNvPr>
          <p:cNvSpPr>
            <a:spLocks noGrp="1"/>
          </p:cNvSpPr>
          <p:nvPr>
            <p:ph type="body" sz="quarter" idx="10"/>
          </p:nvPr>
        </p:nvSpPr>
        <p:spPr>
          <a:xfrm>
            <a:off x="827584" y="426073"/>
            <a:ext cx="9144000" cy="576064"/>
          </a:xfrm>
        </p:spPr>
        <p:txBody>
          <a:bodyPr/>
          <a:lstStyle/>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s-ES" sz="2000" b="0" i="0" u="none" strike="noStrike" kern="1200" cap="none" spc="0" normalizeH="0" baseline="0" noProof="0" dirty="0" err="1">
                <a:ln>
                  <a:noFill/>
                </a:ln>
                <a:solidFill>
                  <a:prstClr val="black"/>
                </a:solidFill>
                <a:effectLst/>
                <a:uLnTx/>
                <a:uFillTx/>
                <a:latin typeface="Calibri" panose="020F0502020204030204" pitchFamily="34" charset="0"/>
                <a:ea typeface="Arial Unicode MS"/>
                <a:cs typeface="Calibri" panose="020F0502020204030204" pitchFamily="34" charset="0"/>
              </a:rPr>
              <a:t>Spurning</a:t>
            </a:r>
            <a:r>
              <a:rPr kumimoji="0" lang="es-ES" sz="20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rPr>
              <a:t> 3: </a:t>
            </a:r>
            <a:r>
              <a:rPr kumimoji="0" lang="es-ES" sz="2000" b="0" i="0" u="none" strike="noStrike" kern="1200" cap="none" spc="0" normalizeH="0" baseline="0" noProof="0" dirty="0" err="1">
                <a:ln>
                  <a:noFill/>
                </a:ln>
                <a:solidFill>
                  <a:prstClr val="black"/>
                </a:solidFill>
                <a:effectLst/>
                <a:uLnTx/>
                <a:uFillTx/>
                <a:latin typeface="Calibri" panose="020F0502020204030204" pitchFamily="34" charset="0"/>
                <a:ea typeface="Arial Unicode MS"/>
                <a:cs typeface="Calibri" panose="020F0502020204030204" pitchFamily="34" charset="0"/>
              </a:rPr>
              <a:t>Arðbær</a:t>
            </a:r>
            <a:r>
              <a:rPr kumimoji="0" lang="es-ES" sz="20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rPr>
              <a:t> </a:t>
            </a:r>
            <a:r>
              <a:rPr kumimoji="0" lang="es-ES" sz="2000" b="0" i="0" u="none" strike="noStrike" kern="1200" cap="none" spc="0" normalizeH="0" baseline="0" noProof="0" dirty="0" err="1">
                <a:ln>
                  <a:noFill/>
                </a:ln>
                <a:solidFill>
                  <a:prstClr val="black"/>
                </a:solidFill>
                <a:effectLst/>
                <a:uLnTx/>
                <a:uFillTx/>
                <a:latin typeface="Calibri" panose="020F0502020204030204" pitchFamily="34" charset="0"/>
                <a:ea typeface="Arial Unicode MS"/>
                <a:cs typeface="Calibri" panose="020F0502020204030204" pitchFamily="34" charset="0"/>
              </a:rPr>
              <a:t>fyrirtæki</a:t>
            </a:r>
            <a:r>
              <a:rPr kumimoji="0" lang="es-ES" sz="20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rPr>
              <a:t> í </a:t>
            </a:r>
            <a:r>
              <a:rPr kumimoji="0" lang="es-ES" sz="2000" b="0" i="0" u="none" strike="noStrike" kern="1200" cap="none" spc="0" normalizeH="0" baseline="0" noProof="0" dirty="0" err="1">
                <a:ln>
                  <a:noFill/>
                </a:ln>
                <a:solidFill>
                  <a:prstClr val="black"/>
                </a:solidFill>
                <a:effectLst/>
                <a:uLnTx/>
                <a:uFillTx/>
                <a:latin typeface="Calibri" panose="020F0502020204030204" pitchFamily="34" charset="0"/>
                <a:ea typeface="Arial Unicode MS"/>
                <a:cs typeface="Calibri" panose="020F0502020204030204" pitchFamily="34" charset="0"/>
              </a:rPr>
              <a:t>netsölu</a:t>
            </a:r>
            <a:endParaRPr kumimoji="0" lang="es-ES" sz="20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endParaRPr>
          </a:p>
          <a:p>
            <a:endParaRPr lang="es-ES" sz="2000" b="1" dirty="0">
              <a:solidFill>
                <a:schemeClr val="tx1"/>
              </a:solidFill>
            </a:endParaRPr>
          </a:p>
        </p:txBody>
      </p:sp>
    </p:spTree>
    <p:extLst>
      <p:ext uri="{BB962C8B-B14F-4D97-AF65-F5344CB8AC3E}">
        <p14:creationId xmlns:p14="http://schemas.microsoft.com/office/powerpoint/2010/main" val="1479180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773024" y="693778"/>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latin typeface="Calibri" panose="020F0502020204030204" pitchFamily="34" charset="0"/>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827584" y="1209843"/>
            <a:ext cx="6984776" cy="329386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1400">
              <a:solidFill>
                <a:schemeClr val="tx1">
                  <a:lumMod val="75000"/>
                  <a:lumOff val="25000"/>
                </a:schemeClr>
              </a:solidFill>
              <a:latin typeface="Calibri" panose="020F0502020204030204" pitchFamily="34" charset="0"/>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87624" y="741253"/>
            <a:ext cx="4392488" cy="27337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is-I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Hæfniviðmið: Hvað mun ég læra?</a:t>
            </a:r>
            <a:r>
              <a:rPr lang="en-IS" sz="2400" dirty="0">
                <a:effectLst/>
                <a:latin typeface="Calibri" panose="020F0502020204030204" pitchFamily="34" charset="0"/>
                <a:cs typeface="Calibri" panose="020F0502020204030204" pitchFamily="34" charset="0"/>
              </a:rPr>
              <a:t> </a:t>
            </a:r>
            <a:endParaRPr lang="en-US" altLang="ko-KR" sz="1800" dirty="0">
              <a:latin typeface="Calibri" panose="020F0502020204030204" pitchFamily="34" charset="0"/>
              <a:cs typeface="Calibri" panose="020F0502020204030204" pitchFamily="34" charset="0"/>
            </a:endParaRPr>
          </a:p>
        </p:txBody>
      </p:sp>
      <p:sp>
        <p:nvSpPr>
          <p:cNvPr id="6" name="Marcador de texto 1">
            <a:extLst>
              <a:ext uri="{FF2B5EF4-FFF2-40B4-BE49-F238E27FC236}">
                <a16:creationId xmlns:a16="http://schemas.microsoft.com/office/drawing/2014/main" id="{F10A4F20-47BA-6059-9414-A6496BFF2607}"/>
              </a:ext>
            </a:extLst>
          </p:cNvPr>
          <p:cNvSpPr>
            <a:spLocks noGrp="1"/>
          </p:cNvSpPr>
          <p:nvPr>
            <p:ph type="body" sz="quarter" idx="10"/>
          </p:nvPr>
        </p:nvSpPr>
        <p:spPr>
          <a:xfrm>
            <a:off x="1187624" y="348114"/>
            <a:ext cx="9144000" cy="576064"/>
          </a:xfrm>
        </p:spPr>
        <p:txBody>
          <a:bodyPr/>
          <a:lstStyle/>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s-ES" sz="2000" b="0" i="0" u="none" strike="noStrike" kern="1200" cap="none" spc="0" normalizeH="0" baseline="0" noProof="0" dirty="0" err="1">
                <a:ln>
                  <a:noFill/>
                </a:ln>
                <a:solidFill>
                  <a:prstClr val="black"/>
                </a:solidFill>
                <a:effectLst/>
                <a:uLnTx/>
                <a:uFillTx/>
                <a:latin typeface="Calibri" panose="020F0502020204030204" pitchFamily="34" charset="0"/>
                <a:ea typeface="Arial Unicode MS"/>
                <a:cs typeface="Calibri" panose="020F0502020204030204" pitchFamily="34" charset="0"/>
              </a:rPr>
              <a:t>Spurning</a:t>
            </a:r>
            <a:r>
              <a:rPr kumimoji="0" lang="es-ES" sz="20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rPr>
              <a:t> 3: </a:t>
            </a:r>
            <a:r>
              <a:rPr kumimoji="0" lang="es-ES" sz="2000" b="0" i="0" u="none" strike="noStrike" kern="1200" cap="none" spc="0" normalizeH="0" baseline="0" noProof="0" dirty="0" err="1">
                <a:ln>
                  <a:noFill/>
                </a:ln>
                <a:solidFill>
                  <a:prstClr val="black"/>
                </a:solidFill>
                <a:effectLst/>
                <a:uLnTx/>
                <a:uFillTx/>
                <a:latin typeface="Calibri" panose="020F0502020204030204" pitchFamily="34" charset="0"/>
                <a:ea typeface="Arial Unicode MS"/>
                <a:cs typeface="Calibri" panose="020F0502020204030204" pitchFamily="34" charset="0"/>
              </a:rPr>
              <a:t>Arðbær</a:t>
            </a:r>
            <a:r>
              <a:rPr kumimoji="0" lang="es-ES" sz="20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rPr>
              <a:t> </a:t>
            </a:r>
            <a:r>
              <a:rPr kumimoji="0" lang="es-ES" sz="2000" b="0" i="0" u="none" strike="noStrike" kern="1200" cap="none" spc="0" normalizeH="0" baseline="0" noProof="0" dirty="0" err="1">
                <a:ln>
                  <a:noFill/>
                </a:ln>
                <a:solidFill>
                  <a:prstClr val="black"/>
                </a:solidFill>
                <a:effectLst/>
                <a:uLnTx/>
                <a:uFillTx/>
                <a:latin typeface="Calibri" panose="020F0502020204030204" pitchFamily="34" charset="0"/>
                <a:ea typeface="Arial Unicode MS"/>
                <a:cs typeface="Calibri" panose="020F0502020204030204" pitchFamily="34" charset="0"/>
              </a:rPr>
              <a:t>fyrirtæki</a:t>
            </a:r>
            <a:r>
              <a:rPr kumimoji="0" lang="es-ES" sz="20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rPr>
              <a:t> í </a:t>
            </a:r>
            <a:r>
              <a:rPr kumimoji="0" lang="es-ES" sz="2000" b="0" i="0" u="none" strike="noStrike" kern="1200" cap="none" spc="0" normalizeH="0" baseline="0" noProof="0" dirty="0" err="1">
                <a:ln>
                  <a:noFill/>
                </a:ln>
                <a:solidFill>
                  <a:prstClr val="black"/>
                </a:solidFill>
                <a:effectLst/>
                <a:uLnTx/>
                <a:uFillTx/>
                <a:latin typeface="Calibri" panose="020F0502020204030204" pitchFamily="34" charset="0"/>
                <a:ea typeface="Arial Unicode MS"/>
                <a:cs typeface="Calibri" panose="020F0502020204030204" pitchFamily="34" charset="0"/>
              </a:rPr>
              <a:t>netsölu</a:t>
            </a:r>
            <a:endParaRPr kumimoji="0" lang="es-ES" sz="20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endParaRPr>
          </a:p>
          <a:p>
            <a:endParaRPr lang="es-ES" sz="2000" dirty="0">
              <a:solidFill>
                <a:schemeClr val="tx1"/>
              </a:solidFill>
            </a:endParaRPr>
          </a:p>
        </p:txBody>
      </p:sp>
      <p:graphicFrame>
        <p:nvGraphicFramePr>
          <p:cNvPr id="7" name="Obiect 6">
            <a:extLst>
              <a:ext uri="{FF2B5EF4-FFF2-40B4-BE49-F238E27FC236}">
                <a16:creationId xmlns:a16="http://schemas.microsoft.com/office/drawing/2014/main" id="{E93313B9-B4EE-A1C8-F0FF-5C3395A89B87}"/>
              </a:ext>
            </a:extLst>
          </p:cNvPr>
          <p:cNvGraphicFramePr>
            <a:graphicFrameLocks noChangeAspect="1"/>
          </p:cNvGraphicFramePr>
          <p:nvPr>
            <p:extLst>
              <p:ext uri="{D42A27DB-BD31-4B8C-83A1-F6EECF244321}">
                <p14:modId xmlns:p14="http://schemas.microsoft.com/office/powerpoint/2010/main" val="312510441"/>
              </p:ext>
            </p:extLst>
          </p:nvPr>
        </p:nvGraphicFramePr>
        <p:xfrm>
          <a:off x="1403647" y="1611313"/>
          <a:ext cx="6120681" cy="2705100"/>
        </p:xfrm>
        <a:graphic>
          <a:graphicData uri="http://schemas.openxmlformats.org/presentationml/2006/ole">
            <mc:AlternateContent xmlns:mc="http://schemas.openxmlformats.org/markup-compatibility/2006">
              <mc:Choice xmlns:v="urn:schemas-microsoft-com:vml" Requires="v">
                <p:oleObj name="Document" r:id="rId2" imgW="5765800" imgH="2705100" progId="Word.Document.12">
                  <p:embed/>
                </p:oleObj>
              </mc:Choice>
              <mc:Fallback>
                <p:oleObj name="Document" r:id="rId2" imgW="5765800" imgH="2705100" progId="Word.Document.12">
                  <p:embed/>
                  <p:pic>
                    <p:nvPicPr>
                      <p:cNvPr id="7" name="Obiect 6">
                        <a:extLst>
                          <a:ext uri="{FF2B5EF4-FFF2-40B4-BE49-F238E27FC236}">
                            <a16:creationId xmlns:a16="http://schemas.microsoft.com/office/drawing/2014/main" id="{E93313B9-B4EE-A1C8-F0FF-5C3395A89B87}"/>
                          </a:ext>
                        </a:extLst>
                      </p:cNvPr>
                      <p:cNvPicPr/>
                      <p:nvPr/>
                    </p:nvPicPr>
                    <p:blipFill>
                      <a:blip r:embed="rId3"/>
                      <a:stretch>
                        <a:fillRect/>
                      </a:stretch>
                    </p:blipFill>
                    <p:spPr>
                      <a:xfrm>
                        <a:off x="1403647" y="1611313"/>
                        <a:ext cx="6120681" cy="2705100"/>
                      </a:xfrm>
                      <a:prstGeom prst="rect">
                        <a:avLst/>
                      </a:prstGeom>
                    </p:spPr>
                  </p:pic>
                </p:oleObj>
              </mc:Fallback>
            </mc:AlternateContent>
          </a:graphicData>
        </a:graphic>
      </p:graphicFrame>
    </p:spTree>
    <p:extLst>
      <p:ext uri="{BB962C8B-B14F-4D97-AF65-F5344CB8AC3E}">
        <p14:creationId xmlns:p14="http://schemas.microsoft.com/office/powerpoint/2010/main" val="1073050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GB" altLang="ko-KR" sz="1200" dirty="0" err="1">
                <a:solidFill>
                  <a:schemeClr val="tx1">
                    <a:lumMod val="75000"/>
                    <a:lumOff val="25000"/>
                  </a:schemeClr>
                </a:solidFill>
                <a:latin typeface="Calibri" panose="020F0502020204030204" pitchFamily="34" charset="0"/>
              </a:rPr>
              <a:t>Það</a:t>
            </a:r>
            <a:r>
              <a:rPr lang="en-GB" altLang="ko-KR" sz="1200" dirty="0">
                <a:solidFill>
                  <a:schemeClr val="tx1">
                    <a:lumMod val="75000"/>
                    <a:lumOff val="25000"/>
                  </a:schemeClr>
                </a:solidFill>
                <a:latin typeface="Calibri" panose="020F0502020204030204" pitchFamily="34" charset="0"/>
              </a:rPr>
              <a:t> er ekki </a:t>
            </a:r>
            <a:r>
              <a:rPr lang="en-GB" altLang="ko-KR" sz="1200" dirty="0" err="1">
                <a:solidFill>
                  <a:schemeClr val="tx1">
                    <a:lumMod val="75000"/>
                    <a:lumOff val="25000"/>
                  </a:schemeClr>
                </a:solidFill>
                <a:latin typeface="Calibri" panose="020F0502020204030204" pitchFamily="34" charset="0"/>
              </a:rPr>
              <a:t>eins</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auðvelt</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og</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sýnist</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reka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sína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eigin</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vefverslun</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og</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getur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verið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krefjandi</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Það</a:t>
            </a:r>
            <a:r>
              <a:rPr lang="en-GB" altLang="ko-KR" sz="1200" dirty="0">
                <a:solidFill>
                  <a:schemeClr val="tx1">
                    <a:lumMod val="75000"/>
                    <a:lumOff val="25000"/>
                  </a:schemeClr>
                </a:solidFill>
                <a:latin typeface="Calibri" panose="020F0502020204030204" pitchFamily="34" charset="0"/>
              </a:rPr>
              <a:t> er </a:t>
            </a:r>
            <a:r>
              <a:rPr lang="en-GB" altLang="ko-KR" sz="1200" dirty="0" err="1">
                <a:solidFill>
                  <a:schemeClr val="tx1">
                    <a:lumMod val="75000"/>
                    <a:lumOff val="25000"/>
                  </a:schemeClr>
                </a:solidFill>
                <a:latin typeface="Calibri" panose="020F0502020204030204" pitchFamily="34" charset="0"/>
              </a:rPr>
              <a:t>hins</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vegar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hægt</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breyta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því</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í</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arðbært</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starf</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ef</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hugað</a:t>
            </a:r>
            <a:r>
              <a:rPr lang="en-GB" altLang="ko-KR" sz="1200" dirty="0">
                <a:solidFill>
                  <a:schemeClr val="tx1">
                    <a:lumMod val="75000"/>
                    <a:lumOff val="25000"/>
                  </a:schemeClr>
                </a:solidFill>
                <a:latin typeface="Calibri" panose="020F0502020204030204" pitchFamily="34" charset="0"/>
              </a:rPr>
              <a:t> er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nokkrum</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grunnatriðum</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mikilvægasta</a:t>
            </a:r>
            <a:r>
              <a:rPr lang="en-GB" altLang="ko-KR" sz="1200" dirty="0">
                <a:solidFill>
                  <a:schemeClr val="tx1">
                    <a:lumMod val="75000"/>
                    <a:lumOff val="25000"/>
                  </a:schemeClr>
                </a:solidFill>
                <a:latin typeface="Calibri" panose="020F0502020204030204" pitchFamily="34" charset="0"/>
              </a:rPr>
              <a:t> er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ákveða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koma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sér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af</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og</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svo</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þarf</a:t>
            </a:r>
            <a:r>
              <a:rPr lang="en-GB" altLang="ko-KR" sz="1200" dirty="0">
                <a:solidFill>
                  <a:schemeClr val="tx1">
                    <a:lumMod val="75000"/>
                    <a:lumOff val="25000"/>
                  </a:schemeClr>
                </a:solidFill>
                <a:latin typeface="Calibri" panose="020F0502020204030204" pitchFamily="34" charset="0"/>
              </a:rPr>
              <a:t> bara </a:t>
            </a:r>
            <a:r>
              <a:rPr lang="en-GB" altLang="ko-KR" sz="1200" dirty="0" err="1">
                <a:solidFill>
                  <a:schemeClr val="tx1">
                    <a:lumMod val="75000"/>
                    <a:lumOff val="25000"/>
                  </a:schemeClr>
                </a:solidFill>
                <a:latin typeface="Calibri" panose="020F0502020204030204" pitchFamily="34" charset="0"/>
              </a:rPr>
              <a:t>metnað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tíma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erfiða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vinnu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og</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smá</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fjármagn</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Hafðu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í</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huga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þú</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nærð</a:t>
            </a:r>
            <a:r>
              <a:rPr lang="en-GB" altLang="ko-KR" sz="1200" dirty="0">
                <a:solidFill>
                  <a:schemeClr val="tx1">
                    <a:lumMod val="75000"/>
                    <a:lumOff val="25000"/>
                  </a:schemeClr>
                </a:solidFill>
                <a:latin typeface="Calibri" panose="020F0502020204030204" pitchFamily="34" charset="0"/>
              </a:rPr>
              <a:t> ekki </a:t>
            </a:r>
            <a:r>
              <a:rPr lang="en-GB" altLang="ko-KR" sz="1200" dirty="0" err="1">
                <a:solidFill>
                  <a:schemeClr val="tx1">
                    <a:lumMod val="75000"/>
                    <a:lumOff val="25000"/>
                  </a:schemeClr>
                </a:solidFill>
                <a:latin typeface="Calibri" panose="020F0502020204030204" pitchFamily="34" charset="0"/>
              </a:rPr>
              <a:t>öllum</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markmiðum</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strax</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í</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fyrstu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umferð</a:t>
            </a:r>
            <a:r>
              <a:rPr lang="en-GB" altLang="ko-KR" sz="1200" dirty="0">
                <a:solidFill>
                  <a:schemeClr val="tx1">
                    <a:lumMod val="75000"/>
                    <a:lumOff val="25000"/>
                  </a:schemeClr>
                </a:solidFill>
                <a:latin typeface="Calibri" panose="020F0502020204030204" pitchFamily="34" charset="0"/>
              </a:rPr>
              <a:t>. </a:t>
            </a:r>
          </a:p>
          <a:p>
            <a:pPr algn="just">
              <a:lnSpc>
                <a:spcPct val="150000"/>
              </a:lnSpc>
            </a:pPr>
            <a:r>
              <a:rPr lang="en-GB" altLang="ko-KR" sz="1200" dirty="0" err="1">
                <a:solidFill>
                  <a:schemeClr val="tx1">
                    <a:lumMod val="75000"/>
                    <a:lumOff val="25000"/>
                  </a:schemeClr>
                </a:solidFill>
                <a:latin typeface="Calibri" panose="020F0502020204030204" pitchFamily="34" charset="0"/>
              </a:rPr>
              <a:t>Hugsaðu</a:t>
            </a:r>
            <a:r>
              <a:rPr lang="en-GB" altLang="ko-KR" sz="1200" dirty="0">
                <a:solidFill>
                  <a:schemeClr val="tx1">
                    <a:lumMod val="75000"/>
                    <a:lumOff val="25000"/>
                  </a:schemeClr>
                </a:solidFill>
                <a:latin typeface="Calibri" panose="020F0502020204030204" pitchFamily="34" charset="0"/>
              </a:rPr>
              <a:t> um </a:t>
            </a:r>
            <a:r>
              <a:rPr lang="en-GB" altLang="ko-KR" sz="1200" dirty="0" err="1">
                <a:solidFill>
                  <a:schemeClr val="tx1">
                    <a:lumMod val="75000"/>
                    <a:lumOff val="25000"/>
                  </a:schemeClr>
                </a:solidFill>
                <a:latin typeface="Calibri" panose="020F0502020204030204" pitchFamily="34" charset="0"/>
              </a:rPr>
              <a:t>það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sem</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þér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fannst</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skemmtilegt</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á</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þessum</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hluta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námskeiðsins</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hvað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þér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fannst</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krefjandi</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og</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hvað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þú</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myndir</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gera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öðruvísi</a:t>
            </a:r>
            <a:r>
              <a:rPr lang="en-GB" altLang="ko-KR" sz="1200" dirty="0">
                <a:solidFill>
                  <a:schemeClr val="tx1">
                    <a:lumMod val="75000"/>
                    <a:lumOff val="25000"/>
                  </a:schemeClr>
                </a:solidFill>
                <a:latin typeface="Calibri" panose="020F0502020204030204" pitchFamily="34" charset="0"/>
              </a:rPr>
              <a:t>. </a:t>
            </a:r>
          </a:p>
          <a:p>
            <a:pPr algn="just">
              <a:lnSpc>
                <a:spcPct val="150000"/>
              </a:lnSpc>
            </a:pPr>
            <a:r>
              <a:rPr lang="en-GB" altLang="ko-KR" sz="1200" dirty="0" err="1">
                <a:solidFill>
                  <a:schemeClr val="tx1">
                    <a:lumMod val="75000"/>
                    <a:lumOff val="25000"/>
                  </a:schemeClr>
                </a:solidFill>
                <a:latin typeface="Calibri" panose="020F0502020204030204" pitchFamily="34" charset="0"/>
              </a:rPr>
              <a:t>En</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mundu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samt</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skoða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fyrsta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hlutann</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til</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auka</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við</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þekkingu</a:t>
            </a:r>
            <a:r>
              <a:rPr lang="en-GB" altLang="ko-KR" sz="1200" dirty="0">
                <a:solidFill>
                  <a:schemeClr val="tx1">
                    <a:lumMod val="75000"/>
                    <a:lumOff val="25000"/>
                  </a:schemeClr>
                </a:solidFill>
                <a:latin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rPr>
              <a:t>þína</a:t>
            </a:r>
            <a:r>
              <a:rPr lang="en-GB" altLang="ko-KR" sz="1200" dirty="0">
                <a:solidFill>
                  <a:schemeClr val="tx1">
                    <a:lumMod val="75000"/>
                    <a:lumOff val="25000"/>
                  </a:schemeClr>
                </a:solidFill>
                <a:latin typeface="Calibri" panose="020F0502020204030204" pitchFamily="34" charset="0"/>
              </a:rPr>
              <a:t>. </a:t>
            </a:r>
          </a:p>
          <a:p>
            <a:pPr algn="just">
              <a:lnSpc>
                <a:spcPct val="150000"/>
              </a:lnSpc>
            </a:pPr>
            <a:endParaRPr lang="ko-KR" altLang="en-US" sz="1200" dirty="0">
              <a:solidFill>
                <a:schemeClr val="tx1">
                  <a:lumMod val="75000"/>
                  <a:lumOff val="25000"/>
                </a:schemeClr>
              </a:solidFill>
              <a:latin typeface="Calibri" panose="020F0502020204030204" pitchFamily="34"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dirty="0" err="1"/>
              <a:t>Niðurstaða</a:t>
            </a:r>
            <a:r>
              <a:rPr lang="en-US" altLang="ko-KR" sz="1800" dirty="0"/>
              <a:t>: </a:t>
            </a:r>
            <a:r>
              <a:rPr lang="en-US" altLang="ko-KR" sz="1800" dirty="0" err="1"/>
              <a:t>Hvað</a:t>
            </a:r>
            <a:r>
              <a:rPr lang="en-US" altLang="ko-KR" sz="1800" dirty="0"/>
              <a:t> </a:t>
            </a:r>
            <a:r>
              <a:rPr lang="en-US" altLang="ko-KR" sz="1800" dirty="0" err="1"/>
              <a:t>tek</a:t>
            </a:r>
            <a:r>
              <a:rPr lang="en-US" altLang="ko-KR" sz="1800" dirty="0"/>
              <a:t> </a:t>
            </a:r>
            <a:r>
              <a:rPr lang="en-US" altLang="ko-KR" sz="1800" dirty="0" err="1"/>
              <a:t>ég</a:t>
            </a:r>
            <a:r>
              <a:rPr lang="en-US" altLang="ko-KR" sz="1800" dirty="0"/>
              <a:t> </a:t>
            </a:r>
            <a:r>
              <a:rPr lang="en-US" altLang="ko-KR" sz="1800" dirty="0" err="1"/>
              <a:t>heim</a:t>
            </a:r>
            <a:r>
              <a:rPr lang="en-US" altLang="ko-KR" sz="1800" dirty="0"/>
              <a:t> </a:t>
            </a:r>
            <a:r>
              <a:rPr lang="en-US" altLang="ko-KR" sz="1800" dirty="0" err="1"/>
              <a:t>með</a:t>
            </a:r>
            <a:r>
              <a:rPr lang="en-US" altLang="ko-KR" sz="1800" dirty="0"/>
              <a:t> </a:t>
            </a:r>
            <a:r>
              <a:rPr lang="en-US" altLang="ko-KR" sz="1800" dirty="0" err="1"/>
              <a:t>mér</a:t>
            </a:r>
            <a:r>
              <a:rPr lang="en-US" altLang="ko-KR" sz="1800" dirty="0"/>
              <a:t>?</a:t>
            </a:r>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5" name="Marcador de texto 1">
            <a:extLst>
              <a:ext uri="{FF2B5EF4-FFF2-40B4-BE49-F238E27FC236}">
                <a16:creationId xmlns:a16="http://schemas.microsoft.com/office/drawing/2014/main" id="{8C8BE9DF-08D4-48C8-BA02-FD0A5B775BA9}"/>
              </a:ext>
            </a:extLst>
          </p:cNvPr>
          <p:cNvSpPr>
            <a:spLocks noGrp="1"/>
          </p:cNvSpPr>
          <p:nvPr>
            <p:ph type="body" sz="quarter" idx="10"/>
          </p:nvPr>
        </p:nvSpPr>
        <p:spPr>
          <a:xfrm>
            <a:off x="899592" y="420770"/>
            <a:ext cx="9144000" cy="576064"/>
          </a:xfrm>
        </p:spPr>
        <p:txBody>
          <a:bodyPr/>
          <a:lstStyle/>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es-ES" sz="2000" b="0" i="0" u="none" strike="noStrike" kern="1200" cap="none" spc="0" normalizeH="0" baseline="0" noProof="0" dirty="0" err="1">
                <a:ln>
                  <a:noFill/>
                </a:ln>
                <a:solidFill>
                  <a:prstClr val="black"/>
                </a:solidFill>
                <a:effectLst/>
                <a:uLnTx/>
                <a:uFillTx/>
                <a:latin typeface="Calibri" panose="020F0502020204030204" pitchFamily="34" charset="0"/>
                <a:ea typeface="Arial Unicode MS"/>
                <a:cs typeface="Calibri" panose="020F0502020204030204" pitchFamily="34" charset="0"/>
              </a:rPr>
              <a:t>Spurning</a:t>
            </a:r>
            <a:r>
              <a:rPr kumimoji="0" lang="es-ES" sz="20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rPr>
              <a:t> 3: </a:t>
            </a:r>
            <a:r>
              <a:rPr kumimoji="0" lang="es-ES" sz="2000" b="0" i="0" u="none" strike="noStrike" kern="1200" cap="none" spc="0" normalizeH="0" baseline="0" noProof="0" dirty="0" err="1">
                <a:ln>
                  <a:noFill/>
                </a:ln>
                <a:solidFill>
                  <a:prstClr val="black"/>
                </a:solidFill>
                <a:effectLst/>
                <a:uLnTx/>
                <a:uFillTx/>
                <a:latin typeface="Calibri" panose="020F0502020204030204" pitchFamily="34" charset="0"/>
                <a:ea typeface="Arial Unicode MS"/>
                <a:cs typeface="Calibri" panose="020F0502020204030204" pitchFamily="34" charset="0"/>
              </a:rPr>
              <a:t>Arðbær</a:t>
            </a:r>
            <a:r>
              <a:rPr kumimoji="0" lang="es-ES" sz="20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rPr>
              <a:t> </a:t>
            </a:r>
            <a:r>
              <a:rPr kumimoji="0" lang="es-ES" sz="2000" b="0" i="0" u="none" strike="noStrike" kern="1200" cap="none" spc="0" normalizeH="0" baseline="0" noProof="0" dirty="0" err="1">
                <a:ln>
                  <a:noFill/>
                </a:ln>
                <a:solidFill>
                  <a:prstClr val="black"/>
                </a:solidFill>
                <a:effectLst/>
                <a:uLnTx/>
                <a:uFillTx/>
                <a:latin typeface="Calibri" panose="020F0502020204030204" pitchFamily="34" charset="0"/>
                <a:ea typeface="Arial Unicode MS"/>
                <a:cs typeface="Calibri" panose="020F0502020204030204" pitchFamily="34" charset="0"/>
              </a:rPr>
              <a:t>fyrirtæki</a:t>
            </a:r>
            <a:r>
              <a:rPr kumimoji="0" lang="es-ES" sz="20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rPr>
              <a:t> í </a:t>
            </a:r>
            <a:r>
              <a:rPr kumimoji="0" lang="es-ES" sz="2000" b="0" i="0" u="none" strike="noStrike" kern="1200" cap="none" spc="0" normalizeH="0" baseline="0" noProof="0" dirty="0" err="1">
                <a:ln>
                  <a:noFill/>
                </a:ln>
                <a:solidFill>
                  <a:prstClr val="black"/>
                </a:solidFill>
                <a:effectLst/>
                <a:uLnTx/>
                <a:uFillTx/>
                <a:latin typeface="Calibri" panose="020F0502020204030204" pitchFamily="34" charset="0"/>
                <a:ea typeface="Arial Unicode MS"/>
                <a:cs typeface="Calibri" panose="020F0502020204030204" pitchFamily="34" charset="0"/>
              </a:rPr>
              <a:t>netsölu</a:t>
            </a:r>
            <a:endParaRPr kumimoji="0" lang="es-ES" sz="2000" b="0" i="0" u="none" strike="noStrike" kern="1200" cap="none" spc="0" normalizeH="0" baseline="0" noProof="0" dirty="0">
              <a:ln>
                <a:noFill/>
              </a:ln>
              <a:solidFill>
                <a:prstClr val="black"/>
              </a:solidFill>
              <a:effectLst/>
              <a:uLnTx/>
              <a:uFillTx/>
              <a:latin typeface="Calibri" panose="020F0502020204030204" pitchFamily="34" charset="0"/>
              <a:ea typeface="Arial Unicode MS"/>
              <a:cs typeface="Calibri" panose="020F0502020204030204" pitchFamily="34" charset="0"/>
            </a:endParaRPr>
          </a:p>
          <a:p>
            <a:endParaRPr lang="es-ES" sz="2000" b="1" dirty="0"/>
          </a:p>
        </p:txBody>
      </p:sp>
    </p:spTree>
    <p:extLst>
      <p:ext uri="{BB962C8B-B14F-4D97-AF65-F5344CB8AC3E}">
        <p14:creationId xmlns:p14="http://schemas.microsoft.com/office/powerpoint/2010/main" val="1494466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err="1">
                <a:solidFill>
                  <a:schemeClr val="tx1"/>
                </a:solidFill>
              </a:rPr>
              <a:t>Sjálfsmat</a:t>
            </a:r>
            <a:endParaRPr lang="es-ES" sz="2000" b="1">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err="1"/>
              <a:t>Fjölvalsspurningar</a:t>
            </a:r>
            <a:r>
              <a:rPr lang="en-US" altLang="ko-KR" sz="1800" b="1"/>
              <a:t> – </a:t>
            </a:r>
            <a:r>
              <a:rPr lang="en-US" altLang="ko-KR" sz="1800" b="1" err="1"/>
              <a:t>hvað</a:t>
            </a:r>
            <a:r>
              <a:rPr lang="en-US" altLang="ko-KR" sz="1800" b="1"/>
              <a:t> </a:t>
            </a:r>
            <a:r>
              <a:rPr lang="en-US" altLang="ko-KR" sz="1800" b="1" err="1"/>
              <a:t>manstu</a:t>
            </a:r>
            <a:r>
              <a:rPr lang="en-US" altLang="ko-KR" sz="1800" b="1"/>
              <a:t>? </a:t>
            </a:r>
            <a:endParaRPr lang="en-US" altLang="ko-KR" sz="180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51520"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a:latin typeface="Calibri" panose="020F0502020204030204" pitchFamily="34" charset="0"/>
                <a:cs typeface="Calibri" panose="020F0502020204030204" pitchFamily="34" charset="0"/>
              </a:rPr>
              <a:t>Spurning 1: </a:t>
            </a:r>
            <a:r>
              <a:rPr lang="en-US" altLang="ko-KR" sz="1200" dirty="0" err="1">
                <a:latin typeface="Calibri" panose="020F0502020204030204" pitchFamily="34" charset="0"/>
                <a:cs typeface="Calibri" panose="020F0502020204030204" pitchFamily="34" charset="0"/>
              </a:rPr>
              <a:t>Hvað</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af</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eftirfarandi</a:t>
            </a:r>
            <a:r>
              <a:rPr lang="en-US" altLang="ko-KR" sz="1200" dirty="0">
                <a:latin typeface="Calibri" panose="020F0502020204030204" pitchFamily="34" charset="0"/>
                <a:cs typeface="Calibri" panose="020F0502020204030204" pitchFamily="34" charset="0"/>
              </a:rPr>
              <a:t> er ekki </a:t>
            </a:r>
            <a:r>
              <a:rPr lang="en-US" altLang="ko-KR" sz="1200" dirty="0" err="1">
                <a:latin typeface="Calibri" panose="020F0502020204030204" pitchFamily="34" charset="0"/>
                <a:cs typeface="Calibri" panose="020F0502020204030204" pitchFamily="34" charset="0"/>
              </a:rPr>
              <a:t>kostur</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teymisvinnu</a:t>
            </a:r>
            <a:r>
              <a:rPr lang="en-US" altLang="ko-KR" sz="1200" dirty="0">
                <a:latin typeface="Calibri" panose="020F0502020204030204" pitchFamily="34" charset="0"/>
                <a:cs typeface="Calibri" panose="020F0502020204030204" pitchFamily="34" charset="0"/>
              </a:rPr>
              <a:t>?  </a:t>
            </a:r>
          </a:p>
          <a:p>
            <a:pPr algn="just"/>
            <a:endParaRPr lang="en-US" altLang="ko-KR" sz="1200" dirty="0">
              <a:latin typeface="Calibri" panose="020F0502020204030204" pitchFamily="34" charset="0"/>
              <a:cs typeface="Calibri" panose="020F0502020204030204" pitchFamily="34" charset="0"/>
            </a:endParaRPr>
          </a:p>
          <a:p>
            <a:pPr algn="just"/>
            <a:r>
              <a:rPr lang="en-US" altLang="ko-KR" sz="1200" dirty="0">
                <a:latin typeface="Calibri" panose="020F0502020204030204" pitchFamily="34" charset="0"/>
                <a:cs typeface="Calibri" panose="020F0502020204030204" pitchFamily="34" charset="0"/>
              </a:rPr>
              <a:t>a: </a:t>
            </a:r>
            <a:r>
              <a:rPr lang="en-US" altLang="ko-KR" sz="1200" dirty="0" err="1">
                <a:latin typeface="Calibri" panose="020F0502020204030204" pitchFamily="34" charset="0"/>
                <a:cs typeface="Calibri" panose="020F0502020204030204" pitchFamily="34" charset="0"/>
              </a:rPr>
              <a:t>Hún</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dregur</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úr</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streitu</a:t>
            </a:r>
            <a:r>
              <a:rPr lang="en-US" altLang="ko-KR" sz="1200" dirty="0">
                <a:latin typeface="Calibri" panose="020F0502020204030204" pitchFamily="34" charset="0"/>
                <a:cs typeface="Calibri" panose="020F0502020204030204" pitchFamily="34" charset="0"/>
              </a:rPr>
              <a:t>. </a:t>
            </a:r>
          </a:p>
          <a:p>
            <a:pPr algn="just"/>
            <a:r>
              <a:rPr lang="en-US" altLang="ko-KR" sz="1200" dirty="0">
                <a:latin typeface="Calibri" panose="020F0502020204030204" pitchFamily="34" charset="0"/>
                <a:cs typeface="Calibri" panose="020F0502020204030204" pitchFamily="34" charset="0"/>
              </a:rPr>
              <a:t>b: </a:t>
            </a:r>
            <a:r>
              <a:rPr lang="en-US" altLang="ko-KR" sz="1200" dirty="0" err="1">
                <a:latin typeface="Calibri" panose="020F0502020204030204" pitchFamily="34" charset="0"/>
                <a:cs typeface="Calibri" panose="020F0502020204030204" pitchFamily="34" charset="0"/>
              </a:rPr>
              <a:t>Hún</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eykur</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gæði</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vinnunnar</a:t>
            </a:r>
            <a:r>
              <a:rPr lang="en-US" altLang="ko-KR" sz="1200" dirty="0">
                <a:latin typeface="Calibri" panose="020F0502020204030204" pitchFamily="34" charset="0"/>
                <a:cs typeface="Calibri" panose="020F0502020204030204" pitchFamily="34" charset="0"/>
              </a:rPr>
              <a:t>. </a:t>
            </a:r>
          </a:p>
          <a:p>
            <a:pPr algn="just"/>
            <a:r>
              <a:rPr lang="en-US" altLang="ko-KR" sz="1200" dirty="0">
                <a:latin typeface="Calibri" panose="020F0502020204030204" pitchFamily="34" charset="0"/>
                <a:cs typeface="Calibri" panose="020F0502020204030204" pitchFamily="34" charset="0"/>
              </a:rPr>
              <a:t>c: </a:t>
            </a:r>
            <a:r>
              <a:rPr lang="en-US" altLang="ko-KR" sz="1200" dirty="0" err="1">
                <a:latin typeface="Calibri" panose="020F0502020204030204" pitchFamily="34" charset="0"/>
                <a:cs typeface="Calibri" panose="020F0502020204030204" pitchFamily="34" charset="0"/>
              </a:rPr>
              <a:t>Hún</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eykur</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kvíða</a:t>
            </a:r>
            <a:r>
              <a:rPr lang="en-US" altLang="ko-KR" sz="1200" dirty="0">
                <a:latin typeface="Calibri" panose="020F0502020204030204" pitchFamily="34" charset="0"/>
                <a:cs typeface="Calibri" panose="020F0502020204030204" pitchFamily="34" charset="0"/>
              </a:rPr>
              <a:t>. </a:t>
            </a:r>
          </a:p>
          <a:p>
            <a:pPr algn="just"/>
            <a:r>
              <a:rPr lang="en-US" altLang="ko-KR" sz="1200" dirty="0">
                <a:latin typeface="Calibri" panose="020F0502020204030204" pitchFamily="34" charset="0"/>
                <a:cs typeface="Calibri" panose="020F0502020204030204" pitchFamily="34" charset="0"/>
              </a:rPr>
              <a:t>d: </a:t>
            </a:r>
            <a:r>
              <a:rPr lang="en-US" altLang="ko-KR" sz="1200" dirty="0" err="1">
                <a:latin typeface="Calibri" panose="020F0502020204030204" pitchFamily="34" charset="0"/>
                <a:cs typeface="Calibri" panose="020F0502020204030204" pitchFamily="34" charset="0"/>
              </a:rPr>
              <a:t>Hún</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ýtir</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undir</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sköpunargleði</a:t>
            </a:r>
            <a:r>
              <a:rPr lang="en-US" altLang="ko-KR" sz="1200" dirty="0">
                <a:latin typeface="Calibri" panose="020F0502020204030204" pitchFamily="34" charset="0"/>
                <a:cs typeface="Calibri" panose="020F0502020204030204" pitchFamily="34" charset="0"/>
              </a:rPr>
              <a:t>. </a:t>
            </a:r>
          </a:p>
          <a:p>
            <a:pPr algn="just"/>
            <a:endParaRPr lang="en-US" altLang="ko-KR" sz="1200" dirty="0">
              <a:latin typeface="Calibri" panose="020F0502020204030204" pitchFamily="34" charset="0"/>
              <a:cs typeface="Calibri" panose="020F0502020204030204" pitchFamily="34" charset="0"/>
            </a:endParaRP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3167844"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a:latin typeface="Calibri" panose="020F0502020204030204" pitchFamily="34" charset="0"/>
                <a:cs typeface="Calibri" panose="020F0502020204030204" pitchFamily="34" charset="0"/>
              </a:rPr>
              <a:t>Spurning 2: </a:t>
            </a:r>
            <a:r>
              <a:rPr lang="en-US" altLang="ko-KR" sz="1200" dirty="0" err="1">
                <a:latin typeface="Calibri" panose="020F0502020204030204" pitchFamily="34" charset="0"/>
                <a:cs typeface="Calibri" panose="020F0502020204030204" pitchFamily="34" charset="0"/>
              </a:rPr>
              <a:t>Hvernig</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getur</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leiðtogi</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hvatt</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til</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samvinnu</a:t>
            </a:r>
            <a:r>
              <a:rPr lang="en-US" altLang="ko-KR" sz="1200" dirty="0">
                <a:latin typeface="Calibri" panose="020F0502020204030204" pitchFamily="34" charset="0"/>
                <a:cs typeface="Calibri" panose="020F0502020204030204" pitchFamily="34" charset="0"/>
              </a:rPr>
              <a:t>? </a:t>
            </a:r>
          </a:p>
          <a:p>
            <a:pPr algn="just"/>
            <a:endParaRPr lang="en-US" altLang="ko-KR" sz="1200" dirty="0">
              <a:latin typeface="Calibri" panose="020F0502020204030204" pitchFamily="34" charset="0"/>
              <a:cs typeface="Calibri" panose="020F0502020204030204" pitchFamily="34" charset="0"/>
            </a:endParaRPr>
          </a:p>
          <a:p>
            <a:pPr algn="just"/>
            <a:r>
              <a:rPr lang="en-US" altLang="ko-KR" sz="1200" dirty="0">
                <a:latin typeface="Calibri" panose="020F0502020204030204" pitchFamily="34" charset="0"/>
                <a:cs typeface="Calibri" panose="020F0502020204030204" pitchFamily="34" charset="0"/>
              </a:rPr>
              <a:t>a: </a:t>
            </a:r>
            <a:r>
              <a:rPr lang="en-US" altLang="ko-KR" sz="1200" dirty="0" err="1">
                <a:latin typeface="Calibri" panose="020F0502020204030204" pitchFamily="34" charset="0"/>
                <a:cs typeface="Calibri" panose="020F0502020204030204" pitchFamily="34" charset="0"/>
              </a:rPr>
              <a:t>Með</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því</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hvernig</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hann</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skipuleggur</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vinnuna</a:t>
            </a:r>
            <a:r>
              <a:rPr lang="en-US" altLang="ko-KR" sz="1200" dirty="0">
                <a:latin typeface="Calibri" panose="020F0502020204030204" pitchFamily="34" charset="0"/>
                <a:cs typeface="Calibri" panose="020F0502020204030204" pitchFamily="34" charset="0"/>
              </a:rPr>
              <a:t>. </a:t>
            </a:r>
          </a:p>
          <a:p>
            <a:pPr algn="just"/>
            <a:r>
              <a:rPr lang="en-US" altLang="ko-KR" sz="1200" dirty="0">
                <a:latin typeface="Calibri" panose="020F0502020204030204" pitchFamily="34" charset="0"/>
                <a:cs typeface="Calibri" panose="020F0502020204030204" pitchFamily="34" charset="0"/>
              </a:rPr>
              <a:t>b: Hann </a:t>
            </a:r>
            <a:r>
              <a:rPr lang="en-US" altLang="ko-KR" sz="1200" dirty="0" err="1">
                <a:latin typeface="Calibri" panose="020F0502020204030204" pitchFamily="34" charset="0"/>
                <a:cs typeface="Calibri" panose="020F0502020204030204" pitchFamily="34" charset="0"/>
              </a:rPr>
              <a:t>felur</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öðrum</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verkefni</a:t>
            </a:r>
            <a:r>
              <a:rPr lang="en-US" altLang="ko-KR" sz="1200" dirty="0">
                <a:latin typeface="Calibri" panose="020F0502020204030204" pitchFamily="34" charset="0"/>
                <a:cs typeface="Calibri" panose="020F0502020204030204" pitchFamily="34" charset="0"/>
              </a:rPr>
              <a:t>. </a:t>
            </a:r>
          </a:p>
          <a:p>
            <a:pPr algn="just"/>
            <a:r>
              <a:rPr lang="en-US" altLang="ko-KR" sz="1200" dirty="0">
                <a:latin typeface="Calibri" panose="020F0502020204030204" pitchFamily="34" charset="0"/>
                <a:cs typeface="Calibri" panose="020F0502020204030204" pitchFamily="34" charset="0"/>
              </a:rPr>
              <a:t>c: Hann </a:t>
            </a:r>
            <a:r>
              <a:rPr lang="en-US" altLang="ko-KR" sz="1200" dirty="0" err="1">
                <a:latin typeface="Calibri" panose="020F0502020204030204" pitchFamily="34" charset="0"/>
                <a:cs typeface="Calibri" panose="020F0502020204030204" pitchFamily="34" charset="0"/>
              </a:rPr>
              <a:t>skapar</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þá</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tilfinningu</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að</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hann</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tilheyri</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skipulaginu</a:t>
            </a:r>
            <a:r>
              <a:rPr lang="en-US" altLang="ko-KR" sz="1200" dirty="0">
                <a:latin typeface="Calibri" panose="020F0502020204030204" pitchFamily="34" charset="0"/>
                <a:cs typeface="Calibri" panose="020F0502020204030204" pitchFamily="34" charset="0"/>
              </a:rPr>
              <a:t>. </a:t>
            </a:r>
          </a:p>
          <a:p>
            <a:pPr algn="just"/>
            <a:r>
              <a:rPr lang="en-US" altLang="ko-KR" sz="1200" dirty="0">
                <a:latin typeface="Calibri" panose="020F0502020204030204" pitchFamily="34" charset="0"/>
                <a:cs typeface="Calibri" panose="020F0502020204030204" pitchFamily="34" charset="0"/>
              </a:rPr>
              <a:t>d: </a:t>
            </a:r>
            <a:r>
              <a:rPr lang="en-US" altLang="ko-KR" sz="1200" dirty="0" err="1">
                <a:latin typeface="Calibri" panose="020F0502020204030204" pitchFamily="34" charset="0"/>
                <a:cs typeface="Calibri" panose="020F0502020204030204" pitchFamily="34" charset="0"/>
              </a:rPr>
              <a:t>Allt</a:t>
            </a:r>
            <a:r>
              <a:rPr lang="en-US" altLang="ko-KR" sz="1200" dirty="0">
                <a:latin typeface="Calibri" panose="020F0502020204030204" pitchFamily="34" charset="0"/>
                <a:cs typeface="Calibri" panose="020F0502020204030204" pitchFamily="34" charset="0"/>
              </a:rPr>
              <a:t> er </a:t>
            </a:r>
            <a:r>
              <a:rPr lang="en-US" altLang="ko-KR" sz="1200" dirty="0" err="1">
                <a:latin typeface="Calibri" panose="020F0502020204030204" pitchFamily="34" charset="0"/>
                <a:cs typeface="Calibri" panose="020F0502020204030204" pitchFamily="34" charset="0"/>
              </a:rPr>
              <a:t>rétt</a:t>
            </a:r>
            <a:r>
              <a:rPr lang="en-US" altLang="ko-KR" sz="1200" dirty="0">
                <a:latin typeface="Calibri" panose="020F0502020204030204" pitchFamily="34" charset="0"/>
                <a:cs typeface="Calibri" panose="020F0502020204030204" pitchFamily="34" charset="0"/>
              </a:rPr>
              <a:t>. </a:t>
            </a:r>
          </a:p>
          <a:p>
            <a:pPr algn="just"/>
            <a:endParaRPr lang="en-US" altLang="ko-KR" sz="1200" dirty="0">
              <a:latin typeface="Calibri" panose="020F0502020204030204" pitchFamily="34" charset="0"/>
              <a:cs typeface="Calibri" panose="020F0502020204030204" pitchFamily="34" charset="0"/>
            </a:endParaRPr>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6084168"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a:latin typeface="Calibri" panose="020F0502020204030204" pitchFamily="34" charset="0"/>
                <a:cs typeface="Calibri" panose="020F0502020204030204" pitchFamily="34" charset="0"/>
              </a:rPr>
              <a:t>Spurning 3. </a:t>
            </a:r>
            <a:r>
              <a:rPr lang="en-US" altLang="ko-KR" sz="1200" dirty="0" err="1">
                <a:latin typeface="Calibri" panose="020F0502020204030204" pitchFamily="34" charset="0"/>
                <a:cs typeface="Calibri" panose="020F0502020204030204" pitchFamily="34" charset="0"/>
              </a:rPr>
              <a:t>Hvernig</a:t>
            </a:r>
            <a:r>
              <a:rPr lang="en-US" altLang="ko-KR" sz="1200" dirty="0">
                <a:latin typeface="Calibri" panose="020F0502020204030204" pitchFamily="34" charset="0"/>
                <a:cs typeface="Calibri" panose="020F0502020204030204" pitchFamily="34" charset="0"/>
              </a:rPr>
              <a:t> er </a:t>
            </a:r>
            <a:r>
              <a:rPr lang="en-US" altLang="ko-KR" sz="1200" dirty="0" err="1">
                <a:latin typeface="Calibri" panose="020F0502020204030204" pitchFamily="34" charset="0"/>
                <a:cs typeface="Calibri" panose="020F0502020204030204" pitchFamily="34" charset="0"/>
              </a:rPr>
              <a:t>hægt</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að</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forðast</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erfiðleika</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í</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fjölmenningarlegu</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teymi</a:t>
            </a:r>
            <a:r>
              <a:rPr lang="en-US" altLang="ko-KR" sz="1200" dirty="0">
                <a:latin typeface="Calibri" panose="020F0502020204030204" pitchFamily="34" charset="0"/>
                <a:cs typeface="Calibri" panose="020F0502020204030204" pitchFamily="34" charset="0"/>
              </a:rPr>
              <a:t>? </a:t>
            </a:r>
          </a:p>
          <a:p>
            <a:pPr algn="just"/>
            <a:endParaRPr lang="en-US" altLang="ko-KR" sz="1200" dirty="0">
              <a:latin typeface="Calibri" panose="020F0502020204030204" pitchFamily="34" charset="0"/>
              <a:cs typeface="Calibri" panose="020F0502020204030204" pitchFamily="34" charset="0"/>
            </a:endParaRPr>
          </a:p>
          <a:p>
            <a:pPr algn="just"/>
            <a:r>
              <a:rPr lang="en-US" altLang="ko-KR" sz="1200" dirty="0">
                <a:latin typeface="Calibri" panose="020F0502020204030204" pitchFamily="34" charset="0"/>
                <a:cs typeface="Calibri" panose="020F0502020204030204" pitchFamily="34" charset="0"/>
              </a:rPr>
              <a:t>a: </a:t>
            </a:r>
            <a:r>
              <a:rPr lang="en-US" altLang="ko-KR" sz="1200" dirty="0" err="1">
                <a:latin typeface="Calibri" panose="020F0502020204030204" pitchFamily="34" charset="0"/>
                <a:cs typeface="Calibri" panose="020F0502020204030204" pitchFamily="34" charset="0"/>
              </a:rPr>
              <a:t>Þú</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hunsar</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menningarmun</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liðsmanna</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þinna</a:t>
            </a:r>
            <a:r>
              <a:rPr lang="en-US" altLang="ko-KR" sz="1200" dirty="0">
                <a:latin typeface="Calibri" panose="020F0502020204030204" pitchFamily="34" charset="0"/>
                <a:cs typeface="Calibri" panose="020F0502020204030204" pitchFamily="34" charset="0"/>
              </a:rPr>
              <a:t>. </a:t>
            </a:r>
          </a:p>
          <a:p>
            <a:pPr algn="just"/>
            <a:r>
              <a:rPr lang="en-US" altLang="ko-KR" sz="1200" dirty="0">
                <a:latin typeface="Calibri" panose="020F0502020204030204" pitchFamily="34" charset="0"/>
                <a:cs typeface="Calibri" panose="020F0502020204030204" pitchFamily="34" charset="0"/>
              </a:rPr>
              <a:t>b: </a:t>
            </a:r>
            <a:r>
              <a:rPr lang="en-US" altLang="ko-KR" sz="1200" dirty="0" err="1">
                <a:latin typeface="Calibri" panose="020F0502020204030204" pitchFamily="34" charset="0"/>
                <a:cs typeface="Calibri" panose="020F0502020204030204" pitchFamily="34" charset="0"/>
              </a:rPr>
              <a:t>Þú</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berst</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gegn</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staðalímyndum</a:t>
            </a:r>
            <a:r>
              <a:rPr lang="en-US" altLang="ko-KR" sz="1200" dirty="0">
                <a:latin typeface="Calibri" panose="020F0502020204030204" pitchFamily="34" charset="0"/>
                <a:cs typeface="Calibri" panose="020F0502020204030204" pitchFamily="34" charset="0"/>
              </a:rPr>
              <a:t>. </a:t>
            </a:r>
          </a:p>
          <a:p>
            <a:pPr algn="just"/>
            <a:r>
              <a:rPr lang="en-US" altLang="ko-KR" sz="1200" dirty="0">
                <a:latin typeface="Calibri" panose="020F0502020204030204" pitchFamily="34" charset="0"/>
                <a:cs typeface="Calibri" panose="020F0502020204030204" pitchFamily="34" charset="0"/>
              </a:rPr>
              <a:t>c: </a:t>
            </a:r>
            <a:r>
              <a:rPr lang="en-US" altLang="ko-KR" sz="1200" dirty="0" err="1">
                <a:latin typeface="Calibri" panose="020F0502020204030204" pitchFamily="34" charset="0"/>
                <a:cs typeface="Calibri" panose="020F0502020204030204" pitchFamily="34" charset="0"/>
              </a:rPr>
              <a:t>Þú</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vanvirðir</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menningarmun</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liðsmanna</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þinna</a:t>
            </a:r>
            <a:r>
              <a:rPr lang="en-US" altLang="ko-KR" sz="1200" dirty="0">
                <a:latin typeface="Calibri" panose="020F0502020204030204" pitchFamily="34" charset="0"/>
                <a:cs typeface="Calibri" panose="020F0502020204030204" pitchFamily="34" charset="0"/>
              </a:rPr>
              <a:t>. </a:t>
            </a:r>
          </a:p>
          <a:p>
            <a:pPr algn="just"/>
            <a:r>
              <a:rPr lang="en-US" altLang="ko-KR" sz="1200" dirty="0">
                <a:latin typeface="Calibri" panose="020F0502020204030204" pitchFamily="34" charset="0"/>
                <a:cs typeface="Calibri" panose="020F0502020204030204" pitchFamily="34" charset="0"/>
              </a:rPr>
              <a:t>d: </a:t>
            </a:r>
            <a:r>
              <a:rPr lang="en-US" altLang="ko-KR" sz="1200" dirty="0" err="1">
                <a:latin typeface="Calibri" panose="020F0502020204030204" pitchFamily="34" charset="0"/>
                <a:cs typeface="Calibri" panose="020F0502020204030204" pitchFamily="34" charset="0"/>
              </a:rPr>
              <a:t>Þú</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forðast</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inngildingu</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á</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vinnustaðnum</a:t>
            </a:r>
            <a:r>
              <a:rPr lang="en-US" altLang="ko-KR" sz="1200" dirty="0">
                <a:latin typeface="Calibri" panose="020F0502020204030204" pitchFamily="34" charset="0"/>
                <a:cs typeface="Calibri" panose="020F0502020204030204" pitchFamily="34" charset="0"/>
              </a:rPr>
              <a:t>. </a:t>
            </a:r>
          </a:p>
          <a:p>
            <a:pPr algn="just"/>
            <a:endParaRPr lang="en-US" altLang="ko-KR"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2942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err="1">
                <a:solidFill>
                  <a:schemeClr val="tx1"/>
                </a:solidFill>
              </a:rPr>
              <a:t>Sjálfsmat</a:t>
            </a:r>
            <a:endParaRPr lang="es-ES" sz="2000" b="1">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algn="l"/>
            <a:r>
              <a:rPr lang="en-US" altLang="ko-KR" sz="1800" b="1" err="1"/>
              <a:t>Fjölvalsspurningar</a:t>
            </a:r>
            <a:r>
              <a:rPr lang="en-US" altLang="ko-KR" sz="1800" b="1"/>
              <a:t> – </a:t>
            </a:r>
            <a:r>
              <a:rPr lang="en-US" altLang="ko-KR" sz="1800" b="1" err="1"/>
              <a:t>hvað</a:t>
            </a:r>
            <a:r>
              <a:rPr lang="en-US" altLang="ko-KR" sz="1800" b="1"/>
              <a:t> </a:t>
            </a:r>
            <a:r>
              <a:rPr lang="en-US" altLang="ko-KR" sz="1800" b="1" err="1"/>
              <a:t>manstu</a:t>
            </a:r>
            <a:r>
              <a:rPr lang="en-US" altLang="ko-KR" sz="1800" b="1"/>
              <a:t>? </a:t>
            </a:r>
            <a:endParaRPr lang="en-US" altLang="ko-KR" sz="1800"/>
          </a:p>
          <a:p>
            <a:pPr lvl="0" algn="l"/>
            <a:endParaRPr lang="en-US" altLang="ko-KR" sz="180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1619673" y="1771394"/>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a:latin typeface="Calibri" panose="020F0502020204030204" pitchFamily="34" charset="0"/>
                <a:cs typeface="Calibri" panose="020F0502020204030204" pitchFamily="34" charset="0"/>
              </a:rPr>
              <a:t>Spurning 4: </a:t>
            </a:r>
            <a:r>
              <a:rPr lang="en-US" altLang="ko-KR" sz="1200" dirty="0" err="1">
                <a:latin typeface="Calibri" panose="020F0502020204030204" pitchFamily="34" charset="0"/>
                <a:cs typeface="Calibri" panose="020F0502020204030204" pitchFamily="34" charset="0"/>
              </a:rPr>
              <a:t>Hvaða</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verkfæri</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þarftu</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til</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að</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selja</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verk</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þín</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á</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netinu</a:t>
            </a:r>
            <a:r>
              <a:rPr lang="en-US" altLang="ko-KR" sz="1200" dirty="0">
                <a:latin typeface="Calibri" panose="020F0502020204030204" pitchFamily="34" charset="0"/>
                <a:cs typeface="Calibri" panose="020F0502020204030204" pitchFamily="34" charset="0"/>
              </a:rPr>
              <a:t>?</a:t>
            </a:r>
          </a:p>
          <a:p>
            <a:pPr algn="just"/>
            <a:r>
              <a:rPr lang="en-US" altLang="ko-KR" sz="1200" dirty="0">
                <a:latin typeface="Calibri" panose="020F0502020204030204" pitchFamily="34" charset="0"/>
                <a:cs typeface="Calibri" panose="020F0502020204030204" pitchFamily="34" charset="0"/>
              </a:rPr>
              <a:t> </a:t>
            </a:r>
          </a:p>
          <a:p>
            <a:pPr algn="just"/>
            <a:r>
              <a:rPr lang="en-US" altLang="ko-KR" sz="1200" dirty="0">
                <a:latin typeface="Calibri" panose="020F0502020204030204" pitchFamily="34" charset="0"/>
                <a:cs typeface="Calibri" panose="020F0502020204030204" pitchFamily="34" charset="0"/>
              </a:rPr>
              <a:t>a: </a:t>
            </a:r>
            <a:r>
              <a:rPr lang="en-US" altLang="ko-KR" sz="1200" dirty="0" err="1">
                <a:latin typeface="Calibri" panose="020F0502020204030204" pitchFamily="34" charset="0"/>
                <a:cs typeface="Calibri" panose="020F0502020204030204" pitchFamily="34" charset="0"/>
              </a:rPr>
              <a:t>Tölvu</a:t>
            </a:r>
            <a:r>
              <a:rPr lang="en-US" altLang="ko-KR" sz="1200" dirty="0">
                <a:latin typeface="Calibri" panose="020F0502020204030204" pitchFamily="34" charset="0"/>
                <a:cs typeface="Calibri" panose="020F0502020204030204" pitchFamily="34" charset="0"/>
              </a:rPr>
              <a:t> </a:t>
            </a:r>
          </a:p>
          <a:p>
            <a:pPr algn="just"/>
            <a:r>
              <a:rPr lang="en-US" altLang="ko-KR" sz="1200" dirty="0">
                <a:latin typeface="Calibri" panose="020F0502020204030204" pitchFamily="34" charset="0"/>
                <a:cs typeface="Calibri" panose="020F0502020204030204" pitchFamily="34" charset="0"/>
              </a:rPr>
              <a:t>b: </a:t>
            </a:r>
            <a:r>
              <a:rPr lang="en-US" altLang="ko-KR" sz="1200" dirty="0" err="1">
                <a:latin typeface="Calibri" panose="020F0502020204030204" pitchFamily="34" charset="0"/>
                <a:cs typeface="Calibri" panose="020F0502020204030204" pitchFamily="34" charset="0"/>
              </a:rPr>
              <a:t>Hýsingaraðila</a:t>
            </a:r>
            <a:r>
              <a:rPr lang="en-US" altLang="ko-KR" sz="1200" dirty="0">
                <a:latin typeface="Calibri" panose="020F0502020204030204" pitchFamily="34" charset="0"/>
                <a:cs typeface="Calibri" panose="020F0502020204030204" pitchFamily="34" charset="0"/>
              </a:rPr>
              <a:t> </a:t>
            </a:r>
          </a:p>
          <a:p>
            <a:pPr algn="just"/>
            <a:r>
              <a:rPr lang="en-US" altLang="ko-KR" sz="1200" dirty="0">
                <a:latin typeface="Calibri" panose="020F0502020204030204" pitchFamily="34" charset="0"/>
                <a:cs typeface="Calibri" panose="020F0502020204030204" pitchFamily="34" charset="0"/>
              </a:rPr>
              <a:t>c: </a:t>
            </a:r>
            <a:r>
              <a:rPr lang="en-US" altLang="ko-KR" sz="1200" dirty="0" err="1">
                <a:latin typeface="Calibri" panose="020F0502020204030204" pitchFamily="34" charset="0"/>
                <a:cs typeface="Calibri" panose="020F0502020204030204" pitchFamily="34" charset="0"/>
              </a:rPr>
              <a:t>Lén</a:t>
            </a:r>
            <a:endParaRPr lang="en-US" altLang="ko-KR" sz="1200" dirty="0">
              <a:latin typeface="Calibri" panose="020F0502020204030204" pitchFamily="34" charset="0"/>
              <a:cs typeface="Calibri" panose="020F0502020204030204" pitchFamily="34" charset="0"/>
            </a:endParaRPr>
          </a:p>
          <a:p>
            <a:pPr algn="just"/>
            <a:r>
              <a:rPr lang="en-US" altLang="ko-KR" sz="1200" dirty="0">
                <a:latin typeface="Calibri" panose="020F0502020204030204" pitchFamily="34" charset="0"/>
                <a:cs typeface="Calibri" panose="020F0502020204030204" pitchFamily="34" charset="0"/>
              </a:rPr>
              <a:t>d: </a:t>
            </a:r>
            <a:r>
              <a:rPr lang="en-US" altLang="ko-KR" sz="1200" dirty="0" err="1">
                <a:latin typeface="Calibri" panose="020F0502020204030204" pitchFamily="34" charset="0"/>
                <a:cs typeface="Calibri" panose="020F0502020204030204" pitchFamily="34" charset="0"/>
              </a:rPr>
              <a:t>Allt</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framangreint</a:t>
            </a:r>
            <a:r>
              <a:rPr lang="en-US" altLang="ko-KR" sz="1200" dirty="0">
                <a:latin typeface="Calibri" panose="020F0502020204030204" pitchFamily="34" charset="0"/>
                <a:cs typeface="Calibri" panose="020F0502020204030204" pitchFamily="34" charset="0"/>
              </a:rPr>
              <a:t> </a:t>
            </a:r>
          </a:p>
          <a:p>
            <a:pPr algn="just"/>
            <a:endParaRPr lang="en-US" altLang="ko-KR" sz="1200" dirty="0">
              <a:latin typeface="Calibri" panose="020F0502020204030204" pitchFamily="34" charset="0"/>
              <a:cs typeface="Calibri" panose="020F0502020204030204" pitchFamily="34" charset="0"/>
            </a:endParaRP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716016"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a:latin typeface="Calibri" panose="020F0502020204030204" pitchFamily="34" charset="0"/>
                <a:cs typeface="Calibri" panose="020F0502020204030204" pitchFamily="34" charset="0"/>
              </a:rPr>
              <a:t>Spurning 5: </a:t>
            </a:r>
            <a:r>
              <a:rPr lang="en-US" altLang="ko-KR" sz="1200" dirty="0" err="1">
                <a:latin typeface="Calibri" panose="020F0502020204030204" pitchFamily="34" charset="0"/>
                <a:cs typeface="Calibri" panose="020F0502020204030204" pitchFamily="34" charset="0"/>
              </a:rPr>
              <a:t>Hvað</a:t>
            </a:r>
            <a:r>
              <a:rPr lang="en-US" altLang="ko-KR" sz="1200" dirty="0">
                <a:latin typeface="Calibri" panose="020F0502020204030204" pitchFamily="34" charset="0"/>
                <a:cs typeface="Calibri" panose="020F0502020204030204" pitchFamily="34" charset="0"/>
              </a:rPr>
              <a:t> er </a:t>
            </a:r>
            <a:r>
              <a:rPr lang="en-US" altLang="ko-KR" sz="1200" dirty="0" err="1">
                <a:latin typeface="Calibri" panose="020F0502020204030204" pitchFamily="34" charset="0"/>
                <a:cs typeface="Calibri" panose="020F0502020204030204" pitchFamily="34" charset="0"/>
              </a:rPr>
              <a:t>ólíklegt</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að</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verði</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arðbært</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rafrænt</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fyrirtæki</a:t>
            </a:r>
            <a:r>
              <a:rPr lang="en-US" altLang="ko-KR" sz="1200" dirty="0">
                <a:latin typeface="Calibri" panose="020F0502020204030204" pitchFamily="34" charset="0"/>
                <a:cs typeface="Calibri" panose="020F0502020204030204" pitchFamily="34" charset="0"/>
              </a:rPr>
              <a:t>? </a:t>
            </a:r>
          </a:p>
          <a:p>
            <a:pPr algn="just"/>
            <a:endParaRPr lang="en-US" altLang="ko-KR" sz="1200" dirty="0">
              <a:latin typeface="Calibri" panose="020F0502020204030204" pitchFamily="34" charset="0"/>
              <a:cs typeface="Calibri" panose="020F0502020204030204" pitchFamily="34" charset="0"/>
            </a:endParaRPr>
          </a:p>
          <a:p>
            <a:pPr algn="just"/>
            <a:r>
              <a:rPr lang="en-US" altLang="ko-KR" sz="1200" dirty="0">
                <a:latin typeface="Calibri" panose="020F0502020204030204" pitchFamily="34" charset="0"/>
                <a:cs typeface="Calibri" panose="020F0502020204030204" pitchFamily="34" charset="0"/>
              </a:rPr>
              <a:t>a: </a:t>
            </a:r>
            <a:r>
              <a:rPr lang="en-US" altLang="ko-KR" sz="1200" dirty="0" err="1">
                <a:latin typeface="Calibri" panose="020F0502020204030204" pitchFamily="34" charset="0"/>
                <a:cs typeface="Calibri" panose="020F0502020204030204" pitchFamily="34" charset="0"/>
              </a:rPr>
              <a:t>Þjálfun</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gæludýra</a:t>
            </a:r>
            <a:r>
              <a:rPr lang="en-US" altLang="ko-KR" sz="1200" dirty="0">
                <a:latin typeface="Calibri" panose="020F0502020204030204" pitchFamily="34" charset="0"/>
                <a:cs typeface="Calibri" panose="020F0502020204030204" pitchFamily="34" charset="0"/>
              </a:rPr>
              <a:t> </a:t>
            </a:r>
          </a:p>
          <a:p>
            <a:pPr algn="just"/>
            <a:r>
              <a:rPr lang="en-US" altLang="ko-KR" sz="1200" dirty="0">
                <a:latin typeface="Calibri" panose="020F0502020204030204" pitchFamily="34" charset="0"/>
                <a:cs typeface="Calibri" panose="020F0502020204030204" pitchFamily="34" charset="0"/>
              </a:rPr>
              <a:t>b: Instagram-</a:t>
            </a:r>
            <a:r>
              <a:rPr lang="en-US" altLang="ko-KR" sz="1200" dirty="0" err="1">
                <a:latin typeface="Calibri" panose="020F0502020204030204" pitchFamily="34" charset="0"/>
                <a:cs typeface="Calibri" panose="020F0502020204030204" pitchFamily="34" charset="0"/>
              </a:rPr>
              <a:t>markaðssetning</a:t>
            </a:r>
            <a:r>
              <a:rPr lang="en-US" altLang="ko-KR" sz="1200" dirty="0">
                <a:latin typeface="Calibri" panose="020F0502020204030204" pitchFamily="34" charset="0"/>
                <a:cs typeface="Calibri" panose="020F0502020204030204" pitchFamily="34" charset="0"/>
              </a:rPr>
              <a:t> </a:t>
            </a:r>
          </a:p>
          <a:p>
            <a:pPr algn="just"/>
            <a:r>
              <a:rPr lang="en-US" altLang="ko-KR" sz="1200" dirty="0">
                <a:latin typeface="Calibri" panose="020F0502020204030204" pitchFamily="34" charset="0"/>
                <a:cs typeface="Calibri" panose="020F0502020204030204" pitchFamily="34" charset="0"/>
              </a:rPr>
              <a:t>c: </a:t>
            </a:r>
            <a:r>
              <a:rPr lang="en-US" altLang="ko-KR" sz="1200" dirty="0" err="1">
                <a:latin typeface="Calibri" panose="020F0502020204030204" pitchFamily="34" charset="0"/>
                <a:cs typeface="Calibri" panose="020F0502020204030204" pitchFamily="34" charset="0"/>
              </a:rPr>
              <a:t>Ferilskráa</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skrif</a:t>
            </a:r>
            <a:r>
              <a:rPr lang="en-US" altLang="ko-KR" sz="1200" dirty="0">
                <a:latin typeface="Calibri" panose="020F0502020204030204" pitchFamily="34" charset="0"/>
                <a:cs typeface="Calibri" panose="020F0502020204030204" pitchFamily="34" charset="0"/>
              </a:rPr>
              <a:t> </a:t>
            </a:r>
          </a:p>
          <a:p>
            <a:pPr algn="just"/>
            <a:r>
              <a:rPr lang="en-US" altLang="ko-KR" sz="1200" dirty="0">
                <a:latin typeface="Calibri" panose="020F0502020204030204" pitchFamily="34" charset="0"/>
                <a:cs typeface="Calibri" panose="020F0502020204030204" pitchFamily="34" charset="0"/>
              </a:rPr>
              <a:t>d: </a:t>
            </a:r>
            <a:r>
              <a:rPr lang="en-US" altLang="ko-KR" sz="1200" dirty="0" err="1">
                <a:latin typeface="Calibri" panose="020F0502020204030204" pitchFamily="34" charset="0"/>
                <a:cs typeface="Calibri" panose="020F0502020204030204" pitchFamily="34" charset="0"/>
              </a:rPr>
              <a:t>Grafísk</a:t>
            </a:r>
            <a:r>
              <a:rPr lang="en-US" altLang="ko-KR" sz="1200" dirty="0">
                <a:latin typeface="Calibri" panose="020F0502020204030204" pitchFamily="34" charset="0"/>
                <a:cs typeface="Calibri" panose="020F0502020204030204" pitchFamily="34" charset="0"/>
              </a:rPr>
              <a:t> </a:t>
            </a:r>
            <a:r>
              <a:rPr lang="en-US" altLang="ko-KR" sz="1200" dirty="0" err="1">
                <a:latin typeface="Calibri" panose="020F0502020204030204" pitchFamily="34" charset="0"/>
                <a:cs typeface="Calibri" panose="020F0502020204030204" pitchFamily="34" charset="0"/>
              </a:rPr>
              <a:t>hönnun</a:t>
            </a:r>
            <a:r>
              <a:rPr lang="en-US" altLang="ko-KR" sz="1200" dirty="0">
                <a:latin typeface="Calibri" panose="020F0502020204030204" pitchFamily="34" charset="0"/>
                <a:cs typeface="Calibri" panose="020F0502020204030204" pitchFamily="34" charset="0"/>
              </a:rPr>
              <a:t> </a:t>
            </a:r>
          </a:p>
          <a:p>
            <a:pPr algn="just"/>
            <a:endParaRPr lang="en-US" altLang="ko-KR"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6379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46003"/>
            <a:ext cx="9144000" cy="576064"/>
          </a:xfrm>
        </p:spPr>
        <p:txBody>
          <a:bodyPr/>
          <a:lstStyle/>
          <a:p>
            <a:r>
              <a:rPr lang="is-IS" altLang="ko-KR" sz="3200" dirty="0"/>
              <a:t>Helstu atriði</a:t>
            </a:r>
            <a:endParaRPr lang="ko-KR" altLang="en-US" sz="3200" dirty="0"/>
          </a:p>
        </p:txBody>
      </p:sp>
      <p:grpSp>
        <p:nvGrpSpPr>
          <p:cNvPr id="7" name="Group 6"/>
          <p:cNvGrpSpPr/>
          <p:nvPr/>
        </p:nvGrpSpPr>
        <p:grpSpPr>
          <a:xfrm>
            <a:off x="3583892" y="1752851"/>
            <a:ext cx="900000" cy="900000"/>
            <a:chOff x="3563888" y="1923678"/>
            <a:chExt cx="900000" cy="900000"/>
          </a:xfrm>
        </p:grpSpPr>
        <p:sp>
          <p:nvSpPr>
            <p:cNvPr id="4" name="Rectangle 3"/>
            <p:cNvSpPr/>
            <p:nvPr/>
          </p:nvSpPr>
          <p:spPr>
            <a:xfrm>
              <a:off x="3563888" y="1923678"/>
              <a:ext cx="900000" cy="90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5" name="Right Triangle 4"/>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latin typeface="Calibri" panose="020F0502020204030204" pitchFamily="34" charset="0"/>
              </a:endParaRPr>
            </a:p>
          </p:txBody>
        </p:sp>
      </p:grpSp>
      <p:grpSp>
        <p:nvGrpSpPr>
          <p:cNvPr id="8" name="Group 7"/>
          <p:cNvGrpSpPr/>
          <p:nvPr/>
        </p:nvGrpSpPr>
        <p:grpSpPr>
          <a:xfrm rot="5400000">
            <a:off x="4594682" y="1500851"/>
            <a:ext cx="1152000" cy="1152000"/>
            <a:chOff x="3563888" y="1923678"/>
            <a:chExt cx="900000" cy="900000"/>
          </a:xfrm>
        </p:grpSpPr>
        <p:sp>
          <p:nvSpPr>
            <p:cNvPr id="9" name="Rectangle 8"/>
            <p:cNvSpPr/>
            <p:nvPr/>
          </p:nvSpPr>
          <p:spPr>
            <a:xfrm>
              <a:off x="3563888" y="1923678"/>
              <a:ext cx="900000" cy="90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10" name="Right Triangle 9"/>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latin typeface="Calibri" panose="020F0502020204030204" pitchFamily="34" charset="0"/>
              </a:endParaRPr>
            </a:p>
          </p:txBody>
        </p:sp>
      </p:grpSp>
      <p:grpSp>
        <p:nvGrpSpPr>
          <p:cNvPr id="11" name="Group 10"/>
          <p:cNvGrpSpPr/>
          <p:nvPr/>
        </p:nvGrpSpPr>
        <p:grpSpPr>
          <a:xfrm rot="10800000">
            <a:off x="4594682" y="2765140"/>
            <a:ext cx="720000" cy="720000"/>
            <a:chOff x="3563888" y="1923678"/>
            <a:chExt cx="900000" cy="900000"/>
          </a:xfrm>
        </p:grpSpPr>
        <p:sp>
          <p:nvSpPr>
            <p:cNvPr id="12" name="Rectangle 11"/>
            <p:cNvSpPr/>
            <p:nvPr/>
          </p:nvSpPr>
          <p:spPr>
            <a:xfrm>
              <a:off x="3563888" y="1923678"/>
              <a:ext cx="900000" cy="90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13" name="Right Triangle 12"/>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latin typeface="Calibri" panose="020F0502020204030204" pitchFamily="34" charset="0"/>
              </a:endParaRPr>
            </a:p>
          </p:txBody>
        </p:sp>
      </p:grpSp>
      <p:grpSp>
        <p:nvGrpSpPr>
          <p:cNvPr id="14" name="Group 13"/>
          <p:cNvGrpSpPr/>
          <p:nvPr/>
        </p:nvGrpSpPr>
        <p:grpSpPr>
          <a:xfrm rot="16200000">
            <a:off x="3489790" y="2781099"/>
            <a:ext cx="1008033" cy="1008033"/>
            <a:chOff x="3563888" y="1923678"/>
            <a:chExt cx="900000" cy="900000"/>
          </a:xfrm>
        </p:grpSpPr>
        <p:sp>
          <p:nvSpPr>
            <p:cNvPr id="15" name="Rectangle 14"/>
            <p:cNvSpPr/>
            <p:nvPr/>
          </p:nvSpPr>
          <p:spPr>
            <a:xfrm>
              <a:off x="3563888" y="1923678"/>
              <a:ext cx="900000" cy="9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16" name="Right Triangle 15"/>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latin typeface="Calibri" panose="020F0502020204030204" pitchFamily="34" charset="0"/>
              </a:endParaRPr>
            </a:p>
          </p:txBody>
        </p:sp>
      </p:grpSp>
      <p:sp>
        <p:nvSpPr>
          <p:cNvPr id="17" name="TextBox 16"/>
          <p:cNvSpPr txBox="1"/>
          <p:nvPr/>
        </p:nvSpPr>
        <p:spPr>
          <a:xfrm>
            <a:off x="3993095" y="2171366"/>
            <a:ext cx="402887" cy="400110"/>
          </a:xfrm>
          <a:prstGeom prst="rect">
            <a:avLst/>
          </a:prstGeom>
          <a:noFill/>
        </p:spPr>
        <p:txBody>
          <a:bodyPr wrap="square" rtlCol="0">
            <a:spAutoFit/>
          </a:bodyPr>
          <a:lstStyle/>
          <a:p>
            <a:pPr algn="ctr"/>
            <a:r>
              <a:rPr lang="en-US" altLang="ko-KR" sz="2000">
                <a:solidFill>
                  <a:srgbClr val="87B5BA"/>
                </a:solidFill>
                <a:latin typeface="Calibri" panose="020F0502020204030204" pitchFamily="34" charset="0"/>
                <a:cs typeface="Calibri" panose="020F0502020204030204" pitchFamily="34" charset="0"/>
              </a:rPr>
              <a:t>A</a:t>
            </a:r>
            <a:endParaRPr lang="ko-KR" altLang="en-US" sz="2000">
              <a:solidFill>
                <a:srgbClr val="87B5BA"/>
              </a:solidFill>
              <a:latin typeface="Calibri" panose="020F0502020204030204" pitchFamily="34" charset="0"/>
              <a:cs typeface="Calibri" panose="020F0502020204030204" pitchFamily="34" charset="0"/>
            </a:endParaRPr>
          </a:p>
        </p:txBody>
      </p:sp>
      <p:sp>
        <p:nvSpPr>
          <p:cNvPr id="18" name="TextBox 17"/>
          <p:cNvSpPr txBox="1"/>
          <p:nvPr/>
        </p:nvSpPr>
        <p:spPr>
          <a:xfrm>
            <a:off x="4701297" y="2131662"/>
            <a:ext cx="402887" cy="400110"/>
          </a:xfrm>
          <a:prstGeom prst="rect">
            <a:avLst/>
          </a:prstGeom>
          <a:noFill/>
        </p:spPr>
        <p:txBody>
          <a:bodyPr wrap="square" rtlCol="0">
            <a:spAutoFit/>
          </a:bodyPr>
          <a:lstStyle/>
          <a:p>
            <a:pPr algn="ctr"/>
            <a:r>
              <a:rPr lang="en-US" altLang="ko-KR" sz="2000">
                <a:solidFill>
                  <a:srgbClr val="86BD70"/>
                </a:solidFill>
                <a:latin typeface="Calibri" panose="020F0502020204030204" pitchFamily="34" charset="0"/>
                <a:cs typeface="Calibri" panose="020F0502020204030204" pitchFamily="34" charset="0"/>
              </a:rPr>
              <a:t>B</a:t>
            </a:r>
            <a:endParaRPr lang="ko-KR" altLang="en-US" sz="2000">
              <a:solidFill>
                <a:srgbClr val="86BD70"/>
              </a:solidFill>
              <a:latin typeface="Calibri" panose="020F0502020204030204" pitchFamily="34" charset="0"/>
              <a:cs typeface="Calibri" panose="020F0502020204030204" pitchFamily="34" charset="0"/>
            </a:endParaRPr>
          </a:p>
        </p:txBody>
      </p:sp>
      <p:sp>
        <p:nvSpPr>
          <p:cNvPr id="19" name="TextBox 18"/>
          <p:cNvSpPr txBox="1"/>
          <p:nvPr/>
        </p:nvSpPr>
        <p:spPr>
          <a:xfrm>
            <a:off x="3993095" y="2859371"/>
            <a:ext cx="402887" cy="400110"/>
          </a:xfrm>
          <a:prstGeom prst="rect">
            <a:avLst/>
          </a:prstGeom>
          <a:noFill/>
        </p:spPr>
        <p:txBody>
          <a:bodyPr wrap="square" rtlCol="0">
            <a:spAutoFit/>
          </a:bodyPr>
          <a:lstStyle/>
          <a:p>
            <a:pPr algn="ctr"/>
            <a:r>
              <a:rPr lang="en-US" altLang="ko-KR" sz="2000">
                <a:solidFill>
                  <a:srgbClr val="87B5BA"/>
                </a:solidFill>
                <a:latin typeface="Calibri" panose="020F0502020204030204" pitchFamily="34" charset="0"/>
                <a:cs typeface="Calibri" panose="020F0502020204030204" pitchFamily="34" charset="0"/>
              </a:rPr>
              <a:t>C</a:t>
            </a:r>
            <a:endParaRPr lang="ko-KR" altLang="en-US" sz="2000">
              <a:solidFill>
                <a:srgbClr val="87B5BA"/>
              </a:solidFill>
              <a:latin typeface="Calibri" panose="020F0502020204030204" pitchFamily="34" charset="0"/>
              <a:cs typeface="Calibri" panose="020F0502020204030204" pitchFamily="34" charset="0"/>
            </a:endParaRPr>
          </a:p>
        </p:txBody>
      </p:sp>
      <p:sp>
        <p:nvSpPr>
          <p:cNvPr id="20" name="TextBox 19"/>
          <p:cNvSpPr txBox="1"/>
          <p:nvPr/>
        </p:nvSpPr>
        <p:spPr>
          <a:xfrm>
            <a:off x="4606330" y="2781099"/>
            <a:ext cx="402887" cy="400110"/>
          </a:xfrm>
          <a:prstGeom prst="rect">
            <a:avLst/>
          </a:prstGeom>
          <a:noFill/>
        </p:spPr>
        <p:txBody>
          <a:bodyPr wrap="square" rtlCol="0">
            <a:spAutoFit/>
          </a:bodyPr>
          <a:lstStyle/>
          <a:p>
            <a:pPr algn="ctr"/>
            <a:r>
              <a:rPr lang="en-US" altLang="ko-KR" sz="2000">
                <a:solidFill>
                  <a:srgbClr val="F39E5A"/>
                </a:solidFill>
                <a:latin typeface="Calibri" panose="020F0502020204030204" pitchFamily="34" charset="0"/>
                <a:cs typeface="Calibri" panose="020F0502020204030204" pitchFamily="34" charset="0"/>
              </a:rPr>
              <a:t>D</a:t>
            </a:r>
            <a:endParaRPr lang="ko-KR" altLang="en-US" sz="2000">
              <a:solidFill>
                <a:srgbClr val="F39E5A"/>
              </a:solidFill>
              <a:latin typeface="Calibri" panose="020F0502020204030204" pitchFamily="34" charset="0"/>
              <a:cs typeface="Calibri" panose="020F0502020204030204" pitchFamily="34" charset="0"/>
            </a:endParaRPr>
          </a:p>
        </p:txBody>
      </p:sp>
      <p:sp>
        <p:nvSpPr>
          <p:cNvPr id="21" name="Rectangle 9"/>
          <p:cNvSpPr/>
          <p:nvPr/>
        </p:nvSpPr>
        <p:spPr>
          <a:xfrm>
            <a:off x="3698714" y="1863598"/>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22" name="Rectangle 16"/>
          <p:cNvSpPr/>
          <p:nvPr/>
        </p:nvSpPr>
        <p:spPr>
          <a:xfrm rot="2700000">
            <a:off x="3674803" y="3244507"/>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23" name="Oval 21"/>
          <p:cNvSpPr>
            <a:spLocks noChangeAspect="1"/>
          </p:cNvSpPr>
          <p:nvPr/>
        </p:nvSpPr>
        <p:spPr>
          <a:xfrm>
            <a:off x="5201489" y="1682116"/>
            <a:ext cx="391466" cy="39473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Calibri" panose="020F0502020204030204" pitchFamily="34" charset="0"/>
            </a:endParaRPr>
          </a:p>
        </p:txBody>
      </p:sp>
      <p:sp>
        <p:nvSpPr>
          <p:cNvPr id="24" name="Rounded Rectangle 27"/>
          <p:cNvSpPr/>
          <p:nvPr/>
        </p:nvSpPr>
        <p:spPr>
          <a:xfrm>
            <a:off x="4914910" y="3155788"/>
            <a:ext cx="295178" cy="22673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Calibri" panose="020F0502020204030204" pitchFamily="34" charset="0"/>
            </a:endParaRPr>
          </a:p>
        </p:txBody>
      </p:sp>
      <p:grpSp>
        <p:nvGrpSpPr>
          <p:cNvPr id="25" name="Group 24"/>
          <p:cNvGrpSpPr/>
          <p:nvPr/>
        </p:nvGrpSpPr>
        <p:grpSpPr>
          <a:xfrm>
            <a:off x="520350" y="1563638"/>
            <a:ext cx="2811542" cy="1048024"/>
            <a:chOff x="803639" y="3362835"/>
            <a:chExt cx="2288584" cy="1048024"/>
          </a:xfrm>
        </p:grpSpPr>
        <p:sp>
          <p:nvSpPr>
            <p:cNvPr id="26" name="TextBox 25"/>
            <p:cNvSpPr txBox="1"/>
            <p:nvPr/>
          </p:nvSpPr>
          <p:spPr>
            <a:xfrm>
              <a:off x="803639" y="3579862"/>
              <a:ext cx="2288584" cy="830997"/>
            </a:xfrm>
            <a:prstGeom prst="rect">
              <a:avLst/>
            </a:prstGeom>
            <a:noFill/>
          </p:spPr>
          <p:txBody>
            <a:bodyPr wrap="square" rtlCol="0">
              <a:spAutoFit/>
            </a:bodyPr>
            <a:lstStyle/>
            <a:p>
              <a:pPr algn="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Viðskiptastjórnun</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er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nokkuð</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vítt</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svið</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tekur</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mið</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af</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heildarstjórnun</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og</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samræmingu</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á</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þeirri</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starfsemi</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sem</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fyrirtæki</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þróar</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og</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hefur</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með</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cs typeface="Calibri" panose="020F0502020204030204" pitchFamily="34" charset="0"/>
                </a:rPr>
                <a:t>höndum</a:t>
              </a:r>
              <a:r>
                <a:rPr lang="en-US" altLang="ko-KR" sz="1200" dirty="0">
                  <a:solidFill>
                    <a:schemeClr val="tx1">
                      <a:lumMod val="75000"/>
                      <a:lumOff val="25000"/>
                    </a:schemeClr>
                  </a:solidFill>
                  <a:latin typeface="Calibri" panose="020F0502020204030204" pitchFamily="34" charset="0"/>
                  <a:cs typeface="Calibri" panose="020F0502020204030204" pitchFamily="34" charset="0"/>
                </a:rPr>
                <a:t>.   </a:t>
              </a:r>
              <a:endParaRPr lang="ko-KR" alt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7" name="TextBox 26"/>
            <p:cNvSpPr txBox="1"/>
            <p:nvPr/>
          </p:nvSpPr>
          <p:spPr>
            <a:xfrm>
              <a:off x="803639" y="3362835"/>
              <a:ext cx="2218370" cy="307777"/>
            </a:xfrm>
            <a:prstGeom prst="rect">
              <a:avLst/>
            </a:prstGeom>
            <a:noFill/>
          </p:spPr>
          <p:txBody>
            <a:bodyPr wrap="square" rtlCol="0">
              <a:spAutoFit/>
            </a:bodyPr>
            <a:lstStyle/>
            <a:p>
              <a:pPr algn="r"/>
              <a:r>
                <a:rPr lang="is-IS" altLang="ko-KR" sz="1400" dirty="0">
                  <a:solidFill>
                    <a:schemeClr val="tx1">
                      <a:lumMod val="75000"/>
                      <a:lumOff val="25000"/>
                    </a:schemeClr>
                  </a:solidFill>
                  <a:latin typeface="Calibri" panose="020F0502020204030204" pitchFamily="34" charset="0"/>
                  <a:cs typeface="Calibri" panose="020F0502020204030204" pitchFamily="34" charset="0"/>
                </a:rPr>
                <a:t>Stjórnun</a:t>
              </a:r>
              <a:endParaRPr lang="ko-KR" altLang="en-US" sz="1400"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28" name="Group 27"/>
          <p:cNvGrpSpPr/>
          <p:nvPr/>
        </p:nvGrpSpPr>
        <p:grpSpPr>
          <a:xfrm>
            <a:off x="703449" y="3014882"/>
            <a:ext cx="2539483" cy="1264547"/>
            <a:chOff x="803640" y="3362835"/>
            <a:chExt cx="2059657" cy="1102688"/>
          </a:xfrm>
        </p:grpSpPr>
        <p:sp>
          <p:nvSpPr>
            <p:cNvPr id="29" name="TextBox 28"/>
            <p:cNvSpPr txBox="1"/>
            <p:nvPr/>
          </p:nvSpPr>
          <p:spPr>
            <a:xfrm>
              <a:off x="803640" y="3579862"/>
              <a:ext cx="2059657" cy="885661"/>
            </a:xfrm>
            <a:prstGeom prst="rect">
              <a:avLst/>
            </a:prstGeom>
            <a:noFill/>
          </p:spPr>
          <p:txBody>
            <a:bodyPr wrap="square" rtlCol="0">
              <a:spAutoFit/>
            </a:bodyPr>
            <a:lstStyle/>
            <a:p>
              <a:pPr algn="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tilheyra</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þéttu</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teymi</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þýðir</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njóta</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framþróunar</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fyrirtækisins</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og</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samvinna</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og</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hæfni</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í</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hópvinnu</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er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ein</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sú</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mikilvægasta</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hæfni</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sem</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litið</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er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til</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við</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ráðningu</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endParaRPr lang="ko-KR" alt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0" name="TextBox 29"/>
            <p:cNvSpPr txBox="1"/>
            <p:nvPr/>
          </p:nvSpPr>
          <p:spPr>
            <a:xfrm>
              <a:off x="803640" y="3362835"/>
              <a:ext cx="2059657" cy="268382"/>
            </a:xfrm>
            <a:prstGeom prst="rect">
              <a:avLst/>
            </a:prstGeom>
            <a:noFill/>
          </p:spPr>
          <p:txBody>
            <a:bodyPr wrap="square" rtlCol="0">
              <a:spAutoFit/>
            </a:bodyPr>
            <a:lstStyle/>
            <a:p>
              <a:pPr algn="r"/>
              <a:r>
                <a:rPr lang="en-US" altLang="ko-KR" sz="1400" dirty="0" err="1">
                  <a:solidFill>
                    <a:schemeClr val="tx1">
                      <a:lumMod val="75000"/>
                      <a:lumOff val="25000"/>
                    </a:schemeClr>
                  </a:solidFill>
                  <a:latin typeface="Calibri" panose="020F0502020204030204" pitchFamily="34" charset="0"/>
                  <a:cs typeface="Calibri" panose="020F0502020204030204" pitchFamily="34" charset="0"/>
                </a:rPr>
                <a:t>Kostir</a:t>
              </a:r>
              <a:r>
                <a:rPr lang="en-US" altLang="ko-KR" sz="1400" dirty="0">
                  <a:solidFill>
                    <a:schemeClr val="tx1">
                      <a:lumMod val="75000"/>
                      <a:lumOff val="25000"/>
                    </a:schemeClr>
                  </a:solidFill>
                  <a:latin typeface="Calibri" panose="020F0502020204030204" pitchFamily="34" charset="0"/>
                  <a:cs typeface="Calibri" panose="020F0502020204030204" pitchFamily="34" charset="0"/>
                </a:rPr>
                <a:t> </a:t>
              </a:r>
              <a:r>
                <a:rPr lang="en-US" altLang="ko-KR" sz="1400" dirty="0" err="1">
                  <a:solidFill>
                    <a:schemeClr val="tx1">
                      <a:lumMod val="75000"/>
                      <a:lumOff val="25000"/>
                    </a:schemeClr>
                  </a:solidFill>
                  <a:latin typeface="Calibri" panose="020F0502020204030204" pitchFamily="34" charset="0"/>
                  <a:cs typeface="Calibri" panose="020F0502020204030204" pitchFamily="34" charset="0"/>
                </a:rPr>
                <a:t>teymisvinnu</a:t>
              </a:r>
              <a:endParaRPr lang="ko-KR" altLang="en-US" sz="1400"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1" name="Group 30"/>
          <p:cNvGrpSpPr/>
          <p:nvPr/>
        </p:nvGrpSpPr>
        <p:grpSpPr>
          <a:xfrm>
            <a:off x="5940152" y="1588440"/>
            <a:ext cx="2539483" cy="1040660"/>
            <a:chOff x="803640" y="3370199"/>
            <a:chExt cx="2059657" cy="1040660"/>
          </a:xfrm>
        </p:grpSpPr>
        <p:sp>
          <p:nvSpPr>
            <p:cNvPr id="32" name="TextBox 31"/>
            <p:cNvSpPr txBox="1"/>
            <p:nvPr/>
          </p:nvSpPr>
          <p:spPr>
            <a:xfrm>
              <a:off x="803640" y="3579862"/>
              <a:ext cx="2059657" cy="830997"/>
            </a:xfrm>
            <a:prstGeom prst="rect">
              <a:avLst/>
            </a:prstGeom>
            <a:noFill/>
          </p:spPr>
          <p:txBody>
            <a:bodyPr wrap="square" rtlCol="0">
              <a:spAutoFit/>
            </a:bodyPr>
            <a:lstStyle/>
            <a:p>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Þróun</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hæfni</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í</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menningarlæsi</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er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besta</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leiðin</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til</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aðlagast</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fjölmenningarlegu</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fyrirtæki</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teymi</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á</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árangursríkan</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hátt</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endParaRPr lang="ko-KR" alt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3" name="TextBox 32"/>
            <p:cNvSpPr txBox="1"/>
            <p:nvPr/>
          </p:nvSpPr>
          <p:spPr>
            <a:xfrm>
              <a:off x="803640" y="3370199"/>
              <a:ext cx="2014866" cy="307777"/>
            </a:xfrm>
            <a:prstGeom prst="rect">
              <a:avLst/>
            </a:prstGeom>
            <a:noFill/>
          </p:spPr>
          <p:txBody>
            <a:bodyPr wrap="square" rtlCol="0">
              <a:spAutoFit/>
            </a:bodyPr>
            <a:lstStyle/>
            <a:p>
              <a:r>
                <a:rPr lang="is-IS" altLang="ko-KR" sz="1400" dirty="0">
                  <a:solidFill>
                    <a:schemeClr val="tx1">
                      <a:lumMod val="75000"/>
                      <a:lumOff val="25000"/>
                    </a:schemeClr>
                  </a:solidFill>
                  <a:latin typeface="Calibri" panose="020F0502020204030204" pitchFamily="34" charset="0"/>
                  <a:cs typeface="Calibri" panose="020F0502020204030204" pitchFamily="34" charset="0"/>
                </a:rPr>
                <a:t>Fjölmenningarleg stjórnun</a:t>
              </a:r>
              <a:endParaRPr lang="ko-KR" altLang="en-US" sz="1400"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4" name="Group 33"/>
          <p:cNvGrpSpPr/>
          <p:nvPr/>
        </p:nvGrpSpPr>
        <p:grpSpPr>
          <a:xfrm>
            <a:off x="5634910" y="3109492"/>
            <a:ext cx="2539483" cy="1084130"/>
            <a:chOff x="803640" y="3362835"/>
            <a:chExt cx="2059657" cy="929494"/>
          </a:xfrm>
        </p:grpSpPr>
        <p:sp>
          <p:nvSpPr>
            <p:cNvPr id="35" name="TextBox 34"/>
            <p:cNvSpPr txBox="1"/>
            <p:nvPr/>
          </p:nvSpPr>
          <p:spPr>
            <a:xfrm>
              <a:off x="803640" y="3579862"/>
              <a:ext cx="2059657" cy="712467"/>
            </a:xfrm>
            <a:prstGeom prst="rect">
              <a:avLst/>
            </a:prstGeom>
            <a:noFill/>
          </p:spPr>
          <p:txBody>
            <a:bodyPr wrap="square" rtlCol="0">
              <a:spAutoFit/>
            </a:bodyPr>
            <a:lstStyle/>
            <a:p>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Það</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getur</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verið</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arðbært</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að</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stofna</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rekstur</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á</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netinu</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með</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hliðsjón</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af</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þeirri</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reynslu</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sem</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við</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höfum</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öll</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öðlast</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í</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r>
                <a:rPr lang="en-GB" altLang="ko-KR" sz="1200" dirty="0" err="1">
                  <a:solidFill>
                    <a:schemeClr val="tx1">
                      <a:lumMod val="75000"/>
                      <a:lumOff val="25000"/>
                    </a:schemeClr>
                  </a:solidFill>
                  <a:latin typeface="Calibri" panose="020F0502020204030204" pitchFamily="34" charset="0"/>
                  <a:cs typeface="Calibri" panose="020F0502020204030204" pitchFamily="34" charset="0"/>
                </a:rPr>
                <a:t>faraldrinum</a:t>
              </a:r>
              <a:r>
                <a:rPr lang="en-GB" altLang="ko-KR" sz="1200" dirty="0">
                  <a:solidFill>
                    <a:schemeClr val="tx1">
                      <a:lumMod val="75000"/>
                      <a:lumOff val="25000"/>
                    </a:schemeClr>
                  </a:solidFill>
                  <a:latin typeface="Calibri" panose="020F0502020204030204" pitchFamily="34" charset="0"/>
                  <a:cs typeface="Calibri" panose="020F0502020204030204" pitchFamily="34" charset="0"/>
                </a:rPr>
                <a:t>. </a:t>
              </a:r>
              <a:endParaRPr lang="ko-KR" alt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6" name="TextBox 35"/>
            <p:cNvSpPr txBox="1"/>
            <p:nvPr/>
          </p:nvSpPr>
          <p:spPr>
            <a:xfrm>
              <a:off x="803640" y="3362835"/>
              <a:ext cx="2059657" cy="237489"/>
            </a:xfrm>
            <a:prstGeom prst="rect">
              <a:avLst/>
            </a:prstGeom>
            <a:noFill/>
          </p:spPr>
          <p:txBody>
            <a:bodyPr wrap="square" rtlCol="0">
              <a:spAutoFit/>
            </a:bodyPr>
            <a:lstStyle/>
            <a:p>
              <a:r>
                <a:rPr lang="en-US" altLang="ko-KR" sz="1200" err="1">
                  <a:solidFill>
                    <a:schemeClr val="tx1">
                      <a:lumMod val="75000"/>
                      <a:lumOff val="25000"/>
                    </a:schemeClr>
                  </a:solidFill>
                  <a:latin typeface="Calibri" panose="020F0502020204030204" pitchFamily="34" charset="0"/>
                  <a:cs typeface="Calibri" panose="020F0502020204030204" pitchFamily="34" charset="0"/>
                </a:rPr>
                <a:t>Netfyrirtæki</a:t>
              </a:r>
              <a:r>
                <a:rPr lang="en-US" altLang="ko-KR" sz="1200">
                  <a:solidFill>
                    <a:schemeClr val="tx1">
                      <a:lumMod val="75000"/>
                      <a:lumOff val="25000"/>
                    </a:schemeClr>
                  </a:solidFill>
                  <a:latin typeface="Calibri" panose="020F0502020204030204" pitchFamily="34" charset="0"/>
                  <a:cs typeface="Calibri" panose="020F0502020204030204" pitchFamily="34" charset="0"/>
                </a:rPr>
                <a:t> </a:t>
              </a:r>
              <a:endParaRPr lang="ko-KR" altLang="en-US" sz="1200">
                <a:solidFill>
                  <a:schemeClr val="tx1">
                    <a:lumMod val="75000"/>
                    <a:lumOff val="25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37894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a:xfrm>
            <a:off x="633945" y="704701"/>
            <a:ext cx="5616624" cy="576263"/>
          </a:xfrm>
        </p:spPr>
        <p:txBody>
          <a:bodyPr/>
          <a:lstStyle/>
          <a:p>
            <a:pPr algn="l"/>
            <a:r>
              <a:rPr lang="es-ES" sz="1800" dirty="0">
                <a:latin typeface="Calibri" panose="020F0502020204030204" pitchFamily="34" charset="0"/>
                <a:cs typeface="Calibri" panose="020F0502020204030204" pitchFamily="34" charset="0"/>
              </a:rPr>
              <a:t>1.2: </a:t>
            </a:r>
            <a:r>
              <a:rPr lang="es-ES" sz="1800" dirty="0" err="1">
                <a:latin typeface="Calibri" panose="020F0502020204030204" pitchFamily="34" charset="0"/>
                <a:cs typeface="Calibri" panose="020F0502020204030204" pitchFamily="34" charset="0"/>
              </a:rPr>
              <a:t>Kostir</a:t>
            </a:r>
            <a:r>
              <a:rPr lang="es-ES" sz="1800" dirty="0">
                <a:latin typeface="Calibri" panose="020F0502020204030204" pitchFamily="34" charset="0"/>
                <a:cs typeface="Calibri" panose="020F0502020204030204" pitchFamily="34" charset="0"/>
              </a:rPr>
              <a:t> </a:t>
            </a:r>
            <a:r>
              <a:rPr lang="es-ES" sz="1800" dirty="0" err="1">
                <a:latin typeface="Calibri" panose="020F0502020204030204" pitchFamily="34" charset="0"/>
                <a:cs typeface="Calibri" panose="020F0502020204030204" pitchFamily="34" charset="0"/>
              </a:rPr>
              <a:t>og</a:t>
            </a:r>
            <a:r>
              <a:rPr lang="es-ES" sz="1800" dirty="0">
                <a:latin typeface="Calibri" panose="020F0502020204030204" pitchFamily="34" charset="0"/>
                <a:cs typeface="Calibri" panose="020F0502020204030204" pitchFamily="34" charset="0"/>
              </a:rPr>
              <a:t> </a:t>
            </a:r>
            <a:r>
              <a:rPr lang="es-ES" sz="1800" dirty="0" err="1">
                <a:latin typeface="Calibri" panose="020F0502020204030204" pitchFamily="34" charset="0"/>
                <a:cs typeface="Calibri" panose="020F0502020204030204" pitchFamily="34" charset="0"/>
              </a:rPr>
              <a:t>dæmi</a:t>
            </a:r>
            <a:r>
              <a:rPr lang="es-ES" sz="1800" dirty="0">
                <a:latin typeface="Calibri" panose="020F0502020204030204" pitchFamily="34" charset="0"/>
                <a:cs typeface="Calibri" panose="020F0502020204030204" pitchFamily="34" charset="0"/>
              </a:rPr>
              <a:t> </a:t>
            </a:r>
            <a:r>
              <a:rPr lang="es-ES" sz="1800" dirty="0" err="1">
                <a:latin typeface="Calibri" panose="020F0502020204030204" pitchFamily="34" charset="0"/>
                <a:cs typeface="Calibri" panose="020F0502020204030204" pitchFamily="34" charset="0"/>
              </a:rPr>
              <a:t>um</a:t>
            </a:r>
            <a:r>
              <a:rPr lang="es-ES" sz="1800" dirty="0">
                <a:latin typeface="Calibri" panose="020F0502020204030204" pitchFamily="34" charset="0"/>
                <a:cs typeface="Calibri" panose="020F0502020204030204" pitchFamily="34" charset="0"/>
              </a:rPr>
              <a:t> </a:t>
            </a:r>
            <a:r>
              <a:rPr lang="es-ES" sz="1800" dirty="0" err="1"/>
              <a:t>teymis</a:t>
            </a:r>
            <a:r>
              <a:rPr lang="es-ES" sz="1800" dirty="0" err="1">
                <a:latin typeface="Calibri" panose="020F0502020204030204" pitchFamily="34" charset="0"/>
                <a:cs typeface="Calibri" panose="020F0502020204030204" pitchFamily="34" charset="0"/>
              </a:rPr>
              <a:t>vinnu</a:t>
            </a:r>
            <a:r>
              <a:rPr lang="es-ES" sz="1800" dirty="0">
                <a:latin typeface="Calibri" panose="020F0502020204030204" pitchFamily="34" charset="0"/>
                <a:cs typeface="Calibri" panose="020F0502020204030204" pitchFamily="34" charset="0"/>
              </a:rPr>
              <a:t> </a:t>
            </a:r>
          </a:p>
        </p:txBody>
      </p:sp>
      <p:sp>
        <p:nvSpPr>
          <p:cNvPr id="5" name="CasetăText 4">
            <a:extLst>
              <a:ext uri="{FF2B5EF4-FFF2-40B4-BE49-F238E27FC236}">
                <a16:creationId xmlns:a16="http://schemas.microsoft.com/office/drawing/2014/main" id="{C6774ADA-B057-3612-8E48-D13ADD10E182}"/>
              </a:ext>
            </a:extLst>
          </p:cNvPr>
          <p:cNvSpPr txBox="1"/>
          <p:nvPr/>
        </p:nvSpPr>
        <p:spPr>
          <a:xfrm>
            <a:off x="633945" y="2211710"/>
            <a:ext cx="7553232" cy="1633332"/>
          </a:xfrm>
          <a:prstGeom prst="rect">
            <a:avLst/>
          </a:prstGeom>
          <a:noFill/>
        </p:spPr>
        <p:txBody>
          <a:bodyPr wrap="square">
            <a:spAutoFit/>
          </a:bodyPr>
          <a:lstStyle/>
          <a:p>
            <a:pPr algn="l" latinLnBrk="0" hangingPunct="0"/>
            <a:r>
              <a:rPr lang="is-IS" sz="1200" dirty="0">
                <a:solidFill>
                  <a:srgbClr val="000000"/>
                </a:solidFill>
                <a:latin typeface="Calibri" panose="020F0502020204030204" pitchFamily="34" charset="0"/>
                <a:cs typeface="Calibri" panose="020F0502020204030204" pitchFamily="34" charset="0"/>
              </a:rPr>
              <a:t>Í </a:t>
            </a:r>
            <a:r>
              <a:rPr lang="is-IS" sz="1200" b="0" i="0" u="none" strike="noStrike" dirty="0">
                <a:solidFill>
                  <a:srgbClr val="000000"/>
                </a:solidFill>
                <a:effectLst/>
                <a:latin typeface="Calibri" panose="020F0502020204030204" pitchFamily="34" charset="0"/>
                <a:cs typeface="Calibri" panose="020F0502020204030204" pitchFamily="34" charset="0"/>
              </a:rPr>
              <a:t>starfsviðtölum er hæfni í </a:t>
            </a:r>
            <a:r>
              <a:rPr lang="is-IS" sz="1200" dirty="0">
                <a:solidFill>
                  <a:srgbClr val="000000"/>
                </a:solidFill>
                <a:latin typeface="Calibri" panose="020F0502020204030204" pitchFamily="34" charset="0"/>
                <a:cs typeface="Calibri" panose="020F0502020204030204" pitchFamily="34" charset="0"/>
              </a:rPr>
              <a:t>teymis</a:t>
            </a:r>
            <a:r>
              <a:rPr lang="is-IS" sz="1200" b="0" i="0" u="none" strike="noStrike" dirty="0">
                <a:solidFill>
                  <a:srgbClr val="000000"/>
                </a:solidFill>
                <a:effectLst/>
                <a:latin typeface="Calibri" panose="020F0502020204030204" pitchFamily="34" charset="0"/>
                <a:cs typeface="Calibri" panose="020F0502020204030204" pitchFamily="34" charset="0"/>
              </a:rPr>
              <a:t>vinnu metin mikils í mati á umsækjendum en hún skilar margskonar ávinningi til fyrirtækisins. Skoðum nokkra kosti teymisvinnu sem nýtast bæði í starfsumhverfi fyrirtækisins</a:t>
            </a:r>
            <a:r>
              <a:rPr lang="is-IS" sz="1200" dirty="0">
                <a:solidFill>
                  <a:srgbClr val="000000"/>
                </a:solidFill>
                <a:latin typeface="Calibri" panose="020F0502020204030204" pitchFamily="34" charset="0"/>
                <a:cs typeface="Calibri" panose="020F0502020204030204" pitchFamily="34" charset="0"/>
              </a:rPr>
              <a:t>, </a:t>
            </a:r>
            <a:r>
              <a:rPr lang="is-IS" sz="1200" b="0" i="0" u="none" strike="noStrike" dirty="0">
                <a:solidFill>
                  <a:srgbClr val="000000"/>
                </a:solidFill>
                <a:effectLst/>
                <a:latin typeface="Calibri" panose="020F0502020204030204" pitchFamily="34" charset="0"/>
                <a:cs typeface="Calibri" panose="020F0502020204030204" pitchFamily="34" charset="0"/>
              </a:rPr>
              <a:t>íþróttaliðunum og einnig í kennslu þar sem margir koma að sameiginlegum verkefnum: </a:t>
            </a:r>
          </a:p>
          <a:p>
            <a:pPr algn="l" latinLnBrk="0" hangingPunct="0"/>
            <a:endParaRPr lang="is-IS" sz="1200" b="0" i="0" u="none" strike="noStrike" dirty="0">
              <a:solidFill>
                <a:srgbClr val="000000"/>
              </a:solidFill>
              <a:effectLst/>
              <a:latin typeface="Calibri" panose="020F0502020204030204" pitchFamily="34" charset="0"/>
              <a:cs typeface="Calibri" panose="020F0502020204030204" pitchFamily="34" charset="0"/>
            </a:endParaRPr>
          </a:p>
          <a:p>
            <a:pPr algn="l" latinLnBrk="0" hangingPunct="0"/>
            <a:endParaRPr lang="is-IS" sz="1200" b="0" i="0" u="none" strike="noStrike" dirty="0">
              <a:solidFill>
                <a:srgbClr val="000000"/>
              </a:solidFill>
              <a:effectLst/>
              <a:latin typeface="Calibri" panose="020F0502020204030204" pitchFamily="34" charset="0"/>
              <a:cs typeface="Calibri" panose="020F0502020204030204" pitchFamily="34" charset="0"/>
            </a:endParaRPr>
          </a:p>
          <a:p>
            <a:pPr algn="l" latinLnBrk="0" hangingPunct="0"/>
            <a:r>
              <a:rPr lang="is-IS" sz="1200" b="1" i="0" u="none" strike="noStrike" dirty="0">
                <a:solidFill>
                  <a:srgbClr val="000000"/>
                </a:solidFill>
                <a:effectLst/>
                <a:latin typeface="Calibri" panose="020F0502020204030204" pitchFamily="34" charset="0"/>
                <a:cs typeface="Calibri" panose="020F0502020204030204" pitchFamily="34" charset="0"/>
              </a:rPr>
              <a:t>1. Hún stuðlar að sköpun og lærdómi. </a:t>
            </a:r>
            <a:r>
              <a:rPr lang="is-IS" sz="1200" b="0" i="0" u="none" strike="noStrike" dirty="0">
                <a:solidFill>
                  <a:srgbClr val="000000"/>
                </a:solidFill>
                <a:effectLst/>
                <a:latin typeface="Calibri" panose="020F0502020204030204" pitchFamily="34" charset="0"/>
                <a:cs typeface="Calibri" panose="020F0502020204030204" pitchFamily="34" charset="0"/>
              </a:rPr>
              <a:t>Sköpun vex þegar fólk vinnur saman sem teymi. </a:t>
            </a:r>
            <a:r>
              <a:rPr lang="is-IS" sz="1200" dirty="0">
                <a:solidFill>
                  <a:srgbClr val="000000"/>
                </a:solidFill>
                <a:latin typeface="Calibri" panose="020F0502020204030204" pitchFamily="34" charset="0"/>
                <a:cs typeface="Calibri" panose="020F0502020204030204" pitchFamily="34" charset="0"/>
              </a:rPr>
              <a:t>Í hugmyndavinnu er komist hjá</a:t>
            </a:r>
            <a:r>
              <a:rPr lang="is-IS" sz="1200" b="0" i="0" u="none" strike="noStrike" dirty="0">
                <a:solidFill>
                  <a:srgbClr val="000000"/>
                </a:solidFill>
                <a:effectLst/>
                <a:latin typeface="Calibri" panose="020F0502020204030204" pitchFamily="34" charset="0"/>
                <a:cs typeface="Calibri" panose="020F0502020204030204" pitchFamily="34" charset="0"/>
              </a:rPr>
              <a:t> sjálfhverfum sjónarmiðum og sköpunargleðin fær byr undir báða vængi þökk sé sjónarhorni teymisfélaganna. </a:t>
            </a:r>
          </a:p>
          <a:p>
            <a:pPr algn="just" latinLnBrk="0" hangingPunct="0">
              <a:lnSpc>
                <a:spcPct val="150000"/>
              </a:lnSpc>
              <a:spcAft>
                <a:spcPts val="800"/>
              </a:spcAft>
            </a:pPr>
            <a:endParaRPr lang="is-I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ubstituent text 7">
            <a:extLst>
              <a:ext uri="{FF2B5EF4-FFF2-40B4-BE49-F238E27FC236}">
                <a16:creationId xmlns:a16="http://schemas.microsoft.com/office/drawing/2014/main" id="{DC6ACB9F-9AEA-4A28-6C72-3186542E2C1C}"/>
              </a:ext>
            </a:extLst>
          </p:cNvPr>
          <p:cNvSpPr txBox="1">
            <a:spLocks noGrp="1"/>
          </p:cNvSpPr>
          <p:nvPr>
            <p:ph type="body" sz="quarter" idx="10"/>
          </p:nvPr>
        </p:nvSpPr>
        <p:spPr>
          <a:xfrm>
            <a:off x="634873" y="299519"/>
            <a:ext cx="8280920" cy="405047"/>
          </a:xfrm>
          <a:prstGeom prst="rect">
            <a:avLst/>
          </a:prstGeom>
          <a:noFill/>
        </p:spPr>
        <p:txBody>
          <a:bodyPr wrap="square">
            <a:spAutoFit/>
          </a:bodyPr>
          <a:lstStyle/>
          <a:p>
            <a:pPr algn="l">
              <a:lnSpc>
                <a:spcPct val="107000"/>
              </a:lnSpc>
              <a:spcAft>
                <a:spcPts val="800"/>
              </a:spcAft>
            </a:pPr>
            <a:r>
              <a:rPr lang="en-GB" sz="2000" dirty="0">
                <a:solidFill>
                  <a:schemeClr val="tx1"/>
                </a:solidFill>
                <a:effectLst/>
                <a:ea typeface="Arial" panose="020B0604020202020204" pitchFamily="34" charset="0"/>
              </a:rPr>
              <a:t>1. </a:t>
            </a:r>
            <a:r>
              <a:rPr lang="en-GB" sz="2000" dirty="0" err="1">
                <a:effectLst/>
                <a:latin typeface="Calibri" panose="020F0502020204030204" pitchFamily="34" charset="0"/>
                <a:ea typeface="Arial" panose="020B0604020202020204" pitchFamily="34" charset="0"/>
                <a:cs typeface="Calibri" panose="020F0502020204030204" pitchFamily="34" charset="0"/>
              </a:rPr>
              <a:t>Fyrirtækjastjórnun</a:t>
            </a:r>
            <a:r>
              <a:rPr lang="en-GB" sz="2000" dirty="0">
                <a:effectLst/>
                <a:ea typeface="Arial" panose="020B0604020202020204" pitchFamily="34" charset="0"/>
              </a:rPr>
              <a:t> </a:t>
            </a:r>
            <a:r>
              <a:rPr lang="en-GB" sz="2000" dirty="0" err="1">
                <a:effectLst/>
                <a:ea typeface="Arial" panose="020B0604020202020204" pitchFamily="34" charset="0"/>
              </a:rPr>
              <a:t>og</a:t>
            </a:r>
            <a:r>
              <a:rPr lang="en-GB" sz="2000" dirty="0">
                <a:effectLst/>
                <a:ea typeface="Arial" panose="020B0604020202020204" pitchFamily="34" charset="0"/>
              </a:rPr>
              <a:t> </a:t>
            </a:r>
            <a:r>
              <a:rPr lang="en-GB" sz="2000" dirty="0" err="1">
                <a:effectLst/>
                <a:ea typeface="Arial" panose="020B0604020202020204" pitchFamily="34" charset="0"/>
              </a:rPr>
              <a:t>árangursrík</a:t>
            </a:r>
            <a:r>
              <a:rPr lang="en-GB" sz="2000" dirty="0">
                <a:effectLst/>
                <a:ea typeface="Arial" panose="020B0604020202020204" pitchFamily="34" charset="0"/>
              </a:rPr>
              <a:t> </a:t>
            </a:r>
            <a:r>
              <a:rPr lang="en-GB" sz="2000" dirty="0" err="1">
                <a:ea typeface="Arial" panose="020B0604020202020204" pitchFamily="34" charset="0"/>
              </a:rPr>
              <a:t>teymis</a:t>
            </a:r>
            <a:r>
              <a:rPr lang="en-GB" sz="2000" dirty="0" err="1">
                <a:effectLst/>
                <a:ea typeface="Arial" panose="020B0604020202020204" pitchFamily="34" charset="0"/>
              </a:rPr>
              <a:t>vinna</a:t>
            </a:r>
            <a:r>
              <a:rPr lang="en-GB" sz="2000" dirty="0">
                <a:effectLst/>
                <a:ea typeface="Arial" panose="020B0604020202020204" pitchFamily="34" charset="0"/>
              </a:rPr>
              <a:t> </a:t>
            </a:r>
            <a:endParaRPr lang="ro-RO" sz="2000" dirty="0">
              <a:solidFill>
                <a:schemeClr val="tx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6465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 y="3003798"/>
            <a:ext cx="9144000" cy="576063"/>
          </a:xfrm>
        </p:spPr>
        <p:txBody>
          <a:bodyPr/>
          <a:lstStyle/>
          <a:p>
            <a:r>
              <a:rPr lang="en-US" altLang="ko-KR" sz="3600" dirty="0" err="1"/>
              <a:t>Takk</a:t>
            </a:r>
            <a:r>
              <a:rPr lang="en-US" altLang="ko-KR" sz="3600" dirty="0"/>
              <a:t> </a:t>
            </a:r>
            <a:r>
              <a:rPr lang="en-US" altLang="ko-KR" sz="3600" dirty="0" err="1"/>
              <a:t>fyrir</a:t>
            </a:r>
            <a:r>
              <a:rPr lang="en-US" altLang="ko-KR" sz="3600" dirty="0"/>
              <a:t>!</a:t>
            </a:r>
            <a:endParaRPr lang="ko-KR" altLang="en-US" sz="3600" dirty="0"/>
          </a:p>
        </p:txBody>
      </p:sp>
      <p:sp>
        <p:nvSpPr>
          <p:cNvPr id="3" name="Text Placeholder 2"/>
          <p:cNvSpPr>
            <a:spLocks noGrp="1"/>
          </p:cNvSpPr>
          <p:nvPr>
            <p:ph type="body" sz="quarter" idx="11"/>
          </p:nvPr>
        </p:nvSpPr>
        <p:spPr>
          <a:xfrm>
            <a:off x="-148" y="3867894"/>
            <a:ext cx="9144000" cy="288032"/>
          </a:xfrm>
        </p:spPr>
        <p:txBody>
          <a:bodyPr/>
          <a:lstStyle/>
          <a:p>
            <a:pPr lvl="0"/>
            <a:r>
              <a:rPr lang="en-US" altLang="ko-KR" sz="1800" dirty="0" err="1"/>
              <a:t>Sjá</a:t>
            </a:r>
            <a:r>
              <a:rPr lang="en-US" altLang="ko-KR" sz="1800" dirty="0"/>
              <a:t> </a:t>
            </a:r>
            <a:r>
              <a:rPr lang="en-US" altLang="ko-KR" sz="1800" dirty="0" err="1"/>
              <a:t>meira</a:t>
            </a:r>
            <a:r>
              <a:rPr lang="en-US" altLang="ko-KR" sz="1800" dirty="0"/>
              <a:t> </a:t>
            </a:r>
            <a:r>
              <a:rPr lang="en-US" altLang="ko-KR" sz="1800" dirty="0" err="1"/>
              <a:t>á</a:t>
            </a:r>
            <a:r>
              <a:rPr lang="en-US" altLang="ko-KR" sz="1800" dirty="0"/>
              <a:t>:  </a:t>
            </a:r>
            <a:r>
              <a:rPr lang="en-US" altLang="ko-KR" sz="1800" dirty="0">
                <a:hlinkClick r:id="rId2"/>
              </a:rPr>
              <a:t>www.projectspecial.eu</a:t>
            </a:r>
            <a:r>
              <a:rPr lang="en-US" altLang="ko-KR" sz="1800" dirty="0"/>
              <a:t>! </a:t>
            </a:r>
          </a:p>
        </p:txBody>
      </p:sp>
    </p:spTree>
    <p:extLst>
      <p:ext uri="{BB962C8B-B14F-4D97-AF65-F5344CB8AC3E}">
        <p14:creationId xmlns:p14="http://schemas.microsoft.com/office/powerpoint/2010/main" val="6145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683568" y="411510"/>
            <a:ext cx="7020780" cy="838948"/>
          </a:xfrm>
          <a:prstGeom prst="rect">
            <a:avLst/>
          </a:prstGeom>
          <a:noFill/>
        </p:spPr>
        <p:txBody>
          <a:bodyPr wrap="square">
            <a:spAutoFit/>
          </a:bodyPr>
          <a:lstStyle/>
          <a:p>
            <a:pPr>
              <a:lnSpc>
                <a:spcPct val="107000"/>
              </a:lnSpc>
              <a:spcAft>
                <a:spcPts val="800"/>
              </a:spcAft>
            </a:pPr>
            <a:r>
              <a:rPr lang="en-GB" sz="2000" dirty="0">
                <a:effectLst/>
                <a:latin typeface="Calibri" panose="020F0502020204030204" pitchFamily="34" charset="0"/>
                <a:ea typeface="Arial" panose="020B0604020202020204" pitchFamily="34" charset="0"/>
              </a:rPr>
              <a:t>1. </a:t>
            </a:r>
            <a:r>
              <a:rPr lang="is-IS" sz="2000" dirty="0">
                <a:effectLst/>
                <a:latin typeface="Calibri" panose="020F0502020204030204" pitchFamily="34" charset="0"/>
                <a:ea typeface="Arial" panose="020B0604020202020204" pitchFamily="34" charset="0"/>
              </a:rPr>
              <a:t>Fyrirtækjastjórnun</a:t>
            </a:r>
            <a:r>
              <a:rPr lang="en-GB" sz="2000" dirty="0">
                <a:effectLst/>
                <a:latin typeface="Calibri" panose="020F0502020204030204" pitchFamily="34" charset="0"/>
                <a:ea typeface="Arial" panose="020B0604020202020204" pitchFamily="34" charset="0"/>
              </a:rPr>
              <a:t> </a:t>
            </a:r>
            <a:r>
              <a:rPr lang="en-GB" sz="2000" dirty="0" err="1">
                <a:effectLst/>
                <a:latin typeface="Calibri" panose="020F0502020204030204" pitchFamily="34" charset="0"/>
                <a:ea typeface="Arial" panose="020B0604020202020204" pitchFamily="34" charset="0"/>
              </a:rPr>
              <a:t>og</a:t>
            </a:r>
            <a:r>
              <a:rPr lang="en-GB" sz="2000" dirty="0">
                <a:effectLst/>
                <a:latin typeface="Calibri" panose="020F0502020204030204" pitchFamily="34" charset="0"/>
                <a:ea typeface="Arial" panose="020B0604020202020204" pitchFamily="34" charset="0"/>
              </a:rPr>
              <a:t> </a:t>
            </a:r>
            <a:r>
              <a:rPr lang="en-GB" sz="2000" dirty="0" err="1">
                <a:effectLst/>
                <a:latin typeface="Calibri" panose="020F0502020204030204" pitchFamily="34" charset="0"/>
                <a:ea typeface="Arial" panose="020B0604020202020204" pitchFamily="34" charset="0"/>
              </a:rPr>
              <a:t>árangursrík</a:t>
            </a:r>
            <a:r>
              <a:rPr lang="en-GB" sz="2000" dirty="0">
                <a:effectLst/>
                <a:latin typeface="Calibri" panose="020F0502020204030204" pitchFamily="34" charset="0"/>
                <a:ea typeface="Arial" panose="020B0604020202020204" pitchFamily="34" charset="0"/>
              </a:rPr>
              <a:t> </a:t>
            </a:r>
            <a:r>
              <a:rPr lang="en-GB" sz="2000" dirty="0" err="1">
                <a:latin typeface="Calibri" panose="020F0502020204030204" pitchFamily="34" charset="0"/>
                <a:ea typeface="Arial" panose="020B0604020202020204" pitchFamily="34" charset="0"/>
              </a:rPr>
              <a:t>teymis</a:t>
            </a:r>
            <a:r>
              <a:rPr lang="en-GB" sz="2000" dirty="0" err="1">
                <a:effectLst/>
                <a:latin typeface="Calibri" panose="020F0502020204030204" pitchFamily="34" charset="0"/>
                <a:ea typeface="Arial" panose="020B0604020202020204" pitchFamily="34" charset="0"/>
              </a:rPr>
              <a:t>vinna</a:t>
            </a:r>
            <a:r>
              <a:rPr lang="en-GB" sz="2000" dirty="0">
                <a:effectLst/>
                <a:latin typeface="Calibri" panose="020F0502020204030204" pitchFamily="34" charset="0"/>
                <a:ea typeface="Arial" panose="020B0604020202020204" pitchFamily="34" charset="0"/>
              </a:rPr>
              <a:t> </a:t>
            </a:r>
            <a:endParaRPr lang="ro-RO" sz="2000" dirty="0">
              <a:effectLst/>
              <a:latin typeface="Calibri" panose="020F0502020204030204" pitchFamily="34" charset="0"/>
              <a:ea typeface="Calibri" panose="020F0502020204030204" pitchFamily="34" charset="0"/>
            </a:endParaRPr>
          </a:p>
          <a:p>
            <a:pPr>
              <a:lnSpc>
                <a:spcPct val="107000"/>
              </a:lnSpc>
              <a:spcAft>
                <a:spcPts val="800"/>
              </a:spcAft>
            </a:pPr>
            <a:endParaRPr lang="ro-RO" sz="2000" dirty="0">
              <a:effectLst/>
              <a:latin typeface="Calibri" panose="020F0502020204030204" pitchFamily="34" charset="0"/>
              <a:ea typeface="Calibri" panose="020F0502020204030204" pitchFamily="34" charset="0"/>
            </a:endParaRPr>
          </a:p>
        </p:txBody>
      </p:sp>
      <p:sp>
        <p:nvSpPr>
          <p:cNvPr id="4" name="CasetăText 3">
            <a:extLst>
              <a:ext uri="{FF2B5EF4-FFF2-40B4-BE49-F238E27FC236}">
                <a16:creationId xmlns:a16="http://schemas.microsoft.com/office/drawing/2014/main" id="{A803250F-AD67-3BC9-BC9F-3A09A23CBA57}"/>
              </a:ext>
            </a:extLst>
          </p:cNvPr>
          <p:cNvSpPr txBox="1"/>
          <p:nvPr/>
        </p:nvSpPr>
        <p:spPr>
          <a:xfrm>
            <a:off x="683568" y="1131590"/>
            <a:ext cx="7848872" cy="2187330"/>
          </a:xfrm>
          <a:prstGeom prst="rect">
            <a:avLst/>
          </a:prstGeom>
          <a:noFill/>
        </p:spPr>
        <p:txBody>
          <a:bodyPr wrap="square">
            <a:spAutoFit/>
          </a:bodyPr>
          <a:lstStyle/>
          <a:p>
            <a:pPr algn="l" latinLnBrk="0" hangingPunct="0"/>
            <a:r>
              <a:rPr lang="is-IS" sz="1200" b="1" i="0" u="none" strike="noStrike" dirty="0">
                <a:solidFill>
                  <a:srgbClr val="000000"/>
                </a:solidFill>
                <a:effectLst/>
                <a:latin typeface="Calibri" panose="020F0502020204030204" pitchFamily="34" charset="0"/>
                <a:cs typeface="Calibri" panose="020F0502020204030204" pitchFamily="34" charset="0"/>
              </a:rPr>
              <a:t>2. Í teymisvinnu eru styrkleikar einstaklinganna í </a:t>
            </a:r>
            <a:r>
              <a:rPr lang="is-IS" sz="1200" b="1" dirty="0">
                <a:solidFill>
                  <a:srgbClr val="000000"/>
                </a:solidFill>
                <a:latin typeface="Calibri" panose="020F0502020204030204" pitchFamily="34" charset="0"/>
                <a:cs typeface="Calibri" panose="020F0502020204030204" pitchFamily="34" charset="0"/>
              </a:rPr>
              <a:t>teyminu nýttir</a:t>
            </a:r>
            <a:r>
              <a:rPr lang="is-IS" sz="1200" b="1" i="0" u="none" strike="noStrike" dirty="0">
                <a:solidFill>
                  <a:srgbClr val="000000"/>
                </a:solidFill>
                <a:effectLst/>
                <a:latin typeface="Calibri" panose="020F0502020204030204" pitchFamily="34" charset="0"/>
                <a:cs typeface="Calibri" panose="020F0502020204030204" pitchFamily="34" charset="0"/>
              </a:rPr>
              <a:t>. </a:t>
            </a:r>
            <a:r>
              <a:rPr lang="is-IS" sz="1200" b="0" i="0" u="none" strike="noStrike" dirty="0">
                <a:solidFill>
                  <a:srgbClr val="000000"/>
                </a:solidFill>
                <a:effectLst/>
                <a:latin typeface="Calibri" panose="020F0502020204030204" pitchFamily="34" charset="0"/>
                <a:cs typeface="Calibri" panose="020F0502020204030204" pitchFamily="34" charset="0"/>
              </a:rPr>
              <a:t>Samvinna gerir það að verkum að hæfileikar hvers og eins í teyminu bæta hvor annan upp og búa til lokaafurð sem hefði ekki verið hægt að ná sem einstaklingar. Eins og í hljómsveit þar sem ein manneskja er frábær </a:t>
            </a:r>
            <a:r>
              <a:rPr lang="is-IS" sz="1200" dirty="0">
                <a:solidFill>
                  <a:srgbClr val="000000"/>
                </a:solidFill>
                <a:latin typeface="Calibri" panose="020F0502020204030204" pitchFamily="34" charset="0"/>
                <a:cs typeface="Calibri" panose="020F0502020204030204" pitchFamily="34" charset="0"/>
              </a:rPr>
              <a:t>í að </a:t>
            </a:r>
            <a:r>
              <a:rPr lang="is-IS" sz="1200" b="0" i="0" u="none" strike="noStrike" dirty="0">
                <a:solidFill>
                  <a:srgbClr val="000000"/>
                </a:solidFill>
                <a:effectLst/>
                <a:latin typeface="Calibri" panose="020F0502020204030204" pitchFamily="34" charset="0"/>
                <a:cs typeface="Calibri" panose="020F0502020204030204" pitchFamily="34" charset="0"/>
              </a:rPr>
              <a:t>syngja, önnur er frábær á gítar, </a:t>
            </a:r>
            <a:r>
              <a:rPr lang="is-IS" sz="1200" dirty="0">
                <a:solidFill>
                  <a:srgbClr val="000000"/>
                </a:solidFill>
                <a:latin typeface="Calibri" panose="020F0502020204030204" pitchFamily="34" charset="0"/>
                <a:cs typeface="Calibri" panose="020F0502020204030204" pitchFamily="34" charset="0"/>
              </a:rPr>
              <a:t>þriðja</a:t>
            </a:r>
            <a:r>
              <a:rPr lang="is-IS" sz="1200" b="0" i="0" u="none" strike="noStrike" dirty="0">
                <a:solidFill>
                  <a:srgbClr val="000000"/>
                </a:solidFill>
                <a:effectLst/>
                <a:latin typeface="Calibri" panose="020F0502020204030204" pitchFamily="34" charset="0"/>
                <a:cs typeface="Calibri" panose="020F0502020204030204" pitchFamily="34" charset="0"/>
              </a:rPr>
              <a:t> er góð á bassa og </a:t>
            </a:r>
            <a:r>
              <a:rPr lang="is-IS" sz="1200" dirty="0">
                <a:solidFill>
                  <a:srgbClr val="000000"/>
                </a:solidFill>
                <a:latin typeface="Calibri" panose="020F0502020204030204" pitchFamily="34" charset="0"/>
                <a:cs typeface="Calibri" panose="020F0502020204030204" pitchFamily="34" charset="0"/>
              </a:rPr>
              <a:t>fjórða</a:t>
            </a:r>
            <a:r>
              <a:rPr lang="is-IS" sz="1200" b="0" i="0" u="none" strike="noStrike" dirty="0">
                <a:solidFill>
                  <a:srgbClr val="000000"/>
                </a:solidFill>
                <a:effectLst/>
                <a:latin typeface="Calibri" panose="020F0502020204030204" pitchFamily="34" charset="0"/>
                <a:cs typeface="Calibri" panose="020F0502020204030204" pitchFamily="34" charset="0"/>
              </a:rPr>
              <a:t> góð </a:t>
            </a:r>
            <a:r>
              <a:rPr lang="is-IS" sz="1200" dirty="0">
                <a:solidFill>
                  <a:srgbClr val="000000"/>
                </a:solidFill>
                <a:latin typeface="Calibri" panose="020F0502020204030204" pitchFamily="34" charset="0"/>
                <a:cs typeface="Calibri" panose="020F0502020204030204" pitchFamily="34" charset="0"/>
              </a:rPr>
              <a:t>á</a:t>
            </a:r>
            <a:r>
              <a:rPr lang="is-IS" sz="1200" b="0" i="0" u="none" strike="noStrike" dirty="0">
                <a:solidFill>
                  <a:srgbClr val="000000"/>
                </a:solidFill>
                <a:effectLst/>
                <a:latin typeface="Calibri" panose="020F0502020204030204" pitchFamily="34" charset="0"/>
                <a:cs typeface="Calibri" panose="020F0502020204030204" pitchFamily="34" charset="0"/>
              </a:rPr>
              <a:t> trommur. Í vinnuhópum, þar sem ein er góður forritari, önnur er góður grafískur hönnuður og </a:t>
            </a:r>
            <a:r>
              <a:rPr lang="is-IS" sz="1200" dirty="0">
                <a:solidFill>
                  <a:srgbClr val="000000"/>
                </a:solidFill>
                <a:latin typeface="Calibri" panose="020F0502020204030204" pitchFamily="34" charset="0"/>
                <a:cs typeface="Calibri" panose="020F0502020204030204" pitchFamily="34" charset="0"/>
              </a:rPr>
              <a:t>sú þriðja</a:t>
            </a:r>
            <a:r>
              <a:rPr lang="is-IS" sz="1200" b="0" i="0" u="none" strike="noStrike" dirty="0">
                <a:solidFill>
                  <a:srgbClr val="000000"/>
                </a:solidFill>
                <a:effectLst/>
                <a:latin typeface="Calibri" panose="020F0502020204030204" pitchFamily="34" charset="0"/>
                <a:cs typeface="Calibri" panose="020F0502020204030204" pitchFamily="34" charset="0"/>
              </a:rPr>
              <a:t> hefur góða þekkingu á viðfangsefninu</a:t>
            </a:r>
            <a:r>
              <a:rPr lang="is-IS" sz="1200" dirty="0">
                <a:solidFill>
                  <a:srgbClr val="000000"/>
                </a:solidFill>
                <a:latin typeface="Calibri" panose="020F0502020204030204" pitchFamily="34" charset="0"/>
                <a:cs typeface="Calibri" panose="020F0502020204030204" pitchFamily="34" charset="0"/>
              </a:rPr>
              <a:t> skapast með </a:t>
            </a:r>
            <a:r>
              <a:rPr lang="is-IS" sz="1200" b="0" i="0" u="none" strike="noStrike" dirty="0">
                <a:solidFill>
                  <a:srgbClr val="000000"/>
                </a:solidFill>
                <a:effectLst/>
                <a:latin typeface="Calibri" panose="020F0502020204030204" pitchFamily="34" charset="0"/>
                <a:cs typeface="Calibri" panose="020F0502020204030204" pitchFamily="34" charset="0"/>
              </a:rPr>
              <a:t>samvinnu þremenninganna ný viðskiptatækifæri sem væru ekki möguleg ef þau vildu fara ein í þetta. </a:t>
            </a:r>
          </a:p>
          <a:p>
            <a:pPr algn="l" latinLnBrk="0" hangingPunct="0"/>
            <a:endParaRPr lang="is-IS" sz="1200" dirty="0">
              <a:solidFill>
                <a:srgbClr val="000000"/>
              </a:solidFill>
              <a:latin typeface="Calibri" panose="020F0502020204030204" pitchFamily="34" charset="0"/>
              <a:cs typeface="Calibri" panose="020F0502020204030204" pitchFamily="34" charset="0"/>
            </a:endParaRPr>
          </a:p>
          <a:p>
            <a:pPr algn="l" latinLnBrk="0" hangingPunct="0"/>
            <a:endParaRPr lang="is-IS" sz="1200" b="0" i="0" u="none" strike="noStrike" dirty="0">
              <a:solidFill>
                <a:srgbClr val="000000"/>
              </a:solidFill>
              <a:effectLst/>
              <a:latin typeface="Calibri" panose="020F0502020204030204" pitchFamily="34" charset="0"/>
              <a:cs typeface="Calibri" panose="020F0502020204030204" pitchFamily="34" charset="0"/>
            </a:endParaRPr>
          </a:p>
          <a:p>
            <a:pPr algn="l" latinLnBrk="0" hangingPunct="0"/>
            <a:r>
              <a:rPr lang="is-IS" sz="1200" b="1" i="0" u="none" strike="noStrike" dirty="0">
                <a:solidFill>
                  <a:srgbClr val="000000"/>
                </a:solidFill>
                <a:effectLst/>
                <a:latin typeface="Calibri" panose="020F0502020204030204" pitchFamily="34" charset="0"/>
                <a:cs typeface="Calibri" panose="020F0502020204030204" pitchFamily="34" charset="0"/>
              </a:rPr>
              <a:t>3. </a:t>
            </a:r>
            <a:r>
              <a:rPr lang="is-IS" sz="1200" b="1" dirty="0">
                <a:solidFill>
                  <a:srgbClr val="000000"/>
                </a:solidFill>
                <a:latin typeface="Calibri" panose="020F0502020204030204" pitchFamily="34" charset="0"/>
                <a:cs typeface="Calibri" panose="020F0502020204030204" pitchFamily="34" charset="0"/>
              </a:rPr>
              <a:t>Hún</a:t>
            </a:r>
            <a:r>
              <a:rPr lang="is-IS" sz="1200" b="1" i="0" u="none" strike="noStrike" dirty="0">
                <a:solidFill>
                  <a:srgbClr val="000000"/>
                </a:solidFill>
                <a:effectLst/>
                <a:latin typeface="Calibri" panose="020F0502020204030204" pitchFamily="34" charset="0"/>
                <a:cs typeface="Calibri" panose="020F0502020204030204" pitchFamily="34" charset="0"/>
              </a:rPr>
              <a:t> dregur úr streitu. </a:t>
            </a:r>
            <a:r>
              <a:rPr lang="is-IS" sz="1200" b="0" i="0" u="none" strike="noStrike" dirty="0">
                <a:solidFill>
                  <a:srgbClr val="000000"/>
                </a:solidFill>
                <a:effectLst/>
                <a:latin typeface="Calibri" panose="020F0502020204030204" pitchFamily="34" charset="0"/>
                <a:cs typeface="Calibri" panose="020F0502020204030204" pitchFamily="34" charset="0"/>
              </a:rPr>
              <a:t>Einstaklingsvinna eykur vinnuálag og ábyrgð og það getur leitt til aukinnar streitu. Þar sem teymisvinna gerir okkur kleift að deila verkefnum og ábyrgð er minni streita. </a:t>
            </a:r>
          </a:p>
          <a:p>
            <a:pPr algn="just" latinLnBrk="0" hangingPunct="0">
              <a:lnSpc>
                <a:spcPct val="150000"/>
              </a:lnSpc>
            </a:pPr>
            <a:endParaRPr lang="is-IS" sz="1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231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827584" y="352076"/>
            <a:ext cx="6984776" cy="838948"/>
          </a:xfrm>
          <a:prstGeom prst="rect">
            <a:avLst/>
          </a:prstGeom>
          <a:noFill/>
        </p:spPr>
        <p:txBody>
          <a:bodyPr wrap="square">
            <a:spAutoFit/>
          </a:bodyPr>
          <a:lstStyle/>
          <a:p>
            <a:pPr>
              <a:lnSpc>
                <a:spcPct val="107000"/>
              </a:lnSpc>
              <a:spcAft>
                <a:spcPts val="800"/>
              </a:spcAft>
            </a:pPr>
            <a:r>
              <a:rPr lang="en-GB" sz="2000" dirty="0">
                <a:effectLst/>
                <a:latin typeface="Calibri" panose="020F0502020204030204" pitchFamily="34" charset="0"/>
                <a:ea typeface="Arial" panose="020B0604020202020204" pitchFamily="34" charset="0"/>
              </a:rPr>
              <a:t>1. </a:t>
            </a:r>
            <a:r>
              <a:rPr lang="is-IS" sz="2000" dirty="0">
                <a:effectLst/>
                <a:latin typeface="Calibri" panose="020F0502020204030204" pitchFamily="34" charset="0"/>
                <a:ea typeface="Arial" panose="020B0604020202020204" pitchFamily="34" charset="0"/>
              </a:rPr>
              <a:t>Fyrirtækjastjórnun</a:t>
            </a:r>
            <a:r>
              <a:rPr lang="en-GB" sz="2000" dirty="0">
                <a:effectLst/>
                <a:latin typeface="Calibri" panose="020F0502020204030204" pitchFamily="34" charset="0"/>
                <a:ea typeface="Arial" panose="020B0604020202020204" pitchFamily="34" charset="0"/>
              </a:rPr>
              <a:t> </a:t>
            </a:r>
            <a:r>
              <a:rPr lang="en-GB" sz="2000" dirty="0" err="1">
                <a:effectLst/>
                <a:latin typeface="Calibri" panose="020F0502020204030204" pitchFamily="34" charset="0"/>
                <a:ea typeface="Arial" panose="020B0604020202020204" pitchFamily="34" charset="0"/>
              </a:rPr>
              <a:t>og</a:t>
            </a:r>
            <a:r>
              <a:rPr lang="en-GB" sz="2000" dirty="0">
                <a:effectLst/>
                <a:latin typeface="Calibri" panose="020F0502020204030204" pitchFamily="34" charset="0"/>
                <a:ea typeface="Arial" panose="020B0604020202020204" pitchFamily="34" charset="0"/>
              </a:rPr>
              <a:t> </a:t>
            </a:r>
            <a:r>
              <a:rPr lang="en-GB" sz="2000" dirty="0" err="1">
                <a:effectLst/>
                <a:latin typeface="Calibri" panose="020F0502020204030204" pitchFamily="34" charset="0"/>
                <a:ea typeface="Arial" panose="020B0604020202020204" pitchFamily="34" charset="0"/>
              </a:rPr>
              <a:t>árangursrík</a:t>
            </a:r>
            <a:r>
              <a:rPr lang="en-GB" sz="2000" dirty="0">
                <a:effectLst/>
                <a:latin typeface="Calibri" panose="020F0502020204030204" pitchFamily="34" charset="0"/>
                <a:ea typeface="Arial" panose="020B0604020202020204" pitchFamily="34" charset="0"/>
              </a:rPr>
              <a:t> </a:t>
            </a:r>
            <a:r>
              <a:rPr lang="en-GB" sz="2000" dirty="0" err="1">
                <a:latin typeface="Calibri" panose="020F0502020204030204" pitchFamily="34" charset="0"/>
                <a:ea typeface="Arial" panose="020B0604020202020204" pitchFamily="34" charset="0"/>
              </a:rPr>
              <a:t>teymis</a:t>
            </a:r>
            <a:r>
              <a:rPr lang="en-GB" sz="2000" dirty="0" err="1">
                <a:effectLst/>
                <a:latin typeface="Calibri" panose="020F0502020204030204" pitchFamily="34" charset="0"/>
                <a:ea typeface="Arial" panose="020B0604020202020204" pitchFamily="34" charset="0"/>
              </a:rPr>
              <a:t>vinna</a:t>
            </a:r>
            <a:r>
              <a:rPr lang="en-GB" sz="2000" dirty="0">
                <a:effectLst/>
                <a:latin typeface="Calibri" panose="020F0502020204030204" pitchFamily="34" charset="0"/>
                <a:ea typeface="Arial" panose="020B0604020202020204" pitchFamily="34" charset="0"/>
              </a:rPr>
              <a:t> </a:t>
            </a:r>
            <a:endParaRPr lang="ro-RO" sz="2000" dirty="0">
              <a:effectLst/>
              <a:latin typeface="Calibri" panose="020F0502020204030204" pitchFamily="34" charset="0"/>
              <a:ea typeface="Calibri" panose="020F0502020204030204" pitchFamily="34" charset="0"/>
            </a:endParaRPr>
          </a:p>
          <a:p>
            <a:pPr>
              <a:lnSpc>
                <a:spcPct val="107000"/>
              </a:lnSpc>
              <a:spcAft>
                <a:spcPts val="800"/>
              </a:spcAft>
            </a:pPr>
            <a:endParaRPr lang="is-IS" sz="2000"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076CA225-E578-2247-265B-456C287B02B6}"/>
              </a:ext>
            </a:extLst>
          </p:cNvPr>
          <p:cNvSpPr txBox="1"/>
          <p:nvPr/>
        </p:nvSpPr>
        <p:spPr>
          <a:xfrm>
            <a:off x="827584" y="987574"/>
            <a:ext cx="7416824" cy="1817998"/>
          </a:xfrm>
          <a:prstGeom prst="rect">
            <a:avLst/>
          </a:prstGeom>
          <a:noFill/>
        </p:spPr>
        <p:txBody>
          <a:bodyPr wrap="square">
            <a:spAutoFit/>
          </a:bodyPr>
          <a:lstStyle/>
          <a:p>
            <a:pPr algn="l" latinLnBrk="0" hangingPunct="0"/>
            <a:r>
              <a:rPr lang="en-GB" sz="1200" b="1" i="0" u="none" strike="noStrike" dirty="0">
                <a:solidFill>
                  <a:srgbClr val="000000"/>
                </a:solidFill>
                <a:effectLst/>
                <a:latin typeface="Calibri" panose="020F0502020204030204" pitchFamily="34" charset="0"/>
                <a:cs typeface="Calibri" panose="020F0502020204030204" pitchFamily="34" charset="0"/>
              </a:rPr>
              <a:t>4. </a:t>
            </a:r>
            <a:r>
              <a:rPr lang="is-IS" sz="1200" b="1" dirty="0">
                <a:solidFill>
                  <a:srgbClr val="000000"/>
                </a:solidFill>
                <a:latin typeface="Calibri" panose="020F0502020204030204" pitchFamily="34" charset="0"/>
                <a:cs typeface="Calibri" panose="020F0502020204030204" pitchFamily="34" charset="0"/>
              </a:rPr>
              <a:t>Hún</a:t>
            </a:r>
            <a:r>
              <a:rPr lang="is-IS" sz="1200" b="1" i="0" u="none" strike="noStrike" dirty="0">
                <a:solidFill>
                  <a:srgbClr val="000000"/>
                </a:solidFill>
                <a:effectLst/>
                <a:latin typeface="Calibri" panose="020F0502020204030204" pitchFamily="34" charset="0"/>
                <a:cs typeface="Calibri" panose="020F0502020204030204" pitchFamily="34" charset="0"/>
              </a:rPr>
              <a:t> bætir árangur. </a:t>
            </a:r>
            <a:r>
              <a:rPr lang="is-IS" sz="1200" b="0" i="0" u="none" strike="noStrike" dirty="0">
                <a:solidFill>
                  <a:srgbClr val="000000"/>
                </a:solidFill>
                <a:effectLst/>
                <a:latin typeface="Calibri" panose="020F0502020204030204" pitchFamily="34" charset="0"/>
                <a:cs typeface="Calibri" panose="020F0502020204030204" pitchFamily="34" charset="0"/>
              </a:rPr>
              <a:t>Þegar einstaklingar einbeita sér að því sem þeir gera best í </a:t>
            </a:r>
            <a:r>
              <a:rPr lang="is-IS" sz="1200" dirty="0">
                <a:solidFill>
                  <a:srgbClr val="000000"/>
                </a:solidFill>
                <a:latin typeface="Calibri" panose="020F0502020204030204" pitchFamily="34" charset="0"/>
                <a:cs typeface="Calibri" panose="020F0502020204030204" pitchFamily="34" charset="0"/>
              </a:rPr>
              <a:t>teymisvinnu</a:t>
            </a:r>
            <a:r>
              <a:rPr lang="is-IS" sz="1200" b="0" i="0" u="none" strike="noStrike" dirty="0">
                <a:solidFill>
                  <a:srgbClr val="000000"/>
                </a:solidFill>
                <a:effectLst/>
                <a:latin typeface="Calibri" panose="020F0502020204030204" pitchFamily="34" charset="0"/>
                <a:cs typeface="Calibri" panose="020F0502020204030204" pitchFamily="34" charset="0"/>
              </a:rPr>
              <a:t> þurfa þeir ekki að hafa áhyggjur af störfum eða verkefnum sem þeir ná ekki tökum á. Þetta stuðlar að betri afköstum og betri vinnu þar sem það eykur framleiðni. </a:t>
            </a:r>
          </a:p>
          <a:p>
            <a:pPr algn="l" latinLnBrk="0" hangingPunct="0"/>
            <a:endParaRPr lang="is-IS" sz="1200" b="0" i="0" u="none" strike="noStrike" dirty="0">
              <a:solidFill>
                <a:srgbClr val="000000"/>
              </a:solidFill>
              <a:effectLst/>
              <a:latin typeface="Calibri" panose="020F0502020204030204" pitchFamily="34" charset="0"/>
              <a:cs typeface="Calibri" panose="020F0502020204030204" pitchFamily="34" charset="0"/>
            </a:endParaRPr>
          </a:p>
          <a:p>
            <a:pPr algn="l" latinLnBrk="0" hangingPunct="0"/>
            <a:r>
              <a:rPr lang="is-IS" sz="1200" b="1" i="0" u="none" strike="noStrike" dirty="0">
                <a:solidFill>
                  <a:srgbClr val="000000"/>
                </a:solidFill>
                <a:effectLst/>
                <a:latin typeface="Calibri" panose="020F0502020204030204" pitchFamily="34" charset="0"/>
                <a:cs typeface="Calibri" panose="020F0502020204030204" pitchFamily="34" charset="0"/>
              </a:rPr>
              <a:t>5. </a:t>
            </a:r>
            <a:r>
              <a:rPr lang="is-IS" sz="1200" b="1" dirty="0">
                <a:solidFill>
                  <a:srgbClr val="000000"/>
                </a:solidFill>
                <a:latin typeface="Calibri" panose="020F0502020204030204" pitchFamily="34" charset="0"/>
                <a:cs typeface="Calibri" panose="020F0502020204030204" pitchFamily="34" charset="0"/>
              </a:rPr>
              <a:t>Hún</a:t>
            </a:r>
            <a:r>
              <a:rPr lang="is-IS" sz="1200" b="1" i="0" u="none" strike="noStrike" dirty="0">
                <a:solidFill>
                  <a:srgbClr val="000000"/>
                </a:solidFill>
                <a:effectLst/>
                <a:latin typeface="Calibri" panose="020F0502020204030204" pitchFamily="34" charset="0"/>
                <a:cs typeface="Calibri" panose="020F0502020204030204" pitchFamily="34" charset="0"/>
              </a:rPr>
              <a:t> eykur skilvirkni og framleiðni. </a:t>
            </a:r>
            <a:r>
              <a:rPr lang="is-IS" sz="1200" b="0" i="0" u="none" strike="noStrike" dirty="0">
                <a:solidFill>
                  <a:srgbClr val="000000"/>
                </a:solidFill>
                <a:effectLst/>
                <a:latin typeface="Calibri" panose="020F0502020204030204" pitchFamily="34" charset="0"/>
                <a:cs typeface="Calibri" panose="020F0502020204030204" pitchFamily="34" charset="0"/>
              </a:rPr>
              <a:t>Hver einstaklingur leggur áherslu á sína sérgrein og samvinna gerir hverjum og einum kleift að nýta hæfileika sína sem best í því verkefni sem hann nær tökum á. Áður en árangur næst þarf að líða tími þar sem samskiptin geta þróast og samböndin þróast þannig að hópar haldi áfram að auka skilvirkni og framleiðni. </a:t>
            </a:r>
          </a:p>
          <a:p>
            <a:pPr algn="just" latinLnBrk="0" hangingPunct="0">
              <a:lnSpc>
                <a:spcPct val="150000"/>
              </a:lnSpc>
            </a:pPr>
            <a:endParaRPr lang="ro-RO" sz="12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descr="Fotografie de stoc Un tânăr om de afaceri la gândire în cazul în care candidatul tineri sexy de sex feminin este potrivit pentru un loc de muncă. Afaceri, interviu, oameni">
            <a:extLst>
              <a:ext uri="{FF2B5EF4-FFF2-40B4-BE49-F238E27FC236}">
                <a16:creationId xmlns:a16="http://schemas.microsoft.com/office/drawing/2014/main" id="{49273383-3289-4A81-CAA4-535B80808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756994"/>
            <a:ext cx="2304256"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24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539552" y="391808"/>
            <a:ext cx="6984776" cy="838948"/>
          </a:xfrm>
          <a:prstGeom prst="rect">
            <a:avLst/>
          </a:prstGeom>
          <a:noFill/>
        </p:spPr>
        <p:txBody>
          <a:bodyPr wrap="square">
            <a:spAutoFit/>
          </a:bodyPr>
          <a:lstStyle/>
          <a:p>
            <a:pPr>
              <a:lnSpc>
                <a:spcPct val="107000"/>
              </a:lnSpc>
              <a:spcAft>
                <a:spcPts val="800"/>
              </a:spcAft>
            </a:pPr>
            <a:r>
              <a:rPr lang="en-GB" sz="2000" dirty="0">
                <a:effectLst/>
                <a:latin typeface="Calibri" panose="020F0502020204030204" pitchFamily="34" charset="0"/>
                <a:ea typeface="Arial" panose="020B0604020202020204" pitchFamily="34" charset="0"/>
              </a:rPr>
              <a:t>1. </a:t>
            </a:r>
            <a:r>
              <a:rPr lang="is-IS" sz="2000" dirty="0">
                <a:effectLst/>
                <a:latin typeface="Calibri" panose="020F0502020204030204" pitchFamily="34" charset="0"/>
                <a:ea typeface="Arial" panose="020B0604020202020204" pitchFamily="34" charset="0"/>
              </a:rPr>
              <a:t>Fyrirtækjastjórnun</a:t>
            </a:r>
            <a:r>
              <a:rPr lang="en-GB" sz="2000" dirty="0">
                <a:effectLst/>
                <a:latin typeface="Calibri" panose="020F0502020204030204" pitchFamily="34" charset="0"/>
                <a:ea typeface="Arial" panose="020B0604020202020204" pitchFamily="34" charset="0"/>
              </a:rPr>
              <a:t> </a:t>
            </a:r>
            <a:r>
              <a:rPr lang="en-GB" sz="2000" dirty="0" err="1">
                <a:effectLst/>
                <a:latin typeface="Calibri" panose="020F0502020204030204" pitchFamily="34" charset="0"/>
                <a:ea typeface="Arial" panose="020B0604020202020204" pitchFamily="34" charset="0"/>
              </a:rPr>
              <a:t>og</a:t>
            </a:r>
            <a:r>
              <a:rPr lang="en-GB" sz="2000" dirty="0">
                <a:effectLst/>
                <a:latin typeface="Calibri" panose="020F0502020204030204" pitchFamily="34" charset="0"/>
                <a:ea typeface="Arial" panose="020B0604020202020204" pitchFamily="34" charset="0"/>
              </a:rPr>
              <a:t> </a:t>
            </a:r>
            <a:r>
              <a:rPr lang="en-GB" sz="2000" dirty="0" err="1">
                <a:effectLst/>
                <a:latin typeface="Calibri" panose="020F0502020204030204" pitchFamily="34" charset="0"/>
                <a:ea typeface="Arial" panose="020B0604020202020204" pitchFamily="34" charset="0"/>
              </a:rPr>
              <a:t>árangursrík</a:t>
            </a:r>
            <a:r>
              <a:rPr lang="en-GB" sz="2000" dirty="0">
                <a:effectLst/>
                <a:latin typeface="Calibri" panose="020F0502020204030204" pitchFamily="34" charset="0"/>
                <a:ea typeface="Arial" panose="020B0604020202020204" pitchFamily="34" charset="0"/>
              </a:rPr>
              <a:t> </a:t>
            </a:r>
            <a:r>
              <a:rPr lang="en-GB" sz="2000" dirty="0" err="1">
                <a:latin typeface="Calibri" panose="020F0502020204030204" pitchFamily="34" charset="0"/>
                <a:ea typeface="Arial" panose="020B0604020202020204" pitchFamily="34" charset="0"/>
              </a:rPr>
              <a:t>teymis</a:t>
            </a:r>
            <a:r>
              <a:rPr lang="en-GB" sz="2000" dirty="0" err="1">
                <a:effectLst/>
                <a:latin typeface="Calibri" panose="020F0502020204030204" pitchFamily="34" charset="0"/>
                <a:ea typeface="Arial" panose="020B0604020202020204" pitchFamily="34" charset="0"/>
              </a:rPr>
              <a:t>vinna</a:t>
            </a:r>
            <a:r>
              <a:rPr lang="en-GB" sz="2000" dirty="0">
                <a:effectLst/>
                <a:latin typeface="Calibri" panose="020F0502020204030204" pitchFamily="34" charset="0"/>
                <a:ea typeface="Arial" panose="020B0604020202020204" pitchFamily="34" charset="0"/>
              </a:rPr>
              <a:t> </a:t>
            </a:r>
            <a:endParaRPr lang="ro-RO" sz="2000" dirty="0">
              <a:effectLst/>
              <a:latin typeface="Calibri" panose="020F0502020204030204" pitchFamily="34" charset="0"/>
              <a:ea typeface="Calibri" panose="020F0502020204030204" pitchFamily="34" charset="0"/>
            </a:endParaRPr>
          </a:p>
          <a:p>
            <a:pPr>
              <a:lnSpc>
                <a:spcPct val="107000"/>
              </a:lnSpc>
              <a:spcAft>
                <a:spcPts val="800"/>
              </a:spcAft>
            </a:pPr>
            <a:endParaRPr lang="is-IS" sz="2000" dirty="0">
              <a:effectLst/>
              <a:latin typeface="Calibri" panose="020F0502020204030204" pitchFamily="34" charset="0"/>
              <a:ea typeface="Calibri" panose="020F0502020204030204" pitchFamily="34" charset="0"/>
            </a:endParaRPr>
          </a:p>
        </p:txBody>
      </p:sp>
      <p:sp>
        <p:nvSpPr>
          <p:cNvPr id="4" name="CasetăText 3">
            <a:extLst>
              <a:ext uri="{FF2B5EF4-FFF2-40B4-BE49-F238E27FC236}">
                <a16:creationId xmlns:a16="http://schemas.microsoft.com/office/drawing/2014/main" id="{B9A4861B-9E55-13F1-883C-92C9FF5228A1}"/>
              </a:ext>
            </a:extLst>
          </p:cNvPr>
          <p:cNvSpPr txBox="1"/>
          <p:nvPr/>
        </p:nvSpPr>
        <p:spPr>
          <a:xfrm>
            <a:off x="539552" y="864220"/>
            <a:ext cx="8424936" cy="3051156"/>
          </a:xfrm>
          <a:prstGeom prst="rect">
            <a:avLst/>
          </a:prstGeom>
          <a:noFill/>
        </p:spPr>
        <p:txBody>
          <a:bodyPr wrap="square">
            <a:spAutoFit/>
          </a:bodyPr>
          <a:lstStyle/>
          <a:p>
            <a:pPr algn="l" latinLnBrk="0" hangingPunct="0"/>
            <a:r>
              <a:rPr lang="is-IS" b="0" i="0" u="none" strike="noStrike" dirty="0">
                <a:solidFill>
                  <a:srgbClr val="000000"/>
                </a:solidFill>
                <a:effectLst/>
                <a:latin typeface="Calibri" panose="020F0502020204030204" pitchFamily="34" charset="0"/>
                <a:cs typeface="Calibri" panose="020F0502020204030204" pitchFamily="34" charset="0"/>
              </a:rPr>
              <a:t>1.3: Leiðir til að hvetja liðsandann </a:t>
            </a:r>
          </a:p>
          <a:p>
            <a:pPr algn="l" latinLnBrk="0" hangingPunct="0"/>
            <a:endParaRPr lang="is-IS" b="0" i="0" u="none" strike="noStrike" dirty="0">
              <a:solidFill>
                <a:srgbClr val="000000"/>
              </a:solidFill>
              <a:effectLst/>
              <a:latin typeface="Calibri" panose="020F0502020204030204" pitchFamily="34" charset="0"/>
              <a:cs typeface="Calibri" panose="020F0502020204030204" pitchFamily="34" charset="0"/>
            </a:endParaRPr>
          </a:p>
          <a:p>
            <a:pPr algn="l" latinLnBrk="0" hangingPunct="0"/>
            <a:r>
              <a:rPr lang="is-IS" sz="1200" b="0" i="0" u="none" strike="noStrike" dirty="0">
                <a:solidFill>
                  <a:srgbClr val="000000"/>
                </a:solidFill>
                <a:effectLst/>
                <a:latin typeface="Calibri" panose="020F0502020204030204" pitchFamily="34" charset="0"/>
                <a:cs typeface="Calibri" panose="020F0502020204030204" pitchFamily="34" charset="0"/>
              </a:rPr>
              <a:t>„Að mynda lið er bara byrjunin, að standa saman er framfaraskref, að vinna saman er árangur.“ Henry David Thoreau.</a:t>
            </a:r>
          </a:p>
          <a:p>
            <a:pPr algn="l" latinLnBrk="0" hangingPunct="0"/>
            <a:r>
              <a:rPr lang="is-IS" sz="1200" b="0" i="0" u="none" strike="noStrike" dirty="0">
                <a:solidFill>
                  <a:srgbClr val="000000"/>
                </a:solidFill>
                <a:effectLst/>
                <a:latin typeface="Calibri" panose="020F0502020204030204" pitchFamily="34" charset="0"/>
                <a:cs typeface="Calibri" panose="020F0502020204030204" pitchFamily="34" charset="0"/>
              </a:rPr>
              <a:t> </a:t>
            </a:r>
          </a:p>
          <a:p>
            <a:pPr algn="l" latinLnBrk="0" hangingPunct="0"/>
            <a:r>
              <a:rPr lang="is-IS" sz="1200" b="0" i="0" u="none" strike="noStrike" dirty="0">
                <a:solidFill>
                  <a:srgbClr val="000000"/>
                </a:solidFill>
                <a:effectLst/>
                <a:latin typeface="Calibri" panose="020F0502020204030204" pitchFamily="34" charset="0"/>
                <a:cs typeface="Calibri" panose="020F0502020204030204" pitchFamily="34" charset="0"/>
              </a:rPr>
              <a:t>Til að viðhalda góðu </a:t>
            </a:r>
            <a:r>
              <a:rPr lang="is-IS" sz="1200" dirty="0">
                <a:solidFill>
                  <a:srgbClr val="000000"/>
                </a:solidFill>
                <a:latin typeface="Calibri" panose="020F0502020204030204" pitchFamily="34" charset="0"/>
                <a:cs typeface="Calibri" panose="020F0502020204030204" pitchFamily="34" charset="0"/>
              </a:rPr>
              <a:t>teymi </a:t>
            </a:r>
            <a:r>
              <a:rPr lang="is-IS" sz="1200" b="0" i="0" u="none" strike="noStrike" dirty="0">
                <a:solidFill>
                  <a:srgbClr val="000000"/>
                </a:solidFill>
                <a:effectLst/>
                <a:latin typeface="Calibri" panose="020F0502020204030204" pitchFamily="34" charset="0"/>
                <a:cs typeface="Calibri" panose="020F0502020204030204" pitchFamily="34" charset="0"/>
              </a:rPr>
              <a:t>og ná árangri til lengri tíma litið er markmið allra góðra stjórnenda að vera skilvirkir, setja sig í spor annarra, sýna hluttekningu og samkennd. Og síðast en ekki síst þarf stjórnandinn að vera góð fyrirmynd og sýna að hann sé hluti af liðsheildinni og um leið hlutlægur. Til þess að fyrirtækið sé farsælt verða allir stjórnendur að ýta undir liðsandann: </a:t>
            </a:r>
          </a:p>
          <a:p>
            <a:pPr algn="l" latinLnBrk="0" hangingPunct="0"/>
            <a:endParaRPr lang="is-IS" sz="1200" b="0" i="0" u="none" strike="noStrike" dirty="0">
              <a:solidFill>
                <a:srgbClr val="000000"/>
              </a:solidFill>
              <a:effectLst/>
              <a:latin typeface="Calibri" panose="020F0502020204030204" pitchFamily="34" charset="0"/>
              <a:cs typeface="Calibri" panose="020F0502020204030204" pitchFamily="34" charset="0"/>
            </a:endParaRPr>
          </a:p>
          <a:p>
            <a:pPr marL="685800" lvl="1" indent="-228600" latinLnBrk="0" hangingPunct="0">
              <a:buFont typeface="Arial" panose="020B0604020202020204" pitchFamily="34" charset="0"/>
              <a:buChar char="•"/>
            </a:pPr>
            <a:r>
              <a:rPr lang="is-IS" sz="1200" b="0" i="0" u="none" strike="noStrike" dirty="0">
                <a:solidFill>
                  <a:srgbClr val="000000"/>
                </a:solidFill>
                <a:effectLst/>
                <a:latin typeface="Calibri" panose="020F0502020204030204" pitchFamily="34" charset="0"/>
                <a:cs typeface="Calibri" panose="020F0502020204030204" pitchFamily="34" charset="0"/>
              </a:rPr>
              <a:t>með sameiginlegum markmiðum. </a:t>
            </a:r>
          </a:p>
          <a:p>
            <a:pPr marL="685800" lvl="1" indent="-228600" latinLnBrk="0" hangingPunct="0">
              <a:buFont typeface="Arial" panose="020B0604020202020204" pitchFamily="34" charset="0"/>
              <a:buChar char="•"/>
            </a:pPr>
            <a:r>
              <a:rPr lang="is-IS" sz="1200" b="0" i="0" u="none" strike="noStrike" dirty="0">
                <a:solidFill>
                  <a:srgbClr val="000000"/>
                </a:solidFill>
                <a:effectLst/>
                <a:latin typeface="Calibri" panose="020F0502020204030204" pitchFamily="34" charset="0"/>
                <a:cs typeface="Calibri" panose="020F0502020204030204" pitchFamily="34" charset="0"/>
              </a:rPr>
              <a:t>með því að skapa tilfinningu fyrir því að þeir tilheyri hópnum og skipulaginu. </a:t>
            </a:r>
          </a:p>
          <a:p>
            <a:pPr marL="685800" lvl="1" indent="-228600" latinLnBrk="0" hangingPunct="0">
              <a:buFont typeface="Arial" panose="020B0604020202020204" pitchFamily="34" charset="0"/>
              <a:buChar char="•"/>
            </a:pPr>
            <a:r>
              <a:rPr lang="is-IS" sz="1200" b="0" i="0" u="none" strike="noStrike" dirty="0">
                <a:solidFill>
                  <a:srgbClr val="000000"/>
                </a:solidFill>
                <a:effectLst/>
                <a:latin typeface="Calibri" panose="020F0502020204030204" pitchFamily="34" charset="0"/>
                <a:cs typeface="Calibri" panose="020F0502020204030204" pitchFamily="34" charset="0"/>
              </a:rPr>
              <a:t>með því að úthluta verkefnum með skýrum hætti </a:t>
            </a:r>
          </a:p>
          <a:p>
            <a:pPr marL="685800" lvl="1" indent="-228600" latinLnBrk="0" hangingPunct="0">
              <a:buFont typeface="Arial" panose="020B0604020202020204" pitchFamily="34" charset="0"/>
              <a:buChar char="•"/>
            </a:pPr>
            <a:r>
              <a:rPr lang="is-IS" sz="1200" b="0" i="0" u="none" strike="noStrike" dirty="0">
                <a:solidFill>
                  <a:srgbClr val="000000"/>
                </a:solidFill>
                <a:effectLst/>
                <a:latin typeface="Calibri" panose="020F0502020204030204" pitchFamily="34" charset="0"/>
                <a:cs typeface="Calibri" panose="020F0502020204030204" pitchFamily="34" charset="0"/>
              </a:rPr>
              <a:t>með því að skipuleggja vinnu- og félagsstörf - fundaraðir, hópefli, vinnufundi, vinnustofur og sjálfboðaliðastörf </a:t>
            </a:r>
          </a:p>
          <a:p>
            <a:pPr marL="685800" lvl="1" indent="-228600" latinLnBrk="0" hangingPunct="0">
              <a:buFont typeface="Arial" panose="020B0604020202020204" pitchFamily="34" charset="0"/>
              <a:buChar char="•"/>
            </a:pPr>
            <a:r>
              <a:rPr lang="is-IS" sz="1200" dirty="0">
                <a:solidFill>
                  <a:srgbClr val="000000"/>
                </a:solidFill>
                <a:latin typeface="Calibri" panose="020F0502020204030204" pitchFamily="34" charset="0"/>
                <a:cs typeface="Calibri" panose="020F0502020204030204" pitchFamily="34" charset="0"/>
              </a:rPr>
              <a:t>m</a:t>
            </a:r>
            <a:r>
              <a:rPr lang="is-IS" sz="1200" b="0" i="0" u="none" strike="noStrike" dirty="0">
                <a:solidFill>
                  <a:srgbClr val="000000"/>
                </a:solidFill>
                <a:effectLst/>
                <a:latin typeface="Calibri" panose="020F0502020204030204" pitchFamily="34" charset="0"/>
                <a:cs typeface="Calibri" panose="020F0502020204030204" pitchFamily="34" charset="0"/>
              </a:rPr>
              <a:t>eð því að viðurkenna hvern aðila sem einstakan einstakling með </a:t>
            </a:r>
            <a:r>
              <a:rPr lang="is-IS" sz="1200" dirty="0">
                <a:solidFill>
                  <a:srgbClr val="000000"/>
                </a:solidFill>
                <a:latin typeface="Calibri" panose="020F0502020204030204" pitchFamily="34" charset="0"/>
                <a:cs typeface="Calibri" panose="020F0502020204030204" pitchFamily="34" charset="0"/>
              </a:rPr>
              <a:t>einstaka</a:t>
            </a:r>
            <a:r>
              <a:rPr lang="is-IS" sz="1200" b="0" i="0" u="none" strike="noStrike" dirty="0">
                <a:solidFill>
                  <a:srgbClr val="000000"/>
                </a:solidFill>
                <a:effectLst/>
                <a:latin typeface="Calibri" panose="020F0502020204030204" pitchFamily="34" charset="0"/>
                <a:cs typeface="Calibri" panose="020F0502020204030204" pitchFamily="34" charset="0"/>
              </a:rPr>
              <a:t> reynslu, þekkingu og sjónarmið, ýta undir sköpun og nýsköpun. </a:t>
            </a:r>
          </a:p>
          <a:p>
            <a:pPr algn="just" latinLnBrk="0" hangingPunct="0">
              <a:lnSpc>
                <a:spcPct val="107000"/>
              </a:lnSpc>
              <a:spcAft>
                <a:spcPts val="800"/>
              </a:spcAft>
            </a:pPr>
            <a:endParaRPr lang="is-IS" sz="1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711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323528" y="267494"/>
            <a:ext cx="8154788" cy="734368"/>
          </a:xfrm>
          <a:prstGeom prst="rect">
            <a:avLst/>
          </a:prstGeom>
          <a:noFill/>
        </p:spPr>
        <p:txBody>
          <a:bodyPr wrap="square">
            <a:spAutoFit/>
          </a:bodyPr>
          <a:lstStyle/>
          <a:p>
            <a:pPr latinLnBrk="0" hangingPunct="0">
              <a:lnSpc>
                <a:spcPct val="107000"/>
              </a:lnSpc>
              <a:spcAft>
                <a:spcPts val="800"/>
              </a:spcAft>
            </a:pPr>
            <a:r>
              <a:rPr lang="en-GB" sz="2000" b="0" i="0" u="none" strike="noStrike" dirty="0">
                <a:solidFill>
                  <a:srgbClr val="000000"/>
                </a:solidFill>
                <a:effectLst/>
              </a:rPr>
              <a:t>2. </a:t>
            </a:r>
            <a:r>
              <a:rPr lang="is-IS" sz="2000" dirty="0">
                <a:solidFill>
                  <a:srgbClr val="000000"/>
                </a:solidFill>
              </a:rPr>
              <a:t>F</a:t>
            </a:r>
            <a:r>
              <a:rPr lang="is-IS" sz="2000" b="0" i="0" u="none" strike="noStrike" dirty="0">
                <a:solidFill>
                  <a:srgbClr val="000000"/>
                </a:solidFill>
                <a:effectLst/>
              </a:rPr>
              <a:t>jölmenningarleg stjórnun - lykillinn að ráðningarhæfni á evrópska vinnumarkaðnum</a:t>
            </a:r>
            <a:endParaRPr lang="is-IS" sz="1200" dirty="0">
              <a:effectLst/>
              <a:latin typeface="Calibri" panose="020F0502020204030204" pitchFamily="34" charset="0"/>
              <a:ea typeface="Calibri" panose="020F0502020204030204" pitchFamily="34" charset="0"/>
            </a:endParaRPr>
          </a:p>
        </p:txBody>
      </p:sp>
      <p:sp>
        <p:nvSpPr>
          <p:cNvPr id="6" name="CasetăText 5">
            <a:extLst>
              <a:ext uri="{FF2B5EF4-FFF2-40B4-BE49-F238E27FC236}">
                <a16:creationId xmlns:a16="http://schemas.microsoft.com/office/drawing/2014/main" id="{AAFB2472-85BE-6E73-11E0-FABF24F3436A}"/>
              </a:ext>
            </a:extLst>
          </p:cNvPr>
          <p:cNvSpPr txBox="1"/>
          <p:nvPr/>
        </p:nvSpPr>
        <p:spPr>
          <a:xfrm>
            <a:off x="377652" y="1059582"/>
            <a:ext cx="8298804" cy="4080156"/>
          </a:xfrm>
          <a:prstGeom prst="rect">
            <a:avLst/>
          </a:prstGeom>
          <a:noFill/>
        </p:spPr>
        <p:txBody>
          <a:bodyPr wrap="square">
            <a:noAutofit/>
          </a:bodyPr>
          <a:lstStyle/>
          <a:p>
            <a:pPr latinLnBrk="0" hangingPunct="0"/>
            <a:r>
              <a:rPr lang="is-IS" dirty="0">
                <a:effectLst/>
                <a:latin typeface="Calibri" panose="020F0502020204030204" pitchFamily="34" charset="0"/>
                <a:ea typeface="Calibri" panose="020F0502020204030204" pitchFamily="34" charset="0"/>
                <a:cs typeface="Times New Roman" panose="02020603050405020304" pitchFamily="18" charset="0"/>
              </a:rPr>
              <a:t>2.1: Menningarleg fjölbreytni getur fært fyrirtækjum auðlegð</a:t>
            </a:r>
          </a:p>
          <a:p>
            <a:pPr latinLnBrk="0" hangingPunct="0"/>
            <a:endParaRPr lang="is-IS" sz="1200" dirty="0">
              <a:effectLst/>
              <a:latin typeface="Calibri" panose="020F0502020204030204" pitchFamily="34" charset="0"/>
              <a:ea typeface="Calibri" panose="020F0502020204030204" pitchFamily="34" charset="0"/>
              <a:cs typeface="Times New Roman" panose="02020603050405020304" pitchFamily="18" charset="0"/>
            </a:endParaRPr>
          </a:p>
          <a:p>
            <a:pPr latinLnBrk="0" hangingPunct="0"/>
            <a:r>
              <a:rPr lang="is-IS" sz="1200" dirty="0">
                <a:effectLst/>
                <a:latin typeface="Calibri" panose="020F0502020204030204" pitchFamily="34" charset="0"/>
                <a:ea typeface="Calibri" panose="020F0502020204030204" pitchFamily="34" charset="0"/>
                <a:cs typeface="Times New Roman" panose="02020603050405020304" pitchFamily="18" charset="0"/>
              </a:rPr>
              <a:t>Hugtakið fjölmenningarleg stjórnun felur í sér greiningu og framkvæmd aðferða sem miða að því að minnka þann menningarmun sem felst í teymum ólíkra menningarheima. Til að geta tekist á við menningarlegan fjölbreytileika á árangursríkan hátt þarf að taka tillit til þeirra þátta menningar sem hafa áhrif á hvernig fólk starfar og tengist. Enn fremur má rannsaka vinnusiðfræði í hvers konar skipulagi, óháð stærð þess. Menning hefur áhrif á</a:t>
            </a:r>
            <a:r>
              <a:rPr lang="is-IS" sz="1200" dirty="0">
                <a:latin typeface="Calibri" panose="020F0502020204030204" pitchFamily="34" charset="0"/>
                <a:ea typeface="Calibri" panose="020F0502020204030204" pitchFamily="34" charset="0"/>
                <a:cs typeface="Times New Roman" panose="02020603050405020304" pitchFamily="18" charset="0"/>
              </a:rPr>
              <a:t> </a:t>
            </a:r>
            <a:r>
              <a:rPr lang="is-IS" sz="1200" dirty="0">
                <a:effectLst/>
                <a:latin typeface="Calibri" panose="020F0502020204030204" pitchFamily="34" charset="0"/>
                <a:ea typeface="Calibri" panose="020F0502020204030204" pitchFamily="34" charset="0"/>
                <a:cs typeface="Times New Roman" panose="02020603050405020304" pitchFamily="18" charset="0"/>
              </a:rPr>
              <a:t>hegðun okkar, skynjun og gildismat.</a:t>
            </a:r>
          </a:p>
          <a:p>
            <a:pPr latinLnBrk="0" hangingPunct="0"/>
            <a:r>
              <a:rPr lang="is-IS" sz="1200" dirty="0">
                <a:effectLst/>
                <a:latin typeface="Calibri" panose="020F0502020204030204" pitchFamily="34" charset="0"/>
                <a:ea typeface="Calibri" panose="020F0502020204030204" pitchFamily="34" charset="0"/>
                <a:cs typeface="Times New Roman" panose="02020603050405020304" pitchFamily="18" charset="0"/>
              </a:rPr>
              <a:t> </a:t>
            </a:r>
          </a:p>
          <a:p>
            <a:pPr latinLnBrk="0" hangingPunct="0"/>
            <a:r>
              <a:rPr lang="is-IS" sz="1200" dirty="0">
                <a:effectLst/>
                <a:latin typeface="Calibri" panose="020F0502020204030204" pitchFamily="34" charset="0"/>
                <a:ea typeface="Calibri" panose="020F0502020204030204" pitchFamily="34" charset="0"/>
                <a:cs typeface="Times New Roman" panose="02020603050405020304" pitchFamily="18" charset="0"/>
              </a:rPr>
              <a:t>Tökum dæmi um franskan stjórnanda í ensku teymi: Franskur stjórnandi, sem fer fyrir ensku teymi, getur staðið frammi fyrir annars konar menningarlegum aðstæðum en þeim sem hann gæti þurft að takast á við með frönsku teymi. Það getur verið erfitt að eiga við þennan menningarmun vegna þess að hegðun, viðmið og gildi annarrar menningar eru oft óþekkt í okkar augum og við kunnum ekki að túlka þau. </a:t>
            </a:r>
          </a:p>
          <a:p>
            <a:pPr algn="just"/>
            <a:r>
              <a:rPr lang="is-I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914400" rtl="0" eaLnBrk="1" fontAlgn="auto" latinLnBrk="1" hangingPunct="1">
              <a:spcBef>
                <a:spcPts val="0"/>
              </a:spcBef>
              <a:spcAft>
                <a:spcPts val="0"/>
              </a:spcAft>
              <a:buClrTx/>
              <a:buSzTx/>
              <a:buFontTx/>
              <a:buNone/>
              <a:tabLst/>
              <a:defRPr/>
            </a:pPr>
            <a:endParaRPr kumimoji="0" lang="ro-R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5052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1560" y="267494"/>
            <a:ext cx="8136904" cy="1136786"/>
          </a:xfrm>
          <a:prstGeom prst="rect">
            <a:avLst/>
          </a:prstGeom>
          <a:noFill/>
        </p:spPr>
        <p:txBody>
          <a:bodyPr wrap="square">
            <a:spAutoFit/>
          </a:bodyPr>
          <a:lstStyle/>
          <a:p>
            <a:pPr marL="0" marR="0" lvl="0" indent="0" algn="l" defTabSz="914400" rtl="0" eaLnBrk="1" fontAlgn="auto" latinLnBrk="0" hangingPunct="0">
              <a:lnSpc>
                <a:spcPct val="107000"/>
              </a:lnSpc>
              <a:spcBef>
                <a:spcPts val="0"/>
              </a:spcBef>
              <a:spcAft>
                <a:spcPts val="8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Arial Unicode MS"/>
                <a:cs typeface="+mn-cs"/>
              </a:rPr>
              <a:t>2. </a:t>
            </a:r>
            <a:r>
              <a:rPr kumimoji="0" lang="is-IS" sz="2000" b="0" i="0" u="none" strike="noStrike" kern="1200" cap="none" spc="0" normalizeH="0" baseline="0" noProof="0" dirty="0">
                <a:ln>
                  <a:noFill/>
                </a:ln>
                <a:solidFill>
                  <a:srgbClr val="000000"/>
                </a:solidFill>
                <a:effectLst/>
                <a:uLnTx/>
                <a:uFillTx/>
                <a:latin typeface="Arial"/>
                <a:ea typeface="Arial Unicode MS"/>
                <a:cs typeface="+mn-cs"/>
              </a:rPr>
              <a:t>Fjölmenningarleg stjórnun - lykillinn að ráðningarhæfni á evrópska vinnumarkaðnum</a:t>
            </a:r>
            <a:endParaRPr kumimoji="0" lang="is-I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algn="ctr">
              <a:lnSpc>
                <a:spcPct val="107000"/>
              </a:lnSpc>
              <a:spcAft>
                <a:spcPts val="800"/>
              </a:spcAft>
            </a:pPr>
            <a:endParaRPr lang="is-IS"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742DE28A-61B6-8CA4-62B9-612B361AD80F}"/>
              </a:ext>
            </a:extLst>
          </p:cNvPr>
          <p:cNvSpPr txBox="1"/>
          <p:nvPr/>
        </p:nvSpPr>
        <p:spPr>
          <a:xfrm>
            <a:off x="683568" y="1509921"/>
            <a:ext cx="7632848" cy="1448666"/>
          </a:xfrm>
          <a:prstGeom prst="rect">
            <a:avLst/>
          </a:prstGeom>
          <a:noFill/>
        </p:spPr>
        <p:txBody>
          <a:bodyPr wrap="square">
            <a:spAutoFit/>
          </a:bodyPr>
          <a:lstStyle/>
          <a:p>
            <a:pPr algn="just" latinLnBrk="0" hangingPunct="0">
              <a:lnSpc>
                <a:spcPct val="150000"/>
              </a:lnSpc>
            </a:pPr>
            <a:r>
              <a:rPr lang="is-IS" sz="1200" dirty="0">
                <a:latin typeface="Calibri" panose="020F0502020204030204" pitchFamily="34" charset="0"/>
                <a:ea typeface="Calibri" panose="020F0502020204030204" pitchFamily="34" charset="0"/>
                <a:cs typeface="Times New Roman" panose="02020603050405020304" pitchFamily="18" charset="0"/>
              </a:rPr>
              <a:t>M</a:t>
            </a:r>
            <a:r>
              <a:rPr lang="is-IS" sz="1200" dirty="0">
                <a:effectLst/>
                <a:latin typeface="Calibri" panose="020F0502020204030204" pitchFamily="34" charset="0"/>
                <a:ea typeface="Calibri" panose="020F0502020204030204" pitchFamily="34" charset="0"/>
                <a:cs typeface="Times New Roman" panose="02020603050405020304" pitchFamily="18" charset="0"/>
              </a:rPr>
              <a:t>enning okkar hefur áhrif á hegðun okkar, skilning og gildismat og einnig á starfsvenjur okkar. Franski forstjórinn tekur því þá áhættu ef hann lætur hin óformlegu samskipti enskra samstarfsmanna sinna koma sér úr jafnvægi. Það er mjög algengt að enskir samstarfsmenn ávarpi hvern annan með fornafni og það gerist á öllum stigum fyrirtækja. </a:t>
            </a:r>
            <a:r>
              <a:rPr lang="is-IS" sz="1200" dirty="0">
                <a:latin typeface="Calibri" panose="020F0502020204030204" pitchFamily="34" charset="0"/>
                <a:ea typeface="Calibri" panose="020F0502020204030204" pitchFamily="34" charset="0"/>
                <a:cs typeface="Times New Roman" panose="02020603050405020304" pitchFamily="18" charset="0"/>
              </a:rPr>
              <a:t>Slík óformlegheit eru</a:t>
            </a:r>
            <a:r>
              <a:rPr lang="is-IS" sz="1200" dirty="0">
                <a:effectLst/>
                <a:latin typeface="Calibri" panose="020F0502020204030204" pitchFamily="34" charset="0"/>
                <a:ea typeface="Calibri" panose="020F0502020204030204" pitchFamily="34" charset="0"/>
                <a:cs typeface="Times New Roman" panose="02020603050405020304" pitchFamily="18" charset="0"/>
              </a:rPr>
              <a:t> enn fremur sjaldgæf í Frakklandi þar sem er  enn siður að þéra og ávarpa - herra, frú - og titlar - meistari, doktor – það er hluti af menningunni og ber vott um virðingu gagnvart samstarfsmönnum og yfirmönnum.  </a:t>
            </a:r>
          </a:p>
        </p:txBody>
      </p:sp>
    </p:spTree>
    <p:extLst>
      <p:ext uri="{BB962C8B-B14F-4D97-AF65-F5344CB8AC3E}">
        <p14:creationId xmlns:p14="http://schemas.microsoft.com/office/powerpoint/2010/main" val="2959843375"/>
      </p:ext>
    </p:extLst>
  </p:cSld>
  <p:clrMapOvr>
    <a:masterClrMapping/>
  </p:clrMapOvr>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c0ea9e4-dde0-4b4d-b657-195ec27ec70d">
      <Terms xmlns="http://schemas.microsoft.com/office/infopath/2007/PartnerControls"/>
    </lcf76f155ced4ddcb4097134ff3c332f>
    <TaxCatchAll xmlns="55154662-676a-405c-a9b6-a5b814f1775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8" ma:contentTypeDescription="Create a new document." ma:contentTypeScope="" ma:versionID="4ab381e4f8565319d923f8761812951f">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34d8bf749b349c413ed9c2545b534c35"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3: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319ada8-57e9-4aac-92d5-cb0b816f209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316dee2-b2c2-4216-be18-99e814334d70}" ma:internalName="TaxCatchAll" ma:showField="CatchAllData" ma:web="55154662-676a-405c-a9b6-a5b814f177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B732E-FF65-4B9B-ABB7-447CB4D16D3A}">
  <ds:schemaRefs>
    <ds:schemaRef ds:uri="http://schemas.microsoft.com/sharepoint/v3/contenttype/forms"/>
  </ds:schemaRefs>
</ds:datastoreItem>
</file>

<file path=customXml/itemProps2.xml><?xml version="1.0" encoding="utf-8"?>
<ds:datastoreItem xmlns:ds="http://schemas.openxmlformats.org/officeDocument/2006/customXml" ds:itemID="{6D77775D-6FB0-4391-80A3-91D8A7AB1DB5}">
  <ds:schemaRefs>
    <ds:schemaRef ds:uri="http://purl.org/dc/terms/"/>
    <ds:schemaRef ds:uri="http://purl.org/dc/dcmitype/"/>
    <ds:schemaRef ds:uri="55154662-676a-405c-a9b6-a5b814f17753"/>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schemas.microsoft.com/office/infopath/2007/PartnerControls"/>
    <ds:schemaRef ds:uri="3c0ea9e4-dde0-4b4d-b657-195ec27ec70d"/>
    <ds:schemaRef ds:uri="http://www.w3.org/XML/1998/namespace"/>
  </ds:schemaRefs>
</ds:datastoreItem>
</file>

<file path=customXml/itemProps3.xml><?xml version="1.0" encoding="utf-8"?>
<ds:datastoreItem xmlns:ds="http://schemas.openxmlformats.org/officeDocument/2006/customXml" ds:itemID="{F7C84623-6B41-443A-922A-0B3406F23AE2}">
  <ds:schemaRefs>
    <ds:schemaRef ds:uri="3c0ea9e4-dde0-4b4d-b657-195ec27ec70d"/>
    <ds:schemaRef ds:uri="55154662-676a-405c-a9b6-a5b814f17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2258</TotalTime>
  <Words>4388</Words>
  <Application>Microsoft Macintosh PowerPoint</Application>
  <PresentationFormat>On-screen Show (16:9)</PresentationFormat>
  <Paragraphs>245</Paragraphs>
  <Slides>40</Slides>
  <Notes>1</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Public Sans</vt:lpstr>
      <vt:lpstr>Cover and End Slide Master</vt:lpstr>
      <vt:lpstr>Contents Slide Master</vt:lpstr>
      <vt:lpstr>Section Break Slide Master</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Arnþrúður Dagsdóttir</cp:lastModifiedBy>
  <cp:revision>224</cp:revision>
  <dcterms:created xsi:type="dcterms:W3CDTF">2016-12-05T23:26:54Z</dcterms:created>
  <dcterms:modified xsi:type="dcterms:W3CDTF">2023-04-05T10:56:35Z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y fmtid="{D5CDD505-2E9C-101B-9397-08002B2CF9AE}" pid="3" name="MediaServiceImageTags">
    <vt:lpwstr/>
  </property>
</Properties>
</file>