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4" r:id="rId5"/>
    <p:sldId id="261" r:id="rId6"/>
    <p:sldId id="300" r:id="rId7"/>
    <p:sldId id="301" r:id="rId8"/>
    <p:sldId id="333" r:id="rId9"/>
    <p:sldId id="274" r:id="rId10"/>
    <p:sldId id="334" r:id="rId11"/>
    <p:sldId id="307" r:id="rId12"/>
    <p:sldId id="308" r:id="rId13"/>
    <p:sldId id="309" r:id="rId14"/>
    <p:sldId id="265" r:id="rId15"/>
    <p:sldId id="273" r:id="rId16"/>
    <p:sldId id="316" r:id="rId17"/>
    <p:sldId id="335" r:id="rId18"/>
    <p:sldId id="311" r:id="rId19"/>
    <p:sldId id="312" r:id="rId20"/>
    <p:sldId id="313" r:id="rId21"/>
    <p:sldId id="336" r:id="rId22"/>
    <p:sldId id="315" r:id="rId23"/>
    <p:sldId id="323" r:id="rId24"/>
    <p:sldId id="324" r:id="rId25"/>
    <p:sldId id="277" r:id="rId26"/>
    <p:sldId id="326" r:id="rId27"/>
    <p:sldId id="327" r:id="rId28"/>
    <p:sldId id="328" r:id="rId29"/>
    <p:sldId id="329" r:id="rId30"/>
    <p:sldId id="330" r:id="rId31"/>
    <p:sldId id="331" r:id="rId32"/>
    <p:sldId id="337" r:id="rId33"/>
    <p:sldId id="338" r:id="rId34"/>
    <p:sldId id="276" r:id="rId35"/>
    <p:sldId id="302" r:id="rId36"/>
    <p:sldId id="303" r:id="rId37"/>
    <p:sldId id="345" r:id="rId38"/>
    <p:sldId id="343" r:id="rId39"/>
    <p:sldId id="344" r:id="rId40"/>
    <p:sldId id="346" r:id="rId41"/>
    <p:sldId id="339" r:id="rId42"/>
    <p:sldId id="314" r:id="rId43"/>
    <p:sldId id="278" r:id="rId44"/>
    <p:sldId id="266" r:id="rId45"/>
    <p:sldId id="26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E5A"/>
    <a:srgbClr val="A8D184"/>
    <a:srgbClr val="87B5BA"/>
    <a:srgbClr val="A5A5A5"/>
    <a:srgbClr val="BFBFBF"/>
    <a:srgbClr val="86B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FECA1-A40F-2E1F-E5B4-20C2120A54E3}" v="7" dt="2023-04-05T10:04:20.828"/>
    <p1510:client id="{5F664748-E910-1C45-AFB0-D8D3278ED204}" v="3" dt="2023-04-05T10:14:22.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5"/>
    <p:restoredTop sz="81973" autoAdjust="0"/>
  </p:normalViewPr>
  <p:slideViewPr>
    <p:cSldViewPr snapToGrid="0">
      <p:cViewPr varScale="1">
        <p:scale>
          <a:sx n="117" d="100"/>
          <a:sy n="117" d="100"/>
        </p:scale>
        <p:origin x="21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38E04BD5-1642-C748-B152-F3E3AE92BDE7}"/>
    <pc:docChg chg="undo custSel addSld modSld sldOrd">
      <pc:chgData name="Arnþrúður Dagsdóttir" userId="84d497f4-3d2f-4dda-95c8-0f78e9fe738c" providerId="ADAL" clId="{38E04BD5-1642-C748-B152-F3E3AE92BDE7}" dt="2023-02-08T12:01:27.476" v="14017" actId="13926"/>
      <pc:docMkLst>
        <pc:docMk/>
      </pc:docMkLst>
      <pc:sldChg chg="modSp mod">
        <pc:chgData name="Arnþrúður Dagsdóttir" userId="84d497f4-3d2f-4dda-95c8-0f78e9fe738c" providerId="ADAL" clId="{38E04BD5-1642-C748-B152-F3E3AE92BDE7}" dt="2023-01-30T10:05:31.041" v="53" actId="20577"/>
        <pc:sldMkLst>
          <pc:docMk/>
          <pc:sldMk cId="1095055991" sldId="261"/>
        </pc:sldMkLst>
        <pc:spChg chg="mod">
          <ac:chgData name="Arnþrúður Dagsdóttir" userId="84d497f4-3d2f-4dda-95c8-0f78e9fe738c" providerId="ADAL" clId="{38E04BD5-1642-C748-B152-F3E3AE92BDE7}" dt="2023-01-30T10:05:31.041" v="53" actId="20577"/>
          <ac:spMkLst>
            <pc:docMk/>
            <pc:sldMk cId="1095055991" sldId="261"/>
            <ac:spMk id="3" creationId="{00000000-0000-0000-0000-000000000000}"/>
          </ac:spMkLst>
        </pc:spChg>
      </pc:sldChg>
      <pc:sldChg chg="modSp mod">
        <pc:chgData name="Arnþrúður Dagsdóttir" userId="84d497f4-3d2f-4dda-95c8-0f78e9fe738c" providerId="ADAL" clId="{38E04BD5-1642-C748-B152-F3E3AE92BDE7}" dt="2023-02-08T12:01:27.476" v="14017" actId="13926"/>
        <pc:sldMkLst>
          <pc:docMk/>
          <pc:sldMk cId="61455909" sldId="262"/>
        </pc:sldMkLst>
        <pc:spChg chg="mod">
          <ac:chgData name="Arnþrúður Dagsdóttir" userId="84d497f4-3d2f-4dda-95c8-0f78e9fe738c" providerId="ADAL" clId="{38E04BD5-1642-C748-B152-F3E3AE92BDE7}" dt="2023-02-08T12:00:37.772" v="13957" actId="20577"/>
          <ac:spMkLst>
            <pc:docMk/>
            <pc:sldMk cId="61455909" sldId="262"/>
            <ac:spMk id="2" creationId="{00000000-0000-0000-0000-000000000000}"/>
          </ac:spMkLst>
        </pc:spChg>
        <pc:spChg chg="mod">
          <ac:chgData name="Arnþrúður Dagsdóttir" userId="84d497f4-3d2f-4dda-95c8-0f78e9fe738c" providerId="ADAL" clId="{38E04BD5-1642-C748-B152-F3E3AE92BDE7}" dt="2023-02-08T12:01:27.476" v="14017" actId="13926"/>
          <ac:spMkLst>
            <pc:docMk/>
            <pc:sldMk cId="61455909" sldId="262"/>
            <ac:spMk id="3" creationId="{00000000-0000-0000-0000-000000000000}"/>
          </ac:spMkLst>
        </pc:spChg>
      </pc:sldChg>
      <pc:sldChg chg="modSp mod">
        <pc:chgData name="Arnþrúður Dagsdóttir" userId="84d497f4-3d2f-4dda-95c8-0f78e9fe738c" providerId="ADAL" clId="{38E04BD5-1642-C748-B152-F3E3AE92BDE7}" dt="2023-01-30T10:05:16.222" v="36" actId="1076"/>
        <pc:sldMkLst>
          <pc:docMk/>
          <pc:sldMk cId="3101234267" sldId="264"/>
        </pc:sldMkLst>
        <pc:spChg chg="mod">
          <ac:chgData name="Arnþrúður Dagsdóttir" userId="84d497f4-3d2f-4dda-95c8-0f78e9fe738c" providerId="ADAL" clId="{38E04BD5-1642-C748-B152-F3E3AE92BDE7}" dt="2023-01-30T10:05:16.222" v="36" actId="1076"/>
          <ac:spMkLst>
            <pc:docMk/>
            <pc:sldMk cId="3101234267" sldId="264"/>
            <ac:spMk id="3" creationId="{28F74488-01A7-5A35-7533-1E3499559385}"/>
          </ac:spMkLst>
        </pc:spChg>
        <pc:spChg chg="mod">
          <ac:chgData name="Arnþrúður Dagsdóttir" userId="84d497f4-3d2f-4dda-95c8-0f78e9fe738c" providerId="ADAL" clId="{38E04BD5-1642-C748-B152-F3E3AE92BDE7}" dt="2023-01-30T10:05:10.642" v="35" actId="20577"/>
          <ac:spMkLst>
            <pc:docMk/>
            <pc:sldMk cId="3101234267" sldId="264"/>
            <ac:spMk id="5" creationId="{277D8572-C594-402F-2D0C-D9F554C82367}"/>
          </ac:spMkLst>
        </pc:spChg>
      </pc:sldChg>
      <pc:sldChg chg="addSp delSp modSp mod">
        <pc:chgData name="Arnþrúður Dagsdóttir" userId="84d497f4-3d2f-4dda-95c8-0f78e9fe738c" providerId="ADAL" clId="{38E04BD5-1642-C748-B152-F3E3AE92BDE7}" dt="2023-02-01T12:47:37.599" v="5645" actId="1076"/>
        <pc:sldMkLst>
          <pc:docMk/>
          <pc:sldMk cId="3239406661" sldId="265"/>
        </pc:sldMkLst>
        <pc:spChg chg="mod">
          <ac:chgData name="Arnþrúður Dagsdóttir" userId="84d497f4-3d2f-4dda-95c8-0f78e9fe738c" providerId="ADAL" clId="{38E04BD5-1642-C748-B152-F3E3AE92BDE7}" dt="2023-01-31T12:15:00.176" v="5244" actId="20577"/>
          <ac:spMkLst>
            <pc:docMk/>
            <pc:sldMk cId="3239406661" sldId="265"/>
            <ac:spMk id="2" creationId="{00502A5C-4079-8DC5-76E4-512064E3D845}"/>
          </ac:spMkLst>
        </pc:spChg>
        <pc:spChg chg="mod">
          <ac:chgData name="Arnþrúður Dagsdóttir" userId="84d497f4-3d2f-4dda-95c8-0f78e9fe738c" providerId="ADAL" clId="{38E04BD5-1642-C748-B152-F3E3AE92BDE7}" dt="2023-01-31T12:15:44.476" v="5296" actId="20577"/>
          <ac:spMkLst>
            <pc:docMk/>
            <pc:sldMk cId="3239406661" sldId="265"/>
            <ac:spMk id="3" creationId="{7C5F3787-4811-7D03-CFF4-DDD21594653D}"/>
          </ac:spMkLst>
        </pc:spChg>
        <pc:spChg chg="mod">
          <ac:chgData name="Arnþrúður Dagsdóttir" userId="84d497f4-3d2f-4dda-95c8-0f78e9fe738c" providerId="ADAL" clId="{38E04BD5-1642-C748-B152-F3E3AE92BDE7}" dt="2023-02-01T12:47:32.786" v="5644" actId="1076"/>
          <ac:spMkLst>
            <pc:docMk/>
            <pc:sldMk cId="3239406661" sldId="265"/>
            <ac:spMk id="4" creationId="{29F3A684-DCD1-C0C6-86DE-47CE0C98D48B}"/>
          </ac:spMkLst>
        </pc:spChg>
        <pc:spChg chg="mod">
          <ac:chgData name="Arnþrúður Dagsdóttir" userId="84d497f4-3d2f-4dda-95c8-0f78e9fe738c" providerId="ADAL" clId="{38E04BD5-1642-C748-B152-F3E3AE92BDE7}" dt="2023-01-31T12:21:02.990" v="5440"/>
          <ac:spMkLst>
            <pc:docMk/>
            <pc:sldMk cId="3239406661" sldId="265"/>
            <ac:spMk id="5" creationId="{662C6EDD-1B9B-7C65-55FC-4823AAEE2B2C}"/>
          </ac:spMkLst>
        </pc:spChg>
        <pc:spChg chg="mod">
          <ac:chgData name="Arnþrúður Dagsdóttir" userId="84d497f4-3d2f-4dda-95c8-0f78e9fe738c" providerId="ADAL" clId="{38E04BD5-1642-C748-B152-F3E3AE92BDE7}" dt="2023-02-01T12:47:17.391" v="5642" actId="14100"/>
          <ac:spMkLst>
            <pc:docMk/>
            <pc:sldMk cId="3239406661" sldId="265"/>
            <ac:spMk id="6" creationId="{00000000-0000-0000-0000-000000000000}"/>
          </ac:spMkLst>
        </pc:spChg>
        <pc:spChg chg="mod">
          <ac:chgData name="Arnþrúður Dagsdóttir" userId="84d497f4-3d2f-4dda-95c8-0f78e9fe738c" providerId="ADAL" clId="{38E04BD5-1642-C748-B152-F3E3AE92BDE7}" dt="2023-02-01T12:47:25.249" v="5643" actId="14100"/>
          <ac:spMkLst>
            <pc:docMk/>
            <pc:sldMk cId="3239406661" sldId="265"/>
            <ac:spMk id="9" creationId="{00000000-0000-0000-0000-000000000000}"/>
          </ac:spMkLst>
        </pc:spChg>
        <pc:spChg chg="add del mod">
          <ac:chgData name="Arnþrúður Dagsdóttir" userId="84d497f4-3d2f-4dda-95c8-0f78e9fe738c" providerId="ADAL" clId="{38E04BD5-1642-C748-B152-F3E3AE92BDE7}" dt="2023-01-31T12:18:47.547" v="5438" actId="20577"/>
          <ac:spMkLst>
            <pc:docMk/>
            <pc:sldMk cId="3239406661" sldId="265"/>
            <ac:spMk id="16" creationId="{00000000-0000-0000-0000-000000000000}"/>
          </ac:spMkLst>
        </pc:spChg>
        <pc:spChg chg="mod">
          <ac:chgData name="Arnþrúður Dagsdóttir" userId="84d497f4-3d2f-4dda-95c8-0f78e9fe738c" providerId="ADAL" clId="{38E04BD5-1642-C748-B152-F3E3AE92BDE7}" dt="2023-02-01T12:46:39.616" v="5639" actId="20577"/>
          <ac:spMkLst>
            <pc:docMk/>
            <pc:sldMk cId="3239406661" sldId="265"/>
            <ac:spMk id="19" creationId="{00000000-0000-0000-0000-000000000000}"/>
          </ac:spMkLst>
        </pc:spChg>
        <pc:spChg chg="mod">
          <ac:chgData name="Arnþrúður Dagsdóttir" userId="84d497f4-3d2f-4dda-95c8-0f78e9fe738c" providerId="ADAL" clId="{38E04BD5-1642-C748-B152-F3E3AE92BDE7}" dt="2023-02-01T12:47:08.699" v="5641"/>
          <ac:spMkLst>
            <pc:docMk/>
            <pc:sldMk cId="3239406661" sldId="265"/>
            <ac:spMk id="32" creationId="{A8304297-DF0B-BF72-F473-22D4245F7120}"/>
          </ac:spMkLst>
        </pc:spChg>
        <pc:spChg chg="mod">
          <ac:chgData name="Arnþrúður Dagsdóttir" userId="84d497f4-3d2f-4dda-95c8-0f78e9fe738c" providerId="ADAL" clId="{38E04BD5-1642-C748-B152-F3E3AE92BDE7}" dt="2023-02-01T12:44:01.450" v="5618" actId="20577"/>
          <ac:spMkLst>
            <pc:docMk/>
            <pc:sldMk cId="3239406661" sldId="265"/>
            <ac:spMk id="41" creationId="{A213E20E-BF44-9C8D-C964-90F3F49F5D2A}"/>
          </ac:spMkLst>
        </pc:spChg>
        <pc:spChg chg="mod">
          <ac:chgData name="Arnþrúður Dagsdóttir" userId="84d497f4-3d2f-4dda-95c8-0f78e9fe738c" providerId="ADAL" clId="{38E04BD5-1642-C748-B152-F3E3AE92BDE7}" dt="2023-02-01T12:47:37.599" v="5645" actId="1076"/>
          <ac:spMkLst>
            <pc:docMk/>
            <pc:sldMk cId="3239406661" sldId="265"/>
            <ac:spMk id="42" creationId="{3ADBE9F5-1FD9-8611-8BA6-D43663AAFFC8}"/>
          </ac:spMkLst>
        </pc:spChg>
        <pc:spChg chg="mod">
          <ac:chgData name="Arnþrúður Dagsdóttir" userId="84d497f4-3d2f-4dda-95c8-0f78e9fe738c" providerId="ADAL" clId="{38E04BD5-1642-C748-B152-F3E3AE92BDE7}" dt="2023-02-01T12:45:32.208" v="5629" actId="20577"/>
          <ac:spMkLst>
            <pc:docMk/>
            <pc:sldMk cId="3239406661" sldId="265"/>
            <ac:spMk id="43" creationId="{424A6A96-F551-D9A3-B0B8-505ACD20FAC3}"/>
          </ac:spMkLst>
        </pc:spChg>
        <pc:spChg chg="mod">
          <ac:chgData name="Arnþrúður Dagsdóttir" userId="84d497f4-3d2f-4dda-95c8-0f78e9fe738c" providerId="ADAL" clId="{38E04BD5-1642-C748-B152-F3E3AE92BDE7}" dt="2023-02-01T12:45:55.491" v="5632"/>
          <ac:spMkLst>
            <pc:docMk/>
            <pc:sldMk cId="3239406661" sldId="265"/>
            <ac:spMk id="44" creationId="{7247277A-6B5F-E63F-7E04-F5147EDD589E}"/>
          </ac:spMkLst>
        </pc:spChg>
        <pc:spChg chg="mod">
          <ac:chgData name="Arnþrúður Dagsdóttir" userId="84d497f4-3d2f-4dda-95c8-0f78e9fe738c" providerId="ADAL" clId="{38E04BD5-1642-C748-B152-F3E3AE92BDE7}" dt="2023-02-01T12:38:03.160" v="5456" actId="20577"/>
          <ac:spMkLst>
            <pc:docMk/>
            <pc:sldMk cId="3239406661" sldId="265"/>
            <ac:spMk id="45" creationId="{9247797E-5B48-E8AA-F17A-CD4989D4A314}"/>
          </ac:spMkLst>
        </pc:spChg>
        <pc:spChg chg="mod">
          <ac:chgData name="Arnþrúður Dagsdóttir" userId="84d497f4-3d2f-4dda-95c8-0f78e9fe738c" providerId="ADAL" clId="{38E04BD5-1642-C748-B152-F3E3AE92BDE7}" dt="2023-02-01T12:40:27.278" v="5598" actId="20577"/>
          <ac:spMkLst>
            <pc:docMk/>
            <pc:sldMk cId="3239406661" sldId="265"/>
            <ac:spMk id="46" creationId="{71CC3C3E-34FF-E5D1-09F5-9F290C9CBF2A}"/>
          </ac:spMkLst>
        </pc:spChg>
      </pc:sldChg>
      <pc:sldChg chg="modSp mod">
        <pc:chgData name="Arnþrúður Dagsdóttir" userId="84d497f4-3d2f-4dda-95c8-0f78e9fe738c" providerId="ADAL" clId="{38E04BD5-1642-C748-B152-F3E3AE92BDE7}" dt="2023-02-02T10:07:34.991" v="6452" actId="255"/>
        <pc:sldMkLst>
          <pc:docMk/>
          <pc:sldMk cId="146227092" sldId="273"/>
        </pc:sldMkLst>
        <pc:spChg chg="mod">
          <ac:chgData name="Arnþrúður Dagsdóttir" userId="84d497f4-3d2f-4dda-95c8-0f78e9fe738c" providerId="ADAL" clId="{38E04BD5-1642-C748-B152-F3E3AE92BDE7}" dt="2023-02-01T12:48:20.056" v="5671" actId="13926"/>
          <ac:spMkLst>
            <pc:docMk/>
            <pc:sldMk cId="146227092" sldId="273"/>
            <ac:spMk id="2" creationId="{D7570E47-0AE5-F6AB-DB2D-487EE9971AFD}"/>
          </ac:spMkLst>
        </pc:spChg>
        <pc:spChg chg="mod">
          <ac:chgData name="Arnþrúður Dagsdóttir" userId="84d497f4-3d2f-4dda-95c8-0f78e9fe738c" providerId="ADAL" clId="{38E04BD5-1642-C748-B152-F3E3AE92BDE7}" dt="2023-02-01T12:50:28.281" v="5734" actId="20577"/>
          <ac:spMkLst>
            <pc:docMk/>
            <pc:sldMk cId="146227092" sldId="273"/>
            <ac:spMk id="21" creationId="{A4AE6C51-D784-A168-C50C-2912A3547948}"/>
          </ac:spMkLst>
        </pc:spChg>
        <pc:graphicFrameChg chg="mod modGraphic">
          <ac:chgData name="Arnþrúður Dagsdóttir" userId="84d497f4-3d2f-4dda-95c8-0f78e9fe738c" providerId="ADAL" clId="{38E04BD5-1642-C748-B152-F3E3AE92BDE7}" dt="2023-02-02T10:07:34.991" v="6452" actId="255"/>
          <ac:graphicFrameMkLst>
            <pc:docMk/>
            <pc:sldMk cId="146227092" sldId="273"/>
            <ac:graphicFrameMk id="34" creationId="{84BC8DBB-3377-5F53-4DD1-17AA091D3572}"/>
          </ac:graphicFrameMkLst>
        </pc:graphicFrameChg>
      </pc:sldChg>
      <pc:sldChg chg="modSp mod">
        <pc:chgData name="Arnþrúður Dagsdóttir" userId="84d497f4-3d2f-4dda-95c8-0f78e9fe738c" providerId="ADAL" clId="{38E04BD5-1642-C748-B152-F3E3AE92BDE7}" dt="2023-01-31T09:28:42.753" v="2833" actId="1076"/>
        <pc:sldMkLst>
          <pc:docMk/>
          <pc:sldMk cId="1815539416" sldId="274"/>
        </pc:sldMkLst>
        <pc:spChg chg="mod">
          <ac:chgData name="Arnþrúður Dagsdóttir" userId="84d497f4-3d2f-4dda-95c8-0f78e9fe738c" providerId="ADAL" clId="{38E04BD5-1642-C748-B152-F3E3AE92BDE7}" dt="2023-01-30T13:17:38.600" v="1611" actId="1076"/>
          <ac:spMkLst>
            <pc:docMk/>
            <pc:sldMk cId="1815539416" sldId="274"/>
            <ac:spMk id="2" creationId="{DD9E346D-BD1D-06BD-6005-6444E2A9A2A2}"/>
          </ac:spMkLst>
        </pc:spChg>
        <pc:spChg chg="mod">
          <ac:chgData name="Arnþrúður Dagsdóttir" userId="84d497f4-3d2f-4dda-95c8-0f78e9fe738c" providerId="ADAL" clId="{38E04BD5-1642-C748-B152-F3E3AE92BDE7}" dt="2023-01-30T13:17:43.416" v="1612" actId="1076"/>
          <ac:spMkLst>
            <pc:docMk/>
            <pc:sldMk cId="1815539416" sldId="274"/>
            <ac:spMk id="3" creationId="{EB92A918-1B14-E452-2E8E-5E15AE2B1476}"/>
          </ac:spMkLst>
        </pc:spChg>
        <pc:spChg chg="mod">
          <ac:chgData name="Arnþrúður Dagsdóttir" userId="84d497f4-3d2f-4dda-95c8-0f78e9fe738c" providerId="ADAL" clId="{38E04BD5-1642-C748-B152-F3E3AE92BDE7}" dt="2023-01-31T09:24:11.748" v="2590" actId="20577"/>
          <ac:spMkLst>
            <pc:docMk/>
            <pc:sldMk cId="1815539416" sldId="274"/>
            <ac:spMk id="29" creationId="{00000000-0000-0000-0000-000000000000}"/>
          </ac:spMkLst>
        </pc:spChg>
        <pc:spChg chg="mod">
          <ac:chgData name="Arnþrúður Dagsdóttir" userId="84d497f4-3d2f-4dda-95c8-0f78e9fe738c" providerId="ADAL" clId="{38E04BD5-1642-C748-B152-F3E3AE92BDE7}" dt="2023-01-31T09:23:05.903" v="2519" actId="20577"/>
          <ac:spMkLst>
            <pc:docMk/>
            <pc:sldMk cId="1815539416" sldId="274"/>
            <ac:spMk id="30" creationId="{00000000-0000-0000-0000-000000000000}"/>
          </ac:spMkLst>
        </pc:spChg>
        <pc:spChg chg="mod">
          <ac:chgData name="Arnþrúður Dagsdóttir" userId="84d497f4-3d2f-4dda-95c8-0f78e9fe738c" providerId="ADAL" clId="{38E04BD5-1642-C748-B152-F3E3AE92BDE7}" dt="2023-01-31T09:28:39.383" v="2832" actId="1076"/>
          <ac:spMkLst>
            <pc:docMk/>
            <pc:sldMk cId="1815539416" sldId="274"/>
            <ac:spMk id="31" creationId="{00000000-0000-0000-0000-000000000000}"/>
          </ac:spMkLst>
        </pc:spChg>
        <pc:spChg chg="mod">
          <ac:chgData name="Arnþrúður Dagsdóttir" userId="84d497f4-3d2f-4dda-95c8-0f78e9fe738c" providerId="ADAL" clId="{38E04BD5-1642-C748-B152-F3E3AE92BDE7}" dt="2023-01-31T09:25:19.942" v="2638" actId="20577"/>
          <ac:spMkLst>
            <pc:docMk/>
            <pc:sldMk cId="1815539416" sldId="274"/>
            <ac:spMk id="32" creationId="{00000000-0000-0000-0000-000000000000}"/>
          </ac:spMkLst>
        </pc:spChg>
        <pc:spChg chg="mod">
          <ac:chgData name="Arnþrúður Dagsdóttir" userId="84d497f4-3d2f-4dda-95c8-0f78e9fe738c" providerId="ADAL" clId="{38E04BD5-1642-C748-B152-F3E3AE92BDE7}" dt="2023-01-31T09:23:35.417" v="2547" actId="20577"/>
          <ac:spMkLst>
            <pc:docMk/>
            <pc:sldMk cId="1815539416" sldId="274"/>
            <ac:spMk id="37" creationId="{D13BA811-3FCA-75F9-40EA-32AD222B137F}"/>
          </ac:spMkLst>
        </pc:spChg>
        <pc:spChg chg="mod">
          <ac:chgData name="Arnþrúður Dagsdóttir" userId="84d497f4-3d2f-4dda-95c8-0f78e9fe738c" providerId="ADAL" clId="{38E04BD5-1642-C748-B152-F3E3AE92BDE7}" dt="2023-01-31T09:24:30.355" v="2624" actId="20577"/>
          <ac:spMkLst>
            <pc:docMk/>
            <pc:sldMk cId="1815539416" sldId="274"/>
            <ac:spMk id="38" creationId="{991BF799-3B90-DD20-A9CE-E9B89E9B17DC}"/>
          </ac:spMkLst>
        </pc:spChg>
        <pc:spChg chg="mod">
          <ac:chgData name="Arnþrúður Dagsdóttir" userId="84d497f4-3d2f-4dda-95c8-0f78e9fe738c" providerId="ADAL" clId="{38E04BD5-1642-C748-B152-F3E3AE92BDE7}" dt="2023-01-31T09:28:42.753" v="2833" actId="1076"/>
          <ac:spMkLst>
            <pc:docMk/>
            <pc:sldMk cId="1815539416" sldId="274"/>
            <ac:spMk id="39" creationId="{401FC488-4EAD-688D-808C-5AE4350588D8}"/>
          </ac:spMkLst>
        </pc:spChg>
        <pc:spChg chg="mod">
          <ac:chgData name="Arnþrúður Dagsdóttir" userId="84d497f4-3d2f-4dda-95c8-0f78e9fe738c" providerId="ADAL" clId="{38E04BD5-1642-C748-B152-F3E3AE92BDE7}" dt="2023-01-31T09:26:11.488" v="2751" actId="14100"/>
          <ac:spMkLst>
            <pc:docMk/>
            <pc:sldMk cId="1815539416" sldId="274"/>
            <ac:spMk id="40" creationId="{8869E84D-C8D5-6ED9-97CD-2150826E7838}"/>
          </ac:spMkLst>
        </pc:spChg>
        <pc:spChg chg="mod">
          <ac:chgData name="Arnþrúður Dagsdóttir" userId="84d497f4-3d2f-4dda-95c8-0f78e9fe738c" providerId="ADAL" clId="{38E04BD5-1642-C748-B152-F3E3AE92BDE7}" dt="2023-01-30T13:21:15.053" v="1757" actId="20577"/>
          <ac:spMkLst>
            <pc:docMk/>
            <pc:sldMk cId="1815539416" sldId="274"/>
            <ac:spMk id="41" creationId="{9A0D25A7-C398-7117-AE65-B8EFB4C8F8A9}"/>
          </ac:spMkLst>
        </pc:spChg>
        <pc:spChg chg="mod">
          <ac:chgData name="Arnþrúður Dagsdóttir" userId="84d497f4-3d2f-4dda-95c8-0f78e9fe738c" providerId="ADAL" clId="{38E04BD5-1642-C748-B152-F3E3AE92BDE7}" dt="2023-01-31T09:17:54.621" v="2169" actId="20577"/>
          <ac:spMkLst>
            <pc:docMk/>
            <pc:sldMk cId="1815539416" sldId="274"/>
            <ac:spMk id="42" creationId="{E6EF7D81-5555-EEB0-8C93-222E93F7925E}"/>
          </ac:spMkLst>
        </pc:spChg>
        <pc:spChg chg="mod">
          <ac:chgData name="Arnþrúður Dagsdóttir" userId="84d497f4-3d2f-4dda-95c8-0f78e9fe738c" providerId="ADAL" clId="{38E04BD5-1642-C748-B152-F3E3AE92BDE7}" dt="2023-01-31T09:22:25.329" v="2476" actId="20577"/>
          <ac:spMkLst>
            <pc:docMk/>
            <pc:sldMk cId="1815539416" sldId="274"/>
            <ac:spMk id="43" creationId="{699AEFEC-45B2-D3E5-855F-C96F0787173E}"/>
          </ac:spMkLst>
        </pc:spChg>
        <pc:spChg chg="mod">
          <ac:chgData name="Arnþrúður Dagsdóttir" userId="84d497f4-3d2f-4dda-95c8-0f78e9fe738c" providerId="ADAL" clId="{38E04BD5-1642-C748-B152-F3E3AE92BDE7}" dt="2023-01-30T13:23:05.397" v="1882" actId="20577"/>
          <ac:spMkLst>
            <pc:docMk/>
            <pc:sldMk cId="1815539416" sldId="274"/>
            <ac:spMk id="44" creationId="{5394B5CD-D974-5793-ACDB-037358A4E3C0}"/>
          </ac:spMkLst>
        </pc:spChg>
        <pc:graphicFrameChg chg="mod">
          <ac:chgData name="Arnþrúður Dagsdóttir" userId="84d497f4-3d2f-4dda-95c8-0f78e9fe738c" providerId="ADAL" clId="{38E04BD5-1642-C748-B152-F3E3AE92BDE7}" dt="2023-01-31T09:23:58.729" v="2572"/>
          <ac:graphicFrameMkLst>
            <pc:docMk/>
            <pc:sldMk cId="1815539416" sldId="274"/>
            <ac:graphicFrameMk id="18" creationId="{1937ED6B-DD0C-2E0D-5161-DFE06D95FD95}"/>
          </ac:graphicFrameMkLst>
        </pc:graphicFrameChg>
      </pc:sldChg>
      <pc:sldChg chg="modSp mod">
        <pc:chgData name="Arnþrúður Dagsdóttir" userId="84d497f4-3d2f-4dda-95c8-0f78e9fe738c" providerId="ADAL" clId="{38E04BD5-1642-C748-B152-F3E3AE92BDE7}" dt="2023-02-08T11:08:49.854" v="12573" actId="13926"/>
        <pc:sldMkLst>
          <pc:docMk/>
          <pc:sldMk cId="188476510" sldId="276"/>
        </pc:sldMkLst>
        <pc:spChg chg="mod">
          <ac:chgData name="Arnþrúður Dagsdóttir" userId="84d497f4-3d2f-4dda-95c8-0f78e9fe738c" providerId="ADAL" clId="{38E04BD5-1642-C748-B152-F3E3AE92BDE7}" dt="2023-02-08T11:06:27.604" v="12424" actId="20577"/>
          <ac:spMkLst>
            <pc:docMk/>
            <pc:sldMk cId="188476510" sldId="276"/>
            <ac:spMk id="3" creationId="{00000000-0000-0000-0000-000000000000}"/>
          </ac:spMkLst>
        </pc:spChg>
        <pc:spChg chg="mod">
          <ac:chgData name="Arnþrúður Dagsdóttir" userId="84d497f4-3d2f-4dda-95c8-0f78e9fe738c" providerId="ADAL" clId="{38E04BD5-1642-C748-B152-F3E3AE92BDE7}" dt="2023-02-08T11:06:59.885" v="12427" actId="20577"/>
          <ac:spMkLst>
            <pc:docMk/>
            <pc:sldMk cId="188476510" sldId="276"/>
            <ac:spMk id="25" creationId="{00000000-0000-0000-0000-000000000000}"/>
          </ac:spMkLst>
        </pc:spChg>
        <pc:spChg chg="mod">
          <ac:chgData name="Arnþrúður Dagsdóttir" userId="84d497f4-3d2f-4dda-95c8-0f78e9fe738c" providerId="ADAL" clId="{38E04BD5-1642-C748-B152-F3E3AE92BDE7}" dt="2023-02-08T11:08:10.423" v="12504" actId="13926"/>
          <ac:spMkLst>
            <pc:docMk/>
            <pc:sldMk cId="188476510" sldId="276"/>
            <ac:spMk id="26" creationId="{00000000-0000-0000-0000-000000000000}"/>
          </ac:spMkLst>
        </pc:spChg>
        <pc:spChg chg="mod">
          <ac:chgData name="Arnþrúður Dagsdóttir" userId="84d497f4-3d2f-4dda-95c8-0f78e9fe738c" providerId="ADAL" clId="{38E04BD5-1642-C748-B152-F3E3AE92BDE7}" dt="2023-02-08T11:08:49.854" v="12573" actId="13926"/>
          <ac:spMkLst>
            <pc:docMk/>
            <pc:sldMk cId="188476510" sldId="276"/>
            <ac:spMk id="27" creationId="{00000000-0000-0000-0000-000000000000}"/>
          </ac:spMkLst>
        </pc:spChg>
        <pc:spChg chg="mod">
          <ac:chgData name="Arnþrúður Dagsdóttir" userId="84d497f4-3d2f-4dda-95c8-0f78e9fe738c" providerId="ADAL" clId="{38E04BD5-1642-C748-B152-F3E3AE92BDE7}" dt="2023-02-08T11:08:46.886" v="12572" actId="13926"/>
          <ac:spMkLst>
            <pc:docMk/>
            <pc:sldMk cId="188476510" sldId="276"/>
            <ac:spMk id="28" creationId="{00000000-0000-0000-0000-000000000000}"/>
          </ac:spMkLst>
        </pc:spChg>
      </pc:sldChg>
      <pc:sldChg chg="modSp mod">
        <pc:chgData name="Arnþrúður Dagsdóttir" userId="84d497f4-3d2f-4dda-95c8-0f78e9fe738c" providerId="ADAL" clId="{38E04BD5-1642-C748-B152-F3E3AE92BDE7}" dt="2023-02-02T12:59:56.459" v="9803" actId="20577"/>
        <pc:sldMkLst>
          <pc:docMk/>
          <pc:sldMk cId="2765534558" sldId="277"/>
        </pc:sldMkLst>
        <pc:spChg chg="mod">
          <ac:chgData name="Arnþrúður Dagsdóttir" userId="84d497f4-3d2f-4dda-95c8-0f78e9fe738c" providerId="ADAL" clId="{38E04BD5-1642-C748-B152-F3E3AE92BDE7}" dt="2023-02-02T12:14:04.244" v="9145" actId="20577"/>
          <ac:spMkLst>
            <pc:docMk/>
            <pc:sldMk cId="2765534558" sldId="277"/>
            <ac:spMk id="5" creationId="{A035596C-F57A-CADC-F029-CB636CDA5ABA}"/>
          </ac:spMkLst>
        </pc:spChg>
        <pc:spChg chg="mod">
          <ac:chgData name="Arnþrúður Dagsdóttir" userId="84d497f4-3d2f-4dda-95c8-0f78e9fe738c" providerId="ADAL" clId="{38E04BD5-1642-C748-B152-F3E3AE92BDE7}" dt="2023-02-02T12:14:52.202" v="9187" actId="20577"/>
          <ac:spMkLst>
            <pc:docMk/>
            <pc:sldMk cId="2765534558" sldId="277"/>
            <ac:spMk id="39" creationId="{030DC7F2-7336-4345-4310-E223B07F8E39}"/>
          </ac:spMkLst>
        </pc:spChg>
        <pc:spChg chg="mod">
          <ac:chgData name="Arnþrúður Dagsdóttir" userId="84d497f4-3d2f-4dda-95c8-0f78e9fe738c" providerId="ADAL" clId="{38E04BD5-1642-C748-B152-F3E3AE92BDE7}" dt="2023-02-02T12:59:34.047" v="9731" actId="20577"/>
          <ac:spMkLst>
            <pc:docMk/>
            <pc:sldMk cId="2765534558" sldId="277"/>
            <ac:spMk id="41" creationId="{626EA71F-10F9-F987-D87B-DA08C5FED73B}"/>
          </ac:spMkLst>
        </pc:spChg>
        <pc:spChg chg="mod">
          <ac:chgData name="Arnþrúður Dagsdóttir" userId="84d497f4-3d2f-4dda-95c8-0f78e9fe738c" providerId="ADAL" clId="{38E04BD5-1642-C748-B152-F3E3AE92BDE7}" dt="2023-02-02T12:53:36.607" v="9426" actId="20577"/>
          <ac:spMkLst>
            <pc:docMk/>
            <pc:sldMk cId="2765534558" sldId="277"/>
            <ac:spMk id="42" creationId="{44A05E42-7B5C-94C1-1AD5-07E5B80C7134}"/>
          </ac:spMkLst>
        </pc:spChg>
        <pc:spChg chg="mod">
          <ac:chgData name="Arnþrúður Dagsdóttir" userId="84d497f4-3d2f-4dda-95c8-0f78e9fe738c" providerId="ADAL" clId="{38E04BD5-1642-C748-B152-F3E3AE92BDE7}" dt="2023-02-02T12:59:15.802" v="9681" actId="20577"/>
          <ac:spMkLst>
            <pc:docMk/>
            <pc:sldMk cId="2765534558" sldId="277"/>
            <ac:spMk id="43" creationId="{CC0B170E-8C46-59A8-41EA-C08D17969737}"/>
          </ac:spMkLst>
        </pc:spChg>
        <pc:spChg chg="mod">
          <ac:chgData name="Arnþrúður Dagsdóttir" userId="84d497f4-3d2f-4dda-95c8-0f78e9fe738c" providerId="ADAL" clId="{38E04BD5-1642-C748-B152-F3E3AE92BDE7}" dt="2023-02-02T12:53:48.356" v="9427" actId="108"/>
          <ac:spMkLst>
            <pc:docMk/>
            <pc:sldMk cId="2765534558" sldId="277"/>
            <ac:spMk id="44" creationId="{E0E3A870-8962-5253-336D-AC1F0534A1E1}"/>
          </ac:spMkLst>
        </pc:spChg>
        <pc:spChg chg="mod">
          <ac:chgData name="Arnþrúður Dagsdóttir" userId="84d497f4-3d2f-4dda-95c8-0f78e9fe738c" providerId="ADAL" clId="{38E04BD5-1642-C748-B152-F3E3AE92BDE7}" dt="2023-02-02T12:58:56.654" v="9625" actId="20577"/>
          <ac:spMkLst>
            <pc:docMk/>
            <pc:sldMk cId="2765534558" sldId="277"/>
            <ac:spMk id="45" creationId="{84D6E2F4-939F-45B8-2429-47DF33CE418B}"/>
          </ac:spMkLst>
        </pc:spChg>
        <pc:spChg chg="mod">
          <ac:chgData name="Arnþrúður Dagsdóttir" userId="84d497f4-3d2f-4dda-95c8-0f78e9fe738c" providerId="ADAL" clId="{38E04BD5-1642-C748-B152-F3E3AE92BDE7}" dt="2023-02-02T12:55:02.675" v="9478" actId="20577"/>
          <ac:spMkLst>
            <pc:docMk/>
            <pc:sldMk cId="2765534558" sldId="277"/>
            <ac:spMk id="46" creationId="{E74025AF-F75C-EEA9-4C4D-0C55E7C8A12C}"/>
          </ac:spMkLst>
        </pc:spChg>
        <pc:spChg chg="mod">
          <ac:chgData name="Arnþrúður Dagsdóttir" userId="84d497f4-3d2f-4dda-95c8-0f78e9fe738c" providerId="ADAL" clId="{38E04BD5-1642-C748-B152-F3E3AE92BDE7}" dt="2023-02-02T12:59:46.098" v="9772" actId="20577"/>
          <ac:spMkLst>
            <pc:docMk/>
            <pc:sldMk cId="2765534558" sldId="277"/>
            <ac:spMk id="47" creationId="{57078972-39E4-DC93-9F7B-F038A5532B8C}"/>
          </ac:spMkLst>
        </pc:spChg>
        <pc:spChg chg="mod">
          <ac:chgData name="Arnþrúður Dagsdóttir" userId="84d497f4-3d2f-4dda-95c8-0f78e9fe738c" providerId="ADAL" clId="{38E04BD5-1642-C748-B152-F3E3AE92BDE7}" dt="2023-02-02T12:56:53.106" v="9549" actId="20577"/>
          <ac:spMkLst>
            <pc:docMk/>
            <pc:sldMk cId="2765534558" sldId="277"/>
            <ac:spMk id="48" creationId="{A191E01C-AB5D-FC91-AAA7-CE7A7E620054}"/>
          </ac:spMkLst>
        </pc:spChg>
        <pc:spChg chg="mod">
          <ac:chgData name="Arnþrúður Dagsdóttir" userId="84d497f4-3d2f-4dda-95c8-0f78e9fe738c" providerId="ADAL" clId="{38E04BD5-1642-C748-B152-F3E3AE92BDE7}" dt="2023-02-02T12:59:56.459" v="9803" actId="20577"/>
          <ac:spMkLst>
            <pc:docMk/>
            <pc:sldMk cId="2765534558" sldId="277"/>
            <ac:spMk id="49" creationId="{E4EE490A-E698-C748-551E-B048374B1071}"/>
          </ac:spMkLst>
        </pc:spChg>
        <pc:spChg chg="mod">
          <ac:chgData name="Arnþrúður Dagsdóttir" userId="84d497f4-3d2f-4dda-95c8-0f78e9fe738c" providerId="ADAL" clId="{38E04BD5-1642-C748-B152-F3E3AE92BDE7}" dt="2023-02-02T12:58:28.344" v="9607" actId="20577"/>
          <ac:spMkLst>
            <pc:docMk/>
            <pc:sldMk cId="2765534558" sldId="277"/>
            <ac:spMk id="50" creationId="{97B33359-494B-0F6D-D6B1-F6D7F2351454}"/>
          </ac:spMkLst>
        </pc:spChg>
      </pc:sldChg>
      <pc:sldChg chg="modSp mod">
        <pc:chgData name="Arnþrúður Dagsdóttir" userId="84d497f4-3d2f-4dda-95c8-0f78e9fe738c" providerId="ADAL" clId="{38E04BD5-1642-C748-B152-F3E3AE92BDE7}" dt="2023-02-08T12:00:14.544" v="13940" actId="1076"/>
        <pc:sldMkLst>
          <pc:docMk/>
          <pc:sldMk cId="1837894327" sldId="278"/>
        </pc:sldMkLst>
        <pc:spChg chg="mod">
          <ac:chgData name="Arnþrúður Dagsdóttir" userId="84d497f4-3d2f-4dda-95c8-0f78e9fe738c" providerId="ADAL" clId="{38E04BD5-1642-C748-B152-F3E3AE92BDE7}" dt="2023-02-08T11:55:07.156" v="13779"/>
          <ac:spMkLst>
            <pc:docMk/>
            <pc:sldMk cId="1837894327" sldId="278"/>
            <ac:spMk id="26" creationId="{00000000-0000-0000-0000-000000000000}"/>
          </ac:spMkLst>
        </pc:spChg>
        <pc:spChg chg="mod">
          <ac:chgData name="Arnþrúður Dagsdóttir" userId="84d497f4-3d2f-4dda-95c8-0f78e9fe738c" providerId="ADAL" clId="{38E04BD5-1642-C748-B152-F3E3AE92BDE7}" dt="2023-02-08T11:55:17.824" v="13806" actId="20577"/>
          <ac:spMkLst>
            <pc:docMk/>
            <pc:sldMk cId="1837894327" sldId="278"/>
            <ac:spMk id="27" creationId="{00000000-0000-0000-0000-000000000000}"/>
          </ac:spMkLst>
        </pc:spChg>
        <pc:spChg chg="mod">
          <ac:chgData name="Arnþrúður Dagsdóttir" userId="84d497f4-3d2f-4dda-95c8-0f78e9fe738c" providerId="ADAL" clId="{38E04BD5-1642-C748-B152-F3E3AE92BDE7}" dt="2023-02-08T11:57:31.143" v="13828"/>
          <ac:spMkLst>
            <pc:docMk/>
            <pc:sldMk cId="1837894327" sldId="278"/>
            <ac:spMk id="29" creationId="{00000000-0000-0000-0000-000000000000}"/>
          </ac:spMkLst>
        </pc:spChg>
        <pc:spChg chg="mod">
          <ac:chgData name="Arnþrúður Dagsdóttir" userId="84d497f4-3d2f-4dda-95c8-0f78e9fe738c" providerId="ADAL" clId="{38E04BD5-1642-C748-B152-F3E3AE92BDE7}" dt="2023-02-08T11:55:25.282" v="13825" actId="20577"/>
          <ac:spMkLst>
            <pc:docMk/>
            <pc:sldMk cId="1837894327" sldId="278"/>
            <ac:spMk id="30" creationId="{00000000-0000-0000-0000-000000000000}"/>
          </ac:spMkLst>
        </pc:spChg>
        <pc:spChg chg="mod">
          <ac:chgData name="Arnþrúður Dagsdóttir" userId="84d497f4-3d2f-4dda-95c8-0f78e9fe738c" providerId="ADAL" clId="{38E04BD5-1642-C748-B152-F3E3AE92BDE7}" dt="2023-02-08T11:58:40.271" v="13850" actId="20577"/>
          <ac:spMkLst>
            <pc:docMk/>
            <pc:sldMk cId="1837894327" sldId="278"/>
            <ac:spMk id="32" creationId="{00000000-0000-0000-0000-000000000000}"/>
          </ac:spMkLst>
        </pc:spChg>
        <pc:spChg chg="mod">
          <ac:chgData name="Arnþrúður Dagsdóttir" userId="84d497f4-3d2f-4dda-95c8-0f78e9fe738c" providerId="ADAL" clId="{38E04BD5-1642-C748-B152-F3E3AE92BDE7}" dt="2023-02-08T11:57:55.715" v="13845" actId="20577"/>
          <ac:spMkLst>
            <pc:docMk/>
            <pc:sldMk cId="1837894327" sldId="278"/>
            <ac:spMk id="33" creationId="{00000000-0000-0000-0000-000000000000}"/>
          </ac:spMkLst>
        </pc:spChg>
        <pc:spChg chg="mod">
          <ac:chgData name="Arnþrúður Dagsdóttir" userId="84d497f4-3d2f-4dda-95c8-0f78e9fe738c" providerId="ADAL" clId="{38E04BD5-1642-C748-B152-F3E3AE92BDE7}" dt="2023-02-08T11:59:51.450" v="13937" actId="20577"/>
          <ac:spMkLst>
            <pc:docMk/>
            <pc:sldMk cId="1837894327" sldId="278"/>
            <ac:spMk id="35" creationId="{00000000-0000-0000-0000-000000000000}"/>
          </ac:spMkLst>
        </pc:spChg>
        <pc:spChg chg="mod">
          <ac:chgData name="Arnþrúður Dagsdóttir" userId="84d497f4-3d2f-4dda-95c8-0f78e9fe738c" providerId="ADAL" clId="{38E04BD5-1642-C748-B152-F3E3AE92BDE7}" dt="2023-02-08T11:58:50.467" v="13880" actId="20577"/>
          <ac:spMkLst>
            <pc:docMk/>
            <pc:sldMk cId="1837894327" sldId="278"/>
            <ac:spMk id="36" creationId="{00000000-0000-0000-0000-000000000000}"/>
          </ac:spMkLst>
        </pc:spChg>
        <pc:grpChg chg="mod">
          <ac:chgData name="Arnþrúður Dagsdóttir" userId="84d497f4-3d2f-4dda-95c8-0f78e9fe738c" providerId="ADAL" clId="{38E04BD5-1642-C748-B152-F3E3AE92BDE7}" dt="2023-02-08T12:00:14.544" v="13940" actId="1076"/>
          <ac:grpSpMkLst>
            <pc:docMk/>
            <pc:sldMk cId="1837894327" sldId="278"/>
            <ac:grpSpMk id="25" creationId="{00000000-0000-0000-0000-000000000000}"/>
          </ac:grpSpMkLst>
        </pc:grpChg>
        <pc:grpChg chg="mod">
          <ac:chgData name="Arnþrúður Dagsdóttir" userId="84d497f4-3d2f-4dda-95c8-0f78e9fe738c" providerId="ADAL" clId="{38E04BD5-1642-C748-B152-F3E3AE92BDE7}" dt="2023-02-08T12:00:09.598" v="13939" actId="1076"/>
          <ac:grpSpMkLst>
            <pc:docMk/>
            <pc:sldMk cId="1837894327" sldId="278"/>
            <ac:grpSpMk id="28" creationId="{00000000-0000-0000-0000-000000000000}"/>
          </ac:grpSpMkLst>
        </pc:grpChg>
        <pc:grpChg chg="mod">
          <ac:chgData name="Arnþrúður Dagsdóttir" userId="84d497f4-3d2f-4dda-95c8-0f78e9fe738c" providerId="ADAL" clId="{38E04BD5-1642-C748-B152-F3E3AE92BDE7}" dt="2023-02-08T12:00:03.781" v="13938" actId="1076"/>
          <ac:grpSpMkLst>
            <pc:docMk/>
            <pc:sldMk cId="1837894327" sldId="278"/>
            <ac:grpSpMk id="34" creationId="{00000000-0000-0000-0000-000000000000}"/>
          </ac:grpSpMkLst>
        </pc:grpChg>
      </pc:sldChg>
      <pc:sldChg chg="modSp mod">
        <pc:chgData name="Arnþrúður Dagsdóttir" userId="84d497f4-3d2f-4dda-95c8-0f78e9fe738c" providerId="ADAL" clId="{38E04BD5-1642-C748-B152-F3E3AE92BDE7}" dt="2023-01-30T11:53:05.344" v="577" actId="13926"/>
        <pc:sldMkLst>
          <pc:docMk/>
          <pc:sldMk cId="256465507" sldId="300"/>
        </pc:sldMkLst>
        <pc:spChg chg="mod">
          <ac:chgData name="Arnþrúður Dagsdóttir" userId="84d497f4-3d2f-4dda-95c8-0f78e9fe738c" providerId="ADAL" clId="{38E04BD5-1642-C748-B152-F3E3AE92BDE7}" dt="2023-01-30T11:53:05.344" v="577" actId="13926"/>
          <ac:spMkLst>
            <pc:docMk/>
            <pc:sldMk cId="256465507" sldId="300"/>
            <ac:spMk id="5" creationId="{BA5B1202-0024-6AB7-0586-1FB65AB06E1D}"/>
          </ac:spMkLst>
        </pc:spChg>
        <pc:spChg chg="mod">
          <ac:chgData name="Arnþrúður Dagsdóttir" userId="84d497f4-3d2f-4dda-95c8-0f78e9fe738c" providerId="ADAL" clId="{38E04BD5-1642-C748-B152-F3E3AE92BDE7}" dt="2023-01-30T10:20:20.652" v="301" actId="1076"/>
          <ac:spMkLst>
            <pc:docMk/>
            <pc:sldMk cId="256465507" sldId="300"/>
            <ac:spMk id="14" creationId="{A7B397A2-153B-E2EC-0E0A-5E1671C9C2A7}"/>
          </ac:spMkLst>
        </pc:spChg>
        <pc:spChg chg="mod">
          <ac:chgData name="Arnþrúður Dagsdóttir" userId="84d497f4-3d2f-4dda-95c8-0f78e9fe738c" providerId="ADAL" clId="{38E04BD5-1642-C748-B152-F3E3AE92BDE7}" dt="2023-01-30T10:15:29.078" v="109" actId="13926"/>
          <ac:spMkLst>
            <pc:docMk/>
            <pc:sldMk cId="256465507" sldId="300"/>
            <ac:spMk id="15" creationId="{CBE8A959-7888-5795-9F7D-9D917ED18CC3}"/>
          </ac:spMkLst>
        </pc:spChg>
        <pc:spChg chg="mod">
          <ac:chgData name="Arnþrúður Dagsdóttir" userId="84d497f4-3d2f-4dda-95c8-0f78e9fe738c" providerId="ADAL" clId="{38E04BD5-1642-C748-B152-F3E3AE92BDE7}" dt="2023-01-30T11:51:13.998" v="538" actId="20577"/>
          <ac:spMkLst>
            <pc:docMk/>
            <pc:sldMk cId="256465507" sldId="300"/>
            <ac:spMk id="16" creationId="{46E71ADA-3E5D-A382-80CE-AA145DEF2D86}"/>
          </ac:spMkLst>
        </pc:spChg>
        <pc:spChg chg="mod">
          <ac:chgData name="Arnþrúður Dagsdóttir" userId="84d497f4-3d2f-4dda-95c8-0f78e9fe738c" providerId="ADAL" clId="{38E04BD5-1642-C748-B152-F3E3AE92BDE7}" dt="2023-01-30T10:16:27.187" v="196" actId="13926"/>
          <ac:spMkLst>
            <pc:docMk/>
            <pc:sldMk cId="256465507" sldId="300"/>
            <ac:spMk id="17" creationId="{E9EBE363-D826-3F49-3BFD-BC4C498CF628}"/>
          </ac:spMkLst>
        </pc:spChg>
        <pc:spChg chg="mod">
          <ac:chgData name="Arnþrúður Dagsdóttir" userId="84d497f4-3d2f-4dda-95c8-0f78e9fe738c" providerId="ADAL" clId="{38E04BD5-1642-C748-B152-F3E3AE92BDE7}" dt="2023-01-30T10:15:51.558" v="130" actId="20577"/>
          <ac:spMkLst>
            <pc:docMk/>
            <pc:sldMk cId="256465507" sldId="300"/>
            <ac:spMk id="18" creationId="{286B8F77-2C0C-9B80-9369-FDC918B03E91}"/>
          </ac:spMkLst>
        </pc:spChg>
        <pc:spChg chg="mod">
          <ac:chgData name="Arnþrúður Dagsdóttir" userId="84d497f4-3d2f-4dda-95c8-0f78e9fe738c" providerId="ADAL" clId="{38E04BD5-1642-C748-B152-F3E3AE92BDE7}" dt="2023-01-30T10:14:41.855" v="70" actId="20577"/>
          <ac:spMkLst>
            <pc:docMk/>
            <pc:sldMk cId="256465507" sldId="300"/>
            <ac:spMk id="19" creationId="{8595AA07-A7EC-DC85-79E0-B3CE53FD0FF8}"/>
          </ac:spMkLst>
        </pc:spChg>
      </pc:sldChg>
      <pc:sldChg chg="addSp delSp modSp mod">
        <pc:chgData name="Arnþrúður Dagsdóttir" userId="84d497f4-3d2f-4dda-95c8-0f78e9fe738c" providerId="ADAL" clId="{38E04BD5-1642-C748-B152-F3E3AE92BDE7}" dt="2023-01-30T12:18:46.450" v="1154" actId="1076"/>
        <pc:sldMkLst>
          <pc:docMk/>
          <pc:sldMk cId="2497457050" sldId="301"/>
        </pc:sldMkLst>
        <pc:spChg chg="add del mod">
          <ac:chgData name="Arnþrúður Dagsdóttir" userId="84d497f4-3d2f-4dda-95c8-0f78e9fe738c" providerId="ADAL" clId="{38E04BD5-1642-C748-B152-F3E3AE92BDE7}" dt="2023-01-30T12:17:39.201" v="1141"/>
          <ac:spMkLst>
            <pc:docMk/>
            <pc:sldMk cId="2497457050" sldId="301"/>
            <ac:spMk id="2" creationId="{5024D501-C02C-6E29-D028-2D2655B36E09}"/>
          </ac:spMkLst>
        </pc:spChg>
        <pc:spChg chg="mod">
          <ac:chgData name="Arnþrúður Dagsdóttir" userId="84d497f4-3d2f-4dda-95c8-0f78e9fe738c" providerId="ADAL" clId="{38E04BD5-1642-C748-B152-F3E3AE92BDE7}" dt="2023-01-30T11:53:21.474" v="598" actId="20577"/>
          <ac:spMkLst>
            <pc:docMk/>
            <pc:sldMk cId="2497457050" sldId="301"/>
            <ac:spMk id="4" creationId="{6A704830-5E60-115C-7570-171246254883}"/>
          </ac:spMkLst>
        </pc:spChg>
        <pc:spChg chg="mod">
          <ac:chgData name="Arnþrúður Dagsdóttir" userId="84d497f4-3d2f-4dda-95c8-0f78e9fe738c" providerId="ADAL" clId="{38E04BD5-1642-C748-B152-F3E3AE92BDE7}" dt="2023-01-30T12:17:48.056" v="1143" actId="1076"/>
          <ac:spMkLst>
            <pc:docMk/>
            <pc:sldMk cId="2497457050" sldId="301"/>
            <ac:spMk id="5" creationId="{0FCE15E4-1063-0A35-B36D-F4AA19E9CD22}"/>
          </ac:spMkLst>
        </pc:spChg>
        <pc:spChg chg="mod">
          <ac:chgData name="Arnþrúður Dagsdóttir" userId="84d497f4-3d2f-4dda-95c8-0f78e9fe738c" providerId="ADAL" clId="{38E04BD5-1642-C748-B152-F3E3AE92BDE7}" dt="2023-01-30T12:18:05.504" v="1152" actId="1076"/>
          <ac:spMkLst>
            <pc:docMk/>
            <pc:sldMk cId="2497457050" sldId="301"/>
            <ac:spMk id="6" creationId="{BE1A23AD-06BD-4929-7B0D-5058D9D313A5}"/>
          </ac:spMkLst>
        </pc:spChg>
        <pc:spChg chg="mod">
          <ac:chgData name="Arnþrúður Dagsdóttir" userId="84d497f4-3d2f-4dda-95c8-0f78e9fe738c" providerId="ADAL" clId="{38E04BD5-1642-C748-B152-F3E3AE92BDE7}" dt="2023-01-30T12:17:43.706" v="1142" actId="1076"/>
          <ac:spMkLst>
            <pc:docMk/>
            <pc:sldMk cId="2497457050" sldId="301"/>
            <ac:spMk id="7" creationId="{1A884950-AB93-0C6D-94D1-DD515E5D1EA0}"/>
          </ac:spMkLst>
        </pc:spChg>
        <pc:spChg chg="mod">
          <ac:chgData name="Arnþrúður Dagsdóttir" userId="84d497f4-3d2f-4dda-95c8-0f78e9fe738c" providerId="ADAL" clId="{38E04BD5-1642-C748-B152-F3E3AE92BDE7}" dt="2023-01-30T12:18:01.769" v="1151" actId="1076"/>
          <ac:spMkLst>
            <pc:docMk/>
            <pc:sldMk cId="2497457050" sldId="301"/>
            <ac:spMk id="8" creationId="{843289C0-BAD0-5833-A59B-639E52158FEF}"/>
          </ac:spMkLst>
        </pc:spChg>
        <pc:spChg chg="mod">
          <ac:chgData name="Arnþrúður Dagsdóttir" userId="84d497f4-3d2f-4dda-95c8-0f78e9fe738c" providerId="ADAL" clId="{38E04BD5-1642-C748-B152-F3E3AE92BDE7}" dt="2023-01-30T12:18:40.620" v="1153" actId="13926"/>
          <ac:spMkLst>
            <pc:docMk/>
            <pc:sldMk cId="2497457050" sldId="301"/>
            <ac:spMk id="9" creationId="{57E1B272-11F8-0AE5-BB14-641A0817287D}"/>
          </ac:spMkLst>
        </pc:spChg>
        <pc:spChg chg="mod">
          <ac:chgData name="Arnþrúður Dagsdóttir" userId="84d497f4-3d2f-4dda-95c8-0f78e9fe738c" providerId="ADAL" clId="{38E04BD5-1642-C748-B152-F3E3AE92BDE7}" dt="2023-01-30T12:18:46.450" v="1154" actId="1076"/>
          <ac:spMkLst>
            <pc:docMk/>
            <pc:sldMk cId="2497457050" sldId="301"/>
            <ac:spMk id="10" creationId="{E12C7D37-05D3-DD93-34F5-CC3B2DCCC2E5}"/>
          </ac:spMkLst>
        </pc:spChg>
      </pc:sldChg>
      <pc:sldChg chg="modSp mod">
        <pc:chgData name="Arnþrúður Dagsdóttir" userId="84d497f4-3d2f-4dda-95c8-0f78e9fe738c" providerId="ADAL" clId="{38E04BD5-1642-C748-B152-F3E3AE92BDE7}" dt="2023-02-08T11:13:07.237" v="12686" actId="20577"/>
        <pc:sldMkLst>
          <pc:docMk/>
          <pc:sldMk cId="1184560599" sldId="302"/>
        </pc:sldMkLst>
        <pc:spChg chg="mod">
          <ac:chgData name="Arnþrúður Dagsdóttir" userId="84d497f4-3d2f-4dda-95c8-0f78e9fe738c" providerId="ADAL" clId="{38E04BD5-1642-C748-B152-F3E3AE92BDE7}" dt="2023-02-08T11:10:54.847" v="12644" actId="20577"/>
          <ac:spMkLst>
            <pc:docMk/>
            <pc:sldMk cId="1184560599" sldId="302"/>
            <ac:spMk id="18" creationId="{A53FAEA7-C47A-B133-DF94-DC09E55CAB1F}"/>
          </ac:spMkLst>
        </pc:spChg>
        <pc:spChg chg="mod">
          <ac:chgData name="Arnþrúður Dagsdóttir" userId="84d497f4-3d2f-4dda-95c8-0f78e9fe738c" providerId="ADAL" clId="{38E04BD5-1642-C748-B152-F3E3AE92BDE7}" dt="2023-02-08T11:13:07.237" v="12686" actId="20577"/>
          <ac:spMkLst>
            <pc:docMk/>
            <pc:sldMk cId="1184560599" sldId="302"/>
            <ac:spMk id="20" creationId="{E2898E80-ABB0-ED4E-BAEF-CF41C6CF455C}"/>
          </ac:spMkLst>
        </pc:spChg>
        <pc:spChg chg="mod">
          <ac:chgData name="Arnþrúður Dagsdóttir" userId="84d497f4-3d2f-4dda-95c8-0f78e9fe738c" providerId="ADAL" clId="{38E04BD5-1642-C748-B152-F3E3AE92BDE7}" dt="2023-02-08T11:09:24.864" v="12578" actId="27636"/>
          <ac:spMkLst>
            <pc:docMk/>
            <pc:sldMk cId="1184560599" sldId="302"/>
            <ac:spMk id="21" creationId="{62F85CEF-6DCA-06EC-4B44-E841FEA6148D}"/>
          </ac:spMkLst>
        </pc:spChg>
        <pc:spChg chg="mod">
          <ac:chgData name="Arnþrúður Dagsdóttir" userId="84d497f4-3d2f-4dda-95c8-0f78e9fe738c" providerId="ADAL" clId="{38E04BD5-1642-C748-B152-F3E3AE92BDE7}" dt="2023-02-08T11:10:01.842" v="12614" actId="20577"/>
          <ac:spMkLst>
            <pc:docMk/>
            <pc:sldMk cId="1184560599" sldId="302"/>
            <ac:spMk id="22" creationId="{1A37034C-9C5E-BF37-0D30-C6678F759D63}"/>
          </ac:spMkLst>
        </pc:spChg>
      </pc:sldChg>
      <pc:sldChg chg="modSp mod">
        <pc:chgData name="Arnþrúður Dagsdóttir" userId="84d497f4-3d2f-4dda-95c8-0f78e9fe738c" providerId="ADAL" clId="{38E04BD5-1642-C748-B152-F3E3AE92BDE7}" dt="2023-02-08T11:15:02.961" v="12727" actId="13926"/>
        <pc:sldMkLst>
          <pc:docMk/>
          <pc:sldMk cId="2328693671" sldId="303"/>
        </pc:sldMkLst>
        <pc:spChg chg="mod">
          <ac:chgData name="Arnþrúður Dagsdóttir" userId="84d497f4-3d2f-4dda-95c8-0f78e9fe738c" providerId="ADAL" clId="{38E04BD5-1642-C748-B152-F3E3AE92BDE7}" dt="2023-02-08T11:15:02.961" v="12727" actId="13926"/>
          <ac:spMkLst>
            <pc:docMk/>
            <pc:sldMk cId="2328693671" sldId="303"/>
            <ac:spMk id="18" creationId="{A53FAEA7-C47A-B133-DF94-DC09E55CAB1F}"/>
          </ac:spMkLst>
        </pc:spChg>
        <pc:spChg chg="mod">
          <ac:chgData name="Arnþrúður Dagsdóttir" userId="84d497f4-3d2f-4dda-95c8-0f78e9fe738c" providerId="ADAL" clId="{38E04BD5-1642-C748-B152-F3E3AE92BDE7}" dt="2023-02-08T11:13:38.655" v="12691" actId="27636"/>
          <ac:spMkLst>
            <pc:docMk/>
            <pc:sldMk cId="2328693671" sldId="303"/>
            <ac:spMk id="21" creationId="{62F85CEF-6DCA-06EC-4B44-E841FEA6148D}"/>
          </ac:spMkLst>
        </pc:spChg>
      </pc:sldChg>
      <pc:sldChg chg="modSp mod">
        <pc:chgData name="Arnþrúður Dagsdóttir" userId="84d497f4-3d2f-4dda-95c8-0f78e9fe738c" providerId="ADAL" clId="{38E04BD5-1642-C748-B152-F3E3AE92BDE7}" dt="2023-02-08T11:40:55.748" v="13431" actId="20577"/>
        <pc:sldMkLst>
          <pc:docMk/>
          <pc:sldMk cId="2651821259" sldId="307"/>
        </pc:sldMkLst>
        <pc:spChg chg="mod">
          <ac:chgData name="Arnþrúður Dagsdóttir" userId="84d497f4-3d2f-4dda-95c8-0f78e9fe738c" providerId="ADAL" clId="{38E04BD5-1642-C748-B152-F3E3AE92BDE7}" dt="2023-01-31T09:50:41.913" v="3117" actId="20577"/>
          <ac:spMkLst>
            <pc:docMk/>
            <pc:sldMk cId="2651821259" sldId="307"/>
            <ac:spMk id="3" creationId="{F15AAB18-78C2-E7A5-9FAF-594ABC7A4CAF}"/>
          </ac:spMkLst>
        </pc:spChg>
        <pc:spChg chg="mod">
          <ac:chgData name="Arnþrúður Dagsdóttir" userId="84d497f4-3d2f-4dda-95c8-0f78e9fe738c" providerId="ADAL" clId="{38E04BD5-1642-C748-B152-F3E3AE92BDE7}" dt="2023-01-31T10:07:59.141" v="3635" actId="20577"/>
          <ac:spMkLst>
            <pc:docMk/>
            <pc:sldMk cId="2651821259" sldId="307"/>
            <ac:spMk id="4" creationId="{90D0E6E1-8D74-2E4C-EABA-E638B3B28053}"/>
          </ac:spMkLst>
        </pc:spChg>
        <pc:graphicFrameChg chg="mod modGraphic">
          <ac:chgData name="Arnþrúður Dagsdóttir" userId="84d497f4-3d2f-4dda-95c8-0f78e9fe738c" providerId="ADAL" clId="{38E04BD5-1642-C748-B152-F3E3AE92BDE7}" dt="2023-02-08T11:40:55.748" v="13431" actId="20577"/>
          <ac:graphicFrameMkLst>
            <pc:docMk/>
            <pc:sldMk cId="2651821259" sldId="307"/>
            <ac:graphicFrameMk id="5" creationId="{B256CE52-0753-D780-070F-EE3E45941131}"/>
          </ac:graphicFrameMkLst>
        </pc:graphicFrameChg>
      </pc:sldChg>
      <pc:sldChg chg="modSp mod">
        <pc:chgData name="Arnþrúður Dagsdóttir" userId="84d497f4-3d2f-4dda-95c8-0f78e9fe738c" providerId="ADAL" clId="{38E04BD5-1642-C748-B152-F3E3AE92BDE7}" dt="2023-02-08T10:33:35.635" v="12074" actId="20577"/>
        <pc:sldMkLst>
          <pc:docMk/>
          <pc:sldMk cId="2169227735" sldId="308"/>
        </pc:sldMkLst>
        <pc:spChg chg="mod">
          <ac:chgData name="Arnþrúður Dagsdóttir" userId="84d497f4-3d2f-4dda-95c8-0f78e9fe738c" providerId="ADAL" clId="{38E04BD5-1642-C748-B152-F3E3AE92BDE7}" dt="2023-02-08T10:33:35.635" v="12074" actId="20577"/>
          <ac:spMkLst>
            <pc:docMk/>
            <pc:sldMk cId="2169227735" sldId="308"/>
            <ac:spMk id="4" creationId="{AF526816-F24F-53B1-68A2-8408774B6C70}"/>
          </ac:spMkLst>
        </pc:spChg>
        <pc:spChg chg="mod">
          <ac:chgData name="Arnþrúður Dagsdóttir" userId="84d497f4-3d2f-4dda-95c8-0f78e9fe738c" providerId="ADAL" clId="{38E04BD5-1642-C748-B152-F3E3AE92BDE7}" dt="2023-01-31T10:17:39.759" v="3859" actId="20577"/>
          <ac:spMkLst>
            <pc:docMk/>
            <pc:sldMk cId="2169227735" sldId="308"/>
            <ac:spMk id="5" creationId="{F3C43B79-D75D-18BD-B677-F197631B4849}"/>
          </ac:spMkLst>
        </pc:spChg>
        <pc:spChg chg="mod">
          <ac:chgData name="Arnþrúður Dagsdóttir" userId="84d497f4-3d2f-4dda-95c8-0f78e9fe738c" providerId="ADAL" clId="{38E04BD5-1642-C748-B152-F3E3AE92BDE7}" dt="2023-01-31T11:10:48.338" v="4310" actId="1076"/>
          <ac:spMkLst>
            <pc:docMk/>
            <pc:sldMk cId="2169227735" sldId="308"/>
            <ac:spMk id="6" creationId="{7AFA9F64-E6A2-6C9D-2634-B96293D69FA2}"/>
          </ac:spMkLst>
        </pc:spChg>
        <pc:spChg chg="mod">
          <ac:chgData name="Arnþrúður Dagsdóttir" userId="84d497f4-3d2f-4dda-95c8-0f78e9fe738c" providerId="ADAL" clId="{38E04BD5-1642-C748-B152-F3E3AE92BDE7}" dt="2023-01-31T11:10:42.852" v="4309" actId="12"/>
          <ac:spMkLst>
            <pc:docMk/>
            <pc:sldMk cId="2169227735" sldId="308"/>
            <ac:spMk id="7" creationId="{57970649-080C-F67C-26E9-93CE422E26D5}"/>
          </ac:spMkLst>
        </pc:spChg>
      </pc:sldChg>
      <pc:sldChg chg="modSp mod">
        <pc:chgData name="Arnþrúður Dagsdóttir" userId="84d497f4-3d2f-4dda-95c8-0f78e9fe738c" providerId="ADAL" clId="{38E04BD5-1642-C748-B152-F3E3AE92BDE7}" dt="2023-01-31T12:10:00.124" v="4868" actId="1076"/>
        <pc:sldMkLst>
          <pc:docMk/>
          <pc:sldMk cId="1053032709" sldId="309"/>
        </pc:sldMkLst>
        <pc:spChg chg="mod">
          <ac:chgData name="Arnþrúður Dagsdóttir" userId="84d497f4-3d2f-4dda-95c8-0f78e9fe738c" providerId="ADAL" clId="{38E04BD5-1642-C748-B152-F3E3AE92BDE7}" dt="2023-01-31T11:12:08.051" v="4411" actId="20577"/>
          <ac:spMkLst>
            <pc:docMk/>
            <pc:sldMk cId="1053032709" sldId="309"/>
            <ac:spMk id="3" creationId="{28BD2445-7B78-36D7-0CD2-BF28E433DE18}"/>
          </ac:spMkLst>
        </pc:spChg>
        <pc:spChg chg="mod">
          <ac:chgData name="Arnþrúður Dagsdóttir" userId="84d497f4-3d2f-4dda-95c8-0f78e9fe738c" providerId="ADAL" clId="{38E04BD5-1642-C748-B152-F3E3AE92BDE7}" dt="2023-01-31T11:18:01.204" v="4524" actId="20577"/>
          <ac:spMkLst>
            <pc:docMk/>
            <pc:sldMk cId="1053032709" sldId="309"/>
            <ac:spMk id="4" creationId="{81D6B96F-E244-4E2C-15B3-53BD32256FB2}"/>
          </ac:spMkLst>
        </pc:spChg>
        <pc:spChg chg="mod">
          <ac:chgData name="Arnþrúður Dagsdóttir" userId="84d497f4-3d2f-4dda-95c8-0f78e9fe738c" providerId="ADAL" clId="{38E04BD5-1642-C748-B152-F3E3AE92BDE7}" dt="2023-01-31T12:10:00.124" v="4868" actId="1076"/>
          <ac:spMkLst>
            <pc:docMk/>
            <pc:sldMk cId="1053032709" sldId="309"/>
            <ac:spMk id="5" creationId="{8610940B-A504-3D1F-1B67-23F83573E445}"/>
          </ac:spMkLst>
        </pc:spChg>
        <pc:spChg chg="mod">
          <ac:chgData name="Arnþrúður Dagsdóttir" userId="84d497f4-3d2f-4dda-95c8-0f78e9fe738c" providerId="ADAL" clId="{38E04BD5-1642-C748-B152-F3E3AE92BDE7}" dt="2023-01-31T11:13:35.567" v="4450" actId="20577"/>
          <ac:spMkLst>
            <pc:docMk/>
            <pc:sldMk cId="1053032709" sldId="309"/>
            <ac:spMk id="6" creationId="{8AD45E1C-0B47-714C-A7C5-F0B8BF3DD7B1}"/>
          </ac:spMkLst>
        </pc:spChg>
      </pc:sldChg>
      <pc:sldChg chg="modSp mod">
        <pc:chgData name="Arnþrúður Dagsdóttir" userId="84d497f4-3d2f-4dda-95c8-0f78e9fe738c" providerId="ADAL" clId="{38E04BD5-1642-C748-B152-F3E3AE92BDE7}" dt="2023-02-02T10:42:57.928" v="7472" actId="20577"/>
        <pc:sldMkLst>
          <pc:docMk/>
          <pc:sldMk cId="423781301" sldId="311"/>
        </pc:sldMkLst>
        <pc:spChg chg="mod">
          <ac:chgData name="Arnþrúður Dagsdóttir" userId="84d497f4-3d2f-4dda-95c8-0f78e9fe738c" providerId="ADAL" clId="{38E04BD5-1642-C748-B152-F3E3AE92BDE7}" dt="2023-02-02T10:28:13.447" v="6944" actId="20577"/>
          <ac:spMkLst>
            <pc:docMk/>
            <pc:sldMk cId="423781301" sldId="311"/>
            <ac:spMk id="4" creationId="{2A659453-9B72-0081-3E33-B77F171AC8E5}"/>
          </ac:spMkLst>
        </pc:spChg>
        <pc:spChg chg="mod">
          <ac:chgData name="Arnþrúður Dagsdóttir" userId="84d497f4-3d2f-4dda-95c8-0f78e9fe738c" providerId="ADAL" clId="{38E04BD5-1642-C748-B152-F3E3AE92BDE7}" dt="2023-02-02T10:28:23.079" v="6965" actId="20577"/>
          <ac:spMkLst>
            <pc:docMk/>
            <pc:sldMk cId="423781301" sldId="311"/>
            <ac:spMk id="5" creationId="{CDFA3BA8-F11C-8324-050D-8A7E792CFF7E}"/>
          </ac:spMkLst>
        </pc:spChg>
        <pc:spChg chg="mod">
          <ac:chgData name="Arnþrúður Dagsdóttir" userId="84d497f4-3d2f-4dda-95c8-0f78e9fe738c" providerId="ADAL" clId="{38E04BD5-1642-C748-B152-F3E3AE92BDE7}" dt="2023-02-02T10:35:58.141" v="7294" actId="20577"/>
          <ac:spMkLst>
            <pc:docMk/>
            <pc:sldMk cId="423781301" sldId="311"/>
            <ac:spMk id="6" creationId="{2CB47FBA-344A-7900-3C41-524B085BC8BD}"/>
          </ac:spMkLst>
        </pc:spChg>
        <pc:spChg chg="mod">
          <ac:chgData name="Arnþrúður Dagsdóttir" userId="84d497f4-3d2f-4dda-95c8-0f78e9fe738c" providerId="ADAL" clId="{38E04BD5-1642-C748-B152-F3E3AE92BDE7}" dt="2023-02-02T10:38:57.978" v="7364" actId="1076"/>
          <ac:spMkLst>
            <pc:docMk/>
            <pc:sldMk cId="423781301" sldId="311"/>
            <ac:spMk id="7" creationId="{C4C404D7-CE15-611F-09D7-40D18A97AE55}"/>
          </ac:spMkLst>
        </pc:spChg>
        <pc:spChg chg="mod">
          <ac:chgData name="Arnþrúður Dagsdóttir" userId="84d497f4-3d2f-4dda-95c8-0f78e9fe738c" providerId="ADAL" clId="{38E04BD5-1642-C748-B152-F3E3AE92BDE7}" dt="2023-02-02T10:42:57.928" v="7472" actId="20577"/>
          <ac:spMkLst>
            <pc:docMk/>
            <pc:sldMk cId="423781301" sldId="311"/>
            <ac:spMk id="8" creationId="{6C4F9642-0197-5591-8D98-C184CE56379F}"/>
          </ac:spMkLst>
        </pc:spChg>
        <pc:spChg chg="mod">
          <ac:chgData name="Arnþrúður Dagsdóttir" userId="84d497f4-3d2f-4dda-95c8-0f78e9fe738c" providerId="ADAL" clId="{38E04BD5-1642-C748-B152-F3E3AE92BDE7}" dt="2023-02-02T10:35:32.016" v="7253" actId="20577"/>
          <ac:spMkLst>
            <pc:docMk/>
            <pc:sldMk cId="423781301" sldId="311"/>
            <ac:spMk id="9" creationId="{682D7A27-5156-1C20-FC46-B5787303ECD1}"/>
          </ac:spMkLst>
        </pc:spChg>
      </pc:sldChg>
      <pc:sldChg chg="modSp mod">
        <pc:chgData name="Arnþrúður Dagsdóttir" userId="84d497f4-3d2f-4dda-95c8-0f78e9fe738c" providerId="ADAL" clId="{38E04BD5-1642-C748-B152-F3E3AE92BDE7}" dt="2023-02-02T11:14:12.108" v="7823" actId="20577"/>
        <pc:sldMkLst>
          <pc:docMk/>
          <pc:sldMk cId="1138647235" sldId="312"/>
        </pc:sldMkLst>
        <pc:spChg chg="mod">
          <ac:chgData name="Arnþrúður Dagsdóttir" userId="84d497f4-3d2f-4dda-95c8-0f78e9fe738c" providerId="ADAL" clId="{38E04BD5-1642-C748-B152-F3E3AE92BDE7}" dt="2023-02-02T10:44:49.018" v="7530" actId="20577"/>
          <ac:spMkLst>
            <pc:docMk/>
            <pc:sldMk cId="1138647235" sldId="312"/>
            <ac:spMk id="6" creationId="{E7380198-F808-C974-05C4-99C7BE0DA93E}"/>
          </ac:spMkLst>
        </pc:spChg>
        <pc:spChg chg="mod">
          <ac:chgData name="Arnþrúður Dagsdóttir" userId="84d497f4-3d2f-4dda-95c8-0f78e9fe738c" providerId="ADAL" clId="{38E04BD5-1642-C748-B152-F3E3AE92BDE7}" dt="2023-02-02T11:13:05.928" v="7751" actId="20577"/>
          <ac:spMkLst>
            <pc:docMk/>
            <pc:sldMk cId="1138647235" sldId="312"/>
            <ac:spMk id="7" creationId="{7D4F680C-15E0-3B20-6A9B-BF2D8D711BA9}"/>
          </ac:spMkLst>
        </pc:spChg>
        <pc:spChg chg="mod">
          <ac:chgData name="Arnþrúður Dagsdóttir" userId="84d497f4-3d2f-4dda-95c8-0f78e9fe738c" providerId="ADAL" clId="{38E04BD5-1642-C748-B152-F3E3AE92BDE7}" dt="2023-02-02T11:14:12.108" v="7823" actId="20577"/>
          <ac:spMkLst>
            <pc:docMk/>
            <pc:sldMk cId="1138647235" sldId="312"/>
            <ac:spMk id="8" creationId="{97B45334-1EFF-C26F-84C7-DBBE37F1181A}"/>
          </ac:spMkLst>
        </pc:spChg>
      </pc:sldChg>
      <pc:sldChg chg="modSp mod">
        <pc:chgData name="Arnþrúður Dagsdóttir" userId="84d497f4-3d2f-4dda-95c8-0f78e9fe738c" providerId="ADAL" clId="{38E04BD5-1642-C748-B152-F3E3AE92BDE7}" dt="2023-02-02T11:22:31.324" v="8093" actId="20577"/>
        <pc:sldMkLst>
          <pc:docMk/>
          <pc:sldMk cId="1487475261" sldId="313"/>
        </pc:sldMkLst>
        <pc:spChg chg="mod">
          <ac:chgData name="Arnþrúður Dagsdóttir" userId="84d497f4-3d2f-4dda-95c8-0f78e9fe738c" providerId="ADAL" clId="{38E04BD5-1642-C748-B152-F3E3AE92BDE7}" dt="2023-02-02T11:21:58.952" v="8084" actId="20577"/>
          <ac:spMkLst>
            <pc:docMk/>
            <pc:sldMk cId="1487475261" sldId="313"/>
            <ac:spMk id="4" creationId="{72562832-4E30-E3B8-5475-F23C0BEB367A}"/>
          </ac:spMkLst>
        </pc:spChg>
        <pc:spChg chg="mod">
          <ac:chgData name="Arnþrúður Dagsdóttir" userId="84d497f4-3d2f-4dda-95c8-0f78e9fe738c" providerId="ADAL" clId="{38E04BD5-1642-C748-B152-F3E3AE92BDE7}" dt="2023-02-02T11:17:01.431" v="7948" actId="13926"/>
          <ac:spMkLst>
            <pc:docMk/>
            <pc:sldMk cId="1487475261" sldId="313"/>
            <ac:spMk id="5" creationId="{06709DC2-5CDB-F350-92FB-74FFE3E14EEB}"/>
          </ac:spMkLst>
        </pc:spChg>
        <pc:spChg chg="mod">
          <ac:chgData name="Arnþrúður Dagsdóttir" userId="84d497f4-3d2f-4dda-95c8-0f78e9fe738c" providerId="ADAL" clId="{38E04BD5-1642-C748-B152-F3E3AE92BDE7}" dt="2023-02-02T11:22:31.324" v="8093" actId="20577"/>
          <ac:spMkLst>
            <pc:docMk/>
            <pc:sldMk cId="1487475261" sldId="313"/>
            <ac:spMk id="6" creationId="{07C02FFB-95FE-68F1-33B2-C7FFF1CD7107}"/>
          </ac:spMkLst>
        </pc:spChg>
      </pc:sldChg>
      <pc:sldChg chg="modSp mod">
        <pc:chgData name="Arnþrúður Dagsdóttir" userId="84d497f4-3d2f-4dda-95c8-0f78e9fe738c" providerId="ADAL" clId="{38E04BD5-1642-C748-B152-F3E3AE92BDE7}" dt="2023-02-08T11:52:47.363" v="13768"/>
        <pc:sldMkLst>
          <pc:docMk/>
          <pc:sldMk cId="2586379941" sldId="314"/>
        </pc:sldMkLst>
        <pc:spChg chg="mod">
          <ac:chgData name="Arnþrúður Dagsdóttir" userId="84d497f4-3d2f-4dda-95c8-0f78e9fe738c" providerId="ADAL" clId="{38E04BD5-1642-C748-B152-F3E3AE92BDE7}" dt="2023-02-08T11:48:18.401" v="13620" actId="20577"/>
          <ac:spMkLst>
            <pc:docMk/>
            <pc:sldMk cId="2586379941" sldId="314"/>
            <ac:spMk id="2" creationId="{F13D77A5-8B36-BCEA-E61A-90E860E8FA72}"/>
          </ac:spMkLst>
        </pc:spChg>
        <pc:spChg chg="mod">
          <ac:chgData name="Arnþrúður Dagsdóttir" userId="84d497f4-3d2f-4dda-95c8-0f78e9fe738c" providerId="ADAL" clId="{38E04BD5-1642-C748-B152-F3E3AE92BDE7}" dt="2023-02-08T11:51:03.128" v="13732" actId="20577"/>
          <ac:spMkLst>
            <pc:docMk/>
            <pc:sldMk cId="2586379941" sldId="314"/>
            <ac:spMk id="7" creationId="{E41B6F15-0A3F-683D-BB85-BD5956CC6F5A}"/>
          </ac:spMkLst>
        </pc:spChg>
        <pc:spChg chg="mod">
          <ac:chgData name="Arnþrúður Dagsdóttir" userId="84d497f4-3d2f-4dda-95c8-0f78e9fe738c" providerId="ADAL" clId="{38E04BD5-1642-C748-B152-F3E3AE92BDE7}" dt="2023-02-08T11:52:47.363" v="13768"/>
          <ac:spMkLst>
            <pc:docMk/>
            <pc:sldMk cId="2586379941" sldId="314"/>
            <ac:spMk id="11" creationId="{3F479657-6833-7136-9999-B8955B0376ED}"/>
          </ac:spMkLst>
        </pc:spChg>
        <pc:spChg chg="mod">
          <ac:chgData name="Arnþrúður Dagsdóttir" userId="84d497f4-3d2f-4dda-95c8-0f78e9fe738c" providerId="ADAL" clId="{38E04BD5-1642-C748-B152-F3E3AE92BDE7}" dt="2023-02-08T11:48:04.949" v="13616"/>
          <ac:spMkLst>
            <pc:docMk/>
            <pc:sldMk cId="2586379941" sldId="314"/>
            <ac:spMk id="21" creationId="{62F85CEF-6DCA-06EC-4B44-E841FEA6148D}"/>
          </ac:spMkLst>
        </pc:spChg>
      </pc:sldChg>
      <pc:sldChg chg="modSp mod">
        <pc:chgData name="Arnþrúður Dagsdóttir" userId="84d497f4-3d2f-4dda-95c8-0f78e9fe738c" providerId="ADAL" clId="{38E04BD5-1642-C748-B152-F3E3AE92BDE7}" dt="2023-02-02T11:44:38.277" v="8552" actId="14100"/>
        <pc:sldMkLst>
          <pc:docMk/>
          <pc:sldMk cId="1377889596" sldId="315"/>
        </pc:sldMkLst>
        <pc:spChg chg="mod">
          <ac:chgData name="Arnþrúður Dagsdóttir" userId="84d497f4-3d2f-4dda-95c8-0f78e9fe738c" providerId="ADAL" clId="{38E04BD5-1642-C748-B152-F3E3AE92BDE7}" dt="2023-02-02T11:25:09.953" v="8149" actId="20577"/>
          <ac:spMkLst>
            <pc:docMk/>
            <pc:sldMk cId="1377889596" sldId="315"/>
            <ac:spMk id="4" creationId="{1A2DA7CA-8956-6C91-57D9-FDD31E9B679A}"/>
          </ac:spMkLst>
        </pc:spChg>
        <pc:spChg chg="mod">
          <ac:chgData name="Arnþrúður Dagsdóttir" userId="84d497f4-3d2f-4dda-95c8-0f78e9fe738c" providerId="ADAL" clId="{38E04BD5-1642-C748-B152-F3E3AE92BDE7}" dt="2023-02-02T11:25:37.019" v="8152" actId="20577"/>
          <ac:spMkLst>
            <pc:docMk/>
            <pc:sldMk cId="1377889596" sldId="315"/>
            <ac:spMk id="5" creationId="{E447CC98-CC02-D304-377C-3DA9E9936D05}"/>
          </ac:spMkLst>
        </pc:spChg>
        <pc:spChg chg="mod">
          <ac:chgData name="Arnþrúður Dagsdóttir" userId="84d497f4-3d2f-4dda-95c8-0f78e9fe738c" providerId="ADAL" clId="{38E04BD5-1642-C748-B152-F3E3AE92BDE7}" dt="2023-02-02T11:27:01.837" v="8195" actId="20577"/>
          <ac:spMkLst>
            <pc:docMk/>
            <pc:sldMk cId="1377889596" sldId="315"/>
            <ac:spMk id="10" creationId="{935CC88F-08B1-FC43-D781-04302613C8CC}"/>
          </ac:spMkLst>
        </pc:spChg>
        <pc:spChg chg="mod">
          <ac:chgData name="Arnþrúður Dagsdóttir" userId="84d497f4-3d2f-4dda-95c8-0f78e9fe738c" providerId="ADAL" clId="{38E04BD5-1642-C748-B152-F3E3AE92BDE7}" dt="2023-02-02T11:37:29.559" v="8214" actId="20577"/>
          <ac:spMkLst>
            <pc:docMk/>
            <pc:sldMk cId="1377889596" sldId="315"/>
            <ac:spMk id="11" creationId="{9C60CB8D-4E1D-8E6D-7C9D-7B58E12BE4B0}"/>
          </ac:spMkLst>
        </pc:spChg>
        <pc:graphicFrameChg chg="mod modGraphic">
          <ac:chgData name="Arnþrúður Dagsdóttir" userId="84d497f4-3d2f-4dda-95c8-0f78e9fe738c" providerId="ADAL" clId="{38E04BD5-1642-C748-B152-F3E3AE92BDE7}" dt="2023-02-02T11:44:38.277" v="8552" actId="14100"/>
          <ac:graphicFrameMkLst>
            <pc:docMk/>
            <pc:sldMk cId="1377889596" sldId="315"/>
            <ac:graphicFrameMk id="3" creationId="{50258A82-F5D6-414F-B7B7-10FD6C6FFE11}"/>
          </ac:graphicFrameMkLst>
        </pc:graphicFrameChg>
      </pc:sldChg>
      <pc:sldChg chg="modSp mod">
        <pc:chgData name="Arnþrúður Dagsdóttir" userId="84d497f4-3d2f-4dda-95c8-0f78e9fe738c" providerId="ADAL" clId="{38E04BD5-1642-C748-B152-F3E3AE92BDE7}" dt="2023-02-02T10:16:55.176" v="6825" actId="20577"/>
        <pc:sldMkLst>
          <pc:docMk/>
          <pc:sldMk cId="1604760981" sldId="316"/>
        </pc:sldMkLst>
        <pc:spChg chg="mod">
          <ac:chgData name="Arnþrúður Dagsdóttir" userId="84d497f4-3d2f-4dda-95c8-0f78e9fe738c" providerId="ADAL" clId="{38E04BD5-1642-C748-B152-F3E3AE92BDE7}" dt="2023-02-02T10:08:04.630" v="6455"/>
          <ac:spMkLst>
            <pc:docMk/>
            <pc:sldMk cId="1604760981" sldId="316"/>
            <ac:spMk id="3" creationId="{E0C627E9-2E0F-4186-704A-9354287D6682}"/>
          </ac:spMkLst>
        </pc:spChg>
        <pc:spChg chg="mod">
          <ac:chgData name="Arnþrúður Dagsdóttir" userId="84d497f4-3d2f-4dda-95c8-0f78e9fe738c" providerId="ADAL" clId="{38E04BD5-1642-C748-B152-F3E3AE92BDE7}" dt="2023-02-02T10:10:17.762" v="6676" actId="20577"/>
          <ac:spMkLst>
            <pc:docMk/>
            <pc:sldMk cId="1604760981" sldId="316"/>
            <ac:spMk id="4" creationId="{DDA86FB8-B858-8A5D-FF1E-E17413547CB6}"/>
          </ac:spMkLst>
        </pc:spChg>
        <pc:spChg chg="mod">
          <ac:chgData name="Arnþrúður Dagsdóttir" userId="84d497f4-3d2f-4dda-95c8-0f78e9fe738c" providerId="ADAL" clId="{38E04BD5-1642-C748-B152-F3E3AE92BDE7}" dt="2023-02-02T10:08:14.573" v="6473" actId="20577"/>
          <ac:spMkLst>
            <pc:docMk/>
            <pc:sldMk cId="1604760981" sldId="316"/>
            <ac:spMk id="5" creationId="{1DDB30AF-D8CE-1337-FAD7-F7DF3E0663F6}"/>
          </ac:spMkLst>
        </pc:spChg>
        <pc:spChg chg="mod">
          <ac:chgData name="Arnþrúður Dagsdóttir" userId="84d497f4-3d2f-4dda-95c8-0f78e9fe738c" providerId="ADAL" clId="{38E04BD5-1642-C748-B152-F3E3AE92BDE7}" dt="2023-02-02T10:10:24.849" v="6689" actId="20577"/>
          <ac:spMkLst>
            <pc:docMk/>
            <pc:sldMk cId="1604760981" sldId="316"/>
            <ac:spMk id="6" creationId="{61B08952-DCB5-4ADA-C7B7-FBCE086D4748}"/>
          </ac:spMkLst>
        </pc:spChg>
        <pc:spChg chg="mod">
          <ac:chgData name="Arnþrúður Dagsdóttir" userId="84d497f4-3d2f-4dda-95c8-0f78e9fe738c" providerId="ADAL" clId="{38E04BD5-1642-C748-B152-F3E3AE92BDE7}" dt="2023-02-02T10:16:55.176" v="6825" actId="20577"/>
          <ac:spMkLst>
            <pc:docMk/>
            <pc:sldMk cId="1604760981" sldId="316"/>
            <ac:spMk id="7" creationId="{0B762FB5-FA64-AE62-8C6B-C93FAA499A54}"/>
          </ac:spMkLst>
        </pc:spChg>
      </pc:sldChg>
      <pc:sldChg chg="modSp mod">
        <pc:chgData name="Arnþrúður Dagsdóttir" userId="84d497f4-3d2f-4dda-95c8-0f78e9fe738c" providerId="ADAL" clId="{38E04BD5-1642-C748-B152-F3E3AE92BDE7}" dt="2023-02-02T11:57:47.795" v="8902" actId="20577"/>
        <pc:sldMkLst>
          <pc:docMk/>
          <pc:sldMk cId="3471190690" sldId="323"/>
        </pc:sldMkLst>
        <pc:spChg chg="mod">
          <ac:chgData name="Arnþrúður Dagsdóttir" userId="84d497f4-3d2f-4dda-95c8-0f78e9fe738c" providerId="ADAL" clId="{38E04BD5-1642-C748-B152-F3E3AE92BDE7}" dt="2023-02-02T11:45:14.320" v="8600" actId="20577"/>
          <ac:spMkLst>
            <pc:docMk/>
            <pc:sldMk cId="3471190690" sldId="323"/>
            <ac:spMk id="6" creationId="{1924F343-14B9-38E0-CBA9-FA4FAE18A2A2}"/>
          </ac:spMkLst>
        </pc:spChg>
        <pc:spChg chg="mod">
          <ac:chgData name="Arnþrúður Dagsdóttir" userId="84d497f4-3d2f-4dda-95c8-0f78e9fe738c" providerId="ADAL" clId="{38E04BD5-1642-C748-B152-F3E3AE92BDE7}" dt="2023-02-02T11:45:50.199" v="8616" actId="20577"/>
          <ac:spMkLst>
            <pc:docMk/>
            <pc:sldMk cId="3471190690" sldId="323"/>
            <ac:spMk id="7" creationId="{F9A392AD-F0A6-38BD-6848-513AB451B406}"/>
          </ac:spMkLst>
        </pc:spChg>
        <pc:spChg chg="mod">
          <ac:chgData name="Arnþrúður Dagsdóttir" userId="84d497f4-3d2f-4dda-95c8-0f78e9fe738c" providerId="ADAL" clId="{38E04BD5-1642-C748-B152-F3E3AE92BDE7}" dt="2023-02-02T11:57:47.795" v="8902" actId="20577"/>
          <ac:spMkLst>
            <pc:docMk/>
            <pc:sldMk cId="3471190690" sldId="323"/>
            <ac:spMk id="8" creationId="{6A7BC06C-7A00-1326-7287-16C5C3D38EAF}"/>
          </ac:spMkLst>
        </pc:spChg>
      </pc:sldChg>
      <pc:sldChg chg="modSp mod">
        <pc:chgData name="Arnþrúður Dagsdóttir" userId="84d497f4-3d2f-4dda-95c8-0f78e9fe738c" providerId="ADAL" clId="{38E04BD5-1642-C748-B152-F3E3AE92BDE7}" dt="2023-02-02T12:13:09.864" v="9138" actId="12"/>
        <pc:sldMkLst>
          <pc:docMk/>
          <pc:sldMk cId="141648602" sldId="324"/>
        </pc:sldMkLst>
        <pc:spChg chg="mod">
          <ac:chgData name="Arnþrúður Dagsdóttir" userId="84d497f4-3d2f-4dda-95c8-0f78e9fe738c" providerId="ADAL" clId="{38E04BD5-1642-C748-B152-F3E3AE92BDE7}" dt="2023-02-02T12:13:09.864" v="9138" actId="12"/>
          <ac:spMkLst>
            <pc:docMk/>
            <pc:sldMk cId="141648602" sldId="324"/>
            <ac:spMk id="4" creationId="{9E44E5C1-301E-B4BA-735C-3D367EA57C80}"/>
          </ac:spMkLst>
        </pc:spChg>
      </pc:sldChg>
      <pc:sldChg chg="modSp mod">
        <pc:chgData name="Arnþrúður Dagsdóttir" userId="84d497f4-3d2f-4dda-95c8-0f78e9fe738c" providerId="ADAL" clId="{38E04BD5-1642-C748-B152-F3E3AE92BDE7}" dt="2023-02-02T13:07:32.800" v="10082" actId="20577"/>
        <pc:sldMkLst>
          <pc:docMk/>
          <pc:sldMk cId="3321387995" sldId="326"/>
        </pc:sldMkLst>
        <pc:spChg chg="mod">
          <ac:chgData name="Arnþrúður Dagsdóttir" userId="84d497f4-3d2f-4dda-95c8-0f78e9fe738c" providerId="ADAL" clId="{38E04BD5-1642-C748-B152-F3E3AE92BDE7}" dt="2023-02-02T13:00:19.569" v="9835" actId="20577"/>
          <ac:spMkLst>
            <pc:docMk/>
            <pc:sldMk cId="3321387995" sldId="326"/>
            <ac:spMk id="4" creationId="{906DD6B9-6F56-E55D-DBEF-5CE5469AFE83}"/>
          </ac:spMkLst>
        </pc:spChg>
        <pc:spChg chg="mod">
          <ac:chgData name="Arnþrúður Dagsdóttir" userId="84d497f4-3d2f-4dda-95c8-0f78e9fe738c" providerId="ADAL" clId="{38E04BD5-1642-C748-B152-F3E3AE92BDE7}" dt="2023-02-02T13:06:03.442" v="10007" actId="20577"/>
          <ac:spMkLst>
            <pc:docMk/>
            <pc:sldMk cId="3321387995" sldId="326"/>
            <ac:spMk id="8" creationId="{F612E434-F782-3A33-605F-DD9F8E81B85D}"/>
          </ac:spMkLst>
        </pc:spChg>
        <pc:spChg chg="mod">
          <ac:chgData name="Arnþrúður Dagsdóttir" userId="84d497f4-3d2f-4dda-95c8-0f78e9fe738c" providerId="ADAL" clId="{38E04BD5-1642-C748-B152-F3E3AE92BDE7}" dt="2023-02-02T13:04:19.084" v="9928" actId="255"/>
          <ac:spMkLst>
            <pc:docMk/>
            <pc:sldMk cId="3321387995" sldId="326"/>
            <ac:spMk id="9" creationId="{64037002-5509-0207-783E-B4CBF17E6463}"/>
          </ac:spMkLst>
        </pc:spChg>
        <pc:spChg chg="mod">
          <ac:chgData name="Arnþrúður Dagsdóttir" userId="84d497f4-3d2f-4dda-95c8-0f78e9fe738c" providerId="ADAL" clId="{38E04BD5-1642-C748-B152-F3E3AE92BDE7}" dt="2023-02-02T13:05:54.811" v="9972" actId="13926"/>
          <ac:spMkLst>
            <pc:docMk/>
            <pc:sldMk cId="3321387995" sldId="326"/>
            <ac:spMk id="10" creationId="{F41BB9FD-B3A0-0032-6B90-100BB6DD5426}"/>
          </ac:spMkLst>
        </pc:spChg>
        <pc:spChg chg="mod">
          <ac:chgData name="Arnþrúður Dagsdóttir" userId="84d497f4-3d2f-4dda-95c8-0f78e9fe738c" providerId="ADAL" clId="{38E04BD5-1642-C748-B152-F3E3AE92BDE7}" dt="2023-02-02T13:07:32.800" v="10082" actId="20577"/>
          <ac:spMkLst>
            <pc:docMk/>
            <pc:sldMk cId="3321387995" sldId="326"/>
            <ac:spMk id="11" creationId="{550E782F-327D-F923-8D2B-068178516F83}"/>
          </ac:spMkLst>
        </pc:spChg>
        <pc:spChg chg="mod">
          <ac:chgData name="Arnþrúður Dagsdóttir" userId="84d497f4-3d2f-4dda-95c8-0f78e9fe738c" providerId="ADAL" clId="{38E04BD5-1642-C748-B152-F3E3AE92BDE7}" dt="2023-02-02T13:04:40.279" v="9934" actId="14100"/>
          <ac:spMkLst>
            <pc:docMk/>
            <pc:sldMk cId="3321387995" sldId="326"/>
            <ac:spMk id="12" creationId="{27861449-82E4-5D27-853E-5B79161FD0B0}"/>
          </ac:spMkLst>
        </pc:spChg>
      </pc:sldChg>
      <pc:sldChg chg="modSp mod">
        <pc:chgData name="Arnþrúður Dagsdóttir" userId="84d497f4-3d2f-4dda-95c8-0f78e9fe738c" providerId="ADAL" clId="{38E04BD5-1642-C748-B152-F3E3AE92BDE7}" dt="2023-02-07T11:39:51.883" v="10515" actId="12"/>
        <pc:sldMkLst>
          <pc:docMk/>
          <pc:sldMk cId="2151401425" sldId="327"/>
        </pc:sldMkLst>
        <pc:spChg chg="mod">
          <ac:chgData name="Arnþrúður Dagsdóttir" userId="84d497f4-3d2f-4dda-95c8-0f78e9fe738c" providerId="ADAL" clId="{38E04BD5-1642-C748-B152-F3E3AE92BDE7}" dt="2023-02-02T13:08:06.649" v="10137" actId="20577"/>
          <ac:spMkLst>
            <pc:docMk/>
            <pc:sldMk cId="2151401425" sldId="327"/>
            <ac:spMk id="3" creationId="{EEECB7DF-4375-14CC-A92F-CE22BB5CB3C5}"/>
          </ac:spMkLst>
        </pc:spChg>
        <pc:spChg chg="mod">
          <ac:chgData name="Arnþrúður Dagsdóttir" userId="84d497f4-3d2f-4dda-95c8-0f78e9fe738c" providerId="ADAL" clId="{38E04BD5-1642-C748-B152-F3E3AE92BDE7}" dt="2023-02-02T13:16:42.144" v="10346" actId="20577"/>
          <ac:spMkLst>
            <pc:docMk/>
            <pc:sldMk cId="2151401425" sldId="327"/>
            <ac:spMk id="5" creationId="{7102964E-8215-F05C-930C-7E660B0F3281}"/>
          </ac:spMkLst>
        </pc:spChg>
        <pc:spChg chg="mod">
          <ac:chgData name="Arnþrúður Dagsdóttir" userId="84d497f4-3d2f-4dda-95c8-0f78e9fe738c" providerId="ADAL" clId="{38E04BD5-1642-C748-B152-F3E3AE92BDE7}" dt="2023-02-02T13:17:15.534" v="10370" actId="20577"/>
          <ac:spMkLst>
            <pc:docMk/>
            <pc:sldMk cId="2151401425" sldId="327"/>
            <ac:spMk id="6" creationId="{96D10BC1-ACC3-9968-3A52-45708BC90982}"/>
          </ac:spMkLst>
        </pc:spChg>
        <pc:spChg chg="mod">
          <ac:chgData name="Arnþrúður Dagsdóttir" userId="84d497f4-3d2f-4dda-95c8-0f78e9fe738c" providerId="ADAL" clId="{38E04BD5-1642-C748-B152-F3E3AE92BDE7}" dt="2023-02-07T11:39:51.883" v="10515" actId="12"/>
          <ac:spMkLst>
            <pc:docMk/>
            <pc:sldMk cId="2151401425" sldId="327"/>
            <ac:spMk id="7" creationId="{F0273F66-8407-1555-1166-F799886D237A}"/>
          </ac:spMkLst>
        </pc:spChg>
      </pc:sldChg>
      <pc:sldChg chg="modSp mod">
        <pc:chgData name="Arnþrúður Dagsdóttir" userId="84d497f4-3d2f-4dda-95c8-0f78e9fe738c" providerId="ADAL" clId="{38E04BD5-1642-C748-B152-F3E3AE92BDE7}" dt="2023-02-07T11:47:22.771" v="10879" actId="13926"/>
        <pc:sldMkLst>
          <pc:docMk/>
          <pc:sldMk cId="4020678924" sldId="328"/>
        </pc:sldMkLst>
        <pc:spChg chg="mod">
          <ac:chgData name="Arnþrúður Dagsdóttir" userId="84d497f4-3d2f-4dda-95c8-0f78e9fe738c" providerId="ADAL" clId="{38E04BD5-1642-C748-B152-F3E3AE92BDE7}" dt="2023-02-07T11:40:34.719" v="10546" actId="20577"/>
          <ac:spMkLst>
            <pc:docMk/>
            <pc:sldMk cId="4020678924" sldId="328"/>
            <ac:spMk id="4" creationId="{DCDA0D9A-D675-E502-D043-ED3D24A6C7A5}"/>
          </ac:spMkLst>
        </pc:spChg>
        <pc:spChg chg="mod">
          <ac:chgData name="Arnþrúður Dagsdóttir" userId="84d497f4-3d2f-4dda-95c8-0f78e9fe738c" providerId="ADAL" clId="{38E04BD5-1642-C748-B152-F3E3AE92BDE7}" dt="2023-02-07T11:46:49.086" v="10826" actId="20577"/>
          <ac:spMkLst>
            <pc:docMk/>
            <pc:sldMk cId="4020678924" sldId="328"/>
            <ac:spMk id="5" creationId="{38F8BC81-AF2B-AAD3-AB53-03EA6838EF6D}"/>
          </ac:spMkLst>
        </pc:spChg>
        <pc:spChg chg="mod">
          <ac:chgData name="Arnþrúður Dagsdóttir" userId="84d497f4-3d2f-4dda-95c8-0f78e9fe738c" providerId="ADAL" clId="{38E04BD5-1642-C748-B152-F3E3AE92BDE7}" dt="2023-02-07T11:47:22.771" v="10879" actId="13926"/>
          <ac:spMkLst>
            <pc:docMk/>
            <pc:sldMk cId="4020678924" sldId="328"/>
            <ac:spMk id="6" creationId="{E37C0A23-BAB7-7478-195F-463FD300FC09}"/>
          </ac:spMkLst>
        </pc:spChg>
      </pc:sldChg>
      <pc:sldChg chg="modSp mod">
        <pc:chgData name="Arnþrúður Dagsdóttir" userId="84d497f4-3d2f-4dda-95c8-0f78e9fe738c" providerId="ADAL" clId="{38E04BD5-1642-C748-B152-F3E3AE92BDE7}" dt="2023-02-07T12:02:13.170" v="11490" actId="13926"/>
        <pc:sldMkLst>
          <pc:docMk/>
          <pc:sldMk cId="463859454" sldId="329"/>
        </pc:sldMkLst>
        <pc:spChg chg="mod">
          <ac:chgData name="Arnþrúður Dagsdóttir" userId="84d497f4-3d2f-4dda-95c8-0f78e9fe738c" providerId="ADAL" clId="{38E04BD5-1642-C748-B152-F3E3AE92BDE7}" dt="2023-02-07T11:47:31.763" v="10899" actId="20577"/>
          <ac:spMkLst>
            <pc:docMk/>
            <pc:sldMk cId="463859454" sldId="329"/>
            <ac:spMk id="3" creationId="{17DD969F-77F9-FF3E-003D-024BA37AF6B3}"/>
          </ac:spMkLst>
        </pc:spChg>
        <pc:spChg chg="mod">
          <ac:chgData name="Arnþrúður Dagsdóttir" userId="84d497f4-3d2f-4dda-95c8-0f78e9fe738c" providerId="ADAL" clId="{38E04BD5-1642-C748-B152-F3E3AE92BDE7}" dt="2023-02-07T12:02:13.170" v="11490" actId="13926"/>
          <ac:spMkLst>
            <pc:docMk/>
            <pc:sldMk cId="463859454" sldId="329"/>
            <ac:spMk id="5" creationId="{4D5494BA-5314-8E8D-5D11-3C3B16CE09FF}"/>
          </ac:spMkLst>
        </pc:spChg>
      </pc:sldChg>
      <pc:sldChg chg="modSp mod">
        <pc:chgData name="Arnþrúður Dagsdóttir" userId="84d497f4-3d2f-4dda-95c8-0f78e9fe738c" providerId="ADAL" clId="{38E04BD5-1642-C748-B152-F3E3AE92BDE7}" dt="2023-02-08T10:24:53.571" v="11744" actId="113"/>
        <pc:sldMkLst>
          <pc:docMk/>
          <pc:sldMk cId="424252455" sldId="330"/>
        </pc:sldMkLst>
        <pc:spChg chg="mod">
          <ac:chgData name="Arnþrúður Dagsdóttir" userId="84d497f4-3d2f-4dda-95c8-0f78e9fe738c" providerId="ADAL" clId="{38E04BD5-1642-C748-B152-F3E3AE92BDE7}" dt="2023-02-07T12:03:06.170" v="11539" actId="20577"/>
          <ac:spMkLst>
            <pc:docMk/>
            <pc:sldMk cId="424252455" sldId="330"/>
            <ac:spMk id="3" creationId="{81E3B51E-AB52-6BB6-FD55-F6A49376C6C7}"/>
          </ac:spMkLst>
        </pc:spChg>
        <pc:spChg chg="mod">
          <ac:chgData name="Arnþrúður Dagsdóttir" userId="84d497f4-3d2f-4dda-95c8-0f78e9fe738c" providerId="ADAL" clId="{38E04BD5-1642-C748-B152-F3E3AE92BDE7}" dt="2023-02-08T10:24:53.571" v="11744" actId="113"/>
          <ac:spMkLst>
            <pc:docMk/>
            <pc:sldMk cId="424252455" sldId="330"/>
            <ac:spMk id="6" creationId="{4960A1A4-4027-DD67-CB8C-9A654EBD8426}"/>
          </ac:spMkLst>
        </pc:spChg>
        <pc:picChg chg="mod">
          <ac:chgData name="Arnþrúður Dagsdóttir" userId="84d497f4-3d2f-4dda-95c8-0f78e9fe738c" providerId="ADAL" clId="{38E04BD5-1642-C748-B152-F3E3AE92BDE7}" dt="2023-02-07T12:05:02.416" v="11565" actId="1076"/>
          <ac:picMkLst>
            <pc:docMk/>
            <pc:sldMk cId="424252455" sldId="330"/>
            <ac:picMk id="5" creationId="{4035383B-582E-AF58-F27B-41EA8A4647E8}"/>
          </ac:picMkLst>
        </pc:picChg>
      </pc:sldChg>
      <pc:sldChg chg="modSp mod">
        <pc:chgData name="Arnþrúður Dagsdóttir" userId="84d497f4-3d2f-4dda-95c8-0f78e9fe738c" providerId="ADAL" clId="{38E04BD5-1642-C748-B152-F3E3AE92BDE7}" dt="2023-02-08T10:33:11.090" v="12073" actId="20577"/>
        <pc:sldMkLst>
          <pc:docMk/>
          <pc:sldMk cId="3967275960" sldId="331"/>
        </pc:sldMkLst>
        <pc:spChg chg="mod">
          <ac:chgData name="Arnþrúður Dagsdóttir" userId="84d497f4-3d2f-4dda-95c8-0f78e9fe738c" providerId="ADAL" clId="{38E04BD5-1642-C748-B152-F3E3AE92BDE7}" dt="2023-02-08T10:33:11.090" v="12073" actId="20577"/>
          <ac:spMkLst>
            <pc:docMk/>
            <pc:sldMk cId="3967275960" sldId="331"/>
            <ac:spMk id="4" creationId="{46735A20-5AAB-F20F-E33B-5970AC581EDE}"/>
          </ac:spMkLst>
        </pc:spChg>
      </pc:sldChg>
      <pc:sldChg chg="modSp mod">
        <pc:chgData name="Arnþrúður Dagsdóttir" userId="84d497f4-3d2f-4dda-95c8-0f78e9fe738c" providerId="ADAL" clId="{38E04BD5-1642-C748-B152-F3E3AE92BDE7}" dt="2023-01-30T13:16:48.282" v="1560" actId="20577"/>
        <pc:sldMkLst>
          <pc:docMk/>
          <pc:sldMk cId="2033255878" sldId="333"/>
        </pc:sldMkLst>
        <pc:spChg chg="mod">
          <ac:chgData name="Arnþrúður Dagsdóttir" userId="84d497f4-3d2f-4dda-95c8-0f78e9fe738c" providerId="ADAL" clId="{38E04BD5-1642-C748-B152-F3E3AE92BDE7}" dt="2023-01-30T13:16:48.282" v="1560" actId="20577"/>
          <ac:spMkLst>
            <pc:docMk/>
            <pc:sldMk cId="2033255878" sldId="333"/>
            <ac:spMk id="3" creationId="{425278AC-C567-735A-DFFF-4BC4F3554680}"/>
          </ac:spMkLst>
        </pc:spChg>
        <pc:spChg chg="mod">
          <ac:chgData name="Arnþrúður Dagsdóttir" userId="84d497f4-3d2f-4dda-95c8-0f78e9fe738c" providerId="ADAL" clId="{38E04BD5-1642-C748-B152-F3E3AE92BDE7}" dt="2023-01-30T12:23:06.798" v="1511" actId="13926"/>
          <ac:spMkLst>
            <pc:docMk/>
            <pc:sldMk cId="2033255878" sldId="333"/>
            <ac:spMk id="5" creationId="{D9E2128F-1C3B-27C8-3AC1-EAD90BB89FE7}"/>
          </ac:spMkLst>
        </pc:spChg>
        <pc:spChg chg="mod">
          <ac:chgData name="Arnþrúður Dagsdóttir" userId="84d497f4-3d2f-4dda-95c8-0f78e9fe738c" providerId="ADAL" clId="{38E04BD5-1642-C748-B152-F3E3AE92BDE7}" dt="2023-01-30T13:08:28.486" v="1547" actId="13926"/>
          <ac:spMkLst>
            <pc:docMk/>
            <pc:sldMk cId="2033255878" sldId="333"/>
            <ac:spMk id="6" creationId="{608EE941-4E88-E66F-F930-7D16880D636F}"/>
          </ac:spMkLst>
        </pc:spChg>
        <pc:spChg chg="mod">
          <ac:chgData name="Arnþrúður Dagsdóttir" userId="84d497f4-3d2f-4dda-95c8-0f78e9fe738c" providerId="ADAL" clId="{38E04BD5-1642-C748-B152-F3E3AE92BDE7}" dt="2023-01-30T12:22:04.488" v="1475" actId="20577"/>
          <ac:spMkLst>
            <pc:docMk/>
            <pc:sldMk cId="2033255878" sldId="333"/>
            <ac:spMk id="11" creationId="{2E5C9C0B-243F-AE24-303A-A65A7D8B8545}"/>
          </ac:spMkLst>
        </pc:spChg>
      </pc:sldChg>
      <pc:sldChg chg="addSp delSp modSp mod">
        <pc:chgData name="Arnþrúður Dagsdóttir" userId="84d497f4-3d2f-4dda-95c8-0f78e9fe738c" providerId="ADAL" clId="{38E04BD5-1642-C748-B152-F3E3AE92BDE7}" dt="2023-01-31T09:50:05.712" v="3090" actId="13926"/>
        <pc:sldMkLst>
          <pc:docMk/>
          <pc:sldMk cId="705141285" sldId="334"/>
        </pc:sldMkLst>
        <pc:spChg chg="mod">
          <ac:chgData name="Arnþrúður Dagsdóttir" userId="84d497f4-3d2f-4dda-95c8-0f78e9fe738c" providerId="ADAL" clId="{38E04BD5-1642-C748-B152-F3E3AE92BDE7}" dt="2023-01-31T09:49:37.173" v="3086" actId="14100"/>
          <ac:spMkLst>
            <pc:docMk/>
            <pc:sldMk cId="705141285" sldId="334"/>
            <ac:spMk id="2" creationId="{0CA50F2B-1E98-DD80-986F-FF1DD64AC12D}"/>
          </ac:spMkLst>
        </pc:spChg>
        <pc:spChg chg="mod">
          <ac:chgData name="Arnþrúður Dagsdóttir" userId="84d497f4-3d2f-4dda-95c8-0f78e9fe738c" providerId="ADAL" clId="{38E04BD5-1642-C748-B152-F3E3AE92BDE7}" dt="2023-01-31T09:49:47.332" v="3088" actId="255"/>
          <ac:spMkLst>
            <pc:docMk/>
            <pc:sldMk cId="705141285" sldId="334"/>
            <ac:spMk id="3" creationId="{B2B5572C-BF7E-3BC3-56E0-FFD3819EBF87}"/>
          </ac:spMkLst>
        </pc:spChg>
        <pc:spChg chg="mod">
          <ac:chgData name="Arnþrúður Dagsdóttir" userId="84d497f4-3d2f-4dda-95c8-0f78e9fe738c" providerId="ADAL" clId="{38E04BD5-1642-C748-B152-F3E3AE92BDE7}" dt="2023-01-31T09:49:57.260" v="3089" actId="255"/>
          <ac:spMkLst>
            <pc:docMk/>
            <pc:sldMk cId="705141285" sldId="334"/>
            <ac:spMk id="4" creationId="{973B9105-DECD-755E-83A0-D8CB5FD78041}"/>
          </ac:spMkLst>
        </pc:spChg>
        <pc:spChg chg="mod">
          <ac:chgData name="Arnþrúður Dagsdóttir" userId="84d497f4-3d2f-4dda-95c8-0f78e9fe738c" providerId="ADAL" clId="{38E04BD5-1642-C748-B152-F3E3AE92BDE7}" dt="2023-01-31T09:36:04.612" v="2854" actId="20577"/>
          <ac:spMkLst>
            <pc:docMk/>
            <pc:sldMk cId="705141285" sldId="334"/>
            <ac:spMk id="5" creationId="{B9A90C06-71B9-F06E-471A-3B457067EB23}"/>
          </ac:spMkLst>
        </pc:spChg>
        <pc:spChg chg="add del mod">
          <ac:chgData name="Arnþrúður Dagsdóttir" userId="84d497f4-3d2f-4dda-95c8-0f78e9fe738c" providerId="ADAL" clId="{38E04BD5-1642-C748-B152-F3E3AE92BDE7}" dt="2023-01-31T09:46:30.930" v="2975"/>
          <ac:spMkLst>
            <pc:docMk/>
            <pc:sldMk cId="705141285" sldId="334"/>
            <ac:spMk id="7" creationId="{DB47FEF1-C435-ECCE-A48D-4DC24C4F1499}"/>
          </ac:spMkLst>
        </pc:spChg>
        <pc:spChg chg="mod">
          <ac:chgData name="Arnþrúður Dagsdóttir" userId="84d497f4-3d2f-4dda-95c8-0f78e9fe738c" providerId="ADAL" clId="{38E04BD5-1642-C748-B152-F3E3AE92BDE7}" dt="2023-01-31T09:38:36.140" v="2868" actId="1076"/>
          <ac:spMkLst>
            <pc:docMk/>
            <pc:sldMk cId="705141285" sldId="334"/>
            <ac:spMk id="8" creationId="{34D28816-E894-FF82-BB7C-398117ED2402}"/>
          </ac:spMkLst>
        </pc:spChg>
        <pc:spChg chg="mod">
          <ac:chgData name="Arnþrúður Dagsdóttir" userId="84d497f4-3d2f-4dda-95c8-0f78e9fe738c" providerId="ADAL" clId="{38E04BD5-1642-C748-B152-F3E3AE92BDE7}" dt="2023-01-31T09:50:05.712" v="3090" actId="13926"/>
          <ac:spMkLst>
            <pc:docMk/>
            <pc:sldMk cId="705141285" sldId="334"/>
            <ac:spMk id="9" creationId="{12FE763F-FDD3-55DC-F2D0-1DE2B3D29971}"/>
          </ac:spMkLst>
        </pc:spChg>
        <pc:spChg chg="mod">
          <ac:chgData name="Arnþrúður Dagsdóttir" userId="84d497f4-3d2f-4dda-95c8-0f78e9fe738c" providerId="ADAL" clId="{38E04BD5-1642-C748-B152-F3E3AE92BDE7}" dt="2023-01-31T09:45:51.213" v="2970" actId="1076"/>
          <ac:spMkLst>
            <pc:docMk/>
            <pc:sldMk cId="705141285" sldId="334"/>
            <ac:spMk id="11" creationId="{652E30A4-F12E-C392-D2D0-FBC2C4A101E9}"/>
          </ac:spMkLst>
        </pc:spChg>
      </pc:sldChg>
      <pc:sldChg chg="modSp mod">
        <pc:chgData name="Arnþrúður Dagsdóttir" userId="84d497f4-3d2f-4dda-95c8-0f78e9fe738c" providerId="ADAL" clId="{38E04BD5-1642-C748-B152-F3E3AE92BDE7}" dt="2023-02-02T10:27:36.925" v="6911" actId="113"/>
        <pc:sldMkLst>
          <pc:docMk/>
          <pc:sldMk cId="923163986" sldId="335"/>
        </pc:sldMkLst>
        <pc:spChg chg="mod">
          <ac:chgData name="Arnþrúður Dagsdóttir" userId="84d497f4-3d2f-4dda-95c8-0f78e9fe738c" providerId="ADAL" clId="{38E04BD5-1642-C748-B152-F3E3AE92BDE7}" dt="2023-02-02T10:17:40.724" v="6843" actId="20577"/>
          <ac:spMkLst>
            <pc:docMk/>
            <pc:sldMk cId="923163986" sldId="335"/>
            <ac:spMk id="4" creationId="{035FD5F2-5C33-E629-458B-9FC0725ACE46}"/>
          </ac:spMkLst>
        </pc:spChg>
        <pc:spChg chg="mod">
          <ac:chgData name="Arnþrúður Dagsdóttir" userId="84d497f4-3d2f-4dda-95c8-0f78e9fe738c" providerId="ADAL" clId="{38E04BD5-1642-C748-B152-F3E3AE92BDE7}" dt="2023-02-02T10:18:50.599" v="6859" actId="1076"/>
          <ac:spMkLst>
            <pc:docMk/>
            <pc:sldMk cId="923163986" sldId="335"/>
            <ac:spMk id="6" creationId="{7D555F1E-B514-5C18-16E1-88DDAE552D2E}"/>
          </ac:spMkLst>
        </pc:spChg>
        <pc:spChg chg="mod">
          <ac:chgData name="Arnþrúður Dagsdóttir" userId="84d497f4-3d2f-4dda-95c8-0f78e9fe738c" providerId="ADAL" clId="{38E04BD5-1642-C748-B152-F3E3AE92BDE7}" dt="2023-02-02T10:27:36.925" v="6911" actId="113"/>
          <ac:spMkLst>
            <pc:docMk/>
            <pc:sldMk cId="923163986" sldId="335"/>
            <ac:spMk id="7" creationId="{EAC65F7F-0D5F-2742-74FC-DA8F816D21AC}"/>
          </ac:spMkLst>
        </pc:spChg>
        <pc:spChg chg="mod">
          <ac:chgData name="Arnþrúður Dagsdóttir" userId="84d497f4-3d2f-4dda-95c8-0f78e9fe738c" providerId="ADAL" clId="{38E04BD5-1642-C748-B152-F3E3AE92BDE7}" dt="2023-02-02T10:27:22.425" v="6910" actId="20577"/>
          <ac:spMkLst>
            <pc:docMk/>
            <pc:sldMk cId="923163986" sldId="335"/>
            <ac:spMk id="8" creationId="{265BEDF6-AB75-48F8-97D8-D27CF6020656}"/>
          </ac:spMkLst>
        </pc:spChg>
      </pc:sldChg>
      <pc:sldChg chg="modSp mod">
        <pc:chgData name="Arnþrúður Dagsdóttir" userId="84d497f4-3d2f-4dda-95c8-0f78e9fe738c" providerId="ADAL" clId="{38E04BD5-1642-C748-B152-F3E3AE92BDE7}" dt="2023-02-02T11:24:53.224" v="8134" actId="20577"/>
        <pc:sldMkLst>
          <pc:docMk/>
          <pc:sldMk cId="2944967175" sldId="336"/>
        </pc:sldMkLst>
        <pc:spChg chg="mod">
          <ac:chgData name="Arnþrúður Dagsdóttir" userId="84d497f4-3d2f-4dda-95c8-0f78e9fe738c" providerId="ADAL" clId="{38E04BD5-1642-C748-B152-F3E3AE92BDE7}" dt="2023-02-02T11:23:27.860" v="8096" actId="20577"/>
          <ac:spMkLst>
            <pc:docMk/>
            <pc:sldMk cId="2944967175" sldId="336"/>
            <ac:spMk id="4" creationId="{E105734D-13C6-3444-C2D3-7F03F4E5624F}"/>
          </ac:spMkLst>
        </pc:spChg>
        <pc:spChg chg="mod">
          <ac:chgData name="Arnþrúður Dagsdóttir" userId="84d497f4-3d2f-4dda-95c8-0f78e9fe738c" providerId="ADAL" clId="{38E04BD5-1642-C748-B152-F3E3AE92BDE7}" dt="2023-02-02T11:24:53.224" v="8134" actId="20577"/>
          <ac:spMkLst>
            <pc:docMk/>
            <pc:sldMk cId="2944967175" sldId="336"/>
            <ac:spMk id="6" creationId="{AD13C4B1-1678-30C2-2686-E31CF196530C}"/>
          </ac:spMkLst>
        </pc:spChg>
      </pc:sldChg>
      <pc:sldChg chg="modSp mod">
        <pc:chgData name="Arnþrúður Dagsdóttir" userId="84d497f4-3d2f-4dda-95c8-0f78e9fe738c" providerId="ADAL" clId="{38E04BD5-1642-C748-B152-F3E3AE92BDE7}" dt="2023-02-08T10:41:58.310" v="12257" actId="20577"/>
        <pc:sldMkLst>
          <pc:docMk/>
          <pc:sldMk cId="2982239359" sldId="337"/>
        </pc:sldMkLst>
        <pc:spChg chg="mod">
          <ac:chgData name="Arnþrúður Dagsdóttir" userId="84d497f4-3d2f-4dda-95c8-0f78e9fe738c" providerId="ADAL" clId="{38E04BD5-1642-C748-B152-F3E3AE92BDE7}" dt="2023-02-08T10:34:15.747" v="12097" actId="20577"/>
          <ac:spMkLst>
            <pc:docMk/>
            <pc:sldMk cId="2982239359" sldId="337"/>
            <ac:spMk id="5" creationId="{A5A00F1D-0A8C-17DE-1677-07C4EE06F403}"/>
          </ac:spMkLst>
        </pc:spChg>
        <pc:spChg chg="mod">
          <ac:chgData name="Arnþrúður Dagsdóttir" userId="84d497f4-3d2f-4dda-95c8-0f78e9fe738c" providerId="ADAL" clId="{38E04BD5-1642-C748-B152-F3E3AE92BDE7}" dt="2023-02-08T10:37:15.058" v="12181" actId="20577"/>
          <ac:spMkLst>
            <pc:docMk/>
            <pc:sldMk cId="2982239359" sldId="337"/>
            <ac:spMk id="6" creationId="{7650CAD1-5076-DE57-5EF5-371DA909136E}"/>
          </ac:spMkLst>
        </pc:spChg>
        <pc:spChg chg="mod">
          <ac:chgData name="Arnþrúður Dagsdóttir" userId="84d497f4-3d2f-4dda-95c8-0f78e9fe738c" providerId="ADAL" clId="{38E04BD5-1642-C748-B152-F3E3AE92BDE7}" dt="2023-02-08T10:41:58.310" v="12257" actId="20577"/>
          <ac:spMkLst>
            <pc:docMk/>
            <pc:sldMk cId="2982239359" sldId="337"/>
            <ac:spMk id="7" creationId="{2458AB2A-C832-8AC7-201B-3C6C4D8C0F8D}"/>
          </ac:spMkLst>
        </pc:spChg>
      </pc:sldChg>
      <pc:sldChg chg="modSp mod">
        <pc:chgData name="Arnþrúður Dagsdóttir" userId="84d497f4-3d2f-4dda-95c8-0f78e9fe738c" providerId="ADAL" clId="{38E04BD5-1642-C748-B152-F3E3AE92BDE7}" dt="2023-02-08T11:04:22.634" v="12359" actId="20577"/>
        <pc:sldMkLst>
          <pc:docMk/>
          <pc:sldMk cId="2578512159" sldId="338"/>
        </pc:sldMkLst>
        <pc:spChg chg="mod">
          <ac:chgData name="Arnþrúður Dagsdóttir" userId="84d497f4-3d2f-4dda-95c8-0f78e9fe738c" providerId="ADAL" clId="{38E04BD5-1642-C748-B152-F3E3AE92BDE7}" dt="2023-02-08T11:04:08.293" v="12354" actId="20577"/>
          <ac:spMkLst>
            <pc:docMk/>
            <pc:sldMk cId="2578512159" sldId="338"/>
            <ac:spMk id="4" creationId="{C20D6F9B-8FC1-D38D-5EAB-4223F2C887D2}"/>
          </ac:spMkLst>
        </pc:spChg>
        <pc:spChg chg="mod">
          <ac:chgData name="Arnþrúður Dagsdóttir" userId="84d497f4-3d2f-4dda-95c8-0f78e9fe738c" providerId="ADAL" clId="{38E04BD5-1642-C748-B152-F3E3AE92BDE7}" dt="2023-02-08T11:04:03.276" v="12345" actId="20577"/>
          <ac:spMkLst>
            <pc:docMk/>
            <pc:sldMk cId="2578512159" sldId="338"/>
            <ac:spMk id="7" creationId="{E1E8AAAA-6F8D-694B-5327-596A3E6E5436}"/>
          </ac:spMkLst>
        </pc:spChg>
        <pc:spChg chg="mod">
          <ac:chgData name="Arnþrúður Dagsdóttir" userId="84d497f4-3d2f-4dda-95c8-0f78e9fe738c" providerId="ADAL" clId="{38E04BD5-1642-C748-B152-F3E3AE92BDE7}" dt="2023-02-08T11:04:22.634" v="12359" actId="20577"/>
          <ac:spMkLst>
            <pc:docMk/>
            <pc:sldMk cId="2578512159" sldId="338"/>
            <ac:spMk id="8" creationId="{F6CE726A-E2FA-3806-D0CE-111AC64774F6}"/>
          </ac:spMkLst>
        </pc:spChg>
      </pc:sldChg>
      <pc:sldChg chg="modSp mod">
        <pc:chgData name="Arnþrúður Dagsdóttir" userId="84d497f4-3d2f-4dda-95c8-0f78e9fe738c" providerId="ADAL" clId="{38E04BD5-1642-C748-B152-F3E3AE92BDE7}" dt="2023-02-08T11:47:51.513" v="13615" actId="20577"/>
        <pc:sldMkLst>
          <pc:docMk/>
          <pc:sldMk cId="2522942865" sldId="339"/>
        </pc:sldMkLst>
        <pc:spChg chg="mod">
          <ac:chgData name="Arnþrúður Dagsdóttir" userId="84d497f4-3d2f-4dda-95c8-0f78e9fe738c" providerId="ADAL" clId="{38E04BD5-1642-C748-B152-F3E3AE92BDE7}" dt="2023-02-08T11:34:26.485" v="13180" actId="20577"/>
          <ac:spMkLst>
            <pc:docMk/>
            <pc:sldMk cId="2522942865" sldId="339"/>
            <ac:spMk id="2" creationId="{F13D77A5-8B36-BCEA-E61A-90E860E8FA72}"/>
          </ac:spMkLst>
        </pc:spChg>
        <pc:spChg chg="mod">
          <ac:chgData name="Arnþrúður Dagsdóttir" userId="84d497f4-3d2f-4dda-95c8-0f78e9fe738c" providerId="ADAL" clId="{38E04BD5-1642-C748-B152-F3E3AE92BDE7}" dt="2023-02-08T11:40:44.556" v="13426" actId="20577"/>
          <ac:spMkLst>
            <pc:docMk/>
            <pc:sldMk cId="2522942865" sldId="339"/>
            <ac:spMk id="7" creationId="{E41B6F15-0A3F-683D-BB85-BD5956CC6F5A}"/>
          </ac:spMkLst>
        </pc:spChg>
        <pc:spChg chg="mod">
          <ac:chgData name="Arnþrúður Dagsdóttir" userId="84d497f4-3d2f-4dda-95c8-0f78e9fe738c" providerId="ADAL" clId="{38E04BD5-1642-C748-B152-F3E3AE92BDE7}" dt="2023-02-08T11:46:19.736" v="13506" actId="20577"/>
          <ac:spMkLst>
            <pc:docMk/>
            <pc:sldMk cId="2522942865" sldId="339"/>
            <ac:spMk id="11" creationId="{3F479657-6833-7136-9999-B8955B0376ED}"/>
          </ac:spMkLst>
        </pc:spChg>
        <pc:spChg chg="mod">
          <ac:chgData name="Arnþrúður Dagsdóttir" userId="84d497f4-3d2f-4dda-95c8-0f78e9fe738c" providerId="ADAL" clId="{38E04BD5-1642-C748-B152-F3E3AE92BDE7}" dt="2023-02-08T11:47:51.513" v="13615" actId="20577"/>
          <ac:spMkLst>
            <pc:docMk/>
            <pc:sldMk cId="2522942865" sldId="339"/>
            <ac:spMk id="12" creationId="{278E756F-B9A0-FB02-0403-7E2448AA2A0F}"/>
          </ac:spMkLst>
        </pc:spChg>
        <pc:spChg chg="mod">
          <ac:chgData name="Arnþrúður Dagsdóttir" userId="84d497f4-3d2f-4dda-95c8-0f78e9fe738c" providerId="ADAL" clId="{38E04BD5-1642-C748-B152-F3E3AE92BDE7}" dt="2023-02-08T11:35:27.612" v="13257" actId="13926"/>
          <ac:spMkLst>
            <pc:docMk/>
            <pc:sldMk cId="2522942865" sldId="339"/>
            <ac:spMk id="21" creationId="{62F85CEF-6DCA-06EC-4B44-E841FEA6148D}"/>
          </ac:spMkLst>
        </pc:spChg>
      </pc:sldChg>
      <pc:sldChg chg="modSp mod">
        <pc:chgData name="Arnþrúður Dagsdóttir" userId="84d497f4-3d2f-4dda-95c8-0f78e9fe738c" providerId="ADAL" clId="{38E04BD5-1642-C748-B152-F3E3AE92BDE7}" dt="2023-02-08T11:48:33.248" v="13624" actId="20577"/>
        <pc:sldMkLst>
          <pc:docMk/>
          <pc:sldMk cId="2959629831" sldId="340"/>
        </pc:sldMkLst>
        <pc:spChg chg="mod">
          <ac:chgData name="Arnþrúður Dagsdóttir" userId="84d497f4-3d2f-4dda-95c8-0f78e9fe738c" providerId="ADAL" clId="{38E04BD5-1642-C748-B152-F3E3AE92BDE7}" dt="2023-02-08T11:48:33.248" v="13624" actId="20577"/>
          <ac:spMkLst>
            <pc:docMk/>
            <pc:sldMk cId="2959629831" sldId="340"/>
            <ac:spMk id="2" creationId="{F13D77A5-8B36-BCEA-E61A-90E860E8FA72}"/>
          </ac:spMkLst>
        </pc:spChg>
      </pc:sldChg>
      <pc:sldChg chg="modSp mod">
        <pc:chgData name="Arnþrúður Dagsdóttir" userId="84d497f4-3d2f-4dda-95c8-0f78e9fe738c" providerId="ADAL" clId="{38E04BD5-1642-C748-B152-F3E3AE92BDE7}" dt="2023-02-08T11:48:41.472" v="13627" actId="20577"/>
        <pc:sldMkLst>
          <pc:docMk/>
          <pc:sldMk cId="3967033971" sldId="341"/>
        </pc:sldMkLst>
        <pc:spChg chg="mod">
          <ac:chgData name="Arnþrúður Dagsdóttir" userId="84d497f4-3d2f-4dda-95c8-0f78e9fe738c" providerId="ADAL" clId="{38E04BD5-1642-C748-B152-F3E3AE92BDE7}" dt="2023-02-08T11:48:41.472" v="13627" actId="20577"/>
          <ac:spMkLst>
            <pc:docMk/>
            <pc:sldMk cId="3967033971" sldId="341"/>
            <ac:spMk id="2" creationId="{F13D77A5-8B36-BCEA-E61A-90E860E8FA72}"/>
          </ac:spMkLst>
        </pc:spChg>
      </pc:sldChg>
      <pc:sldChg chg="modSp mod">
        <pc:chgData name="Arnþrúður Dagsdóttir" userId="84d497f4-3d2f-4dda-95c8-0f78e9fe738c" providerId="ADAL" clId="{38E04BD5-1642-C748-B152-F3E3AE92BDE7}" dt="2023-02-08T11:25:47.833" v="12947" actId="20577"/>
        <pc:sldMkLst>
          <pc:docMk/>
          <pc:sldMk cId="1177040523" sldId="343"/>
        </pc:sldMkLst>
        <pc:spChg chg="mod">
          <ac:chgData name="Arnþrúður Dagsdóttir" userId="84d497f4-3d2f-4dda-95c8-0f78e9fe738c" providerId="ADAL" clId="{38E04BD5-1642-C748-B152-F3E3AE92BDE7}" dt="2023-02-08T11:23:19.772" v="12885" actId="20577"/>
          <ac:spMkLst>
            <pc:docMk/>
            <pc:sldMk cId="1177040523" sldId="343"/>
            <ac:spMk id="18" creationId="{A53FAEA7-C47A-B133-DF94-DC09E55CAB1F}"/>
          </ac:spMkLst>
        </pc:spChg>
        <pc:spChg chg="mod">
          <ac:chgData name="Arnþrúður Dagsdóttir" userId="84d497f4-3d2f-4dda-95c8-0f78e9fe738c" providerId="ADAL" clId="{38E04BD5-1642-C748-B152-F3E3AE92BDE7}" dt="2023-02-08T11:25:47.833" v="12947" actId="20577"/>
          <ac:spMkLst>
            <pc:docMk/>
            <pc:sldMk cId="1177040523" sldId="343"/>
            <ac:spMk id="20" creationId="{E2898E80-ABB0-ED4E-BAEF-CF41C6CF455C}"/>
          </ac:spMkLst>
        </pc:spChg>
        <pc:spChg chg="mod">
          <ac:chgData name="Arnþrúður Dagsdóttir" userId="84d497f4-3d2f-4dda-95c8-0f78e9fe738c" providerId="ADAL" clId="{38E04BD5-1642-C748-B152-F3E3AE92BDE7}" dt="2023-02-08T11:20:29.530" v="12857" actId="27636"/>
          <ac:spMkLst>
            <pc:docMk/>
            <pc:sldMk cId="1177040523" sldId="343"/>
            <ac:spMk id="21" creationId="{62F85CEF-6DCA-06EC-4B44-E841FEA6148D}"/>
          </ac:spMkLst>
        </pc:spChg>
        <pc:spChg chg="mod">
          <ac:chgData name="Arnþrúður Dagsdóttir" userId="84d497f4-3d2f-4dda-95c8-0f78e9fe738c" providerId="ADAL" clId="{38E04BD5-1642-C748-B152-F3E3AE92BDE7}" dt="2023-02-08T11:21:18.638" v="12864" actId="255"/>
          <ac:spMkLst>
            <pc:docMk/>
            <pc:sldMk cId="1177040523" sldId="343"/>
            <ac:spMk id="22" creationId="{1A37034C-9C5E-BF37-0D30-C6678F759D63}"/>
          </ac:spMkLst>
        </pc:spChg>
      </pc:sldChg>
      <pc:sldChg chg="modSp mod">
        <pc:chgData name="Arnþrúður Dagsdóttir" userId="84d497f4-3d2f-4dda-95c8-0f78e9fe738c" providerId="ADAL" clId="{38E04BD5-1642-C748-B152-F3E3AE92BDE7}" dt="2023-02-08T11:27:26.815" v="12970" actId="20577"/>
        <pc:sldMkLst>
          <pc:docMk/>
          <pc:sldMk cId="3534127825" sldId="344"/>
        </pc:sldMkLst>
        <pc:spChg chg="mod">
          <ac:chgData name="Arnþrúður Dagsdóttir" userId="84d497f4-3d2f-4dda-95c8-0f78e9fe738c" providerId="ADAL" clId="{38E04BD5-1642-C748-B152-F3E3AE92BDE7}" dt="2023-02-08T11:27:26.815" v="12970" actId="20577"/>
          <ac:spMkLst>
            <pc:docMk/>
            <pc:sldMk cId="3534127825" sldId="344"/>
            <ac:spMk id="18" creationId="{A53FAEA7-C47A-B133-DF94-DC09E55CAB1F}"/>
          </ac:spMkLst>
        </pc:spChg>
        <pc:spChg chg="mod">
          <ac:chgData name="Arnþrúður Dagsdóttir" userId="84d497f4-3d2f-4dda-95c8-0f78e9fe738c" providerId="ADAL" clId="{38E04BD5-1642-C748-B152-F3E3AE92BDE7}" dt="2023-02-08T11:26:20.886" v="12954"/>
          <ac:spMkLst>
            <pc:docMk/>
            <pc:sldMk cId="3534127825" sldId="344"/>
            <ac:spMk id="21" creationId="{62F85CEF-6DCA-06EC-4B44-E841FEA6148D}"/>
          </ac:spMkLst>
        </pc:spChg>
      </pc:sldChg>
      <pc:sldChg chg="modSp mod">
        <pc:chgData name="Arnþrúður Dagsdóttir" userId="84d497f4-3d2f-4dda-95c8-0f78e9fe738c" providerId="ADAL" clId="{38E04BD5-1642-C748-B152-F3E3AE92BDE7}" dt="2023-02-08T11:20:02.245" v="12852" actId="113"/>
        <pc:sldMkLst>
          <pc:docMk/>
          <pc:sldMk cId="396326520" sldId="345"/>
        </pc:sldMkLst>
        <pc:spChg chg="mod">
          <ac:chgData name="Arnþrúður Dagsdóttir" userId="84d497f4-3d2f-4dda-95c8-0f78e9fe738c" providerId="ADAL" clId="{38E04BD5-1642-C748-B152-F3E3AE92BDE7}" dt="2023-02-08T11:19:33.703" v="12848" actId="20577"/>
          <ac:spMkLst>
            <pc:docMk/>
            <pc:sldMk cId="396326520" sldId="345"/>
            <ac:spMk id="9" creationId="{32F37EDC-E8A4-D517-1B74-CC31A99BA021}"/>
          </ac:spMkLst>
        </pc:spChg>
        <pc:spChg chg="mod">
          <ac:chgData name="Arnþrúður Dagsdóttir" userId="84d497f4-3d2f-4dda-95c8-0f78e9fe738c" providerId="ADAL" clId="{38E04BD5-1642-C748-B152-F3E3AE92BDE7}" dt="2023-02-08T11:20:02.245" v="12852" actId="113"/>
          <ac:spMkLst>
            <pc:docMk/>
            <pc:sldMk cId="396326520" sldId="345"/>
            <ac:spMk id="10" creationId="{462A7935-43DB-8EFD-CA99-F93540BABF24}"/>
          </ac:spMkLst>
        </pc:spChg>
        <pc:spChg chg="mod">
          <ac:chgData name="Arnþrúður Dagsdóttir" userId="84d497f4-3d2f-4dda-95c8-0f78e9fe738c" providerId="ADAL" clId="{38E04BD5-1642-C748-B152-F3E3AE92BDE7}" dt="2023-02-08T11:15:51.181" v="12736" actId="13926"/>
          <ac:spMkLst>
            <pc:docMk/>
            <pc:sldMk cId="396326520" sldId="345"/>
            <ac:spMk id="22" creationId="{1A37034C-9C5E-BF37-0D30-C6678F759D63}"/>
          </ac:spMkLst>
        </pc:spChg>
      </pc:sldChg>
      <pc:sldChg chg="addSp delSp modSp mod">
        <pc:chgData name="Arnþrúður Dagsdóttir" userId="84d497f4-3d2f-4dda-95c8-0f78e9fe738c" providerId="ADAL" clId="{38E04BD5-1642-C748-B152-F3E3AE92BDE7}" dt="2023-02-08T11:34:15.925" v="13165" actId="113"/>
        <pc:sldMkLst>
          <pc:docMk/>
          <pc:sldMk cId="400887293" sldId="346"/>
        </pc:sldMkLst>
        <pc:spChg chg="mod">
          <ac:chgData name="Arnþrúður Dagsdóttir" userId="84d497f4-3d2f-4dda-95c8-0f78e9fe738c" providerId="ADAL" clId="{38E04BD5-1642-C748-B152-F3E3AE92BDE7}" dt="2023-02-08T11:31:41.537" v="13116" actId="113"/>
          <ac:spMkLst>
            <pc:docMk/>
            <pc:sldMk cId="400887293" sldId="346"/>
            <ac:spMk id="3" creationId="{7DCF8510-930E-4B4C-EE0B-1A309BE150DD}"/>
          </ac:spMkLst>
        </pc:spChg>
        <pc:spChg chg="mod">
          <ac:chgData name="Arnþrúður Dagsdóttir" userId="84d497f4-3d2f-4dda-95c8-0f78e9fe738c" providerId="ADAL" clId="{38E04BD5-1642-C748-B152-F3E3AE92BDE7}" dt="2023-02-08T11:34:15.925" v="13165" actId="113"/>
          <ac:spMkLst>
            <pc:docMk/>
            <pc:sldMk cId="400887293" sldId="346"/>
            <ac:spMk id="4" creationId="{B76B3498-E116-6784-C4D0-45DC2F9F74F6}"/>
          </ac:spMkLst>
        </pc:spChg>
        <pc:spChg chg="add del mod">
          <ac:chgData name="Arnþrúður Dagsdóttir" userId="84d497f4-3d2f-4dda-95c8-0f78e9fe738c" providerId="ADAL" clId="{38E04BD5-1642-C748-B152-F3E3AE92BDE7}" dt="2023-02-08T11:28:17.332" v="12977" actId="20577"/>
          <ac:spMkLst>
            <pc:docMk/>
            <pc:sldMk cId="400887293" sldId="346"/>
            <ac:spMk id="22" creationId="{1A37034C-9C5E-BF37-0D30-C6678F759D63}"/>
          </ac:spMkLst>
        </pc:spChg>
      </pc:sldChg>
      <pc:sldChg chg="modSp add mod ord">
        <pc:chgData name="Arnþrúður Dagsdóttir" userId="84d497f4-3d2f-4dda-95c8-0f78e9fe738c" providerId="ADAL" clId="{38E04BD5-1642-C748-B152-F3E3AE92BDE7}" dt="2023-02-08T11:53:32.852" v="13775" actId="113"/>
        <pc:sldMkLst>
          <pc:docMk/>
          <pc:sldMk cId="2402431966" sldId="347"/>
        </pc:sldMkLst>
        <pc:spChg chg="mod">
          <ac:chgData name="Arnþrúður Dagsdóttir" userId="84d497f4-3d2f-4dda-95c8-0f78e9fe738c" providerId="ADAL" clId="{38E04BD5-1642-C748-B152-F3E3AE92BDE7}" dt="2023-02-08T11:53:24.257" v="13773" actId="113"/>
          <ac:spMkLst>
            <pc:docMk/>
            <pc:sldMk cId="2402431966" sldId="347"/>
            <ac:spMk id="7" creationId="{E41B6F15-0A3F-683D-BB85-BD5956CC6F5A}"/>
          </ac:spMkLst>
        </pc:spChg>
        <pc:spChg chg="mod">
          <ac:chgData name="Arnþrúður Dagsdóttir" userId="84d497f4-3d2f-4dda-95c8-0f78e9fe738c" providerId="ADAL" clId="{38E04BD5-1642-C748-B152-F3E3AE92BDE7}" dt="2023-02-08T11:53:29.943" v="13774" actId="113"/>
          <ac:spMkLst>
            <pc:docMk/>
            <pc:sldMk cId="2402431966" sldId="347"/>
            <ac:spMk id="11" creationId="{3F479657-6833-7136-9999-B8955B0376ED}"/>
          </ac:spMkLst>
        </pc:spChg>
        <pc:spChg chg="mod">
          <ac:chgData name="Arnþrúður Dagsdóttir" userId="84d497f4-3d2f-4dda-95c8-0f78e9fe738c" providerId="ADAL" clId="{38E04BD5-1642-C748-B152-F3E3AE92BDE7}" dt="2023-02-08T11:53:32.852" v="13775" actId="113"/>
          <ac:spMkLst>
            <pc:docMk/>
            <pc:sldMk cId="2402431966" sldId="347"/>
            <ac:spMk id="12" creationId="{278E756F-B9A0-FB02-0403-7E2448AA2A0F}"/>
          </ac:spMkLst>
        </pc:spChg>
      </pc:sldChg>
      <pc:sldChg chg="modSp add mod ord">
        <pc:chgData name="Arnþrúður Dagsdóttir" userId="84d497f4-3d2f-4dda-95c8-0f78e9fe738c" providerId="ADAL" clId="{38E04BD5-1642-C748-B152-F3E3AE92BDE7}" dt="2023-02-08T11:53:53.219" v="13777" actId="113"/>
        <pc:sldMkLst>
          <pc:docMk/>
          <pc:sldMk cId="804287916" sldId="348"/>
        </pc:sldMkLst>
        <pc:spChg chg="mod">
          <ac:chgData name="Arnþrúður Dagsdóttir" userId="84d497f4-3d2f-4dda-95c8-0f78e9fe738c" providerId="ADAL" clId="{38E04BD5-1642-C748-B152-F3E3AE92BDE7}" dt="2023-02-08T11:53:48.204" v="13776" actId="113"/>
          <ac:spMkLst>
            <pc:docMk/>
            <pc:sldMk cId="804287916" sldId="348"/>
            <ac:spMk id="7" creationId="{E41B6F15-0A3F-683D-BB85-BD5956CC6F5A}"/>
          </ac:spMkLst>
        </pc:spChg>
        <pc:spChg chg="mod">
          <ac:chgData name="Arnþrúður Dagsdóttir" userId="84d497f4-3d2f-4dda-95c8-0f78e9fe738c" providerId="ADAL" clId="{38E04BD5-1642-C748-B152-F3E3AE92BDE7}" dt="2023-02-08T11:53:53.219" v="13777" actId="113"/>
          <ac:spMkLst>
            <pc:docMk/>
            <pc:sldMk cId="804287916" sldId="348"/>
            <ac:spMk id="11" creationId="{3F479657-6833-7136-9999-B8955B0376ED}"/>
          </ac:spMkLst>
        </pc:spChg>
      </pc:sldChg>
    </pc:docChg>
  </pc:docChgLst>
  <pc:docChgLst>
    <pc:chgData name="Arnþrúður Dagsdóttir" userId="84d497f4-3d2f-4dda-95c8-0f78e9fe738c" providerId="ADAL" clId="{BB3A807E-72FD-2344-B76A-DF575F18A714}"/>
    <pc:docChg chg="undo custSel modSld">
      <pc:chgData name="Arnþrúður Dagsdóttir" userId="84d497f4-3d2f-4dda-95c8-0f78e9fe738c" providerId="ADAL" clId="{BB3A807E-72FD-2344-B76A-DF575F18A714}" dt="2023-02-24T12:27:04.597" v="2195" actId="20577"/>
      <pc:docMkLst>
        <pc:docMk/>
      </pc:docMkLst>
      <pc:sldChg chg="modSp mod">
        <pc:chgData name="Arnþrúður Dagsdóttir" userId="84d497f4-3d2f-4dda-95c8-0f78e9fe738c" providerId="ADAL" clId="{BB3A807E-72FD-2344-B76A-DF575F18A714}" dt="2023-02-24T10:40:23.143" v="52" actId="20577"/>
        <pc:sldMkLst>
          <pc:docMk/>
          <pc:sldMk cId="1095055991" sldId="261"/>
        </pc:sldMkLst>
        <pc:spChg chg="mod">
          <ac:chgData name="Arnþrúður Dagsdóttir" userId="84d497f4-3d2f-4dda-95c8-0f78e9fe738c" providerId="ADAL" clId="{BB3A807E-72FD-2344-B76A-DF575F18A714}" dt="2023-02-24T10:40:23.143" v="52" actId="20577"/>
          <ac:spMkLst>
            <pc:docMk/>
            <pc:sldMk cId="1095055991" sldId="261"/>
            <ac:spMk id="30" creationId="{00000000-0000-0000-0000-000000000000}"/>
          </ac:spMkLst>
        </pc:spChg>
      </pc:sldChg>
      <pc:sldChg chg="modSp mod">
        <pc:chgData name="Arnþrúður Dagsdóttir" userId="84d497f4-3d2f-4dda-95c8-0f78e9fe738c" providerId="ADAL" clId="{BB3A807E-72FD-2344-B76A-DF575F18A714}" dt="2023-02-24T10:39:47.235" v="0" actId="255"/>
        <pc:sldMkLst>
          <pc:docMk/>
          <pc:sldMk cId="3101234267" sldId="264"/>
        </pc:sldMkLst>
        <pc:spChg chg="mod">
          <ac:chgData name="Arnþrúður Dagsdóttir" userId="84d497f4-3d2f-4dda-95c8-0f78e9fe738c" providerId="ADAL" clId="{BB3A807E-72FD-2344-B76A-DF575F18A714}" dt="2023-02-24T10:39:47.235" v="0" actId="255"/>
          <ac:spMkLst>
            <pc:docMk/>
            <pc:sldMk cId="3101234267" sldId="264"/>
            <ac:spMk id="3" creationId="{28F74488-01A7-5A35-7533-1E3499559385}"/>
          </ac:spMkLst>
        </pc:spChg>
      </pc:sldChg>
      <pc:sldChg chg="modSp mod">
        <pc:chgData name="Arnþrúður Dagsdóttir" userId="84d497f4-3d2f-4dda-95c8-0f78e9fe738c" providerId="ADAL" clId="{BB3A807E-72FD-2344-B76A-DF575F18A714}" dt="2023-02-24T11:13:33.279" v="957" actId="20577"/>
        <pc:sldMkLst>
          <pc:docMk/>
          <pc:sldMk cId="3239406661" sldId="265"/>
        </pc:sldMkLst>
        <pc:spChg chg="mod">
          <ac:chgData name="Arnþrúður Dagsdóttir" userId="84d497f4-3d2f-4dda-95c8-0f78e9fe738c" providerId="ADAL" clId="{BB3A807E-72FD-2344-B76A-DF575F18A714}" dt="2023-02-24T11:07:14.115" v="627" actId="13926"/>
          <ac:spMkLst>
            <pc:docMk/>
            <pc:sldMk cId="3239406661" sldId="265"/>
            <ac:spMk id="2" creationId="{00502A5C-4079-8DC5-76E4-512064E3D845}"/>
          </ac:spMkLst>
        </pc:spChg>
        <pc:spChg chg="mod">
          <ac:chgData name="Arnþrúður Dagsdóttir" userId="84d497f4-3d2f-4dda-95c8-0f78e9fe738c" providerId="ADAL" clId="{BB3A807E-72FD-2344-B76A-DF575F18A714}" dt="2023-02-24T11:08:31.741" v="628" actId="120"/>
          <ac:spMkLst>
            <pc:docMk/>
            <pc:sldMk cId="3239406661" sldId="265"/>
            <ac:spMk id="4" creationId="{29F3A684-DCD1-C0C6-86DE-47CE0C98D48B}"/>
          </ac:spMkLst>
        </pc:spChg>
        <pc:spChg chg="mod">
          <ac:chgData name="Arnþrúður Dagsdóttir" userId="84d497f4-3d2f-4dda-95c8-0f78e9fe738c" providerId="ADAL" clId="{BB3A807E-72FD-2344-B76A-DF575F18A714}" dt="2023-02-24T11:11:00.267" v="816" actId="20577"/>
          <ac:spMkLst>
            <pc:docMk/>
            <pc:sldMk cId="3239406661" sldId="265"/>
            <ac:spMk id="5" creationId="{662C6EDD-1B9B-7C65-55FC-4823AAEE2B2C}"/>
          </ac:spMkLst>
        </pc:spChg>
        <pc:spChg chg="mod">
          <ac:chgData name="Arnþrúður Dagsdóttir" userId="84d497f4-3d2f-4dda-95c8-0f78e9fe738c" providerId="ADAL" clId="{BB3A807E-72FD-2344-B76A-DF575F18A714}" dt="2023-02-24T11:13:33.279" v="957" actId="20577"/>
          <ac:spMkLst>
            <pc:docMk/>
            <pc:sldMk cId="3239406661" sldId="265"/>
            <ac:spMk id="32" creationId="{A8304297-DF0B-BF72-F473-22D4245F7120}"/>
          </ac:spMkLst>
        </pc:spChg>
        <pc:spChg chg="mod">
          <ac:chgData name="Arnþrúður Dagsdóttir" userId="84d497f4-3d2f-4dda-95c8-0f78e9fe738c" providerId="ADAL" clId="{BB3A807E-72FD-2344-B76A-DF575F18A714}" dt="2023-02-24T11:12:32.922" v="911" actId="20577"/>
          <ac:spMkLst>
            <pc:docMk/>
            <pc:sldMk cId="3239406661" sldId="265"/>
            <ac:spMk id="42" creationId="{3ADBE9F5-1FD9-8611-8BA6-D43663AAFFC8}"/>
          </ac:spMkLst>
        </pc:spChg>
        <pc:spChg chg="mod">
          <ac:chgData name="Arnþrúður Dagsdóttir" userId="84d497f4-3d2f-4dda-95c8-0f78e9fe738c" providerId="ADAL" clId="{BB3A807E-72FD-2344-B76A-DF575F18A714}" dt="2023-02-24T11:12:49.510" v="912" actId="120"/>
          <ac:spMkLst>
            <pc:docMk/>
            <pc:sldMk cId="3239406661" sldId="265"/>
            <ac:spMk id="44" creationId="{7247277A-6B5F-E63F-7E04-F5147EDD589E}"/>
          </ac:spMkLst>
        </pc:spChg>
        <pc:spChg chg="mod">
          <ac:chgData name="Arnþrúður Dagsdóttir" userId="84d497f4-3d2f-4dda-95c8-0f78e9fe738c" providerId="ADAL" clId="{BB3A807E-72FD-2344-B76A-DF575F18A714}" dt="2023-02-24T11:11:56.853" v="863" actId="20577"/>
          <ac:spMkLst>
            <pc:docMk/>
            <pc:sldMk cId="3239406661" sldId="265"/>
            <ac:spMk id="46" creationId="{71CC3C3E-34FF-E5D1-09F5-9F290C9CBF2A}"/>
          </ac:spMkLst>
        </pc:spChg>
      </pc:sldChg>
      <pc:sldChg chg="modSp mod">
        <pc:chgData name="Arnþrúður Dagsdóttir" userId="84d497f4-3d2f-4dda-95c8-0f78e9fe738c" providerId="ADAL" clId="{BB3A807E-72FD-2344-B76A-DF575F18A714}" dt="2023-02-24T11:24:09.556" v="1281" actId="20577"/>
        <pc:sldMkLst>
          <pc:docMk/>
          <pc:sldMk cId="146227092" sldId="273"/>
        </pc:sldMkLst>
        <pc:spChg chg="mod">
          <ac:chgData name="Arnþrúður Dagsdóttir" userId="84d497f4-3d2f-4dda-95c8-0f78e9fe738c" providerId="ADAL" clId="{BB3A807E-72FD-2344-B76A-DF575F18A714}" dt="2023-02-24T11:14:37.579" v="961" actId="13926"/>
          <ac:spMkLst>
            <pc:docMk/>
            <pc:sldMk cId="146227092" sldId="273"/>
            <ac:spMk id="2" creationId="{D7570E47-0AE5-F6AB-DB2D-487EE9971AFD}"/>
          </ac:spMkLst>
        </pc:spChg>
        <pc:spChg chg="mod">
          <ac:chgData name="Arnþrúður Dagsdóttir" userId="84d497f4-3d2f-4dda-95c8-0f78e9fe738c" providerId="ADAL" clId="{BB3A807E-72FD-2344-B76A-DF575F18A714}" dt="2023-02-24T11:17:10.679" v="1000" actId="20577"/>
          <ac:spMkLst>
            <pc:docMk/>
            <pc:sldMk cId="146227092" sldId="273"/>
            <ac:spMk id="21" creationId="{A4AE6C51-D784-A168-C50C-2912A3547948}"/>
          </ac:spMkLst>
        </pc:spChg>
        <pc:graphicFrameChg chg="modGraphic">
          <ac:chgData name="Arnþrúður Dagsdóttir" userId="84d497f4-3d2f-4dda-95c8-0f78e9fe738c" providerId="ADAL" clId="{BB3A807E-72FD-2344-B76A-DF575F18A714}" dt="2023-02-24T11:24:09.556" v="1281" actId="20577"/>
          <ac:graphicFrameMkLst>
            <pc:docMk/>
            <pc:sldMk cId="146227092" sldId="273"/>
            <ac:graphicFrameMk id="34" creationId="{84BC8DBB-3377-5F53-4DD1-17AA091D3572}"/>
          </ac:graphicFrameMkLst>
        </pc:graphicFrameChg>
      </pc:sldChg>
      <pc:sldChg chg="modSp mod">
        <pc:chgData name="Arnþrúður Dagsdóttir" userId="84d497f4-3d2f-4dda-95c8-0f78e9fe738c" providerId="ADAL" clId="{BB3A807E-72FD-2344-B76A-DF575F18A714}" dt="2023-02-24T10:54:07.717" v="266" actId="13926"/>
        <pc:sldMkLst>
          <pc:docMk/>
          <pc:sldMk cId="1815539416" sldId="274"/>
        </pc:sldMkLst>
        <pc:spChg chg="mod">
          <ac:chgData name="Arnþrúður Dagsdóttir" userId="84d497f4-3d2f-4dda-95c8-0f78e9fe738c" providerId="ADAL" clId="{BB3A807E-72FD-2344-B76A-DF575F18A714}" dt="2023-02-24T10:51:36.295" v="246" actId="1076"/>
          <ac:spMkLst>
            <pc:docMk/>
            <pc:sldMk cId="1815539416" sldId="274"/>
            <ac:spMk id="25" creationId="{00000000-0000-0000-0000-000000000000}"/>
          </ac:spMkLst>
        </pc:spChg>
        <pc:spChg chg="mod">
          <ac:chgData name="Arnþrúður Dagsdóttir" userId="84d497f4-3d2f-4dda-95c8-0f78e9fe738c" providerId="ADAL" clId="{BB3A807E-72FD-2344-B76A-DF575F18A714}" dt="2023-02-24T10:51:21.483" v="245" actId="1076"/>
          <ac:spMkLst>
            <pc:docMk/>
            <pc:sldMk cId="1815539416" sldId="274"/>
            <ac:spMk id="30" creationId="{00000000-0000-0000-0000-000000000000}"/>
          </ac:spMkLst>
        </pc:spChg>
        <pc:spChg chg="mod">
          <ac:chgData name="Arnþrúður Dagsdóttir" userId="84d497f4-3d2f-4dda-95c8-0f78e9fe738c" providerId="ADAL" clId="{BB3A807E-72FD-2344-B76A-DF575F18A714}" dt="2023-02-24T10:51:54.209" v="250" actId="1076"/>
          <ac:spMkLst>
            <pc:docMk/>
            <pc:sldMk cId="1815539416" sldId="274"/>
            <ac:spMk id="31" creationId="{00000000-0000-0000-0000-000000000000}"/>
          </ac:spMkLst>
        </pc:spChg>
        <pc:spChg chg="mod">
          <ac:chgData name="Arnþrúður Dagsdóttir" userId="84d497f4-3d2f-4dda-95c8-0f78e9fe738c" providerId="ADAL" clId="{BB3A807E-72FD-2344-B76A-DF575F18A714}" dt="2023-02-24T10:51:08.182" v="242" actId="121"/>
          <ac:spMkLst>
            <pc:docMk/>
            <pc:sldMk cId="1815539416" sldId="274"/>
            <ac:spMk id="37" creationId="{D13BA811-3FCA-75F9-40EA-32AD222B137F}"/>
          </ac:spMkLst>
        </pc:spChg>
        <pc:spChg chg="mod">
          <ac:chgData name="Arnþrúður Dagsdóttir" userId="84d497f4-3d2f-4dda-95c8-0f78e9fe738c" providerId="ADAL" clId="{BB3A807E-72FD-2344-B76A-DF575F18A714}" dt="2023-02-24T10:51:46.690" v="249" actId="1076"/>
          <ac:spMkLst>
            <pc:docMk/>
            <pc:sldMk cId="1815539416" sldId="274"/>
            <ac:spMk id="38" creationId="{991BF799-3B90-DD20-A9CE-E9B89E9B17DC}"/>
          </ac:spMkLst>
        </pc:spChg>
        <pc:spChg chg="mod">
          <ac:chgData name="Arnþrúður Dagsdóttir" userId="84d497f4-3d2f-4dda-95c8-0f78e9fe738c" providerId="ADAL" clId="{BB3A807E-72FD-2344-B76A-DF575F18A714}" dt="2023-02-24T10:51:59.959" v="251" actId="1076"/>
          <ac:spMkLst>
            <pc:docMk/>
            <pc:sldMk cId="1815539416" sldId="274"/>
            <ac:spMk id="39" creationId="{401FC488-4EAD-688D-808C-5AE4350588D8}"/>
          </ac:spMkLst>
        </pc:spChg>
        <pc:spChg chg="mod">
          <ac:chgData name="Arnþrúður Dagsdóttir" userId="84d497f4-3d2f-4dda-95c8-0f78e9fe738c" providerId="ADAL" clId="{BB3A807E-72FD-2344-B76A-DF575F18A714}" dt="2023-02-24T10:50:59.698" v="241" actId="1076"/>
          <ac:spMkLst>
            <pc:docMk/>
            <pc:sldMk cId="1815539416" sldId="274"/>
            <ac:spMk id="40" creationId="{8869E84D-C8D5-6ED9-97CD-2150826E7838}"/>
          </ac:spMkLst>
        </pc:spChg>
        <pc:spChg chg="mod">
          <ac:chgData name="Arnþrúður Dagsdóttir" userId="84d497f4-3d2f-4dda-95c8-0f78e9fe738c" providerId="ADAL" clId="{BB3A807E-72FD-2344-B76A-DF575F18A714}" dt="2023-02-24T10:52:39.155" v="255" actId="1076"/>
          <ac:spMkLst>
            <pc:docMk/>
            <pc:sldMk cId="1815539416" sldId="274"/>
            <ac:spMk id="41" creationId="{9A0D25A7-C398-7117-AE65-B8EFB4C8F8A9}"/>
          </ac:spMkLst>
        </pc:spChg>
        <pc:spChg chg="mod">
          <ac:chgData name="Arnþrúður Dagsdóttir" userId="84d497f4-3d2f-4dda-95c8-0f78e9fe738c" providerId="ADAL" clId="{BB3A807E-72FD-2344-B76A-DF575F18A714}" dt="2023-02-24T10:54:07.717" v="266" actId="13926"/>
          <ac:spMkLst>
            <pc:docMk/>
            <pc:sldMk cId="1815539416" sldId="274"/>
            <ac:spMk id="42" creationId="{E6EF7D81-5555-EEB0-8C93-222E93F7925E}"/>
          </ac:spMkLst>
        </pc:spChg>
        <pc:spChg chg="mod">
          <ac:chgData name="Arnþrúður Dagsdóttir" userId="84d497f4-3d2f-4dda-95c8-0f78e9fe738c" providerId="ADAL" clId="{BB3A807E-72FD-2344-B76A-DF575F18A714}" dt="2023-02-24T10:53:21.401" v="262" actId="1076"/>
          <ac:spMkLst>
            <pc:docMk/>
            <pc:sldMk cId="1815539416" sldId="274"/>
            <ac:spMk id="43" creationId="{699AEFEC-45B2-D3E5-855F-C96F0787173E}"/>
          </ac:spMkLst>
        </pc:spChg>
        <pc:spChg chg="mod">
          <ac:chgData name="Arnþrúður Dagsdóttir" userId="84d497f4-3d2f-4dda-95c8-0f78e9fe738c" providerId="ADAL" clId="{BB3A807E-72FD-2344-B76A-DF575F18A714}" dt="2023-02-24T10:52:51.753" v="258" actId="1076"/>
          <ac:spMkLst>
            <pc:docMk/>
            <pc:sldMk cId="1815539416" sldId="274"/>
            <ac:spMk id="44" creationId="{5394B5CD-D974-5793-ACDB-037358A4E3C0}"/>
          </ac:spMkLst>
        </pc:spChg>
      </pc:sldChg>
      <pc:sldChg chg="modSp mod">
        <pc:chgData name="Arnþrúður Dagsdóttir" userId="84d497f4-3d2f-4dda-95c8-0f78e9fe738c" providerId="ADAL" clId="{BB3A807E-72FD-2344-B76A-DF575F18A714}" dt="2023-02-24T10:44:52.117" v="126" actId="1076"/>
        <pc:sldMkLst>
          <pc:docMk/>
          <pc:sldMk cId="256465507" sldId="300"/>
        </pc:sldMkLst>
        <pc:spChg chg="mod">
          <ac:chgData name="Arnþrúður Dagsdóttir" userId="84d497f4-3d2f-4dda-95c8-0f78e9fe738c" providerId="ADAL" clId="{BB3A807E-72FD-2344-B76A-DF575F18A714}" dt="2023-02-24T10:40:43.583" v="58" actId="20577"/>
          <ac:spMkLst>
            <pc:docMk/>
            <pc:sldMk cId="256465507" sldId="300"/>
            <ac:spMk id="2" creationId="{9C33C603-D705-DBB7-036E-FC6E378620C3}"/>
          </ac:spMkLst>
        </pc:spChg>
        <pc:spChg chg="mod">
          <ac:chgData name="Arnþrúður Dagsdóttir" userId="84d497f4-3d2f-4dda-95c8-0f78e9fe738c" providerId="ADAL" clId="{BB3A807E-72FD-2344-B76A-DF575F18A714}" dt="2023-02-24T10:43:22.118" v="108" actId="13926"/>
          <ac:spMkLst>
            <pc:docMk/>
            <pc:sldMk cId="256465507" sldId="300"/>
            <ac:spMk id="5" creationId="{BA5B1202-0024-6AB7-0586-1FB65AB06E1D}"/>
          </ac:spMkLst>
        </pc:spChg>
        <pc:spChg chg="mod">
          <ac:chgData name="Arnþrúður Dagsdóttir" userId="84d497f4-3d2f-4dda-95c8-0f78e9fe738c" providerId="ADAL" clId="{BB3A807E-72FD-2344-B76A-DF575F18A714}" dt="2023-02-24T10:44:01.805" v="118" actId="14100"/>
          <ac:spMkLst>
            <pc:docMk/>
            <pc:sldMk cId="256465507" sldId="300"/>
            <ac:spMk id="6" creationId="{DC6AF18F-F3AE-4EC3-5F16-243D33410163}"/>
          </ac:spMkLst>
        </pc:spChg>
        <pc:spChg chg="mod">
          <ac:chgData name="Arnþrúður Dagsdóttir" userId="84d497f4-3d2f-4dda-95c8-0f78e9fe738c" providerId="ADAL" clId="{BB3A807E-72FD-2344-B76A-DF575F18A714}" dt="2023-02-24T10:43:30.574" v="109" actId="1076"/>
          <ac:spMkLst>
            <pc:docMk/>
            <pc:sldMk cId="256465507" sldId="300"/>
            <ac:spMk id="7" creationId="{D7BEF457-2D09-E4D0-6B8B-C40A4917BD46}"/>
          </ac:spMkLst>
        </pc:spChg>
        <pc:spChg chg="mod">
          <ac:chgData name="Arnþrúður Dagsdóttir" userId="84d497f4-3d2f-4dda-95c8-0f78e9fe738c" providerId="ADAL" clId="{BB3A807E-72FD-2344-B76A-DF575F18A714}" dt="2023-02-24T10:44:33.119" v="124" actId="14100"/>
          <ac:spMkLst>
            <pc:docMk/>
            <pc:sldMk cId="256465507" sldId="300"/>
            <ac:spMk id="9" creationId="{98D39FCB-EAC1-8102-2E0A-7E29489C54C3}"/>
          </ac:spMkLst>
        </pc:spChg>
        <pc:spChg chg="mod">
          <ac:chgData name="Arnþrúður Dagsdóttir" userId="84d497f4-3d2f-4dda-95c8-0f78e9fe738c" providerId="ADAL" clId="{BB3A807E-72FD-2344-B76A-DF575F18A714}" dt="2023-02-24T10:44:13.019" v="121" actId="14100"/>
          <ac:spMkLst>
            <pc:docMk/>
            <pc:sldMk cId="256465507" sldId="300"/>
            <ac:spMk id="10" creationId="{E7C642D6-C8DC-B04E-B9F5-17FEC247F84C}"/>
          </ac:spMkLst>
        </pc:spChg>
        <pc:spChg chg="mod">
          <ac:chgData name="Arnþrúður Dagsdóttir" userId="84d497f4-3d2f-4dda-95c8-0f78e9fe738c" providerId="ADAL" clId="{BB3A807E-72FD-2344-B76A-DF575F18A714}" dt="2023-02-24T10:40:49.614" v="59" actId="13926"/>
          <ac:spMkLst>
            <pc:docMk/>
            <pc:sldMk cId="256465507" sldId="300"/>
            <ac:spMk id="15" creationId="{CBE8A959-7888-5795-9F7D-9D917ED18CC3}"/>
          </ac:spMkLst>
        </pc:spChg>
        <pc:spChg chg="mod">
          <ac:chgData name="Arnþrúður Dagsdóttir" userId="84d497f4-3d2f-4dda-95c8-0f78e9fe738c" providerId="ADAL" clId="{BB3A807E-72FD-2344-B76A-DF575F18A714}" dt="2023-02-24T10:43:34.158" v="110" actId="1076"/>
          <ac:spMkLst>
            <pc:docMk/>
            <pc:sldMk cId="256465507" sldId="300"/>
            <ac:spMk id="16" creationId="{46E71ADA-3E5D-A382-80CE-AA145DEF2D86}"/>
          </ac:spMkLst>
        </pc:spChg>
        <pc:spChg chg="mod">
          <ac:chgData name="Arnþrúður Dagsdóttir" userId="84d497f4-3d2f-4dda-95c8-0f78e9fe738c" providerId="ADAL" clId="{BB3A807E-72FD-2344-B76A-DF575F18A714}" dt="2023-02-24T10:43:39.288" v="112" actId="14100"/>
          <ac:spMkLst>
            <pc:docMk/>
            <pc:sldMk cId="256465507" sldId="300"/>
            <ac:spMk id="17" creationId="{E9EBE363-D826-3F49-3BFD-BC4C498CF628}"/>
          </ac:spMkLst>
        </pc:spChg>
        <pc:spChg chg="mod">
          <ac:chgData name="Arnþrúður Dagsdóttir" userId="84d497f4-3d2f-4dda-95c8-0f78e9fe738c" providerId="ADAL" clId="{BB3A807E-72FD-2344-B76A-DF575F18A714}" dt="2023-02-24T10:41:48.234" v="76" actId="1076"/>
          <ac:spMkLst>
            <pc:docMk/>
            <pc:sldMk cId="256465507" sldId="300"/>
            <ac:spMk id="18" creationId="{286B8F77-2C0C-9B80-9369-FDC918B03E91}"/>
          </ac:spMkLst>
        </pc:spChg>
        <pc:picChg chg="mod">
          <ac:chgData name="Arnþrúður Dagsdóttir" userId="84d497f4-3d2f-4dda-95c8-0f78e9fe738c" providerId="ADAL" clId="{BB3A807E-72FD-2344-B76A-DF575F18A714}" dt="2023-02-24T10:44:52.117" v="126" actId="1076"/>
          <ac:picMkLst>
            <pc:docMk/>
            <pc:sldMk cId="256465507" sldId="300"/>
            <ac:picMk id="3" creationId="{9D034512-7867-6217-5E4B-BE50615FA3CD}"/>
          </ac:picMkLst>
        </pc:picChg>
      </pc:sldChg>
      <pc:sldChg chg="delSp modSp mod">
        <pc:chgData name="Arnþrúður Dagsdóttir" userId="84d497f4-3d2f-4dda-95c8-0f78e9fe738c" providerId="ADAL" clId="{BB3A807E-72FD-2344-B76A-DF575F18A714}" dt="2023-02-24T10:48:16.886" v="204" actId="478"/>
        <pc:sldMkLst>
          <pc:docMk/>
          <pc:sldMk cId="2497457050" sldId="301"/>
        </pc:sldMkLst>
        <pc:spChg chg="mod">
          <ac:chgData name="Arnþrúður Dagsdóttir" userId="84d497f4-3d2f-4dda-95c8-0f78e9fe738c" providerId="ADAL" clId="{BB3A807E-72FD-2344-B76A-DF575F18A714}" dt="2023-02-24T10:45:08.781" v="128" actId="1076"/>
          <ac:spMkLst>
            <pc:docMk/>
            <pc:sldMk cId="2497457050" sldId="301"/>
            <ac:spMk id="4" creationId="{6A704830-5E60-115C-7570-171246254883}"/>
          </ac:spMkLst>
        </pc:spChg>
        <pc:spChg chg="del mod">
          <ac:chgData name="Arnþrúður Dagsdóttir" userId="84d497f4-3d2f-4dda-95c8-0f78e9fe738c" providerId="ADAL" clId="{BB3A807E-72FD-2344-B76A-DF575F18A714}" dt="2023-02-24T10:48:16.886" v="204" actId="478"/>
          <ac:spMkLst>
            <pc:docMk/>
            <pc:sldMk cId="2497457050" sldId="301"/>
            <ac:spMk id="9" creationId="{57E1B272-11F8-0AE5-BB14-641A0817287D}"/>
          </ac:spMkLst>
        </pc:spChg>
        <pc:spChg chg="mod">
          <ac:chgData name="Arnþrúður Dagsdóttir" userId="84d497f4-3d2f-4dda-95c8-0f78e9fe738c" providerId="ADAL" clId="{BB3A807E-72FD-2344-B76A-DF575F18A714}" dt="2023-02-24T10:47:07.206" v="202" actId="20577"/>
          <ac:spMkLst>
            <pc:docMk/>
            <pc:sldMk cId="2497457050" sldId="301"/>
            <ac:spMk id="10" creationId="{E12C7D37-05D3-DD93-34F5-CC3B2DCCC2E5}"/>
          </ac:spMkLst>
        </pc:spChg>
      </pc:sldChg>
      <pc:sldChg chg="modSp mod">
        <pc:chgData name="Arnþrúður Dagsdóttir" userId="84d497f4-3d2f-4dda-95c8-0f78e9fe738c" providerId="ADAL" clId="{BB3A807E-72FD-2344-B76A-DF575F18A714}" dt="2023-02-24T12:27:04.597" v="2195" actId="20577"/>
        <pc:sldMkLst>
          <pc:docMk/>
          <pc:sldMk cId="1184560599" sldId="302"/>
        </pc:sldMkLst>
        <pc:spChg chg="mod">
          <ac:chgData name="Arnþrúður Dagsdóttir" userId="84d497f4-3d2f-4dda-95c8-0f78e9fe738c" providerId="ADAL" clId="{BB3A807E-72FD-2344-B76A-DF575F18A714}" dt="2023-02-24T12:27:04.597" v="2195" actId="20577"/>
          <ac:spMkLst>
            <pc:docMk/>
            <pc:sldMk cId="1184560599" sldId="302"/>
            <ac:spMk id="18" creationId="{A53FAEA7-C47A-B133-DF94-DC09E55CAB1F}"/>
          </ac:spMkLst>
        </pc:spChg>
      </pc:sldChg>
      <pc:sldChg chg="modSp mod">
        <pc:chgData name="Arnþrúður Dagsdóttir" userId="84d497f4-3d2f-4dda-95c8-0f78e9fe738c" providerId="ADAL" clId="{BB3A807E-72FD-2344-B76A-DF575F18A714}" dt="2023-02-24T11:02:33.463" v="561" actId="20577"/>
        <pc:sldMkLst>
          <pc:docMk/>
          <pc:sldMk cId="2651821259" sldId="307"/>
        </pc:sldMkLst>
        <pc:spChg chg="mod">
          <ac:chgData name="Arnþrúður Dagsdóttir" userId="84d497f4-3d2f-4dda-95c8-0f78e9fe738c" providerId="ADAL" clId="{BB3A807E-72FD-2344-B76A-DF575F18A714}" dt="2023-02-24T11:01:59.942" v="558" actId="13926"/>
          <ac:spMkLst>
            <pc:docMk/>
            <pc:sldMk cId="2651821259" sldId="307"/>
            <ac:spMk id="4" creationId="{90D0E6E1-8D74-2E4C-EABA-E638B3B28053}"/>
          </ac:spMkLst>
        </pc:spChg>
        <pc:graphicFrameChg chg="modGraphic">
          <ac:chgData name="Arnþrúður Dagsdóttir" userId="84d497f4-3d2f-4dda-95c8-0f78e9fe738c" providerId="ADAL" clId="{BB3A807E-72FD-2344-B76A-DF575F18A714}" dt="2023-02-24T11:02:33.463" v="561" actId="20577"/>
          <ac:graphicFrameMkLst>
            <pc:docMk/>
            <pc:sldMk cId="2651821259" sldId="307"/>
            <ac:graphicFrameMk id="5" creationId="{B256CE52-0753-D780-070F-EE3E45941131}"/>
          </ac:graphicFrameMkLst>
        </pc:graphicFrameChg>
      </pc:sldChg>
      <pc:sldChg chg="modSp mod">
        <pc:chgData name="Arnþrúður Dagsdóttir" userId="84d497f4-3d2f-4dda-95c8-0f78e9fe738c" providerId="ADAL" clId="{BB3A807E-72FD-2344-B76A-DF575F18A714}" dt="2023-02-24T11:03:50.893" v="573" actId="20577"/>
        <pc:sldMkLst>
          <pc:docMk/>
          <pc:sldMk cId="2169227735" sldId="308"/>
        </pc:sldMkLst>
        <pc:spChg chg="mod">
          <ac:chgData name="Arnþrúður Dagsdóttir" userId="84d497f4-3d2f-4dda-95c8-0f78e9fe738c" providerId="ADAL" clId="{BB3A807E-72FD-2344-B76A-DF575F18A714}" dt="2023-02-24T11:03:03.461" v="569" actId="20577"/>
          <ac:spMkLst>
            <pc:docMk/>
            <pc:sldMk cId="2169227735" sldId="308"/>
            <ac:spMk id="6" creationId="{7AFA9F64-E6A2-6C9D-2634-B96293D69FA2}"/>
          </ac:spMkLst>
        </pc:spChg>
        <pc:spChg chg="mod">
          <ac:chgData name="Arnþrúður Dagsdóttir" userId="84d497f4-3d2f-4dda-95c8-0f78e9fe738c" providerId="ADAL" clId="{BB3A807E-72FD-2344-B76A-DF575F18A714}" dt="2023-02-24T11:03:50.893" v="573" actId="20577"/>
          <ac:spMkLst>
            <pc:docMk/>
            <pc:sldMk cId="2169227735" sldId="308"/>
            <ac:spMk id="7" creationId="{57970649-080C-F67C-26E9-93CE422E26D5}"/>
          </ac:spMkLst>
        </pc:spChg>
      </pc:sldChg>
      <pc:sldChg chg="modSp mod">
        <pc:chgData name="Arnþrúður Dagsdóttir" userId="84d497f4-3d2f-4dda-95c8-0f78e9fe738c" providerId="ADAL" clId="{BB3A807E-72FD-2344-B76A-DF575F18A714}" dt="2023-02-24T11:06:25.008" v="620" actId="13926"/>
        <pc:sldMkLst>
          <pc:docMk/>
          <pc:sldMk cId="1053032709" sldId="309"/>
        </pc:sldMkLst>
        <pc:spChg chg="mod">
          <ac:chgData name="Arnþrúður Dagsdóttir" userId="84d497f4-3d2f-4dda-95c8-0f78e9fe738c" providerId="ADAL" clId="{BB3A807E-72FD-2344-B76A-DF575F18A714}" dt="2023-02-24T11:04:37.638" v="590" actId="1076"/>
          <ac:spMkLst>
            <pc:docMk/>
            <pc:sldMk cId="1053032709" sldId="309"/>
            <ac:spMk id="4" creationId="{81D6B96F-E244-4E2C-15B3-53BD32256FB2}"/>
          </ac:spMkLst>
        </pc:spChg>
        <pc:spChg chg="mod">
          <ac:chgData name="Arnþrúður Dagsdóttir" userId="84d497f4-3d2f-4dda-95c8-0f78e9fe738c" providerId="ADAL" clId="{BB3A807E-72FD-2344-B76A-DF575F18A714}" dt="2023-02-24T11:06:25.008" v="620" actId="13926"/>
          <ac:spMkLst>
            <pc:docMk/>
            <pc:sldMk cId="1053032709" sldId="309"/>
            <ac:spMk id="5" creationId="{8610940B-A504-3D1F-1B67-23F83573E445}"/>
          </ac:spMkLst>
        </pc:spChg>
        <pc:spChg chg="mod">
          <ac:chgData name="Arnþrúður Dagsdóttir" userId="84d497f4-3d2f-4dda-95c8-0f78e9fe738c" providerId="ADAL" clId="{BB3A807E-72FD-2344-B76A-DF575F18A714}" dt="2023-02-24T11:04:21.382" v="588" actId="20577"/>
          <ac:spMkLst>
            <pc:docMk/>
            <pc:sldMk cId="1053032709" sldId="309"/>
            <ac:spMk id="6" creationId="{8AD45E1C-0B47-714C-A7C5-F0B8BF3DD7B1}"/>
          </ac:spMkLst>
        </pc:spChg>
      </pc:sldChg>
      <pc:sldChg chg="modSp mod">
        <pc:chgData name="Arnþrúður Dagsdóttir" userId="84d497f4-3d2f-4dda-95c8-0f78e9fe738c" providerId="ADAL" clId="{BB3A807E-72FD-2344-B76A-DF575F18A714}" dt="2023-02-24T11:29:11.194" v="1497" actId="20577"/>
        <pc:sldMkLst>
          <pc:docMk/>
          <pc:sldMk cId="423781301" sldId="311"/>
        </pc:sldMkLst>
        <pc:spChg chg="mod">
          <ac:chgData name="Arnþrúður Dagsdóttir" userId="84d497f4-3d2f-4dda-95c8-0f78e9fe738c" providerId="ADAL" clId="{BB3A807E-72FD-2344-B76A-DF575F18A714}" dt="2023-02-24T11:27:36.422" v="1383" actId="20577"/>
          <ac:spMkLst>
            <pc:docMk/>
            <pc:sldMk cId="423781301" sldId="311"/>
            <ac:spMk id="4" creationId="{2A659453-9B72-0081-3E33-B77F171AC8E5}"/>
          </ac:spMkLst>
        </pc:spChg>
        <pc:spChg chg="mod">
          <ac:chgData name="Arnþrúður Dagsdóttir" userId="84d497f4-3d2f-4dda-95c8-0f78e9fe738c" providerId="ADAL" clId="{BB3A807E-72FD-2344-B76A-DF575F18A714}" dt="2023-02-24T11:29:11.194" v="1497" actId="20577"/>
          <ac:spMkLst>
            <pc:docMk/>
            <pc:sldMk cId="423781301" sldId="311"/>
            <ac:spMk id="8" creationId="{6C4F9642-0197-5591-8D98-C184CE56379F}"/>
          </ac:spMkLst>
        </pc:spChg>
      </pc:sldChg>
      <pc:sldChg chg="modSp mod">
        <pc:chgData name="Arnþrúður Dagsdóttir" userId="84d497f4-3d2f-4dda-95c8-0f78e9fe738c" providerId="ADAL" clId="{BB3A807E-72FD-2344-B76A-DF575F18A714}" dt="2023-02-24T11:29:27.287" v="1499" actId="20577"/>
        <pc:sldMkLst>
          <pc:docMk/>
          <pc:sldMk cId="1138647235" sldId="312"/>
        </pc:sldMkLst>
        <pc:spChg chg="mod">
          <ac:chgData name="Arnþrúður Dagsdóttir" userId="84d497f4-3d2f-4dda-95c8-0f78e9fe738c" providerId="ADAL" clId="{BB3A807E-72FD-2344-B76A-DF575F18A714}" dt="2023-02-24T11:29:27.287" v="1499" actId="20577"/>
          <ac:spMkLst>
            <pc:docMk/>
            <pc:sldMk cId="1138647235" sldId="312"/>
            <ac:spMk id="6" creationId="{E7380198-F808-C974-05C4-99C7BE0DA93E}"/>
          </ac:spMkLst>
        </pc:spChg>
      </pc:sldChg>
      <pc:sldChg chg="modSp mod">
        <pc:chgData name="Arnþrúður Dagsdóttir" userId="84d497f4-3d2f-4dda-95c8-0f78e9fe738c" providerId="ADAL" clId="{BB3A807E-72FD-2344-B76A-DF575F18A714}" dt="2023-02-24T11:31:49.335" v="1568" actId="20577"/>
        <pc:sldMkLst>
          <pc:docMk/>
          <pc:sldMk cId="1487475261" sldId="313"/>
        </pc:sldMkLst>
        <pc:spChg chg="mod">
          <ac:chgData name="Arnþrúður Dagsdóttir" userId="84d497f4-3d2f-4dda-95c8-0f78e9fe738c" providerId="ADAL" clId="{BB3A807E-72FD-2344-B76A-DF575F18A714}" dt="2023-02-24T11:31:15.309" v="1548" actId="20577"/>
          <ac:spMkLst>
            <pc:docMk/>
            <pc:sldMk cId="1487475261" sldId="313"/>
            <ac:spMk id="5" creationId="{06709DC2-5CDB-F350-92FB-74FFE3E14EEB}"/>
          </ac:spMkLst>
        </pc:spChg>
        <pc:spChg chg="mod">
          <ac:chgData name="Arnþrúður Dagsdóttir" userId="84d497f4-3d2f-4dda-95c8-0f78e9fe738c" providerId="ADAL" clId="{BB3A807E-72FD-2344-B76A-DF575F18A714}" dt="2023-02-24T11:31:49.335" v="1568" actId="20577"/>
          <ac:spMkLst>
            <pc:docMk/>
            <pc:sldMk cId="1487475261" sldId="313"/>
            <ac:spMk id="6" creationId="{07C02FFB-95FE-68F1-33B2-C7FFF1CD7107}"/>
          </ac:spMkLst>
        </pc:spChg>
      </pc:sldChg>
      <pc:sldChg chg="modSp mod">
        <pc:chgData name="Arnþrúður Dagsdóttir" userId="84d497f4-3d2f-4dda-95c8-0f78e9fe738c" providerId="ADAL" clId="{BB3A807E-72FD-2344-B76A-DF575F18A714}" dt="2023-02-24T11:34:23.887" v="1654" actId="20577"/>
        <pc:sldMkLst>
          <pc:docMk/>
          <pc:sldMk cId="1377889596" sldId="315"/>
        </pc:sldMkLst>
        <pc:spChg chg="mod">
          <ac:chgData name="Arnþrúður Dagsdóttir" userId="84d497f4-3d2f-4dda-95c8-0f78e9fe738c" providerId="ADAL" clId="{BB3A807E-72FD-2344-B76A-DF575F18A714}" dt="2023-02-24T11:33:04.968" v="1594" actId="1076"/>
          <ac:spMkLst>
            <pc:docMk/>
            <pc:sldMk cId="1377889596" sldId="315"/>
            <ac:spMk id="10" creationId="{935CC88F-08B1-FC43-D781-04302613C8CC}"/>
          </ac:spMkLst>
        </pc:spChg>
        <pc:spChg chg="mod">
          <ac:chgData name="Arnþrúður Dagsdóttir" userId="84d497f4-3d2f-4dda-95c8-0f78e9fe738c" providerId="ADAL" clId="{BB3A807E-72FD-2344-B76A-DF575F18A714}" dt="2023-02-24T11:32:51.239" v="1588" actId="1076"/>
          <ac:spMkLst>
            <pc:docMk/>
            <pc:sldMk cId="1377889596" sldId="315"/>
            <ac:spMk id="11" creationId="{9C60CB8D-4E1D-8E6D-7C9D-7B58E12BE4B0}"/>
          </ac:spMkLst>
        </pc:spChg>
        <pc:graphicFrameChg chg="mod modGraphic">
          <ac:chgData name="Arnþrúður Dagsdóttir" userId="84d497f4-3d2f-4dda-95c8-0f78e9fe738c" providerId="ADAL" clId="{BB3A807E-72FD-2344-B76A-DF575F18A714}" dt="2023-02-24T11:34:23.887" v="1654" actId="20577"/>
          <ac:graphicFrameMkLst>
            <pc:docMk/>
            <pc:sldMk cId="1377889596" sldId="315"/>
            <ac:graphicFrameMk id="3" creationId="{50258A82-F5D6-414F-B7B7-10FD6C6FFE11}"/>
          </ac:graphicFrameMkLst>
        </pc:graphicFrameChg>
        <pc:picChg chg="mod">
          <ac:chgData name="Arnþrúður Dagsdóttir" userId="84d497f4-3d2f-4dda-95c8-0f78e9fe738c" providerId="ADAL" clId="{BB3A807E-72FD-2344-B76A-DF575F18A714}" dt="2023-02-24T11:33:13.208" v="1597" actId="1076"/>
          <ac:picMkLst>
            <pc:docMk/>
            <pc:sldMk cId="1377889596" sldId="315"/>
            <ac:picMk id="13" creationId="{7611BB57-6EB7-F3AA-5077-13F2883BF65F}"/>
          </ac:picMkLst>
        </pc:picChg>
      </pc:sldChg>
      <pc:sldChg chg="modSp mod">
        <pc:chgData name="Arnþrúður Dagsdóttir" userId="84d497f4-3d2f-4dda-95c8-0f78e9fe738c" providerId="ADAL" clId="{BB3A807E-72FD-2344-B76A-DF575F18A714}" dt="2023-02-24T11:25:48.085" v="1346" actId="13926"/>
        <pc:sldMkLst>
          <pc:docMk/>
          <pc:sldMk cId="1604760981" sldId="316"/>
        </pc:sldMkLst>
        <pc:spChg chg="mod">
          <ac:chgData name="Arnþrúður Dagsdóttir" userId="84d497f4-3d2f-4dda-95c8-0f78e9fe738c" providerId="ADAL" clId="{BB3A807E-72FD-2344-B76A-DF575F18A714}" dt="2023-02-24T11:24:45.699" v="1305" actId="20577"/>
          <ac:spMkLst>
            <pc:docMk/>
            <pc:sldMk cId="1604760981" sldId="316"/>
            <ac:spMk id="4" creationId="{DDA86FB8-B858-8A5D-FF1E-E17413547CB6}"/>
          </ac:spMkLst>
        </pc:spChg>
        <pc:spChg chg="mod">
          <ac:chgData name="Arnþrúður Dagsdóttir" userId="84d497f4-3d2f-4dda-95c8-0f78e9fe738c" providerId="ADAL" clId="{BB3A807E-72FD-2344-B76A-DF575F18A714}" dt="2023-02-24T11:25:48.085" v="1346" actId="13926"/>
          <ac:spMkLst>
            <pc:docMk/>
            <pc:sldMk cId="1604760981" sldId="316"/>
            <ac:spMk id="7" creationId="{0B762FB5-FA64-AE62-8C6B-C93FAA499A54}"/>
          </ac:spMkLst>
        </pc:spChg>
      </pc:sldChg>
      <pc:sldChg chg="modSp mod">
        <pc:chgData name="Arnþrúður Dagsdóttir" userId="84d497f4-3d2f-4dda-95c8-0f78e9fe738c" providerId="ADAL" clId="{BB3A807E-72FD-2344-B76A-DF575F18A714}" dt="2023-02-24T11:36:05.438" v="1690" actId="20577"/>
        <pc:sldMkLst>
          <pc:docMk/>
          <pc:sldMk cId="3471190690" sldId="323"/>
        </pc:sldMkLst>
        <pc:spChg chg="mod">
          <ac:chgData name="Arnþrúður Dagsdóttir" userId="84d497f4-3d2f-4dda-95c8-0f78e9fe738c" providerId="ADAL" clId="{BB3A807E-72FD-2344-B76A-DF575F18A714}" dt="2023-02-24T11:35:01.887" v="1667" actId="20577"/>
          <ac:spMkLst>
            <pc:docMk/>
            <pc:sldMk cId="3471190690" sldId="323"/>
            <ac:spMk id="6" creationId="{1924F343-14B9-38E0-CBA9-FA4FAE18A2A2}"/>
          </ac:spMkLst>
        </pc:spChg>
        <pc:spChg chg="mod">
          <ac:chgData name="Arnþrúður Dagsdóttir" userId="84d497f4-3d2f-4dda-95c8-0f78e9fe738c" providerId="ADAL" clId="{BB3A807E-72FD-2344-B76A-DF575F18A714}" dt="2023-02-24T11:36:05.438" v="1690" actId="20577"/>
          <ac:spMkLst>
            <pc:docMk/>
            <pc:sldMk cId="3471190690" sldId="323"/>
            <ac:spMk id="8" creationId="{6A7BC06C-7A00-1326-7287-16C5C3D38EAF}"/>
          </ac:spMkLst>
        </pc:spChg>
      </pc:sldChg>
      <pc:sldChg chg="modSp mod">
        <pc:chgData name="Arnþrúður Dagsdóttir" userId="84d497f4-3d2f-4dda-95c8-0f78e9fe738c" providerId="ADAL" clId="{BB3A807E-72FD-2344-B76A-DF575F18A714}" dt="2023-02-24T11:37:34.343" v="1713" actId="20577"/>
        <pc:sldMkLst>
          <pc:docMk/>
          <pc:sldMk cId="141648602" sldId="324"/>
        </pc:sldMkLst>
        <pc:spChg chg="mod">
          <ac:chgData name="Arnþrúður Dagsdóttir" userId="84d497f4-3d2f-4dda-95c8-0f78e9fe738c" providerId="ADAL" clId="{BB3A807E-72FD-2344-B76A-DF575F18A714}" dt="2023-02-24T11:37:34.343" v="1713" actId="20577"/>
          <ac:spMkLst>
            <pc:docMk/>
            <pc:sldMk cId="141648602" sldId="324"/>
            <ac:spMk id="4" creationId="{9E44E5C1-301E-B4BA-735C-3D367EA57C80}"/>
          </ac:spMkLst>
        </pc:spChg>
      </pc:sldChg>
      <pc:sldChg chg="modSp mod">
        <pc:chgData name="Arnþrúður Dagsdóttir" userId="84d497f4-3d2f-4dda-95c8-0f78e9fe738c" providerId="ADAL" clId="{BB3A807E-72FD-2344-B76A-DF575F18A714}" dt="2023-02-24T12:09:00.881" v="1717" actId="20577"/>
        <pc:sldMkLst>
          <pc:docMk/>
          <pc:sldMk cId="3321387995" sldId="326"/>
        </pc:sldMkLst>
        <pc:spChg chg="mod">
          <ac:chgData name="Arnþrúður Dagsdóttir" userId="84d497f4-3d2f-4dda-95c8-0f78e9fe738c" providerId="ADAL" clId="{BB3A807E-72FD-2344-B76A-DF575F18A714}" dt="2023-02-24T11:39:07.723" v="1714" actId="255"/>
          <ac:spMkLst>
            <pc:docMk/>
            <pc:sldMk cId="3321387995" sldId="326"/>
            <ac:spMk id="9" creationId="{64037002-5509-0207-783E-B4CBF17E6463}"/>
          </ac:spMkLst>
        </pc:spChg>
        <pc:spChg chg="mod">
          <ac:chgData name="Arnþrúður Dagsdóttir" userId="84d497f4-3d2f-4dda-95c8-0f78e9fe738c" providerId="ADAL" clId="{BB3A807E-72FD-2344-B76A-DF575F18A714}" dt="2023-02-24T12:08:48.262" v="1716" actId="20577"/>
          <ac:spMkLst>
            <pc:docMk/>
            <pc:sldMk cId="3321387995" sldId="326"/>
            <ac:spMk id="10" creationId="{F41BB9FD-B3A0-0032-6B90-100BB6DD5426}"/>
          </ac:spMkLst>
        </pc:spChg>
        <pc:spChg chg="mod">
          <ac:chgData name="Arnþrúður Dagsdóttir" userId="84d497f4-3d2f-4dda-95c8-0f78e9fe738c" providerId="ADAL" clId="{BB3A807E-72FD-2344-B76A-DF575F18A714}" dt="2023-02-24T12:09:00.881" v="1717" actId="20577"/>
          <ac:spMkLst>
            <pc:docMk/>
            <pc:sldMk cId="3321387995" sldId="326"/>
            <ac:spMk id="12" creationId="{27861449-82E4-5D27-853E-5B79161FD0B0}"/>
          </ac:spMkLst>
        </pc:spChg>
      </pc:sldChg>
      <pc:sldChg chg="modSp mod">
        <pc:chgData name="Arnþrúður Dagsdóttir" userId="84d497f4-3d2f-4dda-95c8-0f78e9fe738c" providerId="ADAL" clId="{BB3A807E-72FD-2344-B76A-DF575F18A714}" dt="2023-02-24T12:09:36.857" v="1719" actId="20577"/>
        <pc:sldMkLst>
          <pc:docMk/>
          <pc:sldMk cId="2151401425" sldId="327"/>
        </pc:sldMkLst>
        <pc:spChg chg="mod">
          <ac:chgData name="Arnþrúður Dagsdóttir" userId="84d497f4-3d2f-4dda-95c8-0f78e9fe738c" providerId="ADAL" clId="{BB3A807E-72FD-2344-B76A-DF575F18A714}" dt="2023-02-24T12:09:36.857" v="1719" actId="20577"/>
          <ac:spMkLst>
            <pc:docMk/>
            <pc:sldMk cId="2151401425" sldId="327"/>
            <ac:spMk id="5" creationId="{7102964E-8215-F05C-930C-7E660B0F3281}"/>
          </ac:spMkLst>
        </pc:spChg>
      </pc:sldChg>
      <pc:sldChg chg="modSp mod">
        <pc:chgData name="Arnþrúður Dagsdóttir" userId="84d497f4-3d2f-4dda-95c8-0f78e9fe738c" providerId="ADAL" clId="{BB3A807E-72FD-2344-B76A-DF575F18A714}" dt="2023-02-24T12:13:18.211" v="1910" actId="20577"/>
        <pc:sldMkLst>
          <pc:docMk/>
          <pc:sldMk cId="4020678924" sldId="328"/>
        </pc:sldMkLst>
        <pc:spChg chg="mod">
          <ac:chgData name="Arnþrúður Dagsdóttir" userId="84d497f4-3d2f-4dda-95c8-0f78e9fe738c" providerId="ADAL" clId="{BB3A807E-72FD-2344-B76A-DF575F18A714}" dt="2023-02-24T12:10:32.497" v="1721" actId="20577"/>
          <ac:spMkLst>
            <pc:docMk/>
            <pc:sldMk cId="4020678924" sldId="328"/>
            <ac:spMk id="5" creationId="{38F8BC81-AF2B-AAD3-AB53-03EA6838EF6D}"/>
          </ac:spMkLst>
        </pc:spChg>
        <pc:spChg chg="mod">
          <ac:chgData name="Arnþrúður Dagsdóttir" userId="84d497f4-3d2f-4dda-95c8-0f78e9fe738c" providerId="ADAL" clId="{BB3A807E-72FD-2344-B76A-DF575F18A714}" dt="2023-02-24T12:13:18.211" v="1910" actId="20577"/>
          <ac:spMkLst>
            <pc:docMk/>
            <pc:sldMk cId="4020678924" sldId="328"/>
            <ac:spMk id="6" creationId="{E37C0A23-BAB7-7478-195F-463FD300FC09}"/>
          </ac:spMkLst>
        </pc:spChg>
      </pc:sldChg>
      <pc:sldChg chg="modSp mod">
        <pc:chgData name="Arnþrúður Dagsdóttir" userId="84d497f4-3d2f-4dda-95c8-0f78e9fe738c" providerId="ADAL" clId="{BB3A807E-72FD-2344-B76A-DF575F18A714}" dt="2023-02-24T12:17:14.009" v="1926" actId="20577"/>
        <pc:sldMkLst>
          <pc:docMk/>
          <pc:sldMk cId="463859454" sldId="329"/>
        </pc:sldMkLst>
        <pc:spChg chg="mod">
          <ac:chgData name="Arnþrúður Dagsdóttir" userId="84d497f4-3d2f-4dda-95c8-0f78e9fe738c" providerId="ADAL" clId="{BB3A807E-72FD-2344-B76A-DF575F18A714}" dt="2023-02-24T12:17:14.009" v="1926" actId="20577"/>
          <ac:spMkLst>
            <pc:docMk/>
            <pc:sldMk cId="463859454" sldId="329"/>
            <ac:spMk id="5" creationId="{4D5494BA-5314-8E8D-5D11-3C3B16CE09FF}"/>
          </ac:spMkLst>
        </pc:spChg>
      </pc:sldChg>
      <pc:sldChg chg="modSp mod">
        <pc:chgData name="Arnþrúður Dagsdóttir" userId="84d497f4-3d2f-4dda-95c8-0f78e9fe738c" providerId="ADAL" clId="{BB3A807E-72FD-2344-B76A-DF575F18A714}" dt="2023-02-24T12:18:37.916" v="1946" actId="20577"/>
        <pc:sldMkLst>
          <pc:docMk/>
          <pc:sldMk cId="424252455" sldId="330"/>
        </pc:sldMkLst>
        <pc:spChg chg="mod">
          <ac:chgData name="Arnþrúður Dagsdóttir" userId="84d497f4-3d2f-4dda-95c8-0f78e9fe738c" providerId="ADAL" clId="{BB3A807E-72FD-2344-B76A-DF575F18A714}" dt="2023-02-24T12:18:37.916" v="1946" actId="20577"/>
          <ac:spMkLst>
            <pc:docMk/>
            <pc:sldMk cId="424252455" sldId="330"/>
            <ac:spMk id="6" creationId="{4960A1A4-4027-DD67-CB8C-9A654EBD8426}"/>
          </ac:spMkLst>
        </pc:spChg>
      </pc:sldChg>
      <pc:sldChg chg="modSp mod">
        <pc:chgData name="Arnþrúður Dagsdóttir" userId="84d497f4-3d2f-4dda-95c8-0f78e9fe738c" providerId="ADAL" clId="{BB3A807E-72FD-2344-B76A-DF575F18A714}" dt="2023-02-24T12:21:48.362" v="2012" actId="20577"/>
        <pc:sldMkLst>
          <pc:docMk/>
          <pc:sldMk cId="3967275960" sldId="331"/>
        </pc:sldMkLst>
        <pc:spChg chg="mod">
          <ac:chgData name="Arnþrúður Dagsdóttir" userId="84d497f4-3d2f-4dda-95c8-0f78e9fe738c" providerId="ADAL" clId="{BB3A807E-72FD-2344-B76A-DF575F18A714}" dt="2023-02-24T12:21:48.362" v="2012" actId="20577"/>
          <ac:spMkLst>
            <pc:docMk/>
            <pc:sldMk cId="3967275960" sldId="331"/>
            <ac:spMk id="4" creationId="{46735A20-5AAB-F20F-E33B-5970AC581EDE}"/>
          </ac:spMkLst>
        </pc:spChg>
      </pc:sldChg>
      <pc:sldChg chg="modSp mod">
        <pc:chgData name="Arnþrúður Dagsdóttir" userId="84d497f4-3d2f-4dda-95c8-0f78e9fe738c" providerId="ADAL" clId="{BB3A807E-72FD-2344-B76A-DF575F18A714}" dt="2023-02-24T10:50:14.702" v="235" actId="1076"/>
        <pc:sldMkLst>
          <pc:docMk/>
          <pc:sldMk cId="2033255878" sldId="333"/>
        </pc:sldMkLst>
        <pc:spChg chg="mod">
          <ac:chgData name="Arnþrúður Dagsdóttir" userId="84d497f4-3d2f-4dda-95c8-0f78e9fe738c" providerId="ADAL" clId="{BB3A807E-72FD-2344-B76A-DF575F18A714}" dt="2023-02-24T10:49:21.076" v="228" actId="13926"/>
          <ac:spMkLst>
            <pc:docMk/>
            <pc:sldMk cId="2033255878" sldId="333"/>
            <ac:spMk id="5" creationId="{D9E2128F-1C3B-27C8-3AC1-EAD90BB89FE7}"/>
          </ac:spMkLst>
        </pc:spChg>
        <pc:spChg chg="mod">
          <ac:chgData name="Arnþrúður Dagsdóttir" userId="84d497f4-3d2f-4dda-95c8-0f78e9fe738c" providerId="ADAL" clId="{BB3A807E-72FD-2344-B76A-DF575F18A714}" dt="2023-02-24T10:50:14.702" v="235" actId="1076"/>
          <ac:spMkLst>
            <pc:docMk/>
            <pc:sldMk cId="2033255878" sldId="333"/>
            <ac:spMk id="6" creationId="{608EE941-4E88-E66F-F930-7D16880D636F}"/>
          </ac:spMkLst>
        </pc:spChg>
        <pc:picChg chg="mod">
          <ac:chgData name="Arnþrúður Dagsdóttir" userId="84d497f4-3d2f-4dda-95c8-0f78e9fe738c" providerId="ADAL" clId="{BB3A807E-72FD-2344-B76A-DF575F18A714}" dt="2023-02-24T10:49:32.923" v="229" actId="14100"/>
          <ac:picMkLst>
            <pc:docMk/>
            <pc:sldMk cId="2033255878" sldId="333"/>
            <ac:picMk id="4" creationId="{27330680-891D-85CC-4517-6682F03B9401}"/>
          </ac:picMkLst>
        </pc:picChg>
      </pc:sldChg>
      <pc:sldChg chg="modSp mod">
        <pc:chgData name="Arnþrúður Dagsdóttir" userId="84d497f4-3d2f-4dda-95c8-0f78e9fe738c" providerId="ADAL" clId="{BB3A807E-72FD-2344-B76A-DF575F18A714}" dt="2023-02-24T10:58:57.943" v="453" actId="13926"/>
        <pc:sldMkLst>
          <pc:docMk/>
          <pc:sldMk cId="705141285" sldId="334"/>
        </pc:sldMkLst>
        <pc:spChg chg="mod">
          <ac:chgData name="Arnþrúður Dagsdóttir" userId="84d497f4-3d2f-4dda-95c8-0f78e9fe738c" providerId="ADAL" clId="{BB3A807E-72FD-2344-B76A-DF575F18A714}" dt="2023-02-24T10:58:57.943" v="453" actId="13926"/>
          <ac:spMkLst>
            <pc:docMk/>
            <pc:sldMk cId="705141285" sldId="334"/>
            <ac:spMk id="4" creationId="{973B9105-DECD-755E-83A0-D8CB5FD78041}"/>
          </ac:spMkLst>
        </pc:spChg>
        <pc:spChg chg="mod">
          <ac:chgData name="Arnþrúður Dagsdóttir" userId="84d497f4-3d2f-4dda-95c8-0f78e9fe738c" providerId="ADAL" clId="{BB3A807E-72FD-2344-B76A-DF575F18A714}" dt="2023-02-24T10:54:57.339" v="272" actId="20577"/>
          <ac:spMkLst>
            <pc:docMk/>
            <pc:sldMk cId="705141285" sldId="334"/>
            <ac:spMk id="8" creationId="{34D28816-E894-FF82-BB7C-398117ED2402}"/>
          </ac:spMkLst>
        </pc:spChg>
        <pc:spChg chg="mod">
          <ac:chgData name="Arnþrúður Dagsdóttir" userId="84d497f4-3d2f-4dda-95c8-0f78e9fe738c" providerId="ADAL" clId="{BB3A807E-72FD-2344-B76A-DF575F18A714}" dt="2023-02-24T10:58:01.221" v="430" actId="13926"/>
          <ac:spMkLst>
            <pc:docMk/>
            <pc:sldMk cId="705141285" sldId="334"/>
            <ac:spMk id="9" creationId="{12FE763F-FDD3-55DC-F2D0-1DE2B3D29971}"/>
          </ac:spMkLst>
        </pc:spChg>
        <pc:spChg chg="mod">
          <ac:chgData name="Arnþrúður Dagsdóttir" userId="84d497f4-3d2f-4dda-95c8-0f78e9fe738c" providerId="ADAL" clId="{BB3A807E-72FD-2344-B76A-DF575F18A714}" dt="2023-02-24T10:58:33.652" v="452" actId="20577"/>
          <ac:spMkLst>
            <pc:docMk/>
            <pc:sldMk cId="705141285" sldId="334"/>
            <ac:spMk id="11" creationId="{652E30A4-F12E-C392-D2D0-FBC2C4A101E9}"/>
          </ac:spMkLst>
        </pc:spChg>
      </pc:sldChg>
      <pc:sldChg chg="modSp mod">
        <pc:chgData name="Arnþrúður Dagsdóttir" userId="84d497f4-3d2f-4dda-95c8-0f78e9fe738c" providerId="ADAL" clId="{BB3A807E-72FD-2344-B76A-DF575F18A714}" dt="2023-02-24T11:26:51.028" v="1379" actId="20577"/>
        <pc:sldMkLst>
          <pc:docMk/>
          <pc:sldMk cId="923163986" sldId="335"/>
        </pc:sldMkLst>
        <pc:spChg chg="mod">
          <ac:chgData name="Arnþrúður Dagsdóttir" userId="84d497f4-3d2f-4dda-95c8-0f78e9fe738c" providerId="ADAL" clId="{BB3A807E-72FD-2344-B76A-DF575F18A714}" dt="2023-02-24T11:26:44.361" v="1377" actId="120"/>
          <ac:spMkLst>
            <pc:docMk/>
            <pc:sldMk cId="923163986" sldId="335"/>
            <ac:spMk id="6" creationId="{7D555F1E-B514-5C18-16E1-88DDAE552D2E}"/>
          </ac:spMkLst>
        </pc:spChg>
        <pc:spChg chg="mod">
          <ac:chgData name="Arnþrúður Dagsdóttir" userId="84d497f4-3d2f-4dda-95c8-0f78e9fe738c" providerId="ADAL" clId="{BB3A807E-72FD-2344-B76A-DF575F18A714}" dt="2023-02-24T11:26:51.028" v="1379" actId="20577"/>
          <ac:spMkLst>
            <pc:docMk/>
            <pc:sldMk cId="923163986" sldId="335"/>
            <ac:spMk id="7" creationId="{EAC65F7F-0D5F-2742-74FC-DA8F816D21AC}"/>
          </ac:spMkLst>
        </pc:spChg>
      </pc:sldChg>
      <pc:sldChg chg="modSp mod">
        <pc:chgData name="Arnþrúður Dagsdóttir" userId="84d497f4-3d2f-4dda-95c8-0f78e9fe738c" providerId="ADAL" clId="{BB3A807E-72FD-2344-B76A-DF575F18A714}" dt="2023-02-24T11:32:32.721" v="1586" actId="20577"/>
        <pc:sldMkLst>
          <pc:docMk/>
          <pc:sldMk cId="2944967175" sldId="336"/>
        </pc:sldMkLst>
        <pc:spChg chg="mod">
          <ac:chgData name="Arnþrúður Dagsdóttir" userId="84d497f4-3d2f-4dda-95c8-0f78e9fe738c" providerId="ADAL" clId="{BB3A807E-72FD-2344-B76A-DF575F18A714}" dt="2023-02-24T11:32:32.721" v="1586" actId="20577"/>
          <ac:spMkLst>
            <pc:docMk/>
            <pc:sldMk cId="2944967175" sldId="336"/>
            <ac:spMk id="6" creationId="{AD13C4B1-1678-30C2-2686-E31CF196530C}"/>
          </ac:spMkLst>
        </pc:spChg>
      </pc:sldChg>
      <pc:sldChg chg="modSp mod">
        <pc:chgData name="Arnþrúður Dagsdóttir" userId="84d497f4-3d2f-4dda-95c8-0f78e9fe738c" providerId="ADAL" clId="{BB3A807E-72FD-2344-B76A-DF575F18A714}" dt="2023-02-24T12:24:20.626" v="2093" actId="20577"/>
        <pc:sldMkLst>
          <pc:docMk/>
          <pc:sldMk cId="2982239359" sldId="337"/>
        </pc:sldMkLst>
        <pc:spChg chg="mod">
          <ac:chgData name="Arnþrúður Dagsdóttir" userId="84d497f4-3d2f-4dda-95c8-0f78e9fe738c" providerId="ADAL" clId="{BB3A807E-72FD-2344-B76A-DF575F18A714}" dt="2023-02-24T12:22:19.857" v="2026" actId="13926"/>
          <ac:spMkLst>
            <pc:docMk/>
            <pc:sldMk cId="2982239359" sldId="337"/>
            <ac:spMk id="5" creationId="{A5A00F1D-0A8C-17DE-1677-07C4EE06F403}"/>
          </ac:spMkLst>
        </pc:spChg>
        <pc:spChg chg="mod">
          <ac:chgData name="Arnþrúður Dagsdóttir" userId="84d497f4-3d2f-4dda-95c8-0f78e9fe738c" providerId="ADAL" clId="{BB3A807E-72FD-2344-B76A-DF575F18A714}" dt="2023-02-24T12:23:41.855" v="2092" actId="20577"/>
          <ac:spMkLst>
            <pc:docMk/>
            <pc:sldMk cId="2982239359" sldId="337"/>
            <ac:spMk id="6" creationId="{7650CAD1-5076-DE57-5EF5-371DA909136E}"/>
          </ac:spMkLst>
        </pc:spChg>
        <pc:spChg chg="mod">
          <ac:chgData name="Arnþrúður Dagsdóttir" userId="84d497f4-3d2f-4dda-95c8-0f78e9fe738c" providerId="ADAL" clId="{BB3A807E-72FD-2344-B76A-DF575F18A714}" dt="2023-02-24T12:24:20.626" v="2093" actId="20577"/>
          <ac:spMkLst>
            <pc:docMk/>
            <pc:sldMk cId="2982239359" sldId="337"/>
            <ac:spMk id="7" creationId="{2458AB2A-C832-8AC7-201B-3C6C4D8C0F8D}"/>
          </ac:spMkLst>
        </pc:spChg>
      </pc:sldChg>
      <pc:sldChg chg="modSp mod">
        <pc:chgData name="Arnþrúður Dagsdóttir" userId="84d497f4-3d2f-4dda-95c8-0f78e9fe738c" providerId="ADAL" clId="{BB3A807E-72FD-2344-B76A-DF575F18A714}" dt="2023-02-24T12:26:26.900" v="2194" actId="12"/>
        <pc:sldMkLst>
          <pc:docMk/>
          <pc:sldMk cId="2578512159" sldId="338"/>
        </pc:sldMkLst>
        <pc:spChg chg="mod">
          <ac:chgData name="Arnþrúður Dagsdóttir" userId="84d497f4-3d2f-4dda-95c8-0f78e9fe738c" providerId="ADAL" clId="{BB3A807E-72FD-2344-B76A-DF575F18A714}" dt="2023-02-24T12:24:40.008" v="2122" actId="13926"/>
          <ac:spMkLst>
            <pc:docMk/>
            <pc:sldMk cId="2578512159" sldId="338"/>
            <ac:spMk id="4" creationId="{C20D6F9B-8FC1-D38D-5EAB-4223F2C887D2}"/>
          </ac:spMkLst>
        </pc:spChg>
        <pc:spChg chg="mod">
          <ac:chgData name="Arnþrúður Dagsdóttir" userId="84d497f4-3d2f-4dda-95c8-0f78e9fe738c" providerId="ADAL" clId="{BB3A807E-72FD-2344-B76A-DF575F18A714}" dt="2023-02-24T12:25:57.503" v="2151" actId="20577"/>
          <ac:spMkLst>
            <pc:docMk/>
            <pc:sldMk cId="2578512159" sldId="338"/>
            <ac:spMk id="7" creationId="{E1E8AAAA-6F8D-694B-5327-596A3E6E5436}"/>
          </ac:spMkLst>
        </pc:spChg>
        <pc:spChg chg="mod">
          <ac:chgData name="Arnþrúður Dagsdóttir" userId="84d497f4-3d2f-4dda-95c8-0f78e9fe738c" providerId="ADAL" clId="{BB3A807E-72FD-2344-B76A-DF575F18A714}" dt="2023-02-24T12:26:26.900" v="2194" actId="12"/>
          <ac:spMkLst>
            <pc:docMk/>
            <pc:sldMk cId="2578512159" sldId="338"/>
            <ac:spMk id="8" creationId="{F6CE726A-E2FA-3806-D0CE-111AC64774F6}"/>
          </ac:spMkLst>
        </pc:spChg>
      </pc:sldChg>
    </pc:docChg>
  </pc:docChgLst>
  <pc:docChgLst>
    <pc:chgData name="Arnþrúður Dagsdóttir" userId="84d497f4-3d2f-4dda-95c8-0f78e9fe738c" providerId="ADAL" clId="{5F664748-E910-1C45-AFB0-D8D3278ED204}"/>
    <pc:docChg chg="undo custSel delSld modSld">
      <pc:chgData name="Arnþrúður Dagsdóttir" userId="84d497f4-3d2f-4dda-95c8-0f78e9fe738c" providerId="ADAL" clId="{5F664748-E910-1C45-AFB0-D8D3278ED204}" dt="2023-04-05T10:18:13.049" v="783" actId="1076"/>
      <pc:docMkLst>
        <pc:docMk/>
      </pc:docMkLst>
      <pc:sldChg chg="modSp mod">
        <pc:chgData name="Arnþrúður Dagsdóttir" userId="84d497f4-3d2f-4dda-95c8-0f78e9fe738c" providerId="ADAL" clId="{5F664748-E910-1C45-AFB0-D8D3278ED204}" dt="2023-04-05T10:10:55.147" v="751" actId="1076"/>
        <pc:sldMkLst>
          <pc:docMk/>
          <pc:sldMk cId="1095055991" sldId="261"/>
        </pc:sldMkLst>
        <pc:spChg chg="mod">
          <ac:chgData name="Arnþrúður Dagsdóttir" userId="84d497f4-3d2f-4dda-95c8-0f78e9fe738c" providerId="ADAL" clId="{5F664748-E910-1C45-AFB0-D8D3278ED204}" dt="2023-04-05T10:10:14.398" v="709" actId="20577"/>
          <ac:spMkLst>
            <pc:docMk/>
            <pc:sldMk cId="1095055991" sldId="261"/>
            <ac:spMk id="15" creationId="{7F914BD0-AE8B-F3C0-9478-B5DAB89C8326}"/>
          </ac:spMkLst>
        </pc:spChg>
        <pc:spChg chg="mod">
          <ac:chgData name="Arnþrúður Dagsdóttir" userId="84d497f4-3d2f-4dda-95c8-0f78e9fe738c" providerId="ADAL" clId="{5F664748-E910-1C45-AFB0-D8D3278ED204}" dt="2023-04-05T10:10:27.175" v="745" actId="20577"/>
          <ac:spMkLst>
            <pc:docMk/>
            <pc:sldMk cId="1095055991" sldId="261"/>
            <ac:spMk id="16" creationId="{B6CF76E7-17C7-23D5-6CD0-EA2FE4159654}"/>
          </ac:spMkLst>
        </pc:spChg>
        <pc:spChg chg="mod">
          <ac:chgData name="Arnþrúður Dagsdóttir" userId="84d497f4-3d2f-4dda-95c8-0f78e9fe738c" providerId="ADAL" clId="{5F664748-E910-1C45-AFB0-D8D3278ED204}" dt="2023-04-05T10:10:55.147" v="751" actId="1076"/>
          <ac:spMkLst>
            <pc:docMk/>
            <pc:sldMk cId="1095055991" sldId="261"/>
            <ac:spMk id="24" creationId="{6574E325-923D-A89A-B9A0-CAA3D8C6E5F7}"/>
          </ac:spMkLst>
        </pc:spChg>
        <pc:spChg chg="mod">
          <ac:chgData name="Arnþrúður Dagsdóttir" userId="84d497f4-3d2f-4dda-95c8-0f78e9fe738c" providerId="ADAL" clId="{5F664748-E910-1C45-AFB0-D8D3278ED204}" dt="2023-04-05T10:10:51.451" v="750" actId="1076"/>
          <ac:spMkLst>
            <pc:docMk/>
            <pc:sldMk cId="1095055991" sldId="261"/>
            <ac:spMk id="25" creationId="{99EF9CDE-4845-989F-DE8B-3FDB6ED648C9}"/>
          </ac:spMkLst>
        </pc:spChg>
        <pc:spChg chg="mod">
          <ac:chgData name="Arnþrúður Dagsdóttir" userId="84d497f4-3d2f-4dda-95c8-0f78e9fe738c" providerId="ADAL" clId="{5F664748-E910-1C45-AFB0-D8D3278ED204}" dt="2023-04-05T10:10:45.719" v="749" actId="20577"/>
          <ac:spMkLst>
            <pc:docMk/>
            <pc:sldMk cId="1095055991" sldId="261"/>
            <ac:spMk id="29" creationId="{C55C5C0B-F60B-24BA-79BF-C3F1FFE74CE3}"/>
          </ac:spMkLst>
        </pc:spChg>
        <pc:spChg chg="mod">
          <ac:chgData name="Arnþrúður Dagsdóttir" userId="84d497f4-3d2f-4dda-95c8-0f78e9fe738c" providerId="ADAL" clId="{5F664748-E910-1C45-AFB0-D8D3278ED204}" dt="2023-04-05T10:05:46.102" v="466" actId="20577"/>
          <ac:spMkLst>
            <pc:docMk/>
            <pc:sldMk cId="1095055991" sldId="261"/>
            <ac:spMk id="31" creationId="{3426DC81-4F0B-F9DE-AEE0-A30866BD54C1}"/>
          </ac:spMkLst>
        </pc:spChg>
        <pc:spChg chg="mod">
          <ac:chgData name="Arnþrúður Dagsdóttir" userId="84d497f4-3d2f-4dda-95c8-0f78e9fe738c" providerId="ADAL" clId="{5F664748-E910-1C45-AFB0-D8D3278ED204}" dt="2023-04-05T10:10:34.115" v="748" actId="20577"/>
          <ac:spMkLst>
            <pc:docMk/>
            <pc:sldMk cId="1095055991" sldId="261"/>
            <ac:spMk id="32" creationId="{005EB061-4103-98C8-D8A8-F883673BAA45}"/>
          </ac:spMkLst>
        </pc:spChg>
        <pc:spChg chg="mod">
          <ac:chgData name="Arnþrúður Dagsdóttir" userId="84d497f4-3d2f-4dda-95c8-0f78e9fe738c" providerId="ADAL" clId="{5F664748-E910-1C45-AFB0-D8D3278ED204}" dt="2023-04-05T10:05:58.537" v="487" actId="20577"/>
          <ac:spMkLst>
            <pc:docMk/>
            <pc:sldMk cId="1095055991" sldId="261"/>
            <ac:spMk id="37" creationId="{00000000-0000-0000-0000-000000000000}"/>
          </ac:spMkLst>
        </pc:spChg>
        <pc:spChg chg="mod">
          <ac:chgData name="Arnþrúður Dagsdóttir" userId="84d497f4-3d2f-4dda-95c8-0f78e9fe738c" providerId="ADAL" clId="{5F664748-E910-1C45-AFB0-D8D3278ED204}" dt="2023-04-05T10:09:53.461" v="654" actId="20577"/>
          <ac:spMkLst>
            <pc:docMk/>
            <pc:sldMk cId="1095055991" sldId="261"/>
            <ac:spMk id="40" creationId="{00000000-0000-0000-0000-000000000000}"/>
          </ac:spMkLst>
        </pc:spChg>
      </pc:sldChg>
      <pc:sldChg chg="modSp mod">
        <pc:chgData name="Arnþrúður Dagsdóttir" userId="84d497f4-3d2f-4dda-95c8-0f78e9fe738c" providerId="ADAL" clId="{5F664748-E910-1C45-AFB0-D8D3278ED204}" dt="2023-03-24T15:32:54.699" v="196" actId="207"/>
        <pc:sldMkLst>
          <pc:docMk/>
          <pc:sldMk cId="61455909" sldId="262"/>
        </pc:sldMkLst>
        <pc:spChg chg="mod">
          <ac:chgData name="Arnþrúður Dagsdóttir" userId="84d497f4-3d2f-4dda-95c8-0f78e9fe738c" providerId="ADAL" clId="{5F664748-E910-1C45-AFB0-D8D3278ED204}" dt="2023-03-24T15:32:54.699" v="196" actId="207"/>
          <ac:spMkLst>
            <pc:docMk/>
            <pc:sldMk cId="61455909" sldId="262"/>
            <ac:spMk id="3" creationId="{00000000-0000-0000-0000-000000000000}"/>
          </ac:spMkLst>
        </pc:spChg>
      </pc:sldChg>
      <pc:sldChg chg="modSp mod">
        <pc:chgData name="Arnþrúður Dagsdóttir" userId="84d497f4-3d2f-4dda-95c8-0f78e9fe738c" providerId="ADAL" clId="{5F664748-E910-1C45-AFB0-D8D3278ED204}" dt="2023-04-05T10:12:41.652" v="760" actId="14100"/>
        <pc:sldMkLst>
          <pc:docMk/>
          <pc:sldMk cId="3239406661" sldId="265"/>
        </pc:sldMkLst>
        <pc:spChg chg="mod">
          <ac:chgData name="Arnþrúður Dagsdóttir" userId="84d497f4-3d2f-4dda-95c8-0f78e9fe738c" providerId="ADAL" clId="{5F664748-E910-1C45-AFB0-D8D3278ED204}" dt="2023-04-05T10:12:28.320" v="759" actId="14100"/>
          <ac:spMkLst>
            <pc:docMk/>
            <pc:sldMk cId="3239406661" sldId="265"/>
            <ac:spMk id="6" creationId="{00000000-0000-0000-0000-000000000000}"/>
          </ac:spMkLst>
        </pc:spChg>
        <pc:spChg chg="mod">
          <ac:chgData name="Arnþrúður Dagsdóttir" userId="84d497f4-3d2f-4dda-95c8-0f78e9fe738c" providerId="ADAL" clId="{5F664748-E910-1C45-AFB0-D8D3278ED204}" dt="2023-04-05T10:12:41.652" v="760" actId="14100"/>
          <ac:spMkLst>
            <pc:docMk/>
            <pc:sldMk cId="3239406661" sldId="265"/>
            <ac:spMk id="9" creationId="{00000000-0000-0000-0000-000000000000}"/>
          </ac:spMkLst>
        </pc:spChg>
      </pc:sldChg>
      <pc:sldChg chg="modSp mod">
        <pc:chgData name="Arnþrúður Dagsdóttir" userId="84d497f4-3d2f-4dda-95c8-0f78e9fe738c" providerId="ADAL" clId="{5F664748-E910-1C45-AFB0-D8D3278ED204}" dt="2023-04-05T10:13:17.336" v="774" actId="20577"/>
        <pc:sldMkLst>
          <pc:docMk/>
          <pc:sldMk cId="146227092" sldId="273"/>
        </pc:sldMkLst>
        <pc:spChg chg="mod">
          <ac:chgData name="Arnþrúður Dagsdóttir" userId="84d497f4-3d2f-4dda-95c8-0f78e9fe738c" providerId="ADAL" clId="{5F664748-E910-1C45-AFB0-D8D3278ED204}" dt="2023-04-05T10:13:17.336" v="774" actId="20577"/>
          <ac:spMkLst>
            <pc:docMk/>
            <pc:sldMk cId="146227092" sldId="273"/>
            <ac:spMk id="21" creationId="{A4AE6C51-D784-A168-C50C-2912A3547948}"/>
          </ac:spMkLst>
        </pc:spChg>
        <pc:graphicFrameChg chg="modGraphic">
          <ac:chgData name="Arnþrúður Dagsdóttir" userId="84d497f4-3d2f-4dda-95c8-0f78e9fe738c" providerId="ADAL" clId="{5F664748-E910-1C45-AFB0-D8D3278ED204}" dt="2023-03-24T14:38:14.908" v="1" actId="20577"/>
          <ac:graphicFrameMkLst>
            <pc:docMk/>
            <pc:sldMk cId="146227092" sldId="273"/>
            <ac:graphicFrameMk id="34" creationId="{84BC8DBB-3377-5F53-4DD1-17AA091D3572}"/>
          </ac:graphicFrameMkLst>
        </pc:graphicFrameChg>
      </pc:sldChg>
      <pc:sldChg chg="modSp mod">
        <pc:chgData name="Arnþrúður Dagsdóttir" userId="84d497f4-3d2f-4dda-95c8-0f78e9fe738c" providerId="ADAL" clId="{5F664748-E910-1C45-AFB0-D8D3278ED204}" dt="2023-04-05T10:11:51.969" v="757" actId="1076"/>
        <pc:sldMkLst>
          <pc:docMk/>
          <pc:sldMk cId="1815539416" sldId="274"/>
        </pc:sldMkLst>
        <pc:spChg chg="mod">
          <ac:chgData name="Arnþrúður Dagsdóttir" userId="84d497f4-3d2f-4dda-95c8-0f78e9fe738c" providerId="ADAL" clId="{5F664748-E910-1C45-AFB0-D8D3278ED204}" dt="2023-04-05T10:11:30.709" v="753" actId="1076"/>
          <ac:spMkLst>
            <pc:docMk/>
            <pc:sldMk cId="1815539416" sldId="274"/>
            <ac:spMk id="41" creationId="{9A0D25A7-C398-7117-AE65-B8EFB4C8F8A9}"/>
          </ac:spMkLst>
        </pc:spChg>
        <pc:spChg chg="mod">
          <ac:chgData name="Arnþrúður Dagsdóttir" userId="84d497f4-3d2f-4dda-95c8-0f78e9fe738c" providerId="ADAL" clId="{5F664748-E910-1C45-AFB0-D8D3278ED204}" dt="2023-04-05T10:11:19.363" v="752" actId="1076"/>
          <ac:spMkLst>
            <pc:docMk/>
            <pc:sldMk cId="1815539416" sldId="274"/>
            <ac:spMk id="43" creationId="{699AEFEC-45B2-D3E5-855F-C96F0787173E}"/>
          </ac:spMkLst>
        </pc:spChg>
        <pc:spChg chg="mod">
          <ac:chgData name="Arnþrúður Dagsdóttir" userId="84d497f4-3d2f-4dda-95c8-0f78e9fe738c" providerId="ADAL" clId="{5F664748-E910-1C45-AFB0-D8D3278ED204}" dt="2023-04-05T10:11:44.391" v="755" actId="1076"/>
          <ac:spMkLst>
            <pc:docMk/>
            <pc:sldMk cId="1815539416" sldId="274"/>
            <ac:spMk id="44" creationId="{5394B5CD-D974-5793-ACDB-037358A4E3C0}"/>
          </ac:spMkLst>
        </pc:spChg>
        <pc:graphicFrameChg chg="mod">
          <ac:chgData name="Arnþrúður Dagsdóttir" userId="84d497f4-3d2f-4dda-95c8-0f78e9fe738c" providerId="ADAL" clId="{5F664748-E910-1C45-AFB0-D8D3278ED204}" dt="2023-04-05T10:11:51.969" v="757" actId="1076"/>
          <ac:graphicFrameMkLst>
            <pc:docMk/>
            <pc:sldMk cId="1815539416" sldId="274"/>
            <ac:graphicFrameMk id="18" creationId="{1937ED6B-DD0C-2E0D-5161-DFE06D95FD95}"/>
          </ac:graphicFrameMkLst>
        </pc:graphicFrameChg>
      </pc:sldChg>
      <pc:sldChg chg="modSp mod">
        <pc:chgData name="Arnþrúður Dagsdóttir" userId="84d497f4-3d2f-4dda-95c8-0f78e9fe738c" providerId="ADAL" clId="{5F664748-E910-1C45-AFB0-D8D3278ED204}" dt="2023-03-24T15:33:50.653" v="245" actId="20577"/>
        <pc:sldMkLst>
          <pc:docMk/>
          <pc:sldMk cId="188476510" sldId="276"/>
        </pc:sldMkLst>
        <pc:spChg chg="mod">
          <ac:chgData name="Arnþrúður Dagsdóttir" userId="84d497f4-3d2f-4dda-95c8-0f78e9fe738c" providerId="ADAL" clId="{5F664748-E910-1C45-AFB0-D8D3278ED204}" dt="2023-03-24T15:33:12.138" v="210" actId="20577"/>
          <ac:spMkLst>
            <pc:docMk/>
            <pc:sldMk cId="188476510" sldId="276"/>
            <ac:spMk id="2" creationId="{00000000-0000-0000-0000-000000000000}"/>
          </ac:spMkLst>
        </pc:spChg>
        <pc:spChg chg="mod">
          <ac:chgData name="Arnþrúður Dagsdóttir" userId="84d497f4-3d2f-4dda-95c8-0f78e9fe738c" providerId="ADAL" clId="{5F664748-E910-1C45-AFB0-D8D3278ED204}" dt="2023-03-24T15:33:50.653" v="245" actId="20577"/>
          <ac:spMkLst>
            <pc:docMk/>
            <pc:sldMk cId="188476510" sldId="276"/>
            <ac:spMk id="26" creationId="{00000000-0000-0000-0000-000000000000}"/>
          </ac:spMkLst>
        </pc:spChg>
        <pc:spChg chg="mod">
          <ac:chgData name="Arnþrúður Dagsdóttir" userId="84d497f4-3d2f-4dda-95c8-0f78e9fe738c" providerId="ADAL" clId="{5F664748-E910-1C45-AFB0-D8D3278ED204}" dt="2023-03-24T15:33:27.357" v="214" actId="13926"/>
          <ac:spMkLst>
            <pc:docMk/>
            <pc:sldMk cId="188476510" sldId="276"/>
            <ac:spMk id="27" creationId="{00000000-0000-0000-0000-000000000000}"/>
          </ac:spMkLst>
        </pc:spChg>
        <pc:spChg chg="mod">
          <ac:chgData name="Arnþrúður Dagsdóttir" userId="84d497f4-3d2f-4dda-95c8-0f78e9fe738c" providerId="ADAL" clId="{5F664748-E910-1C45-AFB0-D8D3278ED204}" dt="2023-03-24T15:33:21.796" v="212" actId="13926"/>
          <ac:spMkLst>
            <pc:docMk/>
            <pc:sldMk cId="188476510" sldId="276"/>
            <ac:spMk id="28" creationId="{00000000-0000-0000-0000-000000000000}"/>
          </ac:spMkLst>
        </pc:spChg>
      </pc:sldChg>
      <pc:sldChg chg="modSp mod">
        <pc:chgData name="Arnþrúður Dagsdóttir" userId="84d497f4-3d2f-4dda-95c8-0f78e9fe738c" providerId="ADAL" clId="{5F664748-E910-1C45-AFB0-D8D3278ED204}" dt="2023-04-05T10:15:05.535" v="780" actId="1076"/>
        <pc:sldMkLst>
          <pc:docMk/>
          <pc:sldMk cId="2765534558" sldId="277"/>
        </pc:sldMkLst>
        <pc:spChg chg="mod">
          <ac:chgData name="Arnþrúður Dagsdóttir" userId="84d497f4-3d2f-4dda-95c8-0f78e9fe738c" providerId="ADAL" clId="{5F664748-E910-1C45-AFB0-D8D3278ED204}" dt="2023-04-05T10:15:02.434" v="779" actId="1076"/>
          <ac:spMkLst>
            <pc:docMk/>
            <pc:sldMk cId="2765534558" sldId="277"/>
            <ac:spMk id="43" creationId="{CC0B170E-8C46-59A8-41EA-C08D17969737}"/>
          </ac:spMkLst>
        </pc:spChg>
        <pc:spChg chg="mod">
          <ac:chgData name="Arnþrúður Dagsdóttir" userId="84d497f4-3d2f-4dda-95c8-0f78e9fe738c" providerId="ADAL" clId="{5F664748-E910-1C45-AFB0-D8D3278ED204}" dt="2023-04-05T10:14:59.652" v="778" actId="1076"/>
          <ac:spMkLst>
            <pc:docMk/>
            <pc:sldMk cId="2765534558" sldId="277"/>
            <ac:spMk id="45" creationId="{84D6E2F4-939F-45B8-2429-47DF33CE418B}"/>
          </ac:spMkLst>
        </pc:spChg>
        <pc:spChg chg="mod">
          <ac:chgData name="Arnþrúður Dagsdóttir" userId="84d497f4-3d2f-4dda-95c8-0f78e9fe738c" providerId="ADAL" clId="{5F664748-E910-1C45-AFB0-D8D3278ED204}" dt="2023-04-05T10:15:05.535" v="780" actId="1076"/>
          <ac:spMkLst>
            <pc:docMk/>
            <pc:sldMk cId="2765534558" sldId="277"/>
            <ac:spMk id="47" creationId="{57078972-39E4-DC93-9F7B-F038A5532B8C}"/>
          </ac:spMkLst>
        </pc:spChg>
      </pc:sldChg>
      <pc:sldChg chg="modSp mod">
        <pc:chgData name="Arnþrúður Dagsdóttir" userId="84d497f4-3d2f-4dda-95c8-0f78e9fe738c" providerId="ADAL" clId="{5F664748-E910-1C45-AFB0-D8D3278ED204}" dt="2023-04-05T10:18:13.049" v="783" actId="1076"/>
        <pc:sldMkLst>
          <pc:docMk/>
          <pc:sldMk cId="1837894327" sldId="278"/>
        </pc:sldMkLst>
        <pc:spChg chg="mod">
          <ac:chgData name="Arnþrúður Dagsdóttir" userId="84d497f4-3d2f-4dda-95c8-0f78e9fe738c" providerId="ADAL" clId="{5F664748-E910-1C45-AFB0-D8D3278ED204}" dt="2023-03-24T15:32:23.978" v="167" actId="20577"/>
          <ac:spMkLst>
            <pc:docMk/>
            <pc:sldMk cId="1837894327" sldId="278"/>
            <ac:spMk id="2" creationId="{00000000-0000-0000-0000-000000000000}"/>
          </ac:spMkLst>
        </pc:spChg>
        <pc:spChg chg="mod">
          <ac:chgData name="Arnþrúður Dagsdóttir" userId="84d497f4-3d2f-4dda-95c8-0f78e9fe738c" providerId="ADAL" clId="{5F664748-E910-1C45-AFB0-D8D3278ED204}" dt="2023-04-05T10:16:46.195" v="782" actId="120"/>
          <ac:spMkLst>
            <pc:docMk/>
            <pc:sldMk cId="1837894327" sldId="278"/>
            <ac:spMk id="27" creationId="{00000000-0000-0000-0000-000000000000}"/>
          </ac:spMkLst>
        </pc:spChg>
        <pc:spChg chg="mod">
          <ac:chgData name="Arnþrúður Dagsdóttir" userId="84d497f4-3d2f-4dda-95c8-0f78e9fe738c" providerId="ADAL" clId="{5F664748-E910-1C45-AFB0-D8D3278ED204}" dt="2023-03-24T15:27:41.503" v="17" actId="20577"/>
          <ac:spMkLst>
            <pc:docMk/>
            <pc:sldMk cId="1837894327" sldId="278"/>
            <ac:spMk id="33" creationId="{00000000-0000-0000-0000-000000000000}"/>
          </ac:spMkLst>
        </pc:spChg>
        <pc:grpChg chg="mod">
          <ac:chgData name="Arnþrúður Dagsdóttir" userId="84d497f4-3d2f-4dda-95c8-0f78e9fe738c" providerId="ADAL" clId="{5F664748-E910-1C45-AFB0-D8D3278ED204}" dt="2023-04-05T10:18:13.049" v="783" actId="1076"/>
          <ac:grpSpMkLst>
            <pc:docMk/>
            <pc:sldMk cId="1837894327" sldId="278"/>
            <ac:grpSpMk id="28" creationId="{00000000-0000-0000-0000-000000000000}"/>
          </ac:grpSpMkLst>
        </pc:grpChg>
      </pc:sldChg>
      <pc:sldChg chg="modSp mod">
        <pc:chgData name="Arnþrúður Dagsdóttir" userId="84d497f4-3d2f-4dda-95c8-0f78e9fe738c" providerId="ADAL" clId="{5F664748-E910-1C45-AFB0-D8D3278ED204}" dt="2023-04-04T10:38:26.319" v="394" actId="20577"/>
        <pc:sldMkLst>
          <pc:docMk/>
          <pc:sldMk cId="1184560599" sldId="302"/>
        </pc:sldMkLst>
        <pc:spChg chg="mod">
          <ac:chgData name="Arnþrúður Dagsdóttir" userId="84d497f4-3d2f-4dda-95c8-0f78e9fe738c" providerId="ADAL" clId="{5F664748-E910-1C45-AFB0-D8D3278ED204}" dt="2023-03-24T15:34:00.076" v="260" actId="20577"/>
          <ac:spMkLst>
            <pc:docMk/>
            <pc:sldMk cId="1184560599" sldId="302"/>
            <ac:spMk id="2" creationId="{F13D77A5-8B36-BCEA-E61A-90E860E8FA72}"/>
          </ac:spMkLst>
        </pc:spChg>
        <pc:spChg chg="mod">
          <ac:chgData name="Arnþrúður Dagsdóttir" userId="84d497f4-3d2f-4dda-95c8-0f78e9fe738c" providerId="ADAL" clId="{5F664748-E910-1C45-AFB0-D8D3278ED204}" dt="2023-04-04T10:38:26.319" v="394" actId="20577"/>
          <ac:spMkLst>
            <pc:docMk/>
            <pc:sldMk cId="1184560599" sldId="302"/>
            <ac:spMk id="18" creationId="{A53FAEA7-C47A-B133-DF94-DC09E55CAB1F}"/>
          </ac:spMkLst>
        </pc:spChg>
      </pc:sldChg>
      <pc:sldChg chg="modSp mod">
        <pc:chgData name="Arnþrúður Dagsdóttir" userId="84d497f4-3d2f-4dda-95c8-0f78e9fe738c" providerId="ADAL" clId="{5F664748-E910-1C45-AFB0-D8D3278ED204}" dt="2023-03-24T15:34:35.169" v="278" actId="20577"/>
        <pc:sldMkLst>
          <pc:docMk/>
          <pc:sldMk cId="2328693671" sldId="303"/>
        </pc:sldMkLst>
        <pc:spChg chg="mod">
          <ac:chgData name="Arnþrúður Dagsdóttir" userId="84d497f4-3d2f-4dda-95c8-0f78e9fe738c" providerId="ADAL" clId="{5F664748-E910-1C45-AFB0-D8D3278ED204}" dt="2023-03-24T15:34:10.903" v="273" actId="20577"/>
          <ac:spMkLst>
            <pc:docMk/>
            <pc:sldMk cId="2328693671" sldId="303"/>
            <ac:spMk id="2" creationId="{F13D77A5-8B36-BCEA-E61A-90E860E8FA72}"/>
          </ac:spMkLst>
        </pc:spChg>
        <pc:spChg chg="mod">
          <ac:chgData name="Arnþrúður Dagsdóttir" userId="84d497f4-3d2f-4dda-95c8-0f78e9fe738c" providerId="ADAL" clId="{5F664748-E910-1C45-AFB0-D8D3278ED204}" dt="2023-03-24T15:34:35.169" v="278" actId="20577"/>
          <ac:spMkLst>
            <pc:docMk/>
            <pc:sldMk cId="2328693671" sldId="303"/>
            <ac:spMk id="18" creationId="{A53FAEA7-C47A-B133-DF94-DC09E55CAB1F}"/>
          </ac:spMkLst>
        </pc:spChg>
      </pc:sldChg>
      <pc:sldChg chg="modSp mod">
        <pc:chgData name="Arnþrúður Dagsdóttir" userId="84d497f4-3d2f-4dda-95c8-0f78e9fe738c" providerId="ADAL" clId="{5F664748-E910-1C45-AFB0-D8D3278ED204}" dt="2023-03-24T15:31:48.087" v="128" actId="20577"/>
        <pc:sldMkLst>
          <pc:docMk/>
          <pc:sldMk cId="2586379941" sldId="314"/>
        </pc:sldMkLst>
        <pc:spChg chg="mod">
          <ac:chgData name="Arnþrúður Dagsdóttir" userId="84d497f4-3d2f-4dda-95c8-0f78e9fe738c" providerId="ADAL" clId="{5F664748-E910-1C45-AFB0-D8D3278ED204}" dt="2023-03-24T15:31:48.087" v="128" actId="20577"/>
          <ac:spMkLst>
            <pc:docMk/>
            <pc:sldMk cId="2586379941" sldId="314"/>
            <ac:spMk id="21" creationId="{62F85CEF-6DCA-06EC-4B44-E841FEA6148D}"/>
          </ac:spMkLst>
        </pc:spChg>
      </pc:sldChg>
      <pc:sldChg chg="modSp mod">
        <pc:chgData name="Arnþrúður Dagsdóttir" userId="84d497f4-3d2f-4dda-95c8-0f78e9fe738c" providerId="ADAL" clId="{5F664748-E910-1C45-AFB0-D8D3278ED204}" dt="2023-04-05T10:13:46.107" v="776" actId="1076"/>
        <pc:sldMkLst>
          <pc:docMk/>
          <pc:sldMk cId="1604760981" sldId="316"/>
        </pc:sldMkLst>
        <pc:spChg chg="mod">
          <ac:chgData name="Arnþrúður Dagsdóttir" userId="84d497f4-3d2f-4dda-95c8-0f78e9fe738c" providerId="ADAL" clId="{5F664748-E910-1C45-AFB0-D8D3278ED204}" dt="2023-03-24T14:48:00.303" v="3" actId="20577"/>
          <ac:spMkLst>
            <pc:docMk/>
            <pc:sldMk cId="1604760981" sldId="316"/>
            <ac:spMk id="4" creationId="{DDA86FB8-B858-8A5D-FF1E-E17413547CB6}"/>
          </ac:spMkLst>
        </pc:spChg>
        <pc:spChg chg="mod">
          <ac:chgData name="Arnþrúður Dagsdóttir" userId="84d497f4-3d2f-4dda-95c8-0f78e9fe738c" providerId="ADAL" clId="{5F664748-E910-1C45-AFB0-D8D3278ED204}" dt="2023-04-05T10:13:46.107" v="776" actId="1076"/>
          <ac:spMkLst>
            <pc:docMk/>
            <pc:sldMk cId="1604760981" sldId="316"/>
            <ac:spMk id="6" creationId="{61B08952-DCB5-4ADA-C7B7-FBCE086D4748}"/>
          </ac:spMkLst>
        </pc:spChg>
        <pc:spChg chg="mod">
          <ac:chgData name="Arnþrúður Dagsdóttir" userId="84d497f4-3d2f-4dda-95c8-0f78e9fe738c" providerId="ADAL" clId="{5F664748-E910-1C45-AFB0-D8D3278ED204}" dt="2023-04-05T10:13:37.262" v="775" actId="1076"/>
          <ac:spMkLst>
            <pc:docMk/>
            <pc:sldMk cId="1604760981" sldId="316"/>
            <ac:spMk id="7" creationId="{0B762FB5-FA64-AE62-8C6B-C93FAA499A54}"/>
          </ac:spMkLst>
        </pc:spChg>
      </pc:sldChg>
      <pc:sldChg chg="modSp mod">
        <pc:chgData name="Arnþrúður Dagsdóttir" userId="84d497f4-3d2f-4dda-95c8-0f78e9fe738c" providerId="ADAL" clId="{5F664748-E910-1C45-AFB0-D8D3278ED204}" dt="2023-03-24T15:01:37.849" v="15" actId="20577"/>
        <pc:sldMkLst>
          <pc:docMk/>
          <pc:sldMk cId="3471190690" sldId="323"/>
        </pc:sldMkLst>
        <pc:spChg chg="mod">
          <ac:chgData name="Arnþrúður Dagsdóttir" userId="84d497f4-3d2f-4dda-95c8-0f78e9fe738c" providerId="ADAL" clId="{5F664748-E910-1C45-AFB0-D8D3278ED204}" dt="2023-03-24T15:01:37.849" v="15" actId="20577"/>
          <ac:spMkLst>
            <pc:docMk/>
            <pc:sldMk cId="3471190690" sldId="323"/>
            <ac:spMk id="7" creationId="{F9A392AD-F0A6-38BD-6848-513AB451B406}"/>
          </ac:spMkLst>
        </pc:spChg>
      </pc:sldChg>
      <pc:sldChg chg="modSp mod">
        <pc:chgData name="Arnþrúður Dagsdóttir" userId="84d497f4-3d2f-4dda-95c8-0f78e9fe738c" providerId="ADAL" clId="{5F664748-E910-1C45-AFB0-D8D3278ED204}" dt="2023-03-24T14:50:18.913" v="14" actId="20577"/>
        <pc:sldMkLst>
          <pc:docMk/>
          <pc:sldMk cId="923163986" sldId="335"/>
        </pc:sldMkLst>
        <pc:spChg chg="mod">
          <ac:chgData name="Arnþrúður Dagsdóttir" userId="84d497f4-3d2f-4dda-95c8-0f78e9fe738c" providerId="ADAL" clId="{5F664748-E910-1C45-AFB0-D8D3278ED204}" dt="2023-03-24T14:50:18.913" v="14" actId="20577"/>
          <ac:spMkLst>
            <pc:docMk/>
            <pc:sldMk cId="923163986" sldId="335"/>
            <ac:spMk id="4" creationId="{035FD5F2-5C33-E629-458B-9FC0725ACE46}"/>
          </ac:spMkLst>
        </pc:spChg>
      </pc:sldChg>
      <pc:sldChg chg="modSp">
        <pc:chgData name="Arnþrúður Dagsdóttir" userId="84d497f4-3d2f-4dda-95c8-0f78e9fe738c" providerId="ADAL" clId="{5F664748-E910-1C45-AFB0-D8D3278ED204}" dt="2023-04-05T10:14:22.676" v="777" actId="14100"/>
        <pc:sldMkLst>
          <pc:docMk/>
          <pc:sldMk cId="2944967175" sldId="336"/>
        </pc:sldMkLst>
        <pc:picChg chg="mod">
          <ac:chgData name="Arnþrúður Dagsdóttir" userId="84d497f4-3d2f-4dda-95c8-0f78e9fe738c" providerId="ADAL" clId="{5F664748-E910-1C45-AFB0-D8D3278ED204}" dt="2023-04-05T10:14:22.676" v="777" actId="14100"/>
          <ac:picMkLst>
            <pc:docMk/>
            <pc:sldMk cId="2944967175" sldId="336"/>
            <ac:picMk id="1026" creationId="{BAFBCEDC-E3CE-478D-7DA7-6DBB9930FDDE}"/>
          </ac:picMkLst>
        </pc:picChg>
      </pc:sldChg>
      <pc:sldChg chg="modSp mod">
        <pc:chgData name="Arnþrúður Dagsdóttir" userId="84d497f4-3d2f-4dda-95c8-0f78e9fe738c" providerId="ADAL" clId="{5F664748-E910-1C45-AFB0-D8D3278ED204}" dt="2023-04-05T10:16:29.286" v="781" actId="948"/>
        <pc:sldMkLst>
          <pc:docMk/>
          <pc:sldMk cId="2522942865" sldId="339"/>
        </pc:sldMkLst>
        <pc:spChg chg="mod">
          <ac:chgData name="Arnþrúður Dagsdóttir" userId="84d497f4-3d2f-4dda-95c8-0f78e9fe738c" providerId="ADAL" clId="{5F664748-E910-1C45-AFB0-D8D3278ED204}" dt="2023-03-24T15:30:57.785" v="94" actId="113"/>
          <ac:spMkLst>
            <pc:docMk/>
            <pc:sldMk cId="2522942865" sldId="339"/>
            <ac:spMk id="7" creationId="{E41B6F15-0A3F-683D-BB85-BD5956CC6F5A}"/>
          </ac:spMkLst>
        </pc:spChg>
        <pc:spChg chg="mod">
          <ac:chgData name="Arnþrúður Dagsdóttir" userId="84d497f4-3d2f-4dda-95c8-0f78e9fe738c" providerId="ADAL" clId="{5F664748-E910-1C45-AFB0-D8D3278ED204}" dt="2023-04-05T10:16:29.286" v="781" actId="948"/>
          <ac:spMkLst>
            <pc:docMk/>
            <pc:sldMk cId="2522942865" sldId="339"/>
            <ac:spMk id="11" creationId="{3F479657-6833-7136-9999-B8955B0376ED}"/>
          </ac:spMkLst>
        </pc:spChg>
        <pc:spChg chg="mod">
          <ac:chgData name="Arnþrúður Dagsdóttir" userId="84d497f4-3d2f-4dda-95c8-0f78e9fe738c" providerId="ADAL" clId="{5F664748-E910-1C45-AFB0-D8D3278ED204}" dt="2023-03-24T15:30:52.629" v="91" actId="113"/>
          <ac:spMkLst>
            <pc:docMk/>
            <pc:sldMk cId="2522942865" sldId="339"/>
            <ac:spMk id="12" creationId="{278E756F-B9A0-FB02-0403-7E2448AA2A0F}"/>
          </ac:spMkLst>
        </pc:spChg>
        <pc:spChg chg="mod">
          <ac:chgData name="Arnþrúður Dagsdóttir" userId="84d497f4-3d2f-4dda-95c8-0f78e9fe738c" providerId="ADAL" clId="{5F664748-E910-1C45-AFB0-D8D3278ED204}" dt="2023-03-24T15:30:20.482" v="83" actId="13926"/>
          <ac:spMkLst>
            <pc:docMk/>
            <pc:sldMk cId="2522942865" sldId="339"/>
            <ac:spMk id="21" creationId="{62F85CEF-6DCA-06EC-4B44-E841FEA6148D}"/>
          </ac:spMkLst>
        </pc:spChg>
      </pc:sldChg>
      <pc:sldChg chg="del">
        <pc:chgData name="Arnþrúður Dagsdóttir" userId="84d497f4-3d2f-4dda-95c8-0f78e9fe738c" providerId="ADAL" clId="{5F664748-E910-1C45-AFB0-D8D3278ED204}" dt="2023-03-24T15:32:02.991" v="131" actId="2696"/>
        <pc:sldMkLst>
          <pc:docMk/>
          <pc:sldMk cId="2959629831" sldId="340"/>
        </pc:sldMkLst>
      </pc:sldChg>
      <pc:sldChg chg="del">
        <pc:chgData name="Arnþrúður Dagsdóttir" userId="84d497f4-3d2f-4dda-95c8-0f78e9fe738c" providerId="ADAL" clId="{5F664748-E910-1C45-AFB0-D8D3278ED204}" dt="2023-03-24T15:32:04.353" v="132" actId="2696"/>
        <pc:sldMkLst>
          <pc:docMk/>
          <pc:sldMk cId="3967033971" sldId="341"/>
        </pc:sldMkLst>
      </pc:sldChg>
      <pc:sldChg chg="modSp mod">
        <pc:chgData name="Arnþrúður Dagsdóttir" userId="84d497f4-3d2f-4dda-95c8-0f78e9fe738c" providerId="ADAL" clId="{5F664748-E910-1C45-AFB0-D8D3278ED204}" dt="2023-04-04T10:51:43.239" v="398" actId="20577"/>
        <pc:sldMkLst>
          <pc:docMk/>
          <pc:sldMk cId="1177040523" sldId="343"/>
        </pc:sldMkLst>
        <pc:spChg chg="mod">
          <ac:chgData name="Arnþrúður Dagsdóttir" userId="84d497f4-3d2f-4dda-95c8-0f78e9fe738c" providerId="ADAL" clId="{5F664748-E910-1C45-AFB0-D8D3278ED204}" dt="2023-04-04T10:51:43.239" v="398" actId="20577"/>
          <ac:spMkLst>
            <pc:docMk/>
            <pc:sldMk cId="1177040523" sldId="343"/>
            <ac:spMk id="2" creationId="{F13D77A5-8B36-BCEA-E61A-90E860E8FA72}"/>
          </ac:spMkLst>
        </pc:spChg>
        <pc:spChg chg="mod">
          <ac:chgData name="Arnþrúður Dagsdóttir" userId="84d497f4-3d2f-4dda-95c8-0f78e9fe738c" providerId="ADAL" clId="{5F664748-E910-1C45-AFB0-D8D3278ED204}" dt="2023-03-24T15:36:05.536" v="375" actId="20577"/>
          <ac:spMkLst>
            <pc:docMk/>
            <pc:sldMk cId="1177040523" sldId="343"/>
            <ac:spMk id="18" creationId="{A53FAEA7-C47A-B133-DF94-DC09E55CAB1F}"/>
          </ac:spMkLst>
        </pc:spChg>
        <pc:spChg chg="mod">
          <ac:chgData name="Arnþrúður Dagsdóttir" userId="84d497f4-3d2f-4dda-95c8-0f78e9fe738c" providerId="ADAL" clId="{5F664748-E910-1C45-AFB0-D8D3278ED204}" dt="2023-03-24T15:36:23.260" v="392" actId="20577"/>
          <ac:spMkLst>
            <pc:docMk/>
            <pc:sldMk cId="1177040523" sldId="343"/>
            <ac:spMk id="20" creationId="{E2898E80-ABB0-ED4E-BAEF-CF41C6CF455C}"/>
          </ac:spMkLst>
        </pc:spChg>
      </pc:sldChg>
      <pc:sldChg chg="modSp mod">
        <pc:chgData name="Arnþrúður Dagsdóttir" userId="84d497f4-3d2f-4dda-95c8-0f78e9fe738c" providerId="ADAL" clId="{5F664748-E910-1C45-AFB0-D8D3278ED204}" dt="2023-04-04T11:08:11.439" v="430" actId="20577"/>
        <pc:sldMkLst>
          <pc:docMk/>
          <pc:sldMk cId="3534127825" sldId="344"/>
        </pc:sldMkLst>
        <pc:spChg chg="mod">
          <ac:chgData name="Arnþrúður Dagsdóttir" userId="84d497f4-3d2f-4dda-95c8-0f78e9fe738c" providerId="ADAL" clId="{5F664748-E910-1C45-AFB0-D8D3278ED204}" dt="2023-04-04T10:51:52.116" v="401"/>
          <ac:spMkLst>
            <pc:docMk/>
            <pc:sldMk cId="3534127825" sldId="344"/>
            <ac:spMk id="2" creationId="{F13D77A5-8B36-BCEA-E61A-90E860E8FA72}"/>
          </ac:spMkLst>
        </pc:spChg>
        <pc:spChg chg="mod">
          <ac:chgData name="Arnþrúður Dagsdóttir" userId="84d497f4-3d2f-4dda-95c8-0f78e9fe738c" providerId="ADAL" clId="{5F664748-E910-1C45-AFB0-D8D3278ED204}" dt="2023-04-04T11:08:11.439" v="430" actId="20577"/>
          <ac:spMkLst>
            <pc:docMk/>
            <pc:sldMk cId="3534127825" sldId="344"/>
            <ac:spMk id="18" creationId="{A53FAEA7-C47A-B133-DF94-DC09E55CAB1F}"/>
          </ac:spMkLst>
        </pc:spChg>
      </pc:sldChg>
      <pc:sldChg chg="modSp mod">
        <pc:chgData name="Arnþrúður Dagsdóttir" userId="84d497f4-3d2f-4dda-95c8-0f78e9fe738c" providerId="ADAL" clId="{5F664748-E910-1C45-AFB0-D8D3278ED204}" dt="2023-03-24T15:35:03.726" v="335" actId="13926"/>
        <pc:sldMkLst>
          <pc:docMk/>
          <pc:sldMk cId="396326520" sldId="345"/>
        </pc:sldMkLst>
        <pc:spChg chg="mod">
          <ac:chgData name="Arnþrúður Dagsdóttir" userId="84d497f4-3d2f-4dda-95c8-0f78e9fe738c" providerId="ADAL" clId="{5F664748-E910-1C45-AFB0-D8D3278ED204}" dt="2023-03-24T15:34:41.390" v="293" actId="20577"/>
          <ac:spMkLst>
            <pc:docMk/>
            <pc:sldMk cId="396326520" sldId="345"/>
            <ac:spMk id="2" creationId="{F13D77A5-8B36-BCEA-E61A-90E860E8FA72}"/>
          </ac:spMkLst>
        </pc:spChg>
        <pc:spChg chg="mod">
          <ac:chgData name="Arnþrúður Dagsdóttir" userId="84d497f4-3d2f-4dda-95c8-0f78e9fe738c" providerId="ADAL" clId="{5F664748-E910-1C45-AFB0-D8D3278ED204}" dt="2023-03-24T15:35:03.726" v="335" actId="13926"/>
          <ac:spMkLst>
            <pc:docMk/>
            <pc:sldMk cId="396326520" sldId="345"/>
            <ac:spMk id="22" creationId="{1A37034C-9C5E-BF37-0D30-C6678F759D63}"/>
          </ac:spMkLst>
        </pc:spChg>
      </pc:sldChg>
      <pc:sldChg chg="modSp mod">
        <pc:chgData name="Arnþrúður Dagsdóttir" userId="84d497f4-3d2f-4dda-95c8-0f78e9fe738c" providerId="ADAL" clId="{5F664748-E910-1C45-AFB0-D8D3278ED204}" dt="2023-04-04T10:52:01.504" v="404"/>
        <pc:sldMkLst>
          <pc:docMk/>
          <pc:sldMk cId="400887293" sldId="346"/>
        </pc:sldMkLst>
        <pc:spChg chg="mod">
          <ac:chgData name="Arnþrúður Dagsdóttir" userId="84d497f4-3d2f-4dda-95c8-0f78e9fe738c" providerId="ADAL" clId="{5F664748-E910-1C45-AFB0-D8D3278ED204}" dt="2023-04-04T10:52:01.504" v="404"/>
          <ac:spMkLst>
            <pc:docMk/>
            <pc:sldMk cId="400887293" sldId="346"/>
            <ac:spMk id="7" creationId="{DFF94415-FCF9-CAE7-7AE1-9925B50AF76F}"/>
          </ac:spMkLst>
        </pc:spChg>
        <pc:spChg chg="mod">
          <ac:chgData name="Arnþrúður Dagsdóttir" userId="84d497f4-3d2f-4dda-95c8-0f78e9fe738c" providerId="ADAL" clId="{5F664748-E910-1C45-AFB0-D8D3278ED204}" dt="2023-03-24T15:30:01.225" v="57" actId="13926"/>
          <ac:spMkLst>
            <pc:docMk/>
            <pc:sldMk cId="400887293" sldId="346"/>
            <ac:spMk id="22" creationId="{1A37034C-9C5E-BF37-0D30-C6678F759D63}"/>
          </ac:spMkLst>
        </pc:spChg>
      </pc:sldChg>
      <pc:sldChg chg="del">
        <pc:chgData name="Arnþrúður Dagsdóttir" userId="84d497f4-3d2f-4dda-95c8-0f78e9fe738c" providerId="ADAL" clId="{5F664748-E910-1C45-AFB0-D8D3278ED204}" dt="2023-03-24T15:31:54.921" v="129" actId="2696"/>
        <pc:sldMkLst>
          <pc:docMk/>
          <pc:sldMk cId="2402431966" sldId="347"/>
        </pc:sldMkLst>
      </pc:sldChg>
      <pc:sldChg chg="del">
        <pc:chgData name="Arnþrúður Dagsdóttir" userId="84d497f4-3d2f-4dda-95c8-0f78e9fe738c" providerId="ADAL" clId="{5F664748-E910-1C45-AFB0-D8D3278ED204}" dt="2023-03-24T15:31:56.461" v="130" actId="2696"/>
        <pc:sldMkLst>
          <pc:docMk/>
          <pc:sldMk cId="804287916" sldId="348"/>
        </pc:sldMkLst>
      </pc:sldChg>
    </pc:docChg>
  </pc:docChgLst>
  <pc:docChgLst>
    <pc:chgData name="Arnþrúður Dagsdóttir" userId="S::arnthrudur@hac.is::84d497f4-3d2f-4dda-95c8-0f78e9fe738c" providerId="AD" clId="Web-{395FECA1-A40F-2E1F-E5B4-20C2120A54E3}"/>
    <pc:docChg chg="modSld">
      <pc:chgData name="Arnþrúður Dagsdóttir" userId="S::arnthrudur@hac.is::84d497f4-3d2f-4dda-95c8-0f78e9fe738c" providerId="AD" clId="Web-{395FECA1-A40F-2E1F-E5B4-20C2120A54E3}" dt="2023-04-05T10:04:20.828" v="6" actId="1076"/>
      <pc:docMkLst>
        <pc:docMk/>
      </pc:docMkLst>
      <pc:sldChg chg="modSp">
        <pc:chgData name="Arnþrúður Dagsdóttir" userId="S::arnthrudur@hac.is::84d497f4-3d2f-4dda-95c8-0f78e9fe738c" providerId="AD" clId="Web-{395FECA1-A40F-2E1F-E5B4-20C2120A54E3}" dt="2023-04-05T10:04:20.828" v="6" actId="1076"/>
        <pc:sldMkLst>
          <pc:docMk/>
          <pc:sldMk cId="1095055991" sldId="261"/>
        </pc:sldMkLst>
        <pc:spChg chg="mod">
          <ac:chgData name="Arnþrúður Dagsdóttir" userId="S::arnthrudur@hac.is::84d497f4-3d2f-4dda-95c8-0f78e9fe738c" providerId="AD" clId="Web-{395FECA1-A40F-2E1F-E5B4-20C2120A54E3}" dt="2023-04-05T10:04:20.828" v="6" actId="1076"/>
          <ac:spMkLst>
            <pc:docMk/>
            <pc:sldMk cId="1095055991" sldId="261"/>
            <ac:spMk id="15" creationId="{7F914BD0-AE8B-F3C0-9478-B5DAB89C8326}"/>
          </ac:spMkLst>
        </pc:spChg>
        <pc:spChg chg="mod">
          <ac:chgData name="Arnþrúður Dagsdóttir" userId="S::arnthrudur@hac.is::84d497f4-3d2f-4dda-95c8-0f78e9fe738c" providerId="AD" clId="Web-{395FECA1-A40F-2E1F-E5B4-20C2120A54E3}" dt="2023-04-05T10:04:16.609" v="5" actId="1076"/>
          <ac:spMkLst>
            <pc:docMk/>
            <pc:sldMk cId="1095055991" sldId="261"/>
            <ac:spMk id="16" creationId="{B6CF76E7-17C7-23D5-6CD0-EA2FE4159654}"/>
          </ac:spMkLst>
        </pc:spChg>
        <pc:spChg chg="mod">
          <ac:chgData name="Arnþrúður Dagsdóttir" userId="S::arnthrudur@hac.is::84d497f4-3d2f-4dda-95c8-0f78e9fe738c" providerId="AD" clId="Web-{395FECA1-A40F-2E1F-E5B4-20C2120A54E3}" dt="2023-04-05T10:04:00.359" v="2" actId="1076"/>
          <ac:spMkLst>
            <pc:docMk/>
            <pc:sldMk cId="1095055991" sldId="261"/>
            <ac:spMk id="30" creationId="{00000000-0000-0000-0000-000000000000}"/>
          </ac:spMkLst>
        </pc:spChg>
        <pc:spChg chg="mod">
          <ac:chgData name="Arnþrúður Dagsdóttir" userId="S::arnthrudur@hac.is::84d497f4-3d2f-4dda-95c8-0f78e9fe738c" providerId="AD" clId="Web-{395FECA1-A40F-2E1F-E5B4-20C2120A54E3}" dt="2023-04-05T10:03:56.374" v="1" actId="1076"/>
          <ac:spMkLst>
            <pc:docMk/>
            <pc:sldMk cId="1095055991" sldId="261"/>
            <ac:spMk id="31" creationId="{3426DC81-4F0B-F9DE-AEE0-A30866BD54C1}"/>
          </ac:spMkLst>
        </pc:spChg>
        <pc:spChg chg="mod">
          <ac:chgData name="Arnþrúður Dagsdóttir" userId="S::arnthrudur@hac.is::84d497f4-3d2f-4dda-95c8-0f78e9fe738c" providerId="AD" clId="Web-{395FECA1-A40F-2E1F-E5B4-20C2120A54E3}" dt="2023-04-05T10:04:07.250" v="3" actId="1076"/>
          <ac:spMkLst>
            <pc:docMk/>
            <pc:sldMk cId="1095055991" sldId="261"/>
            <ac:spMk id="32" creationId="{005EB061-4103-98C8-D8A8-F883673BAA45}"/>
          </ac:spMkLst>
        </pc:spChg>
        <pc:spChg chg="mod">
          <ac:chgData name="Arnþrúður Dagsdóttir" userId="S::arnthrudur@hac.is::84d497f4-3d2f-4dda-95c8-0f78e9fe738c" providerId="AD" clId="Web-{395FECA1-A40F-2E1F-E5B4-20C2120A54E3}" dt="2023-04-05T10:03:52.015" v="0" actId="1076"/>
          <ac:spMkLst>
            <pc:docMk/>
            <pc:sldMk cId="1095055991" sldId="261"/>
            <ac:spMk id="37" creationId="{00000000-0000-0000-0000-000000000000}"/>
          </ac:spMkLst>
        </pc:spChg>
        <pc:spChg chg="mod">
          <ac:chgData name="Arnþrúður Dagsdóttir" userId="S::arnthrudur@hac.is::84d497f4-3d2f-4dda-95c8-0f78e9fe738c" providerId="AD" clId="Web-{395FECA1-A40F-2E1F-E5B4-20C2120A54E3}" dt="2023-04-05T10:04:12.344" v="4" actId="1076"/>
          <ac:spMkLst>
            <pc:docMk/>
            <pc:sldMk cId="1095055991" sldId="261"/>
            <ac:spMk id="4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20866141731"/>
          <c:y val="0.11655468033005165"/>
          <c:w val="0.58271358267716533"/>
          <c:h val="0.87407032024665843"/>
        </c:manualLayout>
      </c:layout>
      <c:pieChart>
        <c:varyColors val="1"/>
        <c:ser>
          <c:idx val="0"/>
          <c:order val="0"/>
          <c:tx>
            <c:strRef>
              <c:f>Sheet1!$B$1</c:f>
              <c:strCache>
                <c:ptCount val="1"/>
                <c:pt idx="0">
                  <c:v>Sales</c:v>
                </c:pt>
              </c:strCache>
            </c:strRef>
          </c:tx>
          <c:explosion val="2"/>
          <c:dPt>
            <c:idx val="0"/>
            <c:bubble3D val="0"/>
            <c:spPr>
              <a:solidFill>
                <a:srgbClr val="86BD70"/>
              </a:solidFill>
              <a:ln w="19050">
                <a:solidFill>
                  <a:schemeClr val="lt1"/>
                </a:solidFill>
              </a:ln>
              <a:effectLst/>
            </c:spPr>
            <c:extLst>
              <c:ext xmlns:c16="http://schemas.microsoft.com/office/drawing/2014/chart" uri="{C3380CC4-5D6E-409C-BE32-E72D297353CC}">
                <c16:uniqueId val="{00000002-47BB-4530-A1CB-17653AAEBE68}"/>
              </c:ext>
            </c:extLst>
          </c:dPt>
          <c:dPt>
            <c:idx val="1"/>
            <c:bubble3D val="0"/>
            <c:spPr>
              <a:solidFill>
                <a:srgbClr val="F39E5A"/>
              </a:solidFill>
              <a:ln w="19050">
                <a:solidFill>
                  <a:schemeClr val="lt1"/>
                </a:solidFill>
              </a:ln>
              <a:effectLst/>
            </c:spPr>
            <c:extLst>
              <c:ext xmlns:c16="http://schemas.microsoft.com/office/drawing/2014/chart" uri="{C3380CC4-5D6E-409C-BE32-E72D297353CC}">
                <c16:uniqueId val="{00000003-47BB-4530-A1CB-17653AAEBE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4F-4458-AB11-B7216B2D04FC}"/>
              </c:ext>
            </c:extLst>
          </c:dPt>
          <c:dPt>
            <c:idx val="3"/>
            <c:bubble3D val="0"/>
            <c:spPr>
              <a:solidFill>
                <a:srgbClr val="87B5BA"/>
              </a:solidFill>
              <a:ln w="19050">
                <a:solidFill>
                  <a:schemeClr val="lt1"/>
                </a:solidFill>
              </a:ln>
              <a:effectLst/>
            </c:spPr>
            <c:extLst>
              <c:ext xmlns:c16="http://schemas.microsoft.com/office/drawing/2014/chart" uri="{C3380CC4-5D6E-409C-BE32-E72D297353CC}">
                <c16:uniqueId val="{00000001-47BB-4530-A1CB-17653AAEBE6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0-47BB-4530-A1CB-17653AAEBE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0.32139</cdr:x>
      <cdr:y>0.26098</cdr:y>
    </cdr:from>
    <cdr:to>
      <cdr:x>0.45788</cdr:x>
      <cdr:y>0.48551</cdr:y>
    </cdr:to>
    <cdr:sp macro="" textlink="">
      <cdr:nvSpPr>
        <cdr:cNvPr id="2" name="TextBox 1">
          <a:extLst xmlns:a="http://schemas.openxmlformats.org/drawingml/2006/main">
            <a:ext uri="{FF2B5EF4-FFF2-40B4-BE49-F238E27FC236}">
              <a16:creationId xmlns:a16="http://schemas.microsoft.com/office/drawing/2014/main" id="{CD59605C-A66C-E6AF-8E9D-B274B696D70C}"/>
            </a:ext>
          </a:extLst>
        </cdr:cNvPr>
        <cdr:cNvSpPr txBox="1"/>
      </cdr:nvSpPr>
      <cdr:spPr>
        <a:xfrm xmlns:a="http://schemas.openxmlformats.org/drawingml/2006/main">
          <a:off x="2678948" y="1421310"/>
          <a:ext cx="1137684" cy="1222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0.2893</cdr:x>
      <cdr:y>0.26541</cdr:y>
    </cdr:from>
    <cdr:to>
      <cdr:x>0.49402</cdr:x>
      <cdr:y>0.51186</cdr:y>
    </cdr:to>
    <cdr:sp macro="" textlink="">
      <cdr:nvSpPr>
        <cdr:cNvPr id="3" name="TextBox 2">
          <a:extLst xmlns:a="http://schemas.openxmlformats.org/drawingml/2006/main">
            <a:ext uri="{FF2B5EF4-FFF2-40B4-BE49-F238E27FC236}">
              <a16:creationId xmlns:a16="http://schemas.microsoft.com/office/drawing/2014/main" id="{04A6F6DE-5E52-146D-31FC-C4F36304B51E}"/>
            </a:ext>
          </a:extLst>
        </cdr:cNvPr>
        <cdr:cNvSpPr txBox="1"/>
      </cdr:nvSpPr>
      <cdr:spPr>
        <a:xfrm xmlns:a="http://schemas.openxmlformats.org/drawingml/2006/main">
          <a:off x="2411417" y="1445424"/>
          <a:ext cx="1706471" cy="1342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0.31549</cdr:x>
      <cdr:y>0.2315</cdr:y>
    </cdr:from>
    <cdr:to>
      <cdr:x>0.49402</cdr:x>
      <cdr:y>0.51186</cdr:y>
    </cdr:to>
    <cdr:sp macro="" textlink="">
      <cdr:nvSpPr>
        <cdr:cNvPr id="4" name="TextBox 3">
          <a:extLst xmlns:a="http://schemas.openxmlformats.org/drawingml/2006/main">
            <a:ext uri="{FF2B5EF4-FFF2-40B4-BE49-F238E27FC236}">
              <a16:creationId xmlns:a16="http://schemas.microsoft.com/office/drawing/2014/main" id="{20981704-FCA7-488B-45BA-66622DF76BBC}"/>
            </a:ext>
          </a:extLst>
        </cdr:cNvPr>
        <cdr:cNvSpPr txBox="1"/>
      </cdr:nvSpPr>
      <cdr:spPr>
        <a:xfrm xmlns:a="http://schemas.openxmlformats.org/drawingml/2006/main">
          <a:off x="2629747" y="1260758"/>
          <a:ext cx="1488141" cy="1526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0.27339</cdr:x>
      <cdr:y>0.21156</cdr:y>
    </cdr:from>
    <cdr:to>
      <cdr:x>0.50125</cdr:x>
      <cdr:y>0.48592</cdr:y>
    </cdr:to>
    <cdr:sp macro="" textlink="">
      <cdr:nvSpPr>
        <cdr:cNvPr id="5" name="TextBox 4">
          <a:extLst xmlns:a="http://schemas.openxmlformats.org/drawingml/2006/main">
            <a:ext uri="{FF2B5EF4-FFF2-40B4-BE49-F238E27FC236}">
              <a16:creationId xmlns:a16="http://schemas.microsoft.com/office/drawing/2014/main" id="{7D5F1C04-5498-4E9B-0471-EA1370726FE0}"/>
            </a:ext>
          </a:extLst>
        </cdr:cNvPr>
        <cdr:cNvSpPr txBox="1"/>
      </cdr:nvSpPr>
      <cdr:spPr>
        <a:xfrm xmlns:a="http://schemas.openxmlformats.org/drawingml/2006/main">
          <a:off x="2278813" y="1152128"/>
          <a:ext cx="1899344" cy="1494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09436-2A79-4F45-9B5F-73EA86E8E9CF}"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A1FEF-6860-433E-820F-65F110103BDE}" type="slidenum">
              <a:rPr lang="en-GB" smtClean="0"/>
              <a:t>‹#›</a:t>
            </a:fld>
            <a:endParaRPr lang="en-GB"/>
          </a:p>
        </p:txBody>
      </p:sp>
    </p:spTree>
    <p:extLst>
      <p:ext uri="{BB962C8B-B14F-4D97-AF65-F5344CB8AC3E}">
        <p14:creationId xmlns:p14="http://schemas.microsoft.com/office/powerpoint/2010/main" val="15904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a:t>
            </a:fld>
            <a:endParaRPr lang="en-GB"/>
          </a:p>
        </p:txBody>
      </p:sp>
    </p:spTree>
    <p:extLst>
      <p:ext uri="{BB962C8B-B14F-4D97-AF65-F5344CB8AC3E}">
        <p14:creationId xmlns:p14="http://schemas.microsoft.com/office/powerpoint/2010/main" val="219513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12</a:t>
            </a:fld>
            <a:endParaRPr lang="en-GB"/>
          </a:p>
        </p:txBody>
      </p:sp>
    </p:spTree>
    <p:extLst>
      <p:ext uri="{BB962C8B-B14F-4D97-AF65-F5344CB8AC3E}">
        <p14:creationId xmlns:p14="http://schemas.microsoft.com/office/powerpoint/2010/main" val="46710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16</a:t>
            </a:fld>
            <a:endParaRPr lang="en-GB"/>
          </a:p>
        </p:txBody>
      </p:sp>
    </p:spTree>
    <p:extLst>
      <p:ext uri="{BB962C8B-B14F-4D97-AF65-F5344CB8AC3E}">
        <p14:creationId xmlns:p14="http://schemas.microsoft.com/office/powerpoint/2010/main" val="414203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19</a:t>
            </a:fld>
            <a:endParaRPr lang="en-GB"/>
          </a:p>
        </p:txBody>
      </p:sp>
    </p:spTree>
    <p:extLst>
      <p:ext uri="{BB962C8B-B14F-4D97-AF65-F5344CB8AC3E}">
        <p14:creationId xmlns:p14="http://schemas.microsoft.com/office/powerpoint/2010/main" val="25529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20</a:t>
            </a:fld>
            <a:endParaRPr lang="en-GB"/>
          </a:p>
        </p:txBody>
      </p:sp>
    </p:spTree>
    <p:extLst>
      <p:ext uri="{BB962C8B-B14F-4D97-AF65-F5344CB8AC3E}">
        <p14:creationId xmlns:p14="http://schemas.microsoft.com/office/powerpoint/2010/main" val="312399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FDA1FEF-6860-433E-820F-65F110103BDE}" type="slidenum">
              <a:rPr lang="en-GB" smtClean="0"/>
              <a:t>23</a:t>
            </a:fld>
            <a:endParaRPr lang="en-GB"/>
          </a:p>
        </p:txBody>
      </p:sp>
    </p:spTree>
    <p:extLst>
      <p:ext uri="{BB962C8B-B14F-4D97-AF65-F5344CB8AC3E}">
        <p14:creationId xmlns:p14="http://schemas.microsoft.com/office/powerpoint/2010/main" val="152145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24</a:t>
            </a:fld>
            <a:endParaRPr lang="en-GB"/>
          </a:p>
        </p:txBody>
      </p:sp>
    </p:spTree>
    <p:extLst>
      <p:ext uri="{BB962C8B-B14F-4D97-AF65-F5344CB8AC3E}">
        <p14:creationId xmlns:p14="http://schemas.microsoft.com/office/powerpoint/2010/main" val="5996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25</a:t>
            </a:fld>
            <a:endParaRPr lang="en-GB"/>
          </a:p>
        </p:txBody>
      </p:sp>
    </p:spTree>
    <p:extLst>
      <p:ext uri="{BB962C8B-B14F-4D97-AF65-F5344CB8AC3E}">
        <p14:creationId xmlns:p14="http://schemas.microsoft.com/office/powerpoint/2010/main" val="192133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26</a:t>
            </a:fld>
            <a:endParaRPr lang="en-GB"/>
          </a:p>
        </p:txBody>
      </p:sp>
    </p:spTree>
    <p:extLst>
      <p:ext uri="{BB962C8B-B14F-4D97-AF65-F5344CB8AC3E}">
        <p14:creationId xmlns:p14="http://schemas.microsoft.com/office/powerpoint/2010/main" val="308519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27</a:t>
            </a:fld>
            <a:endParaRPr lang="en-GB"/>
          </a:p>
        </p:txBody>
      </p:sp>
    </p:spTree>
    <p:extLst>
      <p:ext uri="{BB962C8B-B14F-4D97-AF65-F5344CB8AC3E}">
        <p14:creationId xmlns:p14="http://schemas.microsoft.com/office/powerpoint/2010/main" val="358448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36</a:t>
            </a:fld>
            <a:endParaRPr lang="en-GB"/>
          </a:p>
        </p:txBody>
      </p:sp>
    </p:spTree>
    <p:extLst>
      <p:ext uri="{BB962C8B-B14F-4D97-AF65-F5344CB8AC3E}">
        <p14:creationId xmlns:p14="http://schemas.microsoft.com/office/powerpoint/2010/main" val="283668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FDA1FEF-6860-433E-820F-65F110103BDE}" type="slidenum">
              <a:rPr lang="en-GB" smtClean="0"/>
              <a:t>3</a:t>
            </a:fld>
            <a:endParaRPr lang="en-GB"/>
          </a:p>
        </p:txBody>
      </p:sp>
    </p:spTree>
    <p:extLst>
      <p:ext uri="{BB962C8B-B14F-4D97-AF65-F5344CB8AC3E}">
        <p14:creationId xmlns:p14="http://schemas.microsoft.com/office/powerpoint/2010/main" val="1912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37</a:t>
            </a:fld>
            <a:endParaRPr lang="en-GB"/>
          </a:p>
        </p:txBody>
      </p:sp>
    </p:spTree>
    <p:extLst>
      <p:ext uri="{BB962C8B-B14F-4D97-AF65-F5344CB8AC3E}">
        <p14:creationId xmlns:p14="http://schemas.microsoft.com/office/powerpoint/2010/main" val="261736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40</a:t>
            </a:fld>
            <a:endParaRPr lang="en-GB"/>
          </a:p>
        </p:txBody>
      </p:sp>
    </p:spTree>
    <p:extLst>
      <p:ext uri="{BB962C8B-B14F-4D97-AF65-F5344CB8AC3E}">
        <p14:creationId xmlns:p14="http://schemas.microsoft.com/office/powerpoint/2010/main" val="343229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4</a:t>
            </a:fld>
            <a:endParaRPr lang="en-GB"/>
          </a:p>
        </p:txBody>
      </p:sp>
    </p:spTree>
    <p:extLst>
      <p:ext uri="{BB962C8B-B14F-4D97-AF65-F5344CB8AC3E}">
        <p14:creationId xmlns:p14="http://schemas.microsoft.com/office/powerpoint/2010/main" val="277103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5</a:t>
            </a:fld>
            <a:endParaRPr lang="en-GB"/>
          </a:p>
        </p:txBody>
      </p:sp>
    </p:spTree>
    <p:extLst>
      <p:ext uri="{BB962C8B-B14F-4D97-AF65-F5344CB8AC3E}">
        <p14:creationId xmlns:p14="http://schemas.microsoft.com/office/powerpoint/2010/main" val="380879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6</a:t>
            </a:fld>
            <a:endParaRPr lang="en-GB"/>
          </a:p>
        </p:txBody>
      </p:sp>
    </p:spTree>
    <p:extLst>
      <p:ext uri="{BB962C8B-B14F-4D97-AF65-F5344CB8AC3E}">
        <p14:creationId xmlns:p14="http://schemas.microsoft.com/office/powerpoint/2010/main" val="32154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7</a:t>
            </a:fld>
            <a:endParaRPr lang="en-GB"/>
          </a:p>
        </p:txBody>
      </p:sp>
    </p:spTree>
    <p:extLst>
      <p:ext uri="{BB962C8B-B14F-4D97-AF65-F5344CB8AC3E}">
        <p14:creationId xmlns:p14="http://schemas.microsoft.com/office/powerpoint/2010/main" val="79856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8</a:t>
            </a:fld>
            <a:endParaRPr lang="en-GB"/>
          </a:p>
        </p:txBody>
      </p:sp>
    </p:spTree>
    <p:extLst>
      <p:ext uri="{BB962C8B-B14F-4D97-AF65-F5344CB8AC3E}">
        <p14:creationId xmlns:p14="http://schemas.microsoft.com/office/powerpoint/2010/main" val="420405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10</a:t>
            </a:fld>
            <a:endParaRPr lang="en-GB"/>
          </a:p>
        </p:txBody>
      </p:sp>
    </p:spTree>
    <p:extLst>
      <p:ext uri="{BB962C8B-B14F-4D97-AF65-F5344CB8AC3E}">
        <p14:creationId xmlns:p14="http://schemas.microsoft.com/office/powerpoint/2010/main" val="263981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DA1FEF-6860-433E-820F-65F110103BDE}" type="slidenum">
              <a:rPr lang="en-GB" smtClean="0"/>
              <a:t>11</a:t>
            </a:fld>
            <a:endParaRPr lang="en-GB"/>
          </a:p>
        </p:txBody>
      </p:sp>
    </p:spTree>
    <p:extLst>
      <p:ext uri="{BB962C8B-B14F-4D97-AF65-F5344CB8AC3E}">
        <p14:creationId xmlns:p14="http://schemas.microsoft.com/office/powerpoint/2010/main" val="213676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075D-376B-A44F-1D49-8C0E7D999D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80302E-E223-5BE3-233E-EF0AE6DA4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6D943C7-BB97-9003-5254-20DC6C023C12}"/>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83DEC240-CD3D-0EF9-08A9-04F2157B3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1944C-0C15-495C-CFC8-34DBE5EC4E54}"/>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21519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7815-0433-A652-4B9C-496BDB189C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4E498A6-74F1-40AB-6756-CBC79A2649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B8DD17-038F-54E3-89D7-0792A0224643}"/>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E5B72782-FB84-29C2-51BB-5D314B51E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74251-3654-8EB3-B656-E65781CDFAC2}"/>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33282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8D00-E7AB-5C1F-5A8A-B93E688710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5D45B9A-C6FE-E9F5-FAAC-67D47F737A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4AAD86-F660-1402-7012-A672B64A5380}"/>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A59E6EB6-4477-FE64-689E-1512552BA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8C406-94B3-BF22-B10E-9B584DC70718}"/>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228317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93055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67912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89238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202801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5033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33D8-90F6-A86B-A733-23D42F5E1E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C2E5E5-5C09-23BA-3CA4-7FB7022712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F3403C-3CAF-F88B-E34E-E447045E4BC1}"/>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86BF1496-242E-1C37-8CEB-7436DDD5DE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2483C-FBAF-9CD9-88FF-459020E7C5CD}"/>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205812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DA04-0D4F-382A-E4B6-C071595C99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71601B-5294-7D09-D4EC-8C48FB1AC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9DA950-2651-E9DD-C899-7ED81C16B281}"/>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680E9021-5A51-CAE2-43E7-39BFFA177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EEDC88-F901-058A-6F0F-2F3FC6CB2B9B}"/>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323113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10C7-D4BC-1544-7301-CF649480BD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E0DFEE-DF10-EF5B-0E51-0561C8D9D1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AF3A3CE-E626-6C89-0894-6DF1009DAA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0ED3BB-C59A-7882-FB18-35BFFAB6BEAB}"/>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6" name="Footer Placeholder 5">
            <a:extLst>
              <a:ext uri="{FF2B5EF4-FFF2-40B4-BE49-F238E27FC236}">
                <a16:creationId xmlns:a16="http://schemas.microsoft.com/office/drawing/2014/main" id="{89204564-A69E-FF4C-02A9-662105A1E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F8250-8F60-F6D2-7E03-D12660DC01C1}"/>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307897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C20C-3706-2AC3-6B8E-58145ABC21D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A051C74-0D56-EE5A-1AB3-27365C294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AAA27E8-A5E5-3F32-2C7D-257C9453A8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9A2F0A8-2D12-AC26-2E61-185C3DA22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24FEA6-4B25-30D6-FAAE-5391B64A4B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52562BE-DE5C-5366-A141-BF668122BEC0}"/>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8" name="Footer Placeholder 7">
            <a:extLst>
              <a:ext uri="{FF2B5EF4-FFF2-40B4-BE49-F238E27FC236}">
                <a16:creationId xmlns:a16="http://schemas.microsoft.com/office/drawing/2014/main" id="{DC7D3496-5CE0-F6BD-1A1A-E2993D8295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2C7879-34AA-F647-41DE-9DF06362CC03}"/>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11918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336A-2DF0-52E0-1144-0B5060ACA97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26BF22-42D7-FEAA-7BEE-3A5D8DF83017}"/>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4" name="Footer Placeholder 3">
            <a:extLst>
              <a:ext uri="{FF2B5EF4-FFF2-40B4-BE49-F238E27FC236}">
                <a16:creationId xmlns:a16="http://schemas.microsoft.com/office/drawing/2014/main" id="{DE4281CE-A582-B254-5BB6-4978F70C5A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73CF8-4CBB-C6AD-2852-1FA5015C17FD}"/>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74002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6DD41-1D71-F1BC-B352-297395C2A24A}"/>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3" name="Footer Placeholder 2">
            <a:extLst>
              <a:ext uri="{FF2B5EF4-FFF2-40B4-BE49-F238E27FC236}">
                <a16:creationId xmlns:a16="http://schemas.microsoft.com/office/drawing/2014/main" id="{063E1C77-8566-035A-8B67-A94D80FB07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7388ED-7ADD-A63B-CA87-615CD3DF1410}"/>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6807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3A1B-91CE-3712-02E4-9B2E477D48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1AA85AE-D6A2-786F-8CCF-F87C2FD88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C7691B0-1733-071B-5C95-183DD8EC6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F1E9A-0603-9CE1-132A-A430C6855CD9}"/>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6" name="Footer Placeholder 5">
            <a:extLst>
              <a:ext uri="{FF2B5EF4-FFF2-40B4-BE49-F238E27FC236}">
                <a16:creationId xmlns:a16="http://schemas.microsoft.com/office/drawing/2014/main" id="{0EBBAA42-939F-4255-65A1-C08703DA19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01E6F-5176-C27E-A864-0C85B08D64EE}"/>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65432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9E5E-7DD6-280F-E252-B4A2F0E4BF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A6CBB6F-335C-EE68-8D75-928017940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30A52-346F-478E-20E3-2B8F6973A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F27677-7134-56FE-2024-0E514EEF1502}"/>
              </a:ext>
            </a:extLst>
          </p:cNvPr>
          <p:cNvSpPr>
            <a:spLocks noGrp="1"/>
          </p:cNvSpPr>
          <p:nvPr>
            <p:ph type="dt" sz="half" idx="10"/>
          </p:nvPr>
        </p:nvSpPr>
        <p:spPr/>
        <p:txBody>
          <a:bodyPr/>
          <a:lstStyle/>
          <a:p>
            <a:fld id="{617E36DE-CB13-49A9-A8C4-3B48C699E570}" type="datetimeFigureOut">
              <a:rPr lang="en-GB" smtClean="0"/>
              <a:t>05/04/2023</a:t>
            </a:fld>
            <a:endParaRPr lang="en-GB"/>
          </a:p>
        </p:txBody>
      </p:sp>
      <p:sp>
        <p:nvSpPr>
          <p:cNvPr id="6" name="Footer Placeholder 5">
            <a:extLst>
              <a:ext uri="{FF2B5EF4-FFF2-40B4-BE49-F238E27FC236}">
                <a16:creationId xmlns:a16="http://schemas.microsoft.com/office/drawing/2014/main" id="{C1013357-B022-8694-BD83-2DBE1FBD69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3A61B-0FF6-3454-F85B-7E62EA9225FC}"/>
              </a:ext>
            </a:extLst>
          </p:cNvPr>
          <p:cNvSpPr>
            <a:spLocks noGrp="1"/>
          </p:cNvSpPr>
          <p:nvPr>
            <p:ph type="sldNum" sz="quarter" idx="12"/>
          </p:nvPr>
        </p:nvSpPr>
        <p:spPr/>
        <p:txBody>
          <a:bodyPr/>
          <a:lstStyle/>
          <a:p>
            <a:fld id="{16CE2D88-3801-44E8-8BE1-3414A4478C76}" type="slidenum">
              <a:rPr lang="en-GB" smtClean="0"/>
              <a:t>‹#›</a:t>
            </a:fld>
            <a:endParaRPr lang="en-GB"/>
          </a:p>
        </p:txBody>
      </p:sp>
    </p:spTree>
    <p:extLst>
      <p:ext uri="{BB962C8B-B14F-4D97-AF65-F5344CB8AC3E}">
        <p14:creationId xmlns:p14="http://schemas.microsoft.com/office/powerpoint/2010/main" val="137097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985F2-3644-3ACE-7FAC-D01172426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3F6D96E-CA18-1FD2-E3FA-6F72A037B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E4A29EA-4497-B485-084D-9CC8D6285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36DE-CB13-49A9-A8C4-3B48C699E570}" type="datetimeFigureOut">
              <a:rPr lang="en-GB" smtClean="0"/>
              <a:t>05/04/2023</a:t>
            </a:fld>
            <a:endParaRPr lang="en-GB"/>
          </a:p>
        </p:txBody>
      </p:sp>
      <p:sp>
        <p:nvSpPr>
          <p:cNvPr id="5" name="Footer Placeholder 4">
            <a:extLst>
              <a:ext uri="{FF2B5EF4-FFF2-40B4-BE49-F238E27FC236}">
                <a16:creationId xmlns:a16="http://schemas.microsoft.com/office/drawing/2014/main" id="{9C98F995-E785-4942-5B6B-692A8BC28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213A7-3BA4-914F-6A10-45298288E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E2D88-3801-44E8-8BE1-3414A4478C76}" type="slidenum">
              <a:rPr lang="en-GB" smtClean="0"/>
              <a:t>‹#›</a:t>
            </a:fld>
            <a:endParaRPr lang="en-GB"/>
          </a:p>
        </p:txBody>
      </p:sp>
    </p:spTree>
    <p:extLst>
      <p:ext uri="{BB962C8B-B14F-4D97-AF65-F5344CB8AC3E}">
        <p14:creationId xmlns:p14="http://schemas.microsoft.com/office/powerpoint/2010/main" val="223976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3.bin"/><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4.bin"/><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5.bin"/><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7.bin"/><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8.bin"/><Relationship Id="rId1" Type="http://schemas.openxmlformats.org/officeDocument/2006/relationships/slideLayout" Target="../slideLayouts/slideLayout14.xml"/><Relationship Id="rId5" Type="http://schemas.openxmlformats.org/officeDocument/2006/relationships/hyperlink" Target="https://www.freepik.com/free-vector/gradient-template-gantt-chart_10182353.htm#query=gantt%20chart&amp;position=2&amp;from_view=search&amp;track=sph"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1.bin"/><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3.bin"/><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hyperlink" Target="https://slack.com/intl/it-it/blog/collaboration/mastering-time-management-at-work" TargetMode="External"/><Relationship Id="rId3" Type="http://schemas.openxmlformats.org/officeDocument/2006/relationships/hyperlink" Target="https://www.toppr.com/guides/business-management-and-entrepreneurship/nature-of-management-and-its-process/management-functions" TargetMode="External"/><Relationship Id="rId7" Type="http://schemas.openxmlformats.org/officeDocument/2006/relationships/hyperlink" Target="https://hbr.org/2016/06/the-secrets-of-great-teamwork" TargetMode="External"/><Relationship Id="rId2" Type="http://schemas.openxmlformats.org/officeDocument/2006/relationships/hyperlink" Target="https://eagletraining.co.uk/2020/11/26/importance-of-working-with-others/#:~:text=Well%2C%20working%20with%20others%20is,culture%2C%20rules%2C%20and%20values" TargetMode="External"/><Relationship Id="rId1" Type="http://schemas.openxmlformats.org/officeDocument/2006/relationships/slideLayout" Target="../slideLayouts/slideLayout16.xml"/><Relationship Id="rId6" Type="http://schemas.openxmlformats.org/officeDocument/2006/relationships/hyperlink" Target="https://hbr.org/2020/01/time-management-is-about-more-than-life-hacks?registration=success" TargetMode="External"/><Relationship Id="rId5" Type="http://schemas.openxmlformats.org/officeDocument/2006/relationships/hyperlink" Target="https://slideplayer.it/slide/199543/" TargetMode="External"/><Relationship Id="rId4" Type="http://schemas.openxmlformats.org/officeDocument/2006/relationships/hyperlink" Target="https://corporatefinanceinstitute.com/resources/careers/soft-skills/time-management-list-tip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9.bin"/><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32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sz="1867" b="1" dirty="0" err="1">
                <a:solidFill>
                  <a:schemeClr val="tx1"/>
                </a:solidFill>
              </a:rPr>
              <a:t>Höfundur</a:t>
            </a:r>
            <a:r>
              <a:rPr lang="en-US" altLang="ko-KR" sz="1867" b="1" dirty="0">
                <a:solidFill>
                  <a:schemeClr val="tx1"/>
                </a:solidFill>
              </a:rPr>
              <a:t>: IHF</a:t>
            </a:r>
            <a:endParaRPr lang="en-US" altLang="ko-KR" sz="1867"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1067"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3" name="TextBox 2">
            <a:extLst>
              <a:ext uri="{FF2B5EF4-FFF2-40B4-BE49-F238E27FC236}">
                <a16:creationId xmlns:a16="http://schemas.microsoft.com/office/drawing/2014/main" id="{28F74488-01A7-5A35-7533-1E3499559385}"/>
              </a:ext>
            </a:extLst>
          </p:cNvPr>
          <p:cNvSpPr txBox="1"/>
          <p:nvPr/>
        </p:nvSpPr>
        <p:spPr>
          <a:xfrm>
            <a:off x="1118260" y="4259398"/>
            <a:ext cx="10664042" cy="400110"/>
          </a:xfrm>
          <a:prstGeom prst="rect">
            <a:avLst/>
          </a:prstGeom>
          <a:noFill/>
        </p:spPr>
        <p:txBody>
          <a:bodyPr wrap="square">
            <a:spAutoFit/>
          </a:bodyPr>
          <a:lstStyle/>
          <a:p>
            <a:pPr algn="ctr"/>
            <a:r>
              <a:rPr lang="en-GB" sz="2000" dirty="0"/>
              <a:t> </a:t>
            </a:r>
            <a:r>
              <a:rPr lang="en-GB" sz="2000" dirty="0" err="1"/>
              <a:t>Frumkvöðlafærni</a:t>
            </a:r>
            <a:endParaRPr lang="en-GB" sz="2000" dirty="0"/>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6B96F-E244-4E2C-15B3-53BD32256FB2}"/>
              </a:ext>
            </a:extLst>
          </p:cNvPr>
          <p:cNvSpPr txBox="1"/>
          <p:nvPr/>
        </p:nvSpPr>
        <p:spPr>
          <a:xfrm>
            <a:off x="808804" y="1509785"/>
            <a:ext cx="11294678" cy="136723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b="1" i="0" u="none" strike="noStrike" dirty="0" err="1">
                <a:solidFill>
                  <a:srgbClr val="000000"/>
                </a:solidFill>
                <a:effectLst/>
              </a:rPr>
              <a:t>Óformleg</a:t>
            </a:r>
            <a:r>
              <a:rPr lang="en-GB" b="0" i="0" u="none" strike="noStrike" dirty="0">
                <a:solidFill>
                  <a:srgbClr val="000000"/>
                </a:solidFill>
                <a:effectLst/>
              </a:rPr>
              <a:t> </a:t>
            </a:r>
            <a:r>
              <a:rPr lang="en-GB" b="0" i="0" u="none" strike="noStrike" dirty="0" err="1">
                <a:solidFill>
                  <a:srgbClr val="000000"/>
                </a:solidFill>
                <a:effectLst/>
              </a:rPr>
              <a:t>áætlanagerð</a:t>
            </a:r>
            <a:r>
              <a:rPr lang="en-GB" b="0" i="0" u="none" strike="noStrike" dirty="0">
                <a:solidFill>
                  <a:srgbClr val="000000"/>
                </a:solidFill>
                <a:effectLst/>
              </a:rPr>
              <a:t> </a:t>
            </a:r>
            <a:r>
              <a:rPr lang="en-GB" b="0" i="0" u="none" strike="noStrike" dirty="0" err="1">
                <a:solidFill>
                  <a:srgbClr val="000000"/>
                </a:solidFill>
                <a:effectLst/>
              </a:rPr>
              <a:t>gefur</a:t>
            </a:r>
            <a:r>
              <a:rPr lang="en-GB" b="0" i="0" u="none" strike="noStrike" dirty="0">
                <a:solidFill>
                  <a:srgbClr val="000000"/>
                </a:solidFill>
                <a:effectLst/>
              </a:rPr>
              <a:t> </a:t>
            </a:r>
            <a:r>
              <a:rPr lang="en-GB" b="0" i="0" u="none" strike="noStrike" dirty="0" err="1">
                <a:solidFill>
                  <a:srgbClr val="000000"/>
                </a:solidFill>
                <a:effectLst/>
              </a:rPr>
              <a:t>fókus</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dirty="0" err="1">
                <a:solidFill>
                  <a:srgbClr val="000000"/>
                </a:solidFill>
              </a:rPr>
              <a:t>skemmri</a:t>
            </a:r>
            <a:r>
              <a:rPr lang="en-GB" dirty="0">
                <a:solidFill>
                  <a:srgbClr val="000000"/>
                </a:solidFill>
              </a:rPr>
              <a:t> </a:t>
            </a:r>
            <a:r>
              <a:rPr lang="en-GB" dirty="0" err="1">
                <a:solidFill>
                  <a:srgbClr val="000000"/>
                </a:solidFill>
              </a:rPr>
              <a:t>tíma</a:t>
            </a:r>
            <a:r>
              <a:rPr lang="en-GB" dirty="0">
                <a:solidFill>
                  <a:srgbClr val="000000"/>
                </a:solidFill>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getur</a:t>
            </a:r>
            <a:r>
              <a:rPr lang="en-GB" b="0" i="0" u="none" strike="noStrike" dirty="0">
                <a:solidFill>
                  <a:srgbClr val="000000"/>
                </a:solidFill>
                <a:effectLst/>
              </a:rPr>
              <a:t>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nauðsynlegt</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fyrirtækið</a:t>
            </a:r>
            <a:r>
              <a:rPr lang="en-GB" b="0" i="0" u="none" strike="noStrike" dirty="0">
                <a:solidFill>
                  <a:srgbClr val="000000"/>
                </a:solidFill>
                <a:effectLst/>
              </a:rPr>
              <a:t>. </a:t>
            </a:r>
            <a:r>
              <a:rPr lang="en-GB" b="0" i="0" u="none" strike="noStrike" dirty="0" err="1">
                <a:solidFill>
                  <a:srgbClr val="000000"/>
                </a:solidFill>
                <a:effectLst/>
              </a:rPr>
              <a:t>Hjá</a:t>
            </a:r>
            <a:r>
              <a:rPr lang="en-GB" b="0" i="0" u="none" strike="noStrike" dirty="0">
                <a:solidFill>
                  <a:srgbClr val="000000"/>
                </a:solidFill>
                <a:effectLst/>
              </a:rPr>
              <a:t> </a:t>
            </a:r>
            <a:r>
              <a:rPr lang="en-GB" b="0" i="0" u="none" strike="noStrike" dirty="0" err="1">
                <a:solidFill>
                  <a:srgbClr val="000000"/>
                </a:solidFill>
                <a:effectLst/>
              </a:rPr>
              <a:t>fyrirtæki</a:t>
            </a:r>
            <a:r>
              <a:rPr lang="en-GB" b="0" i="0" u="none" strike="noStrike" dirty="0">
                <a:solidFill>
                  <a:srgbClr val="000000"/>
                </a:solidFill>
                <a:effectLst/>
              </a:rPr>
              <a:t>/</a:t>
            </a:r>
            <a:r>
              <a:rPr lang="en-GB" b="0" i="0" u="none" strike="noStrike" dirty="0" err="1">
                <a:solidFill>
                  <a:srgbClr val="000000"/>
                </a:solidFill>
                <a:effectLst/>
              </a:rPr>
              <a:t>stofnun</a:t>
            </a:r>
            <a:r>
              <a:rPr lang="en-GB" b="0" i="0" u="none" strike="noStrike" dirty="0">
                <a:solidFill>
                  <a:srgbClr val="000000"/>
                </a:solidFill>
                <a:effectLst/>
              </a:rPr>
              <a:t> geta </a:t>
            </a:r>
            <a:r>
              <a:rPr lang="en-GB" b="0" i="0" u="none" strike="noStrike" dirty="0" err="1">
                <a:solidFill>
                  <a:srgbClr val="000000"/>
                </a:solidFill>
                <a:effectLst/>
              </a:rPr>
              <a:t>ýmsar</a:t>
            </a:r>
            <a:r>
              <a:rPr lang="en-GB" b="0" i="0" u="none" strike="noStrike" dirty="0">
                <a:solidFill>
                  <a:srgbClr val="000000"/>
                </a:solidFill>
                <a:effectLst/>
              </a:rPr>
              <a:t> </a:t>
            </a:r>
            <a:r>
              <a:rPr lang="en-GB" b="0" i="0" u="none" strike="noStrike" dirty="0" err="1">
                <a:solidFill>
                  <a:srgbClr val="000000"/>
                </a:solidFill>
                <a:effectLst/>
              </a:rPr>
              <a:t>einingar</a:t>
            </a:r>
            <a:r>
              <a:rPr lang="en-GB" b="0" i="0" u="none" strike="noStrike" dirty="0">
                <a:solidFill>
                  <a:srgbClr val="000000"/>
                </a:solidFill>
                <a:effectLst/>
              </a:rPr>
              <a:t>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sínar</a:t>
            </a:r>
            <a:r>
              <a:rPr lang="en-GB" b="0" i="0" u="none" strike="noStrike" dirty="0">
                <a:solidFill>
                  <a:srgbClr val="000000"/>
                </a:solidFill>
                <a:effectLst/>
              </a:rPr>
              <a:t> </a:t>
            </a:r>
            <a:r>
              <a:rPr lang="en-GB" b="0" i="0" u="none" strike="noStrike" dirty="0" err="1">
                <a:solidFill>
                  <a:srgbClr val="000000"/>
                </a:solidFill>
                <a:effectLst/>
              </a:rPr>
              <a:t>eigin</a:t>
            </a:r>
            <a:r>
              <a:rPr lang="en-GB" b="0" i="0" u="none" strike="noStrike" dirty="0">
                <a:solidFill>
                  <a:srgbClr val="000000"/>
                </a:solidFill>
                <a:effectLst/>
              </a:rPr>
              <a:t> </a:t>
            </a:r>
            <a:r>
              <a:rPr lang="en-GB" b="0" i="0" u="none" strike="noStrike" dirty="0" err="1">
                <a:solidFill>
                  <a:srgbClr val="000000"/>
                </a:solidFill>
                <a:effectLst/>
              </a:rPr>
              <a:t>óformlegu</a:t>
            </a:r>
            <a:r>
              <a:rPr lang="en-GB" b="0" i="0" u="none" strike="noStrike" dirty="0">
                <a:solidFill>
                  <a:srgbClr val="000000"/>
                </a:solidFill>
                <a:effectLst/>
              </a:rPr>
              <a:t> </a:t>
            </a:r>
            <a:r>
              <a:rPr lang="en-GB" b="0" i="0" u="none" strike="noStrike" dirty="0" err="1">
                <a:solidFill>
                  <a:srgbClr val="000000"/>
                </a:solidFill>
                <a:effectLst/>
              </a:rPr>
              <a:t>áætlanir</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b="0" i="0" u="none" strike="noStrike" dirty="0">
                <a:solidFill>
                  <a:srgbClr val="000000"/>
                </a:solidFill>
                <a:effectLst/>
              </a:rPr>
              <a:t>Ef </a:t>
            </a:r>
            <a:r>
              <a:rPr lang="en-GB" b="0" i="0" u="none" strike="noStrike" dirty="0" err="1">
                <a:solidFill>
                  <a:srgbClr val="000000"/>
                </a:solidFill>
                <a:effectLst/>
              </a:rPr>
              <a:t>fyrirtækið</a:t>
            </a:r>
            <a:r>
              <a:rPr lang="en-GB" b="0" i="0" u="none" strike="noStrike" dirty="0">
                <a:solidFill>
                  <a:srgbClr val="000000"/>
                </a:solidFill>
                <a:effectLst/>
              </a:rPr>
              <a:t> </a:t>
            </a:r>
            <a:r>
              <a:rPr lang="en-GB" b="0" i="0" u="none" strike="noStrike" dirty="0" err="1">
                <a:solidFill>
                  <a:srgbClr val="000000"/>
                </a:solidFill>
                <a:effectLst/>
              </a:rPr>
              <a:t>vill</a:t>
            </a:r>
            <a:r>
              <a:rPr lang="en-GB" b="0" i="0" u="none" strike="noStrike" dirty="0">
                <a:solidFill>
                  <a:srgbClr val="000000"/>
                </a:solidFill>
                <a:effectLst/>
              </a:rPr>
              <a:t> </a:t>
            </a:r>
            <a:r>
              <a:rPr lang="en-GB" b="0" i="0" u="none" strike="noStrike" dirty="0" err="1">
                <a:solidFill>
                  <a:srgbClr val="000000"/>
                </a:solidFill>
                <a:effectLst/>
              </a:rPr>
              <a:t>hins</a:t>
            </a:r>
            <a:r>
              <a:rPr lang="en-GB" b="0" i="0" u="none" strike="noStrike" dirty="0">
                <a:solidFill>
                  <a:srgbClr val="000000"/>
                </a:solidFill>
                <a:effectLst/>
              </a:rPr>
              <a:t> </a:t>
            </a:r>
            <a:r>
              <a:rPr lang="en-GB" b="0" i="0" u="none" strike="noStrike" dirty="0" err="1">
                <a:solidFill>
                  <a:srgbClr val="000000"/>
                </a:solidFill>
                <a:effectLst/>
              </a:rPr>
              <a:t>vegar</a:t>
            </a:r>
            <a:r>
              <a:rPr lang="en-GB" b="0" i="0" u="none" strike="noStrike" dirty="0">
                <a:solidFill>
                  <a:srgbClr val="000000"/>
                </a:solidFill>
                <a:effectLst/>
              </a:rPr>
              <a:t> </a:t>
            </a:r>
            <a:r>
              <a:rPr lang="en-GB" b="0" i="0" u="none" strike="noStrike" dirty="0" err="1">
                <a:solidFill>
                  <a:srgbClr val="000000"/>
                </a:solidFill>
                <a:effectLst/>
              </a:rPr>
              <a:t>vaxa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metnaðarfullum</a:t>
            </a:r>
            <a:r>
              <a:rPr lang="en-GB" b="0" i="0" u="none" strike="noStrike" dirty="0">
                <a:solidFill>
                  <a:srgbClr val="000000"/>
                </a:solidFill>
                <a:effectLst/>
              </a:rPr>
              <a:t> </a:t>
            </a:r>
            <a:r>
              <a:rPr lang="en-GB" b="0" i="0" u="none" strike="noStrike" dirty="0" err="1">
                <a:solidFill>
                  <a:srgbClr val="000000"/>
                </a:solidFill>
                <a:effectLst/>
              </a:rPr>
              <a:t>markmiðum</a:t>
            </a:r>
            <a:r>
              <a:rPr lang="en-GB" b="0" i="0" u="none" strike="noStrike" dirty="0">
                <a:solidFill>
                  <a:srgbClr val="000000"/>
                </a:solidFill>
                <a:effectLst/>
              </a:rPr>
              <a:t>, </a:t>
            </a:r>
            <a:r>
              <a:rPr lang="en-GB" b="0" i="0" u="none" strike="noStrike" dirty="0" err="1">
                <a:solidFill>
                  <a:srgbClr val="000000"/>
                </a:solidFill>
                <a:effectLst/>
              </a:rPr>
              <a:t>þá</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skipulagsferlið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formlegt</a:t>
            </a:r>
            <a:r>
              <a:rPr lang="en-GB" b="0" i="0" u="none" strike="noStrike" dirty="0">
                <a:solidFill>
                  <a:srgbClr val="000000"/>
                </a:solidFill>
                <a:effectLst/>
              </a:rPr>
              <a:t>, </a:t>
            </a:r>
            <a:r>
              <a:rPr lang="en-GB" b="0" i="0" u="none" strike="noStrike" dirty="0" err="1">
                <a:solidFill>
                  <a:srgbClr val="000000"/>
                </a:solidFill>
                <a:effectLst/>
              </a:rPr>
              <a:t>skriflegt</a:t>
            </a:r>
            <a:r>
              <a:rPr lang="en-GB" b="0" i="0" u="none" strike="noStrike" dirty="0">
                <a:solidFill>
                  <a:srgbClr val="000000"/>
                </a:solidFill>
                <a:effectLst/>
              </a:rPr>
              <a:t>, </a:t>
            </a:r>
            <a:r>
              <a:rPr lang="en-GB" b="1" dirty="0" err="1">
                <a:solidFill>
                  <a:srgbClr val="000000"/>
                </a:solidFill>
              </a:rPr>
              <a:t>formlegt</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fela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sameiginleg</a:t>
            </a:r>
            <a:r>
              <a:rPr lang="en-GB" b="0" i="0" u="none" strike="noStrike" dirty="0">
                <a:solidFill>
                  <a:srgbClr val="000000"/>
                </a:solidFill>
                <a:effectLst/>
              </a:rPr>
              <a:t> </a:t>
            </a:r>
            <a:r>
              <a:rPr lang="en-GB" b="0" i="0" u="none" strike="noStrike" dirty="0" err="1">
                <a:solidFill>
                  <a:srgbClr val="000000"/>
                </a:solidFill>
                <a:effectLst/>
              </a:rPr>
              <a:t>skipulagsmarkmið</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10940B-A504-3D1F-1B67-23F83573E445}"/>
              </a:ext>
            </a:extLst>
          </p:cNvPr>
          <p:cNvSpPr txBox="1"/>
          <p:nvPr/>
        </p:nvSpPr>
        <p:spPr>
          <a:xfrm>
            <a:off x="819397" y="2877019"/>
            <a:ext cx="11284085" cy="3693319"/>
          </a:xfrm>
          <a:prstGeom prst="rect">
            <a:avLst/>
          </a:prstGeom>
          <a:noFill/>
        </p:spPr>
        <p:txBody>
          <a:bodyPr wrap="square" rtlCol="0">
            <a:spAutoFit/>
          </a:bodyPr>
          <a:lstStyle/>
          <a:p>
            <a:r>
              <a:rPr lang="en-GB" dirty="0" err="1"/>
              <a:t>Önnur</a:t>
            </a:r>
            <a:r>
              <a:rPr lang="en-GB" dirty="0"/>
              <a:t> </a:t>
            </a:r>
            <a:r>
              <a:rPr lang="en-GB" dirty="0" err="1"/>
              <a:t>hugtök</a:t>
            </a:r>
            <a:r>
              <a:rPr lang="en-GB" dirty="0"/>
              <a:t>:</a:t>
            </a:r>
          </a:p>
          <a:p>
            <a:pPr marL="285750" indent="-285750">
              <a:buFont typeface="Arial" panose="020B0604020202020204" pitchFamily="34" charset="0"/>
              <a:buChar char="•"/>
            </a:pP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gera</a:t>
            </a:r>
            <a:r>
              <a:rPr lang="en-GB" b="0" i="0" u="none" strike="noStrike" dirty="0">
                <a:solidFill>
                  <a:srgbClr val="000000"/>
                </a:solidFill>
                <a:effectLst/>
              </a:rPr>
              <a:t> </a:t>
            </a:r>
            <a:r>
              <a:rPr lang="en-GB" b="0" i="0" u="none" strike="noStrike" dirty="0" err="1">
                <a:solidFill>
                  <a:srgbClr val="000000"/>
                </a:solidFill>
                <a:effectLst/>
              </a:rPr>
              <a:t>fyrirtækið</a:t>
            </a:r>
            <a:r>
              <a:rPr lang="en-GB" b="0" i="0" u="none" strike="noStrike" dirty="0">
                <a:solidFill>
                  <a:srgbClr val="000000"/>
                </a:solidFill>
                <a:effectLst/>
              </a:rPr>
              <a:t> </a:t>
            </a:r>
            <a:r>
              <a:rPr lang="en-GB" b="0" i="0" u="none" strike="noStrike" dirty="0" err="1">
                <a:solidFill>
                  <a:srgbClr val="000000"/>
                </a:solidFill>
                <a:effectLst/>
              </a:rPr>
              <a:t>samkeppnishæft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sínu</a:t>
            </a:r>
            <a:r>
              <a:rPr lang="en-GB" b="0" i="0" u="none" strike="noStrike" dirty="0">
                <a:solidFill>
                  <a:srgbClr val="000000"/>
                </a:solidFill>
                <a:effectLst/>
              </a:rPr>
              <a:t> </a:t>
            </a:r>
            <a:r>
              <a:rPr lang="en-GB" b="0" i="0" u="none" strike="noStrike" dirty="0" err="1">
                <a:solidFill>
                  <a:srgbClr val="000000"/>
                </a:solidFill>
                <a:effectLst/>
              </a:rPr>
              <a:t>umhverfi</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1" i="0" u="none" strike="noStrike" dirty="0" err="1">
                <a:solidFill>
                  <a:srgbClr val="000000"/>
                </a:solidFill>
                <a:effectLst/>
              </a:rPr>
              <a:t>stefnumótun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gera</a:t>
            </a:r>
            <a:r>
              <a:rPr lang="en-GB" b="0" i="0" u="none" strike="noStrike" dirty="0">
                <a:solidFill>
                  <a:srgbClr val="000000"/>
                </a:solidFill>
                <a:effectLst/>
              </a:rPr>
              <a:t> </a:t>
            </a:r>
            <a:r>
              <a:rPr lang="en-GB" b="0" i="0" u="none" strike="noStrike" dirty="0" err="1">
                <a:solidFill>
                  <a:srgbClr val="000000"/>
                </a:solidFill>
                <a:effectLst/>
              </a:rPr>
              <a:t>grein</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samkeppnismöguleikum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ógnunum</a:t>
            </a:r>
            <a:r>
              <a:rPr lang="en-GB" b="0" i="0" u="none" strike="noStrike" dirty="0">
                <a:solidFill>
                  <a:srgbClr val="000000"/>
                </a:solidFill>
                <a:effectLst/>
              </a:rPr>
              <a:t>, </a:t>
            </a:r>
            <a:r>
              <a:rPr lang="en-GB" b="0" i="0" u="none" strike="noStrike" dirty="0" err="1">
                <a:solidFill>
                  <a:srgbClr val="000000"/>
                </a:solidFill>
                <a:effectLst/>
              </a:rPr>
              <a:t>styrkleikum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takmörkunum</a:t>
            </a:r>
            <a:r>
              <a:rPr lang="en-GB" b="0" i="0" u="none" strike="noStrike" dirty="0">
                <a:solidFill>
                  <a:srgbClr val="000000"/>
                </a:solidFill>
                <a:effectLst/>
              </a:rPr>
              <a:t> </a:t>
            </a:r>
            <a:r>
              <a:rPr lang="en-GB" b="0" i="0" u="none" strike="noStrike" dirty="0" err="1">
                <a:solidFill>
                  <a:srgbClr val="000000"/>
                </a:solidFill>
                <a:effectLst/>
              </a:rPr>
              <a:t>fyrirtækisins</a:t>
            </a:r>
            <a:r>
              <a:rPr lang="en-GB" dirty="0"/>
              <a:t>. </a:t>
            </a:r>
            <a:r>
              <a:rPr lang="en-GB" b="0" i="0" u="none" strike="noStrike" dirty="0" err="1">
                <a:solidFill>
                  <a:srgbClr val="000000"/>
                </a:solidFill>
                <a:effectLst/>
              </a:rPr>
              <a:t>Tímalengd</a:t>
            </a:r>
            <a:r>
              <a:rPr lang="en-GB" b="0" i="0" u="none" strike="noStrike" dirty="0">
                <a:solidFill>
                  <a:srgbClr val="000000"/>
                </a:solidFill>
                <a:effectLst/>
              </a:rPr>
              <a:t> </a:t>
            </a:r>
            <a:r>
              <a:rPr lang="en-GB" b="0" i="0" u="none" strike="noStrike" dirty="0" err="1">
                <a:solidFill>
                  <a:srgbClr val="000000"/>
                </a:solidFill>
                <a:effectLst/>
              </a:rPr>
              <a:t>stefnumótunar</a:t>
            </a:r>
            <a:r>
              <a:rPr lang="en-GB" dirty="0">
                <a:solidFill>
                  <a:srgbClr val="000000"/>
                </a:solidFill>
              </a:rPr>
              <a:t> </a:t>
            </a:r>
            <a:r>
              <a:rPr lang="en-GB" dirty="0" err="1">
                <a:solidFill>
                  <a:srgbClr val="000000"/>
                </a:solidFill>
              </a:rPr>
              <a:t>tímabils</a:t>
            </a:r>
            <a:r>
              <a:rPr lang="en-GB" b="0" i="0" u="none" strike="noStrike" dirty="0">
                <a:solidFill>
                  <a:srgbClr val="000000"/>
                </a:solidFill>
                <a:effectLst/>
              </a:rPr>
              <a:t> er </a:t>
            </a:r>
            <a:r>
              <a:rPr lang="en-GB" b="0" i="0" u="none" strike="noStrike" dirty="0" err="1">
                <a:solidFill>
                  <a:srgbClr val="000000"/>
                </a:solidFill>
                <a:effectLst/>
              </a:rPr>
              <a:t>oftast</a:t>
            </a:r>
            <a:r>
              <a:rPr lang="en-GB" b="0" i="0" u="none" strike="noStrike" dirty="0">
                <a:solidFill>
                  <a:srgbClr val="000000"/>
                </a:solidFill>
                <a:effectLst/>
              </a:rPr>
              <a:t> </a:t>
            </a:r>
            <a:r>
              <a:rPr lang="en-GB" b="0" i="0" u="none" strike="noStrike" dirty="0" err="1">
                <a:solidFill>
                  <a:srgbClr val="000000"/>
                </a:solidFill>
                <a:effectLst/>
              </a:rPr>
              <a:t>þrjú</a:t>
            </a:r>
            <a:r>
              <a:rPr lang="en-GB" b="0" i="0" u="none" strike="noStrike" dirty="0">
                <a:solidFill>
                  <a:srgbClr val="000000"/>
                </a:solidFill>
                <a:effectLst/>
              </a:rPr>
              <a:t> </a:t>
            </a:r>
            <a:r>
              <a:rPr lang="en-GB" b="0" i="0" u="none" strike="noStrike" dirty="0" err="1">
                <a:solidFill>
                  <a:srgbClr val="000000"/>
                </a:solidFill>
                <a:effectLst/>
              </a:rPr>
              <a:t>ár</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lengri</a:t>
            </a:r>
            <a:r>
              <a:rPr lang="en-GB" b="0" i="0" u="none" strike="noStrike" dirty="0">
                <a:solidFill>
                  <a:srgbClr val="000000"/>
                </a:solidFill>
                <a:effectLst/>
              </a:rPr>
              <a:t>. </a:t>
            </a:r>
            <a:r>
              <a:rPr lang="en-GB" b="0" i="0" u="none" strike="noStrike" dirty="0" err="1">
                <a:solidFill>
                  <a:srgbClr val="000000"/>
                </a:solidFill>
                <a:effectLst/>
              </a:rPr>
              <a:t>Almennt</a:t>
            </a:r>
            <a:r>
              <a:rPr lang="en-GB" b="0" i="0" u="none" strike="noStrike" dirty="0">
                <a:solidFill>
                  <a:srgbClr val="000000"/>
                </a:solidFill>
                <a:effectLst/>
              </a:rPr>
              <a:t> </a:t>
            </a:r>
            <a:r>
              <a:rPr lang="en-GB" b="0" i="0" u="none" strike="noStrike" dirty="0" err="1">
                <a:solidFill>
                  <a:srgbClr val="000000"/>
                </a:solidFill>
                <a:effectLst/>
              </a:rPr>
              <a:t>talað</a:t>
            </a:r>
            <a:r>
              <a:rPr lang="en-GB" b="0" i="0" u="none" strike="noStrike" dirty="0">
                <a:solidFill>
                  <a:srgbClr val="000000"/>
                </a:solidFill>
                <a:effectLst/>
              </a:rPr>
              <a:t> </a:t>
            </a:r>
            <a:r>
              <a:rPr lang="en-GB" b="0" i="0" u="none" strike="noStrike" dirty="0" err="1">
                <a:solidFill>
                  <a:srgbClr val="000000"/>
                </a:solidFill>
                <a:effectLst/>
              </a:rPr>
              <a:t>tekur</a:t>
            </a:r>
            <a:r>
              <a:rPr lang="en-GB" b="0" i="0" u="none" strike="noStrike" dirty="0">
                <a:solidFill>
                  <a:srgbClr val="000000"/>
                </a:solidFill>
                <a:effectLst/>
              </a:rPr>
              <a:t> </a:t>
            </a:r>
            <a:r>
              <a:rPr lang="en-GB" b="0" i="0" u="none" strike="noStrike" dirty="0" err="1">
                <a:solidFill>
                  <a:srgbClr val="000000"/>
                </a:solidFill>
                <a:effectLst/>
              </a:rPr>
              <a:t>öll</a:t>
            </a:r>
            <a:r>
              <a:rPr lang="en-GB" b="0" i="0" u="none" strike="noStrike" dirty="0">
                <a:solidFill>
                  <a:srgbClr val="000000"/>
                </a:solidFill>
                <a:effectLst/>
              </a:rPr>
              <a:t> </a:t>
            </a:r>
            <a:r>
              <a:rPr lang="en-GB" b="0" i="0" u="none" strike="noStrike" dirty="0" err="1">
                <a:solidFill>
                  <a:srgbClr val="000000"/>
                </a:solidFill>
                <a:effectLst/>
              </a:rPr>
              <a:t>skipulagsheildin</a:t>
            </a:r>
            <a:r>
              <a:rPr lang="en-GB" b="0" i="0" u="none" strike="noStrike" dirty="0">
                <a:solidFill>
                  <a:srgbClr val="000000"/>
                </a:solidFill>
                <a:effectLst/>
              </a:rPr>
              <a:t> </a:t>
            </a:r>
            <a:r>
              <a:rPr lang="en-GB" b="0" i="0" u="none" strike="noStrike" dirty="0" err="1">
                <a:solidFill>
                  <a:srgbClr val="000000"/>
                </a:solidFill>
                <a:effectLst/>
              </a:rPr>
              <a:t>þátt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stefnumótun</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markmiðasetningu</a:t>
            </a:r>
            <a:r>
              <a:rPr lang="en-GB" b="0" i="0" u="none" strike="noStrike" dirty="0">
                <a:solidFill>
                  <a:srgbClr val="000000"/>
                </a:solidFill>
                <a:effectLst/>
              </a:rPr>
              <a:t>. </a:t>
            </a:r>
            <a:r>
              <a:rPr lang="en-GB" b="0" i="0" u="none" strike="noStrike" dirty="0" err="1">
                <a:solidFill>
                  <a:srgbClr val="000000"/>
                </a:solidFill>
                <a:effectLst/>
              </a:rPr>
              <a:t>Hún</a:t>
            </a:r>
            <a:r>
              <a:rPr lang="en-GB" b="0" i="0" u="none" strike="noStrike" dirty="0">
                <a:solidFill>
                  <a:srgbClr val="000000"/>
                </a:solidFill>
                <a:effectLst/>
              </a:rPr>
              <a:t> </a:t>
            </a:r>
            <a:r>
              <a:rPr lang="en-GB" dirty="0" err="1">
                <a:solidFill>
                  <a:srgbClr val="000000"/>
                </a:solidFill>
              </a:rPr>
              <a:t>byggir</a:t>
            </a:r>
            <a:r>
              <a:rPr lang="en-GB" dirty="0">
                <a:solidFill>
                  <a:srgbClr val="000000"/>
                </a:solidFill>
              </a:rPr>
              <a:t> </a:t>
            </a:r>
            <a:r>
              <a:rPr lang="en-GB" dirty="0" err="1">
                <a:solidFill>
                  <a:srgbClr val="000000"/>
                </a:solidFill>
              </a:rPr>
              <a:t>almennt</a:t>
            </a:r>
            <a:r>
              <a:rPr lang="en-GB" dirty="0">
                <a:solidFill>
                  <a:srgbClr val="000000"/>
                </a:solidFill>
              </a:rPr>
              <a:t>  </a:t>
            </a:r>
            <a:r>
              <a:rPr lang="en-GB" dirty="0" err="1">
                <a:solidFill>
                  <a:srgbClr val="000000"/>
                </a:solidFill>
              </a:rPr>
              <a:t>á</a:t>
            </a:r>
            <a:r>
              <a:rPr lang="en-GB" dirty="0">
                <a:solidFill>
                  <a:srgbClr val="000000"/>
                </a:solidFill>
              </a:rPr>
              <a:t> </a:t>
            </a:r>
            <a:r>
              <a:rPr lang="en-GB" dirty="0" err="1">
                <a:solidFill>
                  <a:srgbClr val="000000"/>
                </a:solidFill>
              </a:rPr>
              <a:t>sýn</a:t>
            </a:r>
            <a:r>
              <a:rPr lang="en-GB" dirty="0">
                <a:solidFill>
                  <a:srgbClr val="000000"/>
                </a:solidFill>
              </a:rPr>
              <a:t> </a:t>
            </a:r>
            <a:r>
              <a:rPr lang="en-GB" dirty="0" err="1">
                <a:solidFill>
                  <a:srgbClr val="000000"/>
                </a:solidFill>
              </a:rPr>
              <a:t>skipulagsheildarinnar</a:t>
            </a:r>
            <a:r>
              <a:rPr lang="en-GB" dirty="0">
                <a:solidFill>
                  <a:srgbClr val="000000"/>
                </a:solidFill>
              </a:rPr>
              <a:t> </a:t>
            </a:r>
            <a:r>
              <a:rPr lang="en-GB" dirty="0" err="1">
                <a:solidFill>
                  <a:srgbClr val="000000"/>
                </a:solidFill>
              </a:rPr>
              <a:t>og</a:t>
            </a:r>
            <a:r>
              <a:rPr lang="en-GB" dirty="0">
                <a:solidFill>
                  <a:srgbClr val="000000"/>
                </a:solidFill>
              </a:rPr>
              <a:t> </a:t>
            </a:r>
            <a:r>
              <a:rPr lang="en-GB" dirty="0" err="1">
                <a:solidFill>
                  <a:srgbClr val="000000"/>
                </a:solidFill>
              </a:rPr>
              <a:t>sú</a:t>
            </a:r>
            <a:r>
              <a:rPr lang="en-GB" dirty="0">
                <a:solidFill>
                  <a:srgbClr val="000000"/>
                </a:solidFill>
              </a:rPr>
              <a:t> </a:t>
            </a:r>
            <a:r>
              <a:rPr lang="en-GB" dirty="0" err="1">
                <a:solidFill>
                  <a:srgbClr val="000000"/>
                </a:solidFill>
              </a:rPr>
              <a:t>sýn</a:t>
            </a:r>
            <a:r>
              <a:rPr lang="en-GB" dirty="0">
                <a:solidFill>
                  <a:srgbClr val="000000"/>
                </a:solidFill>
              </a:rPr>
              <a:t> er </a:t>
            </a:r>
            <a:r>
              <a:rPr lang="en-GB" dirty="0" err="1">
                <a:solidFill>
                  <a:srgbClr val="000000"/>
                </a:solidFill>
              </a:rPr>
              <a:t>ástæða</a:t>
            </a:r>
            <a:r>
              <a:rPr lang="en-GB" dirty="0">
                <a:solidFill>
                  <a:srgbClr val="000000"/>
                </a:solidFill>
              </a:rPr>
              <a:t> </a:t>
            </a:r>
            <a:r>
              <a:rPr lang="en-GB" dirty="0" err="1">
                <a:solidFill>
                  <a:srgbClr val="000000"/>
                </a:solidFill>
              </a:rPr>
              <a:t>þess</a:t>
            </a:r>
            <a:r>
              <a:rPr lang="en-GB" dirty="0">
                <a:solidFill>
                  <a:srgbClr val="000000"/>
                </a:solidFill>
              </a:rPr>
              <a:t> </a:t>
            </a:r>
            <a:r>
              <a:rPr lang="en-GB" dirty="0" err="1">
                <a:solidFill>
                  <a:srgbClr val="000000"/>
                </a:solidFill>
              </a:rPr>
              <a:t>að</a:t>
            </a:r>
            <a:r>
              <a:rPr lang="en-GB" dirty="0">
                <a:solidFill>
                  <a:srgbClr val="000000"/>
                </a:solidFill>
              </a:rPr>
              <a:t> </a:t>
            </a:r>
            <a:r>
              <a:rPr lang="en-GB" dirty="0" err="1">
                <a:solidFill>
                  <a:srgbClr val="000000"/>
                </a:solidFill>
              </a:rPr>
              <a:t>farið</a:t>
            </a:r>
            <a:r>
              <a:rPr lang="en-GB" dirty="0">
                <a:solidFill>
                  <a:srgbClr val="000000"/>
                </a:solidFill>
              </a:rPr>
              <a:t> </a:t>
            </a:r>
            <a:r>
              <a:rPr lang="en-GB" dirty="0" err="1">
                <a:solidFill>
                  <a:srgbClr val="000000"/>
                </a:solidFill>
              </a:rPr>
              <a:t>stefnumótunarvinnan</a:t>
            </a:r>
            <a:r>
              <a:rPr lang="en-GB" dirty="0">
                <a:solidFill>
                  <a:srgbClr val="000000"/>
                </a:solidFill>
              </a:rPr>
              <a:t> fer </a:t>
            </a:r>
            <a:r>
              <a:rPr lang="en-GB" dirty="0" err="1">
                <a:solidFill>
                  <a:srgbClr val="000000"/>
                </a:solidFill>
              </a:rPr>
              <a:t>fram</a:t>
            </a:r>
            <a:r>
              <a:rPr lang="en-GB" dirty="0">
                <a:solidFill>
                  <a:srgbClr val="000000"/>
                </a:solidFill>
              </a:rPr>
              <a:t>. </a:t>
            </a:r>
            <a:r>
              <a:rPr lang="en-GB" b="0" i="0" u="none" strike="noStrike" dirty="0" err="1">
                <a:solidFill>
                  <a:srgbClr val="000000"/>
                </a:solidFill>
                <a:effectLst/>
              </a:rPr>
              <a:t>Yfirstjórn</a:t>
            </a:r>
            <a:r>
              <a:rPr lang="en-GB" b="0" i="0" u="none" strike="noStrike" dirty="0">
                <a:solidFill>
                  <a:srgbClr val="000000"/>
                </a:solidFill>
                <a:effectLst/>
              </a:rPr>
              <a:t> </a:t>
            </a:r>
            <a:r>
              <a:rPr lang="en-GB" b="0" i="0" u="none" strike="noStrike" dirty="0" err="1">
                <a:solidFill>
                  <a:srgbClr val="000000"/>
                </a:solidFill>
                <a:effectLst/>
              </a:rPr>
              <a:t>fyrirtækis</a:t>
            </a:r>
            <a:r>
              <a:rPr lang="en-GB" b="0" i="0" u="none" strike="noStrike" dirty="0">
                <a:solidFill>
                  <a:srgbClr val="000000"/>
                </a:solidFill>
                <a:effectLst/>
              </a:rPr>
              <a:t> </a:t>
            </a:r>
            <a:r>
              <a:rPr lang="en-GB" b="0" i="0" u="none" strike="noStrike" dirty="0" err="1">
                <a:solidFill>
                  <a:srgbClr val="000000"/>
                </a:solidFill>
                <a:effectLst/>
              </a:rPr>
              <a:t>annast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jafnaði</a:t>
            </a:r>
            <a:r>
              <a:rPr lang="en-GB" b="0" i="0" u="none" strike="noStrike" dirty="0">
                <a:solidFill>
                  <a:srgbClr val="000000"/>
                </a:solidFill>
                <a:effectLst/>
              </a:rPr>
              <a:t> </a:t>
            </a:r>
            <a:r>
              <a:rPr lang="en-GB" b="0" i="0" u="none" strike="noStrike" dirty="0" err="1">
                <a:solidFill>
                  <a:srgbClr val="000000"/>
                </a:solidFill>
                <a:effectLst/>
              </a:rPr>
              <a:t>stefnumótun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áætlanagerð</a:t>
            </a:r>
            <a:r>
              <a:rPr lang="en-GB" b="0" i="0" u="none" strike="noStrike" dirty="0">
                <a:solidFill>
                  <a:srgbClr val="000000"/>
                </a:solidFill>
                <a:effectLst/>
              </a:rPr>
              <a:t>. </a:t>
            </a:r>
            <a:endParaRPr lang="en-GB" dirty="0"/>
          </a:p>
          <a:p>
            <a:pPr marL="285750" indent="-285750">
              <a:buFont typeface="Arial" panose="020B0604020202020204" pitchFamily="34" charset="0"/>
              <a:buChar char="•"/>
            </a:pPr>
            <a:r>
              <a:rPr lang="en-GB" b="1" i="0" u="none" strike="noStrike" dirty="0" err="1">
                <a:solidFill>
                  <a:srgbClr val="000000"/>
                </a:solidFill>
                <a:effectLst/>
              </a:rPr>
              <a:t>Úrlausnaskipulag</a:t>
            </a:r>
            <a:r>
              <a:rPr lang="en-GB" b="1" i="0" u="none" strike="noStrike" dirty="0">
                <a:solidFill>
                  <a:srgbClr val="000000"/>
                </a:solidFill>
                <a:effectLst/>
              </a:rPr>
              <a:t> (Tactical planning) </a:t>
            </a:r>
            <a:r>
              <a:rPr lang="en-GB" b="0" i="0" u="none" strike="noStrike" dirty="0">
                <a:solidFill>
                  <a:srgbClr val="000000"/>
                </a:solidFill>
                <a:effectLst/>
              </a:rPr>
              <a:t>er </a:t>
            </a:r>
            <a:r>
              <a:rPr lang="en-GB" b="0" i="0" u="none" strike="noStrike" dirty="0" err="1">
                <a:solidFill>
                  <a:srgbClr val="000000"/>
                </a:solidFill>
                <a:effectLst/>
              </a:rPr>
              <a:t>áætlanagerð</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eins</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þriggja</a:t>
            </a:r>
            <a:r>
              <a:rPr lang="en-GB" b="0" i="0" u="none" strike="noStrike" dirty="0">
                <a:solidFill>
                  <a:srgbClr val="000000"/>
                </a:solidFill>
                <a:effectLst/>
              </a:rPr>
              <a:t> </a:t>
            </a:r>
            <a:r>
              <a:rPr lang="en-GB" b="0" i="0" u="none" strike="noStrike" dirty="0" err="1">
                <a:solidFill>
                  <a:srgbClr val="000000"/>
                </a:solidFill>
                <a:effectLst/>
              </a:rPr>
              <a:t>ára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ætlað</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þróa</a:t>
            </a:r>
            <a:r>
              <a:rPr lang="en-GB" b="0" i="0" u="none" strike="noStrike" dirty="0">
                <a:solidFill>
                  <a:srgbClr val="000000"/>
                </a:solidFill>
                <a:effectLst/>
              </a:rPr>
              <a:t> </a:t>
            </a:r>
            <a:r>
              <a:rPr lang="en-GB" b="0" i="0" u="none" strike="noStrike" dirty="0" err="1">
                <a:solidFill>
                  <a:srgbClr val="000000"/>
                </a:solidFill>
                <a:effectLst/>
              </a:rPr>
              <a:t>tiltölulega</a:t>
            </a:r>
            <a:r>
              <a:rPr lang="en-GB" b="0" i="0" u="none" strike="noStrike" dirty="0">
                <a:solidFill>
                  <a:srgbClr val="000000"/>
                </a:solidFill>
                <a:effectLst/>
              </a:rPr>
              <a:t> </a:t>
            </a:r>
            <a:r>
              <a:rPr lang="en-GB" b="0" i="0" u="none" strike="noStrike" dirty="0" err="1">
                <a:solidFill>
                  <a:srgbClr val="000000"/>
                </a:solidFill>
                <a:effectLst/>
              </a:rPr>
              <a:t>markvissar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sértækar</a:t>
            </a:r>
            <a:r>
              <a:rPr lang="en-GB" b="0" i="0" u="none" strike="noStrike" dirty="0">
                <a:solidFill>
                  <a:srgbClr val="000000"/>
                </a:solidFill>
                <a:effectLst/>
              </a:rPr>
              <a:t> </a:t>
            </a:r>
            <a:r>
              <a:rPr lang="en-GB" b="0" i="0" u="none" strike="noStrike" dirty="0" err="1">
                <a:solidFill>
                  <a:srgbClr val="000000"/>
                </a:solidFill>
                <a:effectLst/>
              </a:rPr>
              <a:t>leiðir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framkvæma</a:t>
            </a:r>
            <a:r>
              <a:rPr lang="en-GB" b="0" i="0" u="none" strike="noStrike" dirty="0">
                <a:solidFill>
                  <a:srgbClr val="000000"/>
                </a:solidFill>
                <a:effectLst/>
              </a:rPr>
              <a:t> </a:t>
            </a:r>
            <a:r>
              <a:rPr lang="en-GB" b="0" i="0" u="none" strike="noStrike" dirty="0" err="1">
                <a:solidFill>
                  <a:srgbClr val="000000"/>
                </a:solidFill>
                <a:effectLst/>
              </a:rPr>
              <a:t>stefnumótandi</a:t>
            </a:r>
            <a:r>
              <a:rPr lang="en-GB" b="0" i="0" u="none" strike="noStrike" dirty="0">
                <a:solidFill>
                  <a:srgbClr val="000000"/>
                </a:solidFill>
                <a:effectLst/>
              </a:rPr>
              <a:t> </a:t>
            </a:r>
            <a:r>
              <a:rPr lang="en-GB" b="0" i="0" u="none" strike="noStrike" dirty="0" err="1">
                <a:solidFill>
                  <a:srgbClr val="000000"/>
                </a:solidFill>
                <a:effectLst/>
              </a:rPr>
              <a:t>áætlanir</a:t>
            </a:r>
            <a:r>
              <a:rPr lang="en-GB" b="0" i="0" u="none" strike="noStrike" dirty="0">
                <a:solidFill>
                  <a:srgbClr val="000000"/>
                </a:solidFill>
                <a:effectLst/>
              </a:rPr>
              <a:t>. </a:t>
            </a:r>
            <a:r>
              <a:rPr lang="en-GB" b="0" i="0" u="none" strike="noStrike" dirty="0" err="1">
                <a:solidFill>
                  <a:srgbClr val="000000"/>
                </a:solidFill>
                <a:effectLst/>
              </a:rPr>
              <a:t>Millistjórnendur</a:t>
            </a:r>
            <a:r>
              <a:rPr lang="en-GB" b="0" i="0" u="none" strike="noStrike" dirty="0">
                <a:solidFill>
                  <a:srgbClr val="000000"/>
                </a:solidFill>
                <a:effectLst/>
              </a:rPr>
              <a:t> taka oft </a:t>
            </a:r>
            <a:r>
              <a:rPr lang="en-GB" b="0" i="0" u="none" strike="noStrike" dirty="0" err="1">
                <a:solidFill>
                  <a:srgbClr val="000000"/>
                </a:solidFill>
                <a:effectLst/>
              </a:rPr>
              <a:t>þátt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úrlausnaskipulagi</a:t>
            </a:r>
            <a:r>
              <a:rPr lang="en-GB" b="0" i="0" u="none" strike="noStrike" dirty="0">
                <a:solidFill>
                  <a:srgbClr val="000000"/>
                </a:solidFill>
                <a:effectLst/>
              </a:rPr>
              <a:t>. </a:t>
            </a:r>
            <a:endParaRPr lang="en-GB" dirty="0"/>
          </a:p>
          <a:p>
            <a:pPr marL="285750" indent="-285750">
              <a:buFont typeface="Arial" panose="020B0604020202020204" pitchFamily="34" charset="0"/>
              <a:buChar char="•"/>
            </a:pPr>
            <a:r>
              <a:rPr lang="en-GB" b="1" dirty="0" err="1"/>
              <a:t>Í</a:t>
            </a:r>
            <a:r>
              <a:rPr lang="en-GB" b="1" dirty="0"/>
              <a:t> </a:t>
            </a:r>
            <a:r>
              <a:rPr lang="en-GB" b="1" dirty="0" err="1"/>
              <a:t>aðgerðaráætlunum</a:t>
            </a:r>
            <a:r>
              <a:rPr lang="en-GB" b="1" dirty="0"/>
              <a:t> (Operational planning) </a:t>
            </a:r>
            <a:r>
              <a:rPr lang="en-GB" b="0" i="0" u="none" strike="noStrike" dirty="0">
                <a:solidFill>
                  <a:srgbClr val="000000"/>
                </a:solidFill>
                <a:effectLst/>
              </a:rPr>
              <a:t>er </a:t>
            </a:r>
            <a:r>
              <a:rPr lang="en-GB" b="0" i="0" u="none" strike="noStrike" dirty="0" err="1">
                <a:solidFill>
                  <a:srgbClr val="000000"/>
                </a:solidFill>
                <a:effectLst/>
              </a:rPr>
              <a:t>almennt</a:t>
            </a:r>
            <a:r>
              <a:rPr lang="en-GB" b="0" i="0" u="none" strike="noStrike" dirty="0">
                <a:solidFill>
                  <a:srgbClr val="000000"/>
                </a:solidFill>
                <a:effectLst/>
              </a:rPr>
              <a:t> </a:t>
            </a:r>
            <a:r>
              <a:rPr lang="en-GB" b="0" i="0" u="none" strike="noStrike" dirty="0" err="1">
                <a:solidFill>
                  <a:srgbClr val="000000"/>
                </a:solidFill>
                <a:effectLst/>
              </a:rPr>
              <a:t>gengið</a:t>
            </a:r>
            <a:r>
              <a:rPr lang="en-GB" b="0" i="0" u="none" strike="noStrike" dirty="0">
                <a:solidFill>
                  <a:srgbClr val="000000"/>
                </a:solidFill>
                <a:effectLst/>
              </a:rPr>
              <a:t> </a:t>
            </a:r>
            <a:r>
              <a:rPr lang="en-GB" b="0" i="0" u="none" strike="noStrike" dirty="0" err="1">
                <a:solidFill>
                  <a:srgbClr val="000000"/>
                </a:solidFill>
                <a:effectLst/>
              </a:rPr>
              <a:t>út</a:t>
            </a:r>
            <a:r>
              <a:rPr lang="en-GB" b="0" i="0" u="none" strike="noStrike" dirty="0">
                <a:solidFill>
                  <a:srgbClr val="000000"/>
                </a:solidFill>
                <a:effectLst/>
              </a:rPr>
              <a:t> </a:t>
            </a:r>
            <a:r>
              <a:rPr lang="en-GB" b="0" i="0" u="none" strike="noStrike" dirty="0" err="1">
                <a:solidFill>
                  <a:srgbClr val="000000"/>
                </a:solidFill>
                <a:effectLst/>
              </a:rPr>
              <a:t>frá</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séu</a:t>
            </a:r>
            <a:r>
              <a:rPr lang="en-GB" b="0" i="0" u="none" strike="noStrike" dirty="0">
                <a:solidFill>
                  <a:srgbClr val="000000"/>
                </a:solidFill>
                <a:effectLst/>
              </a:rPr>
              <a:t> </a:t>
            </a:r>
            <a:r>
              <a:rPr lang="en-GB" b="0" i="0" u="none" strike="noStrike" dirty="0" err="1">
                <a:solidFill>
                  <a:srgbClr val="000000"/>
                </a:solidFill>
                <a:effectLst/>
              </a:rPr>
              <a:t>markmið</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undirmarkmið</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allrar</a:t>
            </a:r>
            <a:r>
              <a:rPr lang="en-GB" b="0" i="0" u="none" strike="noStrike" dirty="0">
                <a:solidFill>
                  <a:srgbClr val="000000"/>
                </a:solidFill>
                <a:effectLst/>
              </a:rPr>
              <a:t> </a:t>
            </a:r>
            <a:r>
              <a:rPr lang="en-GB" b="0" i="0" u="none" strike="noStrike" dirty="0" err="1">
                <a:solidFill>
                  <a:srgbClr val="000000"/>
                </a:solidFill>
                <a:effectLst/>
              </a:rPr>
              <a:t>stofnunarinnar</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undireiningarinnar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tilgreindar</a:t>
            </a:r>
            <a:r>
              <a:rPr lang="en-GB" b="0" i="0" u="none" strike="noStrike" dirty="0">
                <a:solidFill>
                  <a:srgbClr val="000000"/>
                </a:solidFill>
                <a:effectLst/>
              </a:rPr>
              <a:t> </a:t>
            </a:r>
            <a:r>
              <a:rPr lang="en-GB" b="0" i="0" u="none" strike="noStrike" dirty="0" err="1">
                <a:solidFill>
                  <a:srgbClr val="000000"/>
                </a:solidFill>
                <a:effectLst/>
              </a:rPr>
              <a:t>leiðir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þeim</a:t>
            </a:r>
            <a:r>
              <a:rPr lang="en-GB" b="0" i="0" u="none" strike="noStrike" dirty="0">
                <a:solidFill>
                  <a:srgbClr val="000000"/>
                </a:solidFill>
                <a:effectLst/>
              </a:rPr>
              <a:t>. </a:t>
            </a:r>
            <a:r>
              <a:rPr lang="en-GB" dirty="0" err="1">
                <a:solidFill>
                  <a:srgbClr val="000000"/>
                </a:solidFill>
              </a:rPr>
              <a:t>Aðgerðaráætlun</a:t>
            </a:r>
            <a:r>
              <a:rPr lang="en-GB" b="0" i="0" u="none" strike="noStrike" dirty="0">
                <a:solidFill>
                  <a:srgbClr val="000000"/>
                </a:solidFill>
                <a:effectLst/>
              </a:rPr>
              <a:t> er </a:t>
            </a:r>
            <a:r>
              <a:rPr lang="en-GB" b="0" i="0" u="none" strike="noStrike" dirty="0" err="1">
                <a:solidFill>
                  <a:srgbClr val="000000"/>
                </a:solidFill>
                <a:effectLst/>
              </a:rPr>
              <a:t>skammdræg</a:t>
            </a:r>
            <a:r>
              <a:rPr lang="en-GB" b="0" i="0" u="none" strike="noStrike" dirty="0">
                <a:solidFill>
                  <a:srgbClr val="000000"/>
                </a:solidFill>
                <a:effectLst/>
              </a:rPr>
              <a:t> (</a:t>
            </a:r>
            <a:r>
              <a:rPr lang="en-GB" b="0" i="0" u="none" strike="noStrike" dirty="0" err="1">
                <a:solidFill>
                  <a:srgbClr val="000000"/>
                </a:solidFill>
                <a:effectLst/>
              </a:rPr>
              <a:t>minna</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ár</a:t>
            </a:r>
            <a:r>
              <a:rPr lang="en-GB" b="0" i="0" u="none" strike="noStrike" dirty="0">
                <a:solidFill>
                  <a:srgbClr val="000000"/>
                </a:solidFill>
                <a:effectLst/>
              </a:rPr>
              <a:t>) </a:t>
            </a:r>
            <a:r>
              <a:rPr lang="en-GB" b="0" i="0" u="none" strike="noStrike" dirty="0" err="1">
                <a:solidFill>
                  <a:srgbClr val="000000"/>
                </a:solidFill>
                <a:effectLst/>
              </a:rPr>
              <a:t>áætlun</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ætlað</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þróa</a:t>
            </a:r>
            <a:r>
              <a:rPr lang="en-GB" b="0" i="0" u="none" strike="noStrike" dirty="0">
                <a:solidFill>
                  <a:srgbClr val="000000"/>
                </a:solidFill>
                <a:effectLst/>
              </a:rPr>
              <a:t> </a:t>
            </a:r>
            <a:r>
              <a:rPr lang="en-GB" b="0" i="0" u="none" strike="noStrike" dirty="0" err="1">
                <a:solidFill>
                  <a:srgbClr val="000000"/>
                </a:solidFill>
                <a:effectLst/>
              </a:rPr>
              <a:t>tiltekin</a:t>
            </a:r>
            <a:r>
              <a:rPr lang="en-GB" b="0" i="0" u="none" strike="noStrike" dirty="0">
                <a:solidFill>
                  <a:srgbClr val="000000"/>
                </a:solidFill>
                <a:effectLst/>
              </a:rPr>
              <a:t> </a:t>
            </a:r>
            <a:r>
              <a:rPr lang="en-GB" b="0" i="0" u="none" strike="noStrike" dirty="0" err="1">
                <a:solidFill>
                  <a:srgbClr val="000000"/>
                </a:solidFill>
                <a:effectLst/>
              </a:rPr>
              <a:t>aðgerðaþrep</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styðja</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stefnumótandi</a:t>
            </a:r>
            <a:r>
              <a:rPr lang="en-GB" b="0" i="0" u="none" strike="noStrike" dirty="0">
                <a:solidFill>
                  <a:srgbClr val="000000"/>
                </a:solidFill>
                <a:effectLst/>
              </a:rPr>
              <a:t> </a:t>
            </a:r>
            <a:r>
              <a:rPr lang="en-GB" b="0" i="0" u="none" strike="noStrike" dirty="0" err="1">
                <a:solidFill>
                  <a:srgbClr val="000000"/>
                </a:solidFill>
                <a:effectLst/>
              </a:rPr>
              <a:t>áætlanir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úrlausnaráætlanir</a:t>
            </a:r>
            <a:r>
              <a:rPr lang="en-GB" b="0" i="0" u="none" strike="noStrike" dirty="0">
                <a:solidFill>
                  <a:srgbClr val="000000"/>
                </a:solidFill>
                <a:effectLst/>
              </a:rPr>
              <a:t>. </a:t>
            </a:r>
            <a:endParaRPr lang="en-GB" dirty="0"/>
          </a:p>
        </p:txBody>
      </p:sp>
      <p:sp>
        <p:nvSpPr>
          <p:cNvPr id="3" name="TextBox 2">
            <a:extLst>
              <a:ext uri="{FF2B5EF4-FFF2-40B4-BE49-F238E27FC236}">
                <a16:creationId xmlns:a16="http://schemas.microsoft.com/office/drawing/2014/main" id="{28BD2445-7B78-36D7-0CD2-BF28E433DE18}"/>
              </a:ext>
            </a:extLst>
          </p:cNvPr>
          <p:cNvSpPr txBox="1"/>
          <p:nvPr/>
        </p:nvSpPr>
        <p:spPr>
          <a:xfrm>
            <a:off x="819397" y="297548"/>
            <a:ext cx="5925787" cy="430887"/>
          </a:xfrm>
          <a:prstGeom prst="rect">
            <a:avLst/>
          </a:prstGeom>
          <a:noFill/>
        </p:spPr>
        <p:txBody>
          <a:bodyPr wrap="square" rtlCol="0">
            <a:spAutoFit/>
          </a:bodyPr>
          <a:lstStyle/>
          <a:p>
            <a:r>
              <a:rPr lang="en-GB" sz="2200" b="1" dirty="0"/>
              <a:t> </a:t>
            </a:r>
            <a:r>
              <a:rPr lang="en-GB" sz="2200" b="1" dirty="0" err="1"/>
              <a:t>Ólíkar</a:t>
            </a:r>
            <a:r>
              <a:rPr lang="en-GB" sz="2200" b="1" dirty="0"/>
              <a:t> </a:t>
            </a:r>
            <a:r>
              <a:rPr lang="en-GB" sz="2200" b="1" dirty="0" err="1"/>
              <a:t>tegundir</a:t>
            </a:r>
            <a:r>
              <a:rPr lang="en-GB" sz="2200" b="1" dirty="0"/>
              <a:t> </a:t>
            </a:r>
            <a:r>
              <a:rPr lang="en-GB" sz="2200" b="1" dirty="0" err="1"/>
              <a:t>áætlanagerðar</a:t>
            </a:r>
            <a:endParaRPr lang="en-GB" sz="2200" b="1" dirty="0"/>
          </a:p>
        </p:txBody>
      </p:sp>
      <p:sp>
        <p:nvSpPr>
          <p:cNvPr id="6" name="TextBox 5">
            <a:extLst>
              <a:ext uri="{FF2B5EF4-FFF2-40B4-BE49-F238E27FC236}">
                <a16:creationId xmlns:a16="http://schemas.microsoft.com/office/drawing/2014/main" id="{8AD45E1C-0B47-714C-A7C5-F0B8BF3DD7B1}"/>
              </a:ext>
            </a:extLst>
          </p:cNvPr>
          <p:cNvSpPr txBox="1"/>
          <p:nvPr/>
        </p:nvSpPr>
        <p:spPr>
          <a:xfrm>
            <a:off x="819397" y="1009403"/>
            <a:ext cx="5276603" cy="369332"/>
          </a:xfrm>
          <a:prstGeom prst="rect">
            <a:avLst/>
          </a:prstGeom>
          <a:noFill/>
        </p:spPr>
        <p:txBody>
          <a:bodyPr wrap="square" rtlCol="0">
            <a:spAutoFit/>
          </a:bodyPr>
          <a:lstStyle/>
          <a:p>
            <a:r>
              <a:rPr lang="en-GB" dirty="0" err="1"/>
              <a:t>Hægt</a:t>
            </a:r>
            <a:r>
              <a:rPr lang="en-GB" dirty="0"/>
              <a:t> er </a:t>
            </a:r>
            <a:r>
              <a:rPr lang="en-GB" dirty="0" err="1"/>
              <a:t>að</a:t>
            </a:r>
            <a:r>
              <a:rPr lang="en-GB" dirty="0"/>
              <a:t> </a:t>
            </a:r>
            <a:r>
              <a:rPr lang="en-GB" dirty="0" err="1"/>
              <a:t>greina</a:t>
            </a:r>
            <a:r>
              <a:rPr lang="en-GB" dirty="0"/>
              <a:t> </a:t>
            </a:r>
            <a:r>
              <a:rPr lang="en-GB" dirty="0" err="1"/>
              <a:t>á</a:t>
            </a:r>
            <a:r>
              <a:rPr lang="en-GB" dirty="0"/>
              <a:t> milli:</a:t>
            </a:r>
          </a:p>
        </p:txBody>
      </p:sp>
      <p:graphicFrame>
        <p:nvGraphicFramePr>
          <p:cNvPr id="7" name="Objeto 33">
            <a:extLst>
              <a:ext uri="{FF2B5EF4-FFF2-40B4-BE49-F238E27FC236}">
                <a16:creationId xmlns:a16="http://schemas.microsoft.com/office/drawing/2014/main" id="{F517D401-0B1C-E429-4129-C5540E291D6A}"/>
              </a:ext>
            </a:extLst>
          </p:cNvPr>
          <p:cNvGraphicFramePr>
            <a:graphicFrameLocks noChangeAspect="1"/>
          </p:cNvGraphicFramePr>
          <p:nvPr>
            <p:extLst>
              <p:ext uri="{D42A27DB-BD31-4B8C-83A1-F6EECF244321}">
                <p14:modId xmlns:p14="http://schemas.microsoft.com/office/powerpoint/2010/main" val="113976780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7" name="Objeto 33">
                        <a:extLst>
                          <a:ext uri="{FF2B5EF4-FFF2-40B4-BE49-F238E27FC236}">
                            <a16:creationId xmlns:a16="http://schemas.microsoft.com/office/drawing/2014/main" id="{F517D401-0B1C-E429-4129-C5540E291D6A}"/>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05303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83" y="1840950"/>
            <a:ext cx="12222672" cy="467495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400" dirty="0"/>
          </a:p>
        </p:txBody>
      </p:sp>
      <p:sp>
        <p:nvSpPr>
          <p:cNvPr id="7" name="Oval 6"/>
          <p:cNvSpPr/>
          <p:nvPr/>
        </p:nvSpPr>
        <p:spPr>
          <a:xfrm>
            <a:off x="248891" y="2000965"/>
            <a:ext cx="356944" cy="35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9" name="Oval 8"/>
          <p:cNvSpPr/>
          <p:nvPr/>
        </p:nvSpPr>
        <p:spPr>
          <a:xfrm>
            <a:off x="215758" y="3260372"/>
            <a:ext cx="346137" cy="3593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Oval 9"/>
          <p:cNvSpPr/>
          <p:nvPr/>
        </p:nvSpPr>
        <p:spPr>
          <a:xfrm>
            <a:off x="6270472" y="4574530"/>
            <a:ext cx="399494" cy="332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2" name="TextBox 11"/>
          <p:cNvSpPr txBox="1"/>
          <p:nvPr/>
        </p:nvSpPr>
        <p:spPr>
          <a:xfrm>
            <a:off x="1602976" y="2099687"/>
            <a:ext cx="3028628" cy="108536"/>
          </a:xfrm>
          <a:prstGeom prst="rect">
            <a:avLst/>
          </a:prstGeom>
          <a:noFill/>
        </p:spPr>
        <p:txBody>
          <a:bodyPr wrap="square" rtlCol="0">
            <a:spAutoFit/>
          </a:bodyPr>
          <a:lstStyle/>
          <a:p>
            <a:endParaRPr lang="ko-KR" altLang="en-US" sz="1600" dirty="0">
              <a:solidFill>
                <a:schemeClr val="bg1"/>
              </a:solidFill>
              <a:cs typeface="Arial" pitchFamily="34" charset="0"/>
            </a:endParaRPr>
          </a:p>
        </p:txBody>
      </p:sp>
      <p:sp>
        <p:nvSpPr>
          <p:cNvPr id="16" name="TextBox 15"/>
          <p:cNvSpPr txBox="1"/>
          <p:nvPr/>
        </p:nvSpPr>
        <p:spPr>
          <a:xfrm>
            <a:off x="701846" y="3286936"/>
            <a:ext cx="4262584" cy="400110"/>
          </a:xfrm>
          <a:prstGeom prst="rect">
            <a:avLst/>
          </a:prstGeom>
          <a:noFill/>
        </p:spPr>
        <p:txBody>
          <a:bodyPr wrap="square" rtlCol="0">
            <a:spAutoFit/>
          </a:bodyPr>
          <a:lstStyle/>
          <a:p>
            <a:r>
              <a:rPr lang="en-GB" altLang="ko-KR" sz="2000" b="1" dirty="0" err="1">
                <a:solidFill>
                  <a:schemeClr val="bg1"/>
                </a:solidFill>
                <a:cs typeface="Arial" pitchFamily="34" charset="0"/>
              </a:rPr>
              <a:t>Þá</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skortir</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tíma</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til</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áætlunargerðar</a:t>
            </a:r>
            <a:r>
              <a:rPr lang="en-GB" altLang="ko-KR" sz="2000" b="1" dirty="0">
                <a:solidFill>
                  <a:schemeClr val="bg1"/>
                </a:solidFill>
                <a:cs typeface="Arial" pitchFamily="34" charset="0"/>
              </a:rPr>
              <a:t> </a:t>
            </a:r>
            <a:endParaRPr lang="ko-KR" altLang="en-US" sz="2000" b="1" dirty="0">
              <a:solidFill>
                <a:schemeClr val="bg1"/>
              </a:solidFill>
              <a:cs typeface="Arial" pitchFamily="34" charset="0"/>
            </a:endParaRPr>
          </a:p>
        </p:txBody>
      </p:sp>
      <p:sp>
        <p:nvSpPr>
          <p:cNvPr id="19" name="TextBox 18"/>
          <p:cNvSpPr txBox="1"/>
          <p:nvPr/>
        </p:nvSpPr>
        <p:spPr>
          <a:xfrm>
            <a:off x="6873043" y="4527673"/>
            <a:ext cx="5291967" cy="400110"/>
          </a:xfrm>
          <a:prstGeom prst="rect">
            <a:avLst/>
          </a:prstGeom>
          <a:noFill/>
        </p:spPr>
        <p:txBody>
          <a:bodyPr wrap="square" rtlCol="0">
            <a:spAutoFit/>
          </a:bodyPr>
          <a:lstStyle/>
          <a:p>
            <a:r>
              <a:rPr lang="en-GB" altLang="ko-KR" sz="2000" b="1" dirty="0" err="1">
                <a:solidFill>
                  <a:schemeClr val="bg1"/>
                </a:solidFill>
                <a:cs typeface="Arial" pitchFamily="34" charset="0"/>
              </a:rPr>
              <a:t>Þeir</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hafa</a:t>
            </a:r>
            <a:r>
              <a:rPr lang="en-GB" altLang="ko-KR" sz="2000" b="1" dirty="0">
                <a:solidFill>
                  <a:schemeClr val="bg1"/>
                </a:solidFill>
                <a:cs typeface="Arial" pitchFamily="34" charset="0"/>
              </a:rPr>
              <a:t> ekki </a:t>
            </a:r>
            <a:r>
              <a:rPr lang="en-GB" altLang="ko-KR" sz="2000" b="1" dirty="0" err="1">
                <a:solidFill>
                  <a:schemeClr val="bg1"/>
                </a:solidFill>
                <a:cs typeface="Arial" pitchFamily="34" charset="0"/>
              </a:rPr>
              <a:t>nauðsynlega</a:t>
            </a:r>
            <a:r>
              <a:rPr lang="en-GB" altLang="ko-KR" sz="2000" b="1" dirty="0">
                <a:solidFill>
                  <a:schemeClr val="bg1"/>
                </a:solidFill>
                <a:cs typeface="Arial" pitchFamily="34" charset="0"/>
              </a:rPr>
              <a:t> </a:t>
            </a:r>
            <a:r>
              <a:rPr lang="en-GB" altLang="ko-KR" sz="2000" b="1" dirty="0" err="1">
                <a:solidFill>
                  <a:schemeClr val="bg1"/>
                </a:solidFill>
                <a:cs typeface="Arial" pitchFamily="34" charset="0"/>
              </a:rPr>
              <a:t>þekkingu</a:t>
            </a:r>
            <a:endParaRPr lang="en-GB" altLang="ko-KR" sz="2000" b="1" dirty="0">
              <a:solidFill>
                <a:schemeClr val="bg1"/>
              </a:solidFill>
              <a:cs typeface="Arial" pitchFamily="34" charset="0"/>
            </a:endParaRPr>
          </a:p>
        </p:txBody>
      </p:sp>
      <p:sp>
        <p:nvSpPr>
          <p:cNvPr id="20" name="Oval 19"/>
          <p:cNvSpPr/>
          <p:nvPr/>
        </p:nvSpPr>
        <p:spPr>
          <a:xfrm>
            <a:off x="6285281" y="2005625"/>
            <a:ext cx="404163"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1" name="Oval 20"/>
          <p:cNvSpPr/>
          <p:nvPr/>
        </p:nvSpPr>
        <p:spPr>
          <a:xfrm>
            <a:off x="6285281" y="3260372"/>
            <a:ext cx="404163" cy="369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2" name="Oval 21"/>
          <p:cNvSpPr/>
          <p:nvPr/>
        </p:nvSpPr>
        <p:spPr>
          <a:xfrm>
            <a:off x="232762" y="5164066"/>
            <a:ext cx="354466" cy="354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Rectangle 7"/>
          <p:cNvSpPr/>
          <p:nvPr/>
        </p:nvSpPr>
        <p:spPr>
          <a:xfrm>
            <a:off x="6047591" y="2047379"/>
            <a:ext cx="48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 name="TextBox 1">
            <a:extLst>
              <a:ext uri="{FF2B5EF4-FFF2-40B4-BE49-F238E27FC236}">
                <a16:creationId xmlns:a16="http://schemas.microsoft.com/office/drawing/2014/main" id="{00502A5C-4079-8DC5-76E4-512064E3D845}"/>
              </a:ext>
            </a:extLst>
          </p:cNvPr>
          <p:cNvSpPr txBox="1"/>
          <p:nvPr/>
        </p:nvSpPr>
        <p:spPr>
          <a:xfrm>
            <a:off x="358514" y="342096"/>
            <a:ext cx="11768792" cy="1538883"/>
          </a:xfrm>
          <a:prstGeom prst="rect">
            <a:avLst/>
          </a:prstGeom>
          <a:noFill/>
        </p:spPr>
        <p:txBody>
          <a:bodyPr wrap="square" rtlCol="0">
            <a:spAutoFit/>
          </a:bodyPr>
          <a:lstStyle/>
          <a:p>
            <a:r>
              <a:rPr lang="it-IT" sz="2200" b="1" dirty="0"/>
              <a:t>           </a:t>
            </a:r>
            <a:r>
              <a:rPr lang="it-IT" sz="2200" b="1" dirty="0" err="1"/>
              <a:t>Af</a:t>
            </a:r>
            <a:r>
              <a:rPr lang="it-IT" sz="2200" b="1" dirty="0"/>
              <a:t> </a:t>
            </a:r>
            <a:r>
              <a:rPr lang="it-IT" sz="2200" b="1" dirty="0" err="1"/>
              <a:t>hverju</a:t>
            </a:r>
            <a:r>
              <a:rPr lang="it-IT" sz="2200" b="1" dirty="0"/>
              <a:t> </a:t>
            </a:r>
            <a:r>
              <a:rPr lang="it-IT" sz="2200" b="1" dirty="0" err="1"/>
              <a:t>bregst</a:t>
            </a:r>
            <a:r>
              <a:rPr lang="it-IT" sz="2200" b="1" dirty="0"/>
              <a:t> </a:t>
            </a:r>
            <a:r>
              <a:rPr lang="it-IT" sz="2200" b="1" dirty="0" err="1"/>
              <a:t>áætlunargerð</a:t>
            </a:r>
            <a:r>
              <a:rPr lang="it-IT" sz="2200" b="1" dirty="0"/>
              <a:t> </a:t>
            </a:r>
            <a:r>
              <a:rPr lang="it-IT" sz="2200" b="1" dirty="0" err="1"/>
              <a:t>hjá</a:t>
            </a:r>
            <a:r>
              <a:rPr lang="it-IT" sz="2200" b="1" dirty="0"/>
              <a:t> </a:t>
            </a:r>
            <a:r>
              <a:rPr lang="it-IT" sz="2200" b="1" dirty="0" err="1"/>
              <a:t>sumum</a:t>
            </a:r>
            <a:r>
              <a:rPr lang="it-IT" sz="2200" b="1" dirty="0"/>
              <a:t> </a:t>
            </a:r>
            <a:r>
              <a:rPr lang="it-IT" sz="2200" b="1" dirty="0" err="1"/>
              <a:t>stjórnendum</a:t>
            </a:r>
            <a:r>
              <a:rPr lang="it-IT" sz="2200" b="1" dirty="0"/>
              <a:t> </a:t>
            </a:r>
          </a:p>
          <a:p>
            <a:r>
              <a:rPr lang="en-GB" b="0" i="0" u="none" strike="noStrike" dirty="0" err="1">
                <a:solidFill>
                  <a:srgbClr val="000000"/>
                </a:solidFill>
                <a:effectLst/>
              </a:rPr>
              <a:t>Þó</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dirty="0" err="1">
                <a:solidFill>
                  <a:srgbClr val="000000"/>
                </a:solidFill>
              </a:rPr>
              <a:t>áætlunargerð</a:t>
            </a:r>
            <a:r>
              <a:rPr lang="en-GB" dirty="0">
                <a:solidFill>
                  <a:srgbClr val="000000"/>
                </a:solidFill>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eitt</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grunn</a:t>
            </a:r>
            <a:r>
              <a:rPr lang="en-GB" b="0" i="0" u="none" strike="noStrike" dirty="0">
                <a:solidFill>
                  <a:srgbClr val="000000"/>
                </a:solidFill>
                <a:effectLst/>
              </a:rPr>
              <a:t> </a:t>
            </a:r>
            <a:r>
              <a:rPr lang="en-GB" b="0" i="0" u="none" strike="noStrike" dirty="0" err="1">
                <a:solidFill>
                  <a:srgbClr val="000000"/>
                </a:solidFill>
                <a:effectLst/>
              </a:rPr>
              <a:t>hlutverkum</a:t>
            </a:r>
            <a:r>
              <a:rPr lang="en-GB" b="0" i="0" u="none" strike="noStrike" dirty="0">
                <a:solidFill>
                  <a:srgbClr val="000000"/>
                </a:solidFill>
                <a:effectLst/>
              </a:rPr>
              <a:t> </a:t>
            </a:r>
            <a:r>
              <a:rPr lang="en-GB" b="0" i="0" u="none" strike="noStrike" dirty="0" err="1">
                <a:solidFill>
                  <a:srgbClr val="000000"/>
                </a:solidFill>
                <a:effectLst/>
              </a:rPr>
              <a:t>stjórnenda</a:t>
            </a:r>
            <a:r>
              <a:rPr lang="en-GB" b="0" i="0" u="none" strike="noStrike" dirty="0">
                <a:solidFill>
                  <a:srgbClr val="000000"/>
                </a:solidFill>
                <a:effectLst/>
              </a:rPr>
              <a:t> er </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stundum</a:t>
            </a:r>
            <a:r>
              <a:rPr lang="en-GB" b="0" i="0" u="none" strike="noStrike" dirty="0">
                <a:solidFill>
                  <a:srgbClr val="000000"/>
                </a:solidFill>
                <a:effectLst/>
              </a:rPr>
              <a:t> </a:t>
            </a:r>
            <a:r>
              <a:rPr lang="en-GB" b="0" i="0" u="none" strike="noStrike" dirty="0" err="1">
                <a:solidFill>
                  <a:srgbClr val="000000"/>
                </a:solidFill>
                <a:effectLst/>
              </a:rPr>
              <a:t>vanrækt</a:t>
            </a:r>
            <a:r>
              <a:rPr lang="en-GB" b="0" i="0" u="none" strike="noStrike" dirty="0">
                <a:solidFill>
                  <a:srgbClr val="000000"/>
                </a:solidFill>
                <a:effectLst/>
              </a:rPr>
              <a:t>. </a:t>
            </a:r>
            <a:r>
              <a:rPr lang="en-GB" dirty="0" err="1">
                <a:solidFill>
                  <a:srgbClr val="000000"/>
                </a:solidFill>
              </a:rPr>
              <a:t>Sumum</a:t>
            </a:r>
            <a:r>
              <a:rPr lang="en-GB" b="0" i="0" u="none" strike="noStrike" dirty="0">
                <a:solidFill>
                  <a:srgbClr val="000000"/>
                </a:solidFill>
                <a:effectLst/>
              </a:rPr>
              <a:t> </a:t>
            </a:r>
            <a:r>
              <a:rPr lang="en-GB" b="0" i="0" u="none" strike="noStrike" dirty="0" err="1">
                <a:solidFill>
                  <a:srgbClr val="000000"/>
                </a:solidFill>
                <a:effectLst/>
              </a:rPr>
              <a:t>finnst</a:t>
            </a:r>
            <a:r>
              <a:rPr lang="en-GB" b="0" i="0" u="none" strike="noStrike" dirty="0">
                <a:solidFill>
                  <a:srgbClr val="000000"/>
                </a:solidFill>
                <a:effectLst/>
              </a:rPr>
              <a:t> </a:t>
            </a:r>
            <a:r>
              <a:rPr lang="en-GB" b="0" i="0" u="none" strike="noStrike" dirty="0" err="1">
                <a:solidFill>
                  <a:srgbClr val="000000"/>
                </a:solidFill>
                <a:effectLst/>
              </a:rPr>
              <a:t>kannski</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þeir</a:t>
            </a:r>
            <a:r>
              <a:rPr lang="en-GB" b="0" i="0" u="none" strike="noStrike" dirty="0">
                <a:solidFill>
                  <a:srgbClr val="000000"/>
                </a:solidFill>
                <a:effectLst/>
              </a:rPr>
              <a:t> </a:t>
            </a:r>
            <a:r>
              <a:rPr lang="en-GB" b="0" i="0" u="none" strike="noStrike" dirty="0" err="1">
                <a:solidFill>
                  <a:srgbClr val="000000"/>
                </a:solidFill>
                <a:effectLst/>
              </a:rPr>
              <a:t>þurfi</a:t>
            </a:r>
            <a:r>
              <a:rPr lang="en-GB" b="0" i="0" u="none" strike="noStrike" dirty="0">
                <a:solidFill>
                  <a:srgbClr val="000000"/>
                </a:solidFill>
                <a:effectLst/>
              </a:rPr>
              <a:t> ekki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formlegri</a:t>
            </a:r>
            <a:r>
              <a:rPr lang="en-GB" b="0" i="0" u="none" strike="noStrike" dirty="0">
                <a:solidFill>
                  <a:srgbClr val="000000"/>
                </a:solidFill>
                <a:effectLst/>
              </a:rPr>
              <a:t> </a:t>
            </a:r>
            <a:r>
              <a:rPr lang="en-GB" b="0" i="0" u="none" strike="noStrike" dirty="0" err="1">
                <a:solidFill>
                  <a:srgbClr val="000000"/>
                </a:solidFill>
                <a:effectLst/>
              </a:rPr>
              <a:t>áætunargerð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halda</a:t>
            </a:r>
            <a:r>
              <a:rPr lang="en-GB" b="0" i="0" u="none" strike="noStrike" dirty="0">
                <a:solidFill>
                  <a:srgbClr val="000000"/>
                </a:solidFill>
                <a:effectLst/>
              </a:rPr>
              <a:t> </a:t>
            </a:r>
            <a:r>
              <a:rPr lang="en-GB" b="0" i="0" u="none" strike="noStrike" dirty="0" err="1">
                <a:solidFill>
                  <a:srgbClr val="000000"/>
                </a:solidFill>
                <a:effectLst/>
              </a:rPr>
              <a:t>þar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þeir</a:t>
            </a:r>
            <a:r>
              <a:rPr lang="en-GB" b="0" i="0" u="none" strike="noStrike" dirty="0">
                <a:solidFill>
                  <a:srgbClr val="000000"/>
                </a:solidFill>
                <a:effectLst/>
              </a:rPr>
              <a:t> geta </a:t>
            </a:r>
            <a:r>
              <a:rPr lang="en-GB" b="0" i="0" u="none" strike="noStrike" dirty="0" err="1">
                <a:solidFill>
                  <a:srgbClr val="000000"/>
                </a:solidFill>
                <a:effectLst/>
              </a:rPr>
              <a:t>beitt</a:t>
            </a:r>
            <a:r>
              <a:rPr lang="en-GB" b="0" i="0" u="none" strike="noStrike" dirty="0">
                <a:solidFill>
                  <a:srgbClr val="000000"/>
                </a:solidFill>
                <a:effectLst/>
              </a:rPr>
              <a:t> </a:t>
            </a:r>
            <a:r>
              <a:rPr lang="en-GB" b="0" i="0" u="none" strike="noStrike" dirty="0" err="1">
                <a:solidFill>
                  <a:srgbClr val="000000"/>
                </a:solidFill>
                <a:effectLst/>
              </a:rPr>
              <a:t>stefnumótandi</a:t>
            </a:r>
            <a:r>
              <a:rPr lang="en-GB" b="0" i="0" u="none" strike="noStrike" dirty="0">
                <a:solidFill>
                  <a:srgbClr val="000000"/>
                </a:solidFill>
                <a:effectLst/>
              </a:rPr>
              <a:t> </a:t>
            </a:r>
            <a:r>
              <a:rPr lang="en-GB" b="0" i="0" u="none" strike="noStrike" dirty="0" err="1">
                <a:solidFill>
                  <a:srgbClr val="000000"/>
                </a:solidFill>
                <a:effectLst/>
              </a:rPr>
              <a:t>sýn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góðu</a:t>
            </a:r>
            <a:r>
              <a:rPr lang="en-GB" b="0" i="0" u="none" strike="noStrike" dirty="0">
                <a:solidFill>
                  <a:srgbClr val="000000"/>
                </a:solidFill>
                <a:effectLst/>
              </a:rPr>
              <a:t> </a:t>
            </a:r>
            <a:r>
              <a:rPr lang="en-GB" b="0" i="0" u="none" strike="noStrike" dirty="0" err="1">
                <a:solidFill>
                  <a:srgbClr val="000000"/>
                </a:solidFill>
                <a:effectLst/>
              </a:rPr>
              <a:t>innsæi</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halda</a:t>
            </a:r>
            <a:r>
              <a:rPr lang="en-GB" b="0" i="0" u="none" strike="noStrike" dirty="0">
                <a:solidFill>
                  <a:srgbClr val="000000"/>
                </a:solidFill>
                <a:effectLst/>
              </a:rPr>
              <a:t> </a:t>
            </a:r>
            <a:r>
              <a:rPr lang="en-GB" b="0" i="0" u="none" strike="noStrike" dirty="0" err="1">
                <a:solidFill>
                  <a:srgbClr val="000000"/>
                </a:solidFill>
                <a:effectLst/>
              </a:rPr>
              <a:t>skipulaginu</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réttri</a:t>
            </a:r>
            <a:r>
              <a:rPr lang="en-GB" b="0" i="0" u="none" strike="noStrike" dirty="0">
                <a:solidFill>
                  <a:srgbClr val="000000"/>
                </a:solidFill>
                <a:effectLst/>
              </a:rPr>
              <a:t> </a:t>
            </a:r>
            <a:r>
              <a:rPr lang="en-GB" b="0" i="0" u="none" strike="noStrike" dirty="0" err="1">
                <a:solidFill>
                  <a:srgbClr val="000000"/>
                </a:solidFill>
                <a:effectLst/>
              </a:rPr>
              <a:t>braut</a:t>
            </a:r>
            <a:r>
              <a:rPr lang="en-GB" b="0" i="0" u="none" strike="noStrike" dirty="0">
                <a:solidFill>
                  <a:srgbClr val="000000"/>
                </a:solidFill>
                <a:effectLst/>
              </a:rPr>
              <a:t> </a:t>
            </a:r>
            <a:r>
              <a:rPr lang="en-GB" b="0" i="0" u="none" strike="noStrike" dirty="0" err="1">
                <a:solidFill>
                  <a:srgbClr val="000000"/>
                </a:solidFill>
                <a:effectLst/>
              </a:rPr>
              <a:t>jafnvel</a:t>
            </a:r>
            <a:r>
              <a:rPr lang="en-GB" b="0" i="0" u="none" strike="noStrike" dirty="0">
                <a:solidFill>
                  <a:srgbClr val="000000"/>
                </a:solidFill>
                <a:effectLst/>
              </a:rPr>
              <a:t> </a:t>
            </a:r>
            <a:r>
              <a:rPr lang="en-GB" b="0" i="0" u="none" strike="noStrike" dirty="0" err="1">
                <a:solidFill>
                  <a:srgbClr val="000000"/>
                </a:solidFill>
                <a:effectLst/>
              </a:rPr>
              <a:t>án</a:t>
            </a:r>
            <a:r>
              <a:rPr lang="en-GB" b="0" i="0" u="none" strike="noStrike" dirty="0">
                <a:solidFill>
                  <a:srgbClr val="000000"/>
                </a:solidFill>
                <a:effectLst/>
              </a:rPr>
              <a:t> </a:t>
            </a:r>
            <a:r>
              <a:rPr lang="en-GB" b="0" i="0" u="none" strike="noStrike" dirty="0" err="1">
                <a:solidFill>
                  <a:srgbClr val="000000"/>
                </a:solidFill>
                <a:effectLst/>
              </a:rPr>
              <a:t>hennar</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rangt</a:t>
            </a:r>
            <a:r>
              <a:rPr lang="en-GB" b="0" i="0" u="none" strike="noStrike" dirty="0">
                <a:solidFill>
                  <a:srgbClr val="000000"/>
                </a:solidFill>
                <a:effectLst/>
              </a:rPr>
              <a:t>. </a:t>
            </a:r>
            <a:r>
              <a:rPr lang="en-GB" b="0" i="0" u="none" strike="noStrike" dirty="0" err="1">
                <a:solidFill>
                  <a:srgbClr val="000000"/>
                </a:solidFill>
                <a:effectLst/>
              </a:rPr>
              <a:t>Hér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helstu</a:t>
            </a:r>
            <a:r>
              <a:rPr lang="en-GB" b="0" i="0" u="none" strike="noStrike" dirty="0">
                <a:solidFill>
                  <a:srgbClr val="000000"/>
                </a:solidFill>
                <a:effectLst/>
              </a:rPr>
              <a:t> </a:t>
            </a:r>
            <a:r>
              <a:rPr lang="en-GB" b="0" i="0" u="none" strike="noStrike" dirty="0" err="1">
                <a:solidFill>
                  <a:srgbClr val="000000"/>
                </a:solidFill>
                <a:effectLst/>
              </a:rPr>
              <a:t>ástæður</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ekki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skapa</a:t>
            </a:r>
            <a:r>
              <a:rPr lang="en-GB" b="0" i="0" u="none" strike="noStrike" dirty="0">
                <a:solidFill>
                  <a:srgbClr val="000000"/>
                </a:solidFill>
                <a:effectLst/>
              </a:rPr>
              <a:t> </a:t>
            </a:r>
            <a:r>
              <a:rPr lang="en-GB" b="0" i="0" u="none" strike="noStrike" dirty="0" err="1">
                <a:solidFill>
                  <a:srgbClr val="000000"/>
                </a:solidFill>
                <a:effectLst/>
              </a:rPr>
              <a:t>stefnumótandi</a:t>
            </a:r>
            <a:r>
              <a:rPr lang="en-GB" b="0" i="0" u="none" strike="noStrike" dirty="0">
                <a:solidFill>
                  <a:srgbClr val="000000"/>
                </a:solidFill>
                <a:effectLst/>
              </a:rPr>
              <a:t> </a:t>
            </a:r>
            <a:r>
              <a:rPr lang="en-GB" b="0" i="0" u="none" strike="noStrike" dirty="0" err="1">
                <a:solidFill>
                  <a:srgbClr val="000000"/>
                </a:solidFill>
                <a:effectLst/>
              </a:rPr>
              <a:t>áætlun</a:t>
            </a:r>
            <a:r>
              <a:rPr lang="en-GB" b="0" i="0" u="none" strike="noStrike" dirty="0">
                <a:solidFill>
                  <a:srgbClr val="000000"/>
                </a:solidFill>
                <a:effectLst/>
              </a:rPr>
              <a:t>: </a:t>
            </a:r>
            <a:endParaRPr lang="en-GB" dirty="0"/>
          </a:p>
        </p:txBody>
      </p:sp>
      <p:sp>
        <p:nvSpPr>
          <p:cNvPr id="3" name="TextBox 2">
            <a:extLst>
              <a:ext uri="{FF2B5EF4-FFF2-40B4-BE49-F238E27FC236}">
                <a16:creationId xmlns:a16="http://schemas.microsoft.com/office/drawing/2014/main" id="{7C5F3787-4811-7D03-CFF4-DDD21594653D}"/>
              </a:ext>
            </a:extLst>
          </p:cNvPr>
          <p:cNvSpPr txBox="1"/>
          <p:nvPr/>
        </p:nvSpPr>
        <p:spPr>
          <a:xfrm>
            <a:off x="605835" y="1968049"/>
            <a:ext cx="5349725" cy="400110"/>
          </a:xfrm>
          <a:prstGeom prst="rect">
            <a:avLst/>
          </a:prstGeom>
          <a:noFill/>
        </p:spPr>
        <p:txBody>
          <a:bodyPr wrap="square" rtlCol="0">
            <a:spAutoFit/>
          </a:bodyPr>
          <a:lstStyle/>
          <a:p>
            <a:r>
              <a:rPr lang="en-GB" sz="2000" b="1" dirty="0" err="1">
                <a:solidFill>
                  <a:schemeClr val="bg1"/>
                </a:solidFill>
              </a:rPr>
              <a:t>Þeir</a:t>
            </a:r>
            <a:r>
              <a:rPr lang="en-GB" sz="2000" b="1" dirty="0">
                <a:solidFill>
                  <a:schemeClr val="bg1"/>
                </a:solidFill>
              </a:rPr>
              <a:t> </a:t>
            </a:r>
            <a:r>
              <a:rPr lang="en-GB" sz="2000" b="1" dirty="0" err="1">
                <a:solidFill>
                  <a:schemeClr val="bg1"/>
                </a:solidFill>
              </a:rPr>
              <a:t>vanmeta</a:t>
            </a:r>
            <a:r>
              <a:rPr lang="en-GB" sz="2000" b="1" dirty="0">
                <a:solidFill>
                  <a:schemeClr val="bg1"/>
                </a:solidFill>
              </a:rPr>
              <a:t> </a:t>
            </a:r>
            <a:r>
              <a:rPr lang="en-GB" sz="2000" b="1" dirty="0" err="1">
                <a:solidFill>
                  <a:schemeClr val="bg1"/>
                </a:solidFill>
              </a:rPr>
              <a:t>mikilvægi</a:t>
            </a:r>
            <a:r>
              <a:rPr lang="en-GB" sz="2000" b="1" dirty="0">
                <a:solidFill>
                  <a:schemeClr val="bg1"/>
                </a:solidFill>
              </a:rPr>
              <a:t> </a:t>
            </a:r>
            <a:r>
              <a:rPr lang="en-GB" sz="2000" b="1" dirty="0" err="1">
                <a:solidFill>
                  <a:schemeClr val="bg1"/>
                </a:solidFill>
              </a:rPr>
              <a:t>áætlunargerðarinnar</a:t>
            </a:r>
            <a:endParaRPr lang="en-GB" sz="2000" b="1" dirty="0">
              <a:solidFill>
                <a:schemeClr val="bg1"/>
              </a:solidFill>
            </a:endParaRPr>
          </a:p>
        </p:txBody>
      </p:sp>
      <p:sp>
        <p:nvSpPr>
          <p:cNvPr id="4" name="TextBox 3">
            <a:extLst>
              <a:ext uri="{FF2B5EF4-FFF2-40B4-BE49-F238E27FC236}">
                <a16:creationId xmlns:a16="http://schemas.microsoft.com/office/drawing/2014/main" id="{29F3A684-DCD1-C0C6-86DE-47CE0C98D48B}"/>
              </a:ext>
            </a:extLst>
          </p:cNvPr>
          <p:cNvSpPr txBox="1"/>
          <p:nvPr/>
        </p:nvSpPr>
        <p:spPr>
          <a:xfrm>
            <a:off x="215758" y="2371883"/>
            <a:ext cx="5507565" cy="954107"/>
          </a:xfrm>
          <a:prstGeom prst="rect">
            <a:avLst/>
          </a:prstGeom>
          <a:noFill/>
        </p:spPr>
        <p:txBody>
          <a:bodyPr wrap="square" rtlCol="0">
            <a:spAutoFit/>
          </a:bodyPr>
          <a:lstStyle/>
          <a:p>
            <a:r>
              <a:rPr lang="en-GB" sz="1400" dirty="0" err="1">
                <a:cs typeface="Times New Roman" panose="02020603050405020304" pitchFamily="18" charset="0"/>
              </a:rPr>
              <a:t>Margir</a:t>
            </a:r>
            <a:r>
              <a:rPr lang="en-GB" sz="1400" dirty="0">
                <a:cs typeface="Times New Roman" panose="02020603050405020304" pitchFamily="18" charset="0"/>
              </a:rPr>
              <a:t> </a:t>
            </a:r>
            <a:r>
              <a:rPr lang="en-GB" sz="1400" dirty="0" err="1">
                <a:cs typeface="Times New Roman" panose="02020603050405020304" pitchFamily="18" charset="0"/>
              </a:rPr>
              <a:t>stjórnendur</a:t>
            </a:r>
            <a:r>
              <a:rPr lang="en-GB" sz="1400" dirty="0">
                <a:cs typeface="Times New Roman" panose="02020603050405020304" pitchFamily="18" charset="0"/>
              </a:rPr>
              <a:t> </a:t>
            </a:r>
            <a:r>
              <a:rPr lang="en-GB" sz="1400" dirty="0" err="1">
                <a:cs typeface="Times New Roman" panose="02020603050405020304" pitchFamily="18" charset="0"/>
              </a:rPr>
              <a:t>eru</a:t>
            </a:r>
            <a:r>
              <a:rPr lang="en-GB" sz="1400" dirty="0">
                <a:cs typeface="Times New Roman" panose="02020603050405020304" pitchFamily="18" charset="0"/>
              </a:rPr>
              <a:t> </a:t>
            </a:r>
            <a:r>
              <a:rPr lang="en-GB" sz="1400" dirty="0" err="1">
                <a:cs typeface="Times New Roman" panose="02020603050405020304" pitchFamily="18" charset="0"/>
              </a:rPr>
              <a:t>með</a:t>
            </a:r>
            <a:r>
              <a:rPr lang="en-GB" sz="1400" dirty="0">
                <a:cs typeface="Times New Roman" panose="02020603050405020304" pitchFamily="18" charset="0"/>
              </a:rPr>
              <a:t> ,,</a:t>
            </a:r>
            <a:r>
              <a:rPr lang="en-GB" sz="1400" dirty="0" err="1">
                <a:cs typeface="Times New Roman" panose="02020603050405020304" pitchFamily="18" charset="0"/>
              </a:rPr>
              <a:t>drífum</a:t>
            </a:r>
            <a:r>
              <a:rPr lang="en-GB" sz="1400" dirty="0">
                <a:cs typeface="Times New Roman" panose="02020603050405020304" pitchFamily="18" charset="0"/>
              </a:rPr>
              <a:t> bara </a:t>
            </a:r>
            <a:r>
              <a:rPr lang="en-GB" sz="1400" dirty="0" err="1">
                <a:cs typeface="Times New Roman" panose="02020603050405020304" pitchFamily="18" charset="0"/>
              </a:rPr>
              <a:t>í</a:t>
            </a:r>
            <a:r>
              <a:rPr lang="en-GB" sz="1400" dirty="0">
                <a:cs typeface="Times New Roman" panose="02020603050405020304" pitchFamily="18" charset="0"/>
              </a:rPr>
              <a:t> </a:t>
            </a:r>
            <a:r>
              <a:rPr lang="en-GB" sz="1400" dirty="0" err="1">
                <a:cs typeface="Times New Roman" panose="02020603050405020304" pitchFamily="18" charset="0"/>
              </a:rPr>
              <a:t>þessu</a:t>
            </a:r>
            <a:r>
              <a:rPr lang="en-GB" sz="1400" dirty="0">
                <a:cs typeface="Times New Roman" panose="02020603050405020304" pitchFamily="18" charset="0"/>
              </a:rPr>
              <a:t>” </a:t>
            </a:r>
            <a:r>
              <a:rPr lang="en-GB" sz="1400" dirty="0" err="1">
                <a:cs typeface="Times New Roman" panose="02020603050405020304" pitchFamily="18" charset="0"/>
              </a:rPr>
              <a:t>hugarfar</a:t>
            </a:r>
            <a:r>
              <a:rPr lang="en-GB" sz="1400" dirty="0">
                <a:cs typeface="Times New Roman" panose="02020603050405020304" pitchFamily="18" charset="0"/>
              </a:rPr>
              <a:t> </a:t>
            </a:r>
            <a:r>
              <a:rPr lang="en-GB" sz="1400" dirty="0" err="1">
                <a:cs typeface="Times New Roman" panose="02020603050405020304" pitchFamily="18" charset="0"/>
              </a:rPr>
              <a:t>og</a:t>
            </a:r>
            <a:r>
              <a:rPr lang="en-GB" sz="1400" dirty="0">
                <a:cs typeface="Times New Roman" panose="02020603050405020304" pitchFamily="18" charset="0"/>
              </a:rPr>
              <a:t> </a:t>
            </a:r>
            <a:r>
              <a:rPr lang="en-GB" sz="1400" dirty="0" err="1">
                <a:cs typeface="Times New Roman" panose="02020603050405020304" pitchFamily="18" charset="0"/>
              </a:rPr>
              <a:t>vilja</a:t>
            </a:r>
            <a:r>
              <a:rPr lang="en-GB" sz="1400" dirty="0">
                <a:cs typeface="Times New Roman" panose="02020603050405020304" pitchFamily="18" charset="0"/>
              </a:rPr>
              <a:t> ekki </a:t>
            </a:r>
            <a:r>
              <a:rPr lang="en-GB" sz="1400" dirty="0" err="1">
                <a:cs typeface="Times New Roman" panose="02020603050405020304" pitchFamily="18" charset="0"/>
              </a:rPr>
              <a:t>staldra</a:t>
            </a:r>
            <a:r>
              <a:rPr lang="en-GB" sz="1400" dirty="0">
                <a:cs typeface="Times New Roman" panose="02020603050405020304" pitchFamily="18" charset="0"/>
              </a:rPr>
              <a:t> </a:t>
            </a:r>
            <a:r>
              <a:rPr lang="en-GB" sz="1400" dirty="0" err="1">
                <a:cs typeface="Times New Roman" panose="02020603050405020304" pitchFamily="18" charset="0"/>
              </a:rPr>
              <a:t>við</a:t>
            </a:r>
            <a:r>
              <a:rPr lang="en-GB" sz="1400" dirty="0">
                <a:cs typeface="Times New Roman" panose="02020603050405020304" pitchFamily="18" charset="0"/>
              </a:rPr>
              <a:t> </a:t>
            </a:r>
            <a:r>
              <a:rPr lang="en-GB" sz="1400" dirty="0" err="1">
                <a:cs typeface="Times New Roman" panose="02020603050405020304" pitchFamily="18" charset="0"/>
              </a:rPr>
              <a:t>og</a:t>
            </a:r>
            <a:r>
              <a:rPr lang="en-GB" sz="1400" dirty="0">
                <a:cs typeface="Times New Roman" panose="02020603050405020304" pitchFamily="18" charset="0"/>
              </a:rPr>
              <a:t> </a:t>
            </a:r>
            <a:r>
              <a:rPr lang="en-GB" sz="1400" dirty="0" err="1">
                <a:cs typeface="Times New Roman" panose="02020603050405020304" pitchFamily="18" charset="0"/>
              </a:rPr>
              <a:t>hugleiða</a:t>
            </a:r>
            <a:r>
              <a:rPr lang="en-GB" sz="1400" dirty="0">
                <a:cs typeface="Times New Roman" panose="02020603050405020304" pitchFamily="18" charset="0"/>
              </a:rPr>
              <a:t> </a:t>
            </a:r>
            <a:r>
              <a:rPr lang="en-GB" sz="1400" dirty="0" err="1">
                <a:cs typeface="Times New Roman" panose="02020603050405020304" pitchFamily="18" charset="0"/>
              </a:rPr>
              <a:t>hvað</a:t>
            </a:r>
            <a:r>
              <a:rPr lang="en-GB" sz="1400" dirty="0">
                <a:cs typeface="Times New Roman" panose="02020603050405020304" pitchFamily="18" charset="0"/>
              </a:rPr>
              <a:t> </a:t>
            </a:r>
            <a:r>
              <a:rPr lang="en-GB" sz="1400" dirty="0" err="1">
                <a:cs typeface="Times New Roman" panose="02020603050405020304" pitchFamily="18" charset="0"/>
              </a:rPr>
              <a:t>þeir</a:t>
            </a:r>
            <a:r>
              <a:rPr lang="en-GB" sz="1400" dirty="0">
                <a:cs typeface="Times New Roman" panose="02020603050405020304" pitchFamily="18" charset="0"/>
              </a:rPr>
              <a:t> </a:t>
            </a:r>
            <a:r>
              <a:rPr lang="en-GB" sz="1400" dirty="0" err="1">
                <a:cs typeface="Times New Roman" panose="02020603050405020304" pitchFamily="18" charset="0"/>
              </a:rPr>
              <a:t>þurfi</a:t>
            </a:r>
            <a:r>
              <a:rPr lang="en-GB" sz="1400" dirty="0">
                <a:cs typeface="Times New Roman" panose="02020603050405020304" pitchFamily="18" charset="0"/>
              </a:rPr>
              <a:t> </a:t>
            </a:r>
            <a:r>
              <a:rPr lang="en-GB" sz="1400" dirty="0" err="1">
                <a:cs typeface="Times New Roman" panose="02020603050405020304" pitchFamily="18" charset="0"/>
              </a:rPr>
              <a:t>að</a:t>
            </a:r>
            <a:r>
              <a:rPr lang="en-GB" sz="1400" dirty="0">
                <a:cs typeface="Times New Roman" panose="02020603050405020304" pitchFamily="18" charset="0"/>
              </a:rPr>
              <a:t> </a:t>
            </a:r>
            <a:r>
              <a:rPr lang="en-GB" sz="1400" dirty="0" err="1">
                <a:cs typeface="Times New Roman" panose="02020603050405020304" pitchFamily="18" charset="0"/>
              </a:rPr>
              <a:t>gera</a:t>
            </a:r>
            <a:r>
              <a:rPr lang="en-GB" sz="1400" dirty="0">
                <a:cs typeface="Times New Roman" panose="02020603050405020304" pitchFamily="18" charset="0"/>
              </a:rPr>
              <a:t> </a:t>
            </a:r>
            <a:r>
              <a:rPr lang="en-GB" sz="1400" dirty="0" err="1">
                <a:cs typeface="Times New Roman" panose="02020603050405020304" pitchFamily="18" charset="0"/>
              </a:rPr>
              <a:t>til</a:t>
            </a:r>
            <a:r>
              <a:rPr lang="en-GB" sz="1400" dirty="0">
                <a:cs typeface="Times New Roman" panose="02020603050405020304" pitchFamily="18" charset="0"/>
              </a:rPr>
              <a:t> </a:t>
            </a:r>
            <a:r>
              <a:rPr lang="en-GB" sz="1400" dirty="0" err="1">
                <a:cs typeface="Times New Roman" panose="02020603050405020304" pitchFamily="18" charset="0"/>
              </a:rPr>
              <a:t>að</a:t>
            </a:r>
            <a:r>
              <a:rPr lang="en-GB" sz="1400" dirty="0">
                <a:cs typeface="Times New Roman" panose="02020603050405020304" pitchFamily="18" charset="0"/>
              </a:rPr>
              <a:t> </a:t>
            </a:r>
            <a:r>
              <a:rPr lang="en-GB" sz="1400" dirty="0" err="1">
                <a:cs typeface="Times New Roman" panose="02020603050405020304" pitchFamily="18" charset="0"/>
              </a:rPr>
              <a:t>ná</a:t>
            </a:r>
            <a:r>
              <a:rPr lang="en-GB" sz="1400" dirty="0">
                <a:cs typeface="Times New Roman" panose="02020603050405020304" pitchFamily="18" charset="0"/>
              </a:rPr>
              <a:t> </a:t>
            </a:r>
            <a:r>
              <a:rPr lang="en-GB" sz="1400" dirty="0" err="1">
                <a:cs typeface="Times New Roman" panose="02020603050405020304" pitchFamily="18" charset="0"/>
              </a:rPr>
              <a:t>árangri</a:t>
            </a:r>
            <a:r>
              <a:rPr lang="en-GB" sz="1400" dirty="0">
                <a:cs typeface="Times New Roman" panose="02020603050405020304" pitchFamily="18" charset="0"/>
              </a:rPr>
              <a:t>. </a:t>
            </a:r>
            <a:r>
              <a:rPr lang="en-GB" sz="1400" dirty="0" err="1">
                <a:cs typeface="Times New Roman" panose="02020603050405020304" pitchFamily="18" charset="0"/>
              </a:rPr>
              <a:t>Þeir</a:t>
            </a:r>
            <a:r>
              <a:rPr lang="en-GB" sz="1400" dirty="0">
                <a:cs typeface="Times New Roman" panose="02020603050405020304" pitchFamily="18" charset="0"/>
              </a:rPr>
              <a:t> </a:t>
            </a:r>
            <a:r>
              <a:rPr lang="en-GB" sz="1400" dirty="0" err="1">
                <a:cs typeface="Times New Roman" panose="02020603050405020304" pitchFamily="18" charset="0"/>
              </a:rPr>
              <a:t>eru</a:t>
            </a:r>
            <a:r>
              <a:rPr lang="en-GB" sz="1400" dirty="0">
                <a:cs typeface="Times New Roman" panose="02020603050405020304" pitchFamily="18" charset="0"/>
              </a:rPr>
              <a:t> ekki </a:t>
            </a:r>
            <a:r>
              <a:rPr lang="en-GB" sz="1400" dirty="0" err="1">
                <a:cs typeface="Times New Roman" panose="02020603050405020304" pitchFamily="18" charset="0"/>
              </a:rPr>
              <a:t>tilbúnir</a:t>
            </a:r>
            <a:r>
              <a:rPr lang="en-GB" sz="1400" dirty="0">
                <a:cs typeface="Times New Roman" panose="02020603050405020304" pitchFamily="18" charset="0"/>
              </a:rPr>
              <a:t> </a:t>
            </a:r>
            <a:r>
              <a:rPr lang="en-GB" sz="1400" dirty="0" err="1">
                <a:cs typeface="Times New Roman" panose="02020603050405020304" pitchFamily="18" charset="0"/>
              </a:rPr>
              <a:t>til</a:t>
            </a:r>
            <a:r>
              <a:rPr lang="en-GB" sz="1400" dirty="0">
                <a:cs typeface="Times New Roman" panose="02020603050405020304" pitchFamily="18" charset="0"/>
              </a:rPr>
              <a:t> </a:t>
            </a:r>
            <a:r>
              <a:rPr lang="en-GB" sz="1400" dirty="0" err="1">
                <a:cs typeface="Times New Roman" panose="02020603050405020304" pitchFamily="18" charset="0"/>
              </a:rPr>
              <a:t>að</a:t>
            </a:r>
            <a:r>
              <a:rPr lang="en-GB" sz="1400" dirty="0">
                <a:cs typeface="Times New Roman" panose="02020603050405020304" pitchFamily="18" charset="0"/>
              </a:rPr>
              <a:t> </a:t>
            </a:r>
            <a:r>
              <a:rPr lang="en-GB" sz="1400" dirty="0" err="1">
                <a:cs typeface="Times New Roman" panose="02020603050405020304" pitchFamily="18" charset="0"/>
              </a:rPr>
              <a:t>gera</a:t>
            </a:r>
            <a:r>
              <a:rPr lang="en-GB" sz="1400" dirty="0">
                <a:cs typeface="Times New Roman" panose="02020603050405020304" pitchFamily="18" charset="0"/>
              </a:rPr>
              <a:t> </a:t>
            </a:r>
            <a:r>
              <a:rPr lang="en-GB" sz="1400" dirty="0" err="1">
                <a:cs typeface="Times New Roman" panose="02020603050405020304" pitchFamily="18" charset="0"/>
              </a:rPr>
              <a:t>neinar</a:t>
            </a:r>
            <a:r>
              <a:rPr lang="en-GB" sz="1400" dirty="0">
                <a:cs typeface="Times New Roman" panose="02020603050405020304" pitchFamily="18" charset="0"/>
              </a:rPr>
              <a:t> </a:t>
            </a:r>
            <a:r>
              <a:rPr lang="en-GB" sz="1400" dirty="0" err="1">
                <a:cs typeface="Times New Roman" panose="02020603050405020304" pitchFamily="18" charset="0"/>
              </a:rPr>
              <a:t>breytingar</a:t>
            </a:r>
            <a:r>
              <a:rPr lang="en-GB" sz="1400" dirty="0">
                <a:cs typeface="Times New Roman" panose="02020603050405020304" pitchFamily="18" charset="0"/>
              </a:rPr>
              <a:t> </a:t>
            </a:r>
            <a:r>
              <a:rPr lang="en-GB" sz="1400" dirty="0" err="1">
                <a:cs typeface="Times New Roman" panose="02020603050405020304" pitchFamily="18" charset="0"/>
              </a:rPr>
              <a:t>því</a:t>
            </a:r>
            <a:r>
              <a:rPr lang="en-GB" sz="1400" dirty="0">
                <a:cs typeface="Times New Roman" panose="02020603050405020304" pitchFamily="18" charset="0"/>
              </a:rPr>
              <a:t> </a:t>
            </a:r>
            <a:r>
              <a:rPr lang="en-GB" sz="1400" dirty="0" err="1">
                <a:cs typeface="Times New Roman" panose="02020603050405020304" pitchFamily="18" charset="0"/>
              </a:rPr>
              <a:t>þeir</a:t>
            </a:r>
            <a:r>
              <a:rPr lang="en-GB" sz="1400" dirty="0">
                <a:cs typeface="Times New Roman" panose="02020603050405020304" pitchFamily="18" charset="0"/>
              </a:rPr>
              <a:t> </a:t>
            </a:r>
            <a:r>
              <a:rPr lang="en-GB" sz="1400" dirty="0" err="1">
                <a:cs typeface="Times New Roman" panose="02020603050405020304" pitchFamily="18" charset="0"/>
              </a:rPr>
              <a:t>átta</a:t>
            </a:r>
            <a:r>
              <a:rPr lang="en-GB" sz="1400" dirty="0">
                <a:cs typeface="Times New Roman" panose="02020603050405020304" pitchFamily="18" charset="0"/>
              </a:rPr>
              <a:t> sig ekki </a:t>
            </a:r>
            <a:r>
              <a:rPr lang="en-GB" sz="1400" dirty="0" err="1">
                <a:cs typeface="Times New Roman" panose="02020603050405020304" pitchFamily="18" charset="0"/>
              </a:rPr>
              <a:t>á</a:t>
            </a:r>
            <a:r>
              <a:rPr lang="en-GB" sz="1400" dirty="0">
                <a:cs typeface="Times New Roman" panose="02020603050405020304" pitchFamily="18" charset="0"/>
              </a:rPr>
              <a:t> </a:t>
            </a:r>
            <a:r>
              <a:rPr lang="en-GB" sz="1400" dirty="0" err="1">
                <a:cs typeface="Times New Roman" panose="02020603050405020304" pitchFamily="18" charset="0"/>
              </a:rPr>
              <a:t>því</a:t>
            </a:r>
            <a:r>
              <a:rPr lang="en-GB" sz="1400" dirty="0">
                <a:cs typeface="Times New Roman" panose="02020603050405020304" pitchFamily="18" charset="0"/>
              </a:rPr>
              <a:t> </a:t>
            </a:r>
            <a:r>
              <a:rPr lang="en-GB" sz="1400" dirty="0" err="1">
                <a:cs typeface="Times New Roman" panose="02020603050405020304" pitchFamily="18" charset="0"/>
              </a:rPr>
              <a:t>hvaða</a:t>
            </a:r>
            <a:r>
              <a:rPr lang="en-GB" sz="1400" dirty="0">
                <a:cs typeface="Times New Roman" panose="02020603050405020304" pitchFamily="18" charset="0"/>
              </a:rPr>
              <a:t> </a:t>
            </a:r>
            <a:r>
              <a:rPr lang="en-GB" sz="1400" dirty="0" err="1">
                <a:cs typeface="Times New Roman" panose="02020603050405020304" pitchFamily="18" charset="0"/>
              </a:rPr>
              <a:t>áhrif</a:t>
            </a:r>
            <a:r>
              <a:rPr lang="en-GB" sz="1400" dirty="0">
                <a:cs typeface="Times New Roman" panose="02020603050405020304" pitchFamily="18" charset="0"/>
              </a:rPr>
              <a:t> </a:t>
            </a:r>
            <a:r>
              <a:rPr lang="en-GB" sz="1400" dirty="0" err="1">
                <a:cs typeface="Times New Roman" panose="02020603050405020304" pitchFamily="18" charset="0"/>
              </a:rPr>
              <a:t>áætlanagerð</a:t>
            </a:r>
            <a:r>
              <a:rPr lang="en-GB" sz="1400" dirty="0">
                <a:cs typeface="Times New Roman" panose="02020603050405020304" pitchFamily="18" charset="0"/>
              </a:rPr>
              <a:t> </a:t>
            </a:r>
            <a:r>
              <a:rPr lang="en-GB" sz="1400" dirty="0" err="1">
                <a:cs typeface="Times New Roman" panose="02020603050405020304" pitchFamily="18" charset="0"/>
              </a:rPr>
              <a:t>getur</a:t>
            </a:r>
            <a:r>
              <a:rPr lang="en-GB" sz="1400" dirty="0">
                <a:cs typeface="Times New Roman" panose="02020603050405020304" pitchFamily="18" charset="0"/>
              </a:rPr>
              <a:t> haft </a:t>
            </a:r>
            <a:r>
              <a:rPr lang="en-GB" sz="1400" dirty="0" err="1">
                <a:cs typeface="Times New Roman" panose="02020603050405020304" pitchFamily="18" charset="0"/>
              </a:rPr>
              <a:t>á</a:t>
            </a:r>
            <a:r>
              <a:rPr lang="en-GB" sz="1400" dirty="0">
                <a:cs typeface="Times New Roman" panose="02020603050405020304" pitchFamily="18" charset="0"/>
              </a:rPr>
              <a:t> </a:t>
            </a:r>
            <a:r>
              <a:rPr lang="en-GB" sz="1400" dirty="0" err="1">
                <a:cs typeface="Times New Roman" panose="02020603050405020304" pitchFamily="18" charset="0"/>
              </a:rPr>
              <a:t>árangur</a:t>
            </a:r>
            <a:r>
              <a:rPr lang="en-GB" sz="1400" dirty="0">
                <a:cs typeface="Times New Roman" panose="02020603050405020304" pitchFamily="18" charset="0"/>
              </a:rPr>
              <a:t>. </a:t>
            </a:r>
          </a:p>
        </p:txBody>
      </p:sp>
      <p:sp>
        <p:nvSpPr>
          <p:cNvPr id="5" name="TextBox 4">
            <a:extLst>
              <a:ext uri="{FF2B5EF4-FFF2-40B4-BE49-F238E27FC236}">
                <a16:creationId xmlns:a16="http://schemas.microsoft.com/office/drawing/2014/main" id="{662C6EDD-1B9B-7C65-55FC-4823AAEE2B2C}"/>
              </a:ext>
            </a:extLst>
          </p:cNvPr>
          <p:cNvSpPr txBox="1"/>
          <p:nvPr/>
        </p:nvSpPr>
        <p:spPr>
          <a:xfrm>
            <a:off x="215758" y="3629962"/>
            <a:ext cx="5490014" cy="1234633"/>
          </a:xfrm>
          <a:prstGeom prst="rect">
            <a:avLst/>
          </a:prstGeom>
          <a:noFill/>
        </p:spPr>
        <p:txBody>
          <a:bodyPr wrap="square" rtlCol="0">
            <a:spAutoFit/>
          </a:bodyPr>
          <a:lstStyle/>
          <a:p>
            <a:pPr>
              <a:lnSpc>
                <a:spcPct val="107000"/>
              </a:lnSpc>
              <a:spcAft>
                <a:spcPts val="800"/>
              </a:spcAft>
            </a:pP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tekur</a:t>
            </a:r>
            <a:r>
              <a:rPr lang="en-GB" sz="1400" b="0" i="0" u="none" strike="noStrike" dirty="0">
                <a:solidFill>
                  <a:srgbClr val="000000"/>
                </a:solidFill>
                <a:effectLst/>
              </a:rPr>
              <a:t> </a:t>
            </a:r>
            <a:r>
              <a:rPr lang="en-GB" sz="1400" b="0" i="0" u="none" strike="noStrike" dirty="0" err="1">
                <a:solidFill>
                  <a:srgbClr val="000000"/>
                </a:solidFill>
                <a:effectLst/>
              </a:rPr>
              <a:t>tíma</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skipuleggja</a:t>
            </a:r>
            <a:r>
              <a:rPr lang="en-GB" sz="1400" b="0" i="0" u="none" strike="noStrike" dirty="0">
                <a:solidFill>
                  <a:srgbClr val="000000"/>
                </a:solidFill>
                <a:effectLst/>
              </a:rPr>
              <a:t> sig </a:t>
            </a:r>
            <a:r>
              <a:rPr lang="en-GB" sz="1400" b="0" i="0" u="none" strike="noStrike" dirty="0" err="1">
                <a:solidFill>
                  <a:srgbClr val="000000"/>
                </a:solidFill>
                <a:effectLst/>
              </a:rPr>
              <a:t>og</a:t>
            </a:r>
            <a:r>
              <a:rPr lang="en-GB" sz="1400" b="0" i="0" u="none" strike="noStrike" dirty="0">
                <a:solidFill>
                  <a:srgbClr val="000000"/>
                </a:solidFill>
                <a:effectLst/>
              </a:rPr>
              <a:t> </a:t>
            </a:r>
            <a:r>
              <a:rPr lang="en-GB" sz="1400" b="0" i="0" u="none" strike="noStrike" dirty="0" err="1">
                <a:solidFill>
                  <a:srgbClr val="000000"/>
                </a:solidFill>
                <a:effectLst/>
              </a:rPr>
              <a:t>stjórnendur</a:t>
            </a:r>
            <a:r>
              <a:rPr lang="en-GB" sz="1400" b="0" i="0" u="none" strike="noStrike" dirty="0">
                <a:solidFill>
                  <a:srgbClr val="000000"/>
                </a:solidFill>
                <a:effectLst/>
              </a:rPr>
              <a:t> </a:t>
            </a:r>
            <a:r>
              <a:rPr lang="en-GB" sz="1400" b="0" i="0" u="none" strike="noStrike" dirty="0" err="1">
                <a:solidFill>
                  <a:srgbClr val="000000"/>
                </a:solidFill>
                <a:effectLst/>
              </a:rPr>
              <a:t>hafa</a:t>
            </a:r>
            <a:r>
              <a:rPr lang="en-GB" sz="1400" b="0" i="0" u="none" strike="noStrike" dirty="0">
                <a:solidFill>
                  <a:srgbClr val="000000"/>
                </a:solidFill>
                <a:effectLst/>
              </a:rPr>
              <a:t> of </a:t>
            </a:r>
            <a:r>
              <a:rPr lang="en-GB" sz="1400" b="0" i="0" u="none" strike="noStrike" dirty="0" err="1">
                <a:solidFill>
                  <a:srgbClr val="000000"/>
                </a:solidFill>
                <a:effectLst/>
              </a:rPr>
              <a:t>margar</a:t>
            </a:r>
            <a:r>
              <a:rPr lang="en-GB" sz="1400" b="0" i="0" u="none" strike="noStrike" dirty="0">
                <a:solidFill>
                  <a:srgbClr val="000000"/>
                </a:solidFill>
                <a:effectLst/>
              </a:rPr>
              <a:t> </a:t>
            </a:r>
            <a:r>
              <a:rPr lang="en-GB" sz="1400" b="0" i="0" u="none" strike="noStrike" dirty="0" err="1">
                <a:solidFill>
                  <a:srgbClr val="000000"/>
                </a:solidFill>
                <a:effectLst/>
              </a:rPr>
              <a:t>skyldur</a:t>
            </a:r>
            <a:r>
              <a:rPr lang="en-GB" sz="1400" b="0" i="0" u="none" strike="noStrike" dirty="0">
                <a:solidFill>
                  <a:srgbClr val="000000"/>
                </a:solidFill>
                <a:effectLst/>
              </a:rPr>
              <a:t>. Oft er </a:t>
            </a: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svo</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stjórnendur</a:t>
            </a:r>
            <a:r>
              <a:rPr lang="en-GB" sz="1400" b="0" i="0" u="none" strike="noStrike" dirty="0">
                <a:solidFill>
                  <a:srgbClr val="000000"/>
                </a:solidFill>
                <a:effectLst/>
              </a:rPr>
              <a:t> </a:t>
            </a:r>
            <a:r>
              <a:rPr lang="en-GB" sz="1400" dirty="0" err="1">
                <a:solidFill>
                  <a:srgbClr val="000000"/>
                </a:solidFill>
              </a:rPr>
              <a:t>gefa</a:t>
            </a:r>
            <a:r>
              <a:rPr lang="en-GB" sz="1400" dirty="0">
                <a:solidFill>
                  <a:srgbClr val="000000"/>
                </a:solidFill>
              </a:rPr>
              <a:t> </a:t>
            </a:r>
            <a:r>
              <a:rPr lang="en-GB" sz="1400" b="0" i="0" u="none" strike="noStrike" dirty="0" err="1">
                <a:solidFill>
                  <a:srgbClr val="000000"/>
                </a:solidFill>
                <a:effectLst/>
              </a:rPr>
              <a:t>sér</a:t>
            </a:r>
            <a:r>
              <a:rPr lang="en-GB" sz="1400" b="0" i="0" u="none" strike="noStrike" dirty="0">
                <a:solidFill>
                  <a:srgbClr val="000000"/>
                </a:solidFill>
                <a:effectLst/>
              </a:rPr>
              <a:t> ekki </a:t>
            </a:r>
            <a:r>
              <a:rPr lang="en-GB" sz="1400" b="0" i="0" u="none" strike="noStrike" dirty="0" err="1">
                <a:solidFill>
                  <a:srgbClr val="000000"/>
                </a:solidFill>
                <a:effectLst/>
              </a:rPr>
              <a:t>tíma</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stefnumótunar</a:t>
            </a:r>
            <a:r>
              <a:rPr lang="en-GB" sz="1400" b="0" i="0" u="none" strike="noStrike" dirty="0">
                <a:solidFill>
                  <a:srgbClr val="000000"/>
                </a:solidFill>
                <a:effectLst/>
              </a:rPr>
              <a:t> </a:t>
            </a:r>
            <a:r>
              <a:rPr lang="en-GB" sz="1400" b="0" i="0" u="none" strike="noStrike" dirty="0" err="1">
                <a:solidFill>
                  <a:srgbClr val="000000"/>
                </a:solidFill>
                <a:effectLst/>
              </a:rPr>
              <a:t>heldur</a:t>
            </a:r>
            <a:r>
              <a:rPr lang="en-GB" sz="1400" b="0" i="0" u="none" strike="noStrike" dirty="0">
                <a:solidFill>
                  <a:srgbClr val="000000"/>
                </a:solidFill>
                <a:effectLst/>
              </a:rPr>
              <a:t> </a:t>
            </a:r>
            <a:r>
              <a:rPr lang="en-GB" sz="1400" b="0" i="0" u="none" strike="noStrike" dirty="0" err="1">
                <a:solidFill>
                  <a:srgbClr val="000000"/>
                </a:solidFill>
                <a:effectLst/>
              </a:rPr>
              <a:t>sinn</a:t>
            </a:r>
            <a:r>
              <a:rPr lang="en-GB" sz="1400" b="0" i="0" u="none" strike="noStrike" dirty="0">
                <a:solidFill>
                  <a:srgbClr val="000000"/>
                </a:solidFill>
                <a:effectLst/>
              </a:rPr>
              <a:t> </a:t>
            </a:r>
            <a:r>
              <a:rPr lang="en-GB" sz="1400" b="0" i="0" u="none" strike="noStrike" dirty="0" err="1">
                <a:solidFill>
                  <a:srgbClr val="000000"/>
                </a:solidFill>
                <a:effectLst/>
              </a:rPr>
              <a:t>henni</a:t>
            </a:r>
            <a:r>
              <a:rPr lang="en-GB" sz="1400" b="0" i="0" u="none" strike="noStrike" dirty="0">
                <a:solidFill>
                  <a:srgbClr val="000000"/>
                </a:solidFill>
                <a:effectLst/>
              </a:rPr>
              <a:t> </a:t>
            </a:r>
            <a:r>
              <a:rPr lang="en-GB" sz="1400" dirty="0" err="1">
                <a:solidFill>
                  <a:srgbClr val="000000"/>
                </a:solidFill>
              </a:rPr>
              <a:t>á</a:t>
            </a:r>
            <a:r>
              <a:rPr lang="en-GB" sz="1400" dirty="0">
                <a:solidFill>
                  <a:srgbClr val="000000"/>
                </a:solidFill>
              </a:rPr>
              <a:t> </a:t>
            </a:r>
            <a:r>
              <a:rPr lang="en-GB" sz="1400" b="0" i="0" u="none" strike="noStrike" dirty="0">
                <a:solidFill>
                  <a:srgbClr val="000000"/>
                </a:solidFill>
                <a:effectLst/>
              </a:rPr>
              <a:t> </a:t>
            </a:r>
            <a:r>
              <a:rPr lang="en-GB" sz="1400" b="0" i="0" u="none" strike="noStrike" dirty="0" err="1">
                <a:solidFill>
                  <a:srgbClr val="000000"/>
                </a:solidFill>
                <a:effectLst/>
              </a:rPr>
              <a:t>leið</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eða</a:t>
            </a:r>
            <a:r>
              <a:rPr lang="en-GB" sz="1400" b="0" i="0" u="none" strike="noStrike" dirty="0">
                <a:solidFill>
                  <a:srgbClr val="000000"/>
                </a:solidFill>
                <a:effectLst/>
              </a:rPr>
              <a:t> </a:t>
            </a:r>
            <a:r>
              <a:rPr lang="en-GB" sz="1400" b="0" i="0" u="none" strike="noStrike" dirty="0" err="1">
                <a:solidFill>
                  <a:srgbClr val="000000"/>
                </a:solidFill>
                <a:effectLst/>
              </a:rPr>
              <a:t>frá</a:t>
            </a:r>
            <a:r>
              <a:rPr lang="en-GB" sz="1400" b="0" i="0" u="none" strike="noStrike" dirty="0">
                <a:solidFill>
                  <a:srgbClr val="000000"/>
                </a:solidFill>
                <a:effectLst/>
              </a:rPr>
              <a:t> </a:t>
            </a:r>
            <a:r>
              <a:rPr lang="en-GB" sz="1400" b="0" i="0" u="none" strike="noStrike" dirty="0" err="1">
                <a:solidFill>
                  <a:srgbClr val="000000"/>
                </a:solidFill>
                <a:effectLst/>
              </a:rPr>
              <a:t>vinnu</a:t>
            </a:r>
            <a:r>
              <a:rPr lang="en-GB" sz="1400" b="0" i="0" u="none" strike="noStrike" dirty="0">
                <a:solidFill>
                  <a:srgbClr val="000000"/>
                </a:solidFill>
                <a:effectLst/>
              </a:rPr>
              <a:t>. </a:t>
            </a: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getur</a:t>
            </a:r>
            <a:r>
              <a:rPr lang="en-GB" sz="1400" b="0" i="0" u="none" strike="noStrike" dirty="0">
                <a:solidFill>
                  <a:srgbClr val="000000"/>
                </a:solidFill>
                <a:effectLst/>
              </a:rPr>
              <a:t> </a:t>
            </a:r>
            <a:r>
              <a:rPr lang="en-GB" sz="1400" b="0" i="0" u="none" strike="noStrike" dirty="0" err="1">
                <a:solidFill>
                  <a:srgbClr val="000000"/>
                </a:solidFill>
                <a:effectLst/>
              </a:rPr>
              <a:t>leitt</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skipulagsleysis</a:t>
            </a:r>
            <a:r>
              <a:rPr lang="en-GB" sz="1400" b="0" i="0" u="none" strike="noStrike" dirty="0">
                <a:solidFill>
                  <a:srgbClr val="000000"/>
                </a:solidFill>
                <a:effectLst/>
              </a:rPr>
              <a:t>. </a:t>
            </a:r>
            <a:r>
              <a:rPr lang="en-GB" sz="1400" b="0" i="0" u="none" strike="noStrike" dirty="0" err="1">
                <a:solidFill>
                  <a:srgbClr val="000000"/>
                </a:solidFill>
                <a:effectLst/>
              </a:rPr>
              <a:t>Stjórnendur</a:t>
            </a:r>
            <a:r>
              <a:rPr lang="en-GB" sz="1400" b="0" i="0" u="none" strike="noStrike" dirty="0">
                <a:solidFill>
                  <a:srgbClr val="000000"/>
                </a:solidFill>
                <a:effectLst/>
              </a:rPr>
              <a:t> </a:t>
            </a:r>
            <a:r>
              <a:rPr lang="en-GB" sz="1400" b="0" i="0" u="none" strike="noStrike" dirty="0" err="1">
                <a:solidFill>
                  <a:srgbClr val="000000"/>
                </a:solidFill>
                <a:effectLst/>
              </a:rPr>
              <a:t>ættu</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dirty="0">
                <a:solidFill>
                  <a:srgbClr val="000000"/>
                </a:solidFill>
              </a:rPr>
              <a:t>taka </a:t>
            </a:r>
            <a:r>
              <a:rPr lang="en-GB" sz="1400" dirty="0" err="1">
                <a:solidFill>
                  <a:srgbClr val="000000"/>
                </a:solidFill>
              </a:rPr>
              <a:t>frá</a:t>
            </a:r>
            <a:r>
              <a:rPr lang="en-GB" sz="1400" dirty="0">
                <a:solidFill>
                  <a:srgbClr val="000000"/>
                </a:solidFill>
              </a:rPr>
              <a:t> </a:t>
            </a:r>
            <a:r>
              <a:rPr lang="en-GB" sz="1400" dirty="0" err="1">
                <a:solidFill>
                  <a:srgbClr val="000000"/>
                </a:solidFill>
              </a:rPr>
              <a:t>tíma</a:t>
            </a:r>
            <a:r>
              <a:rPr lang="en-GB" sz="1400" dirty="0">
                <a:solidFill>
                  <a:srgbClr val="000000"/>
                </a:solidFill>
              </a:rPr>
              <a:t> </a:t>
            </a:r>
            <a:r>
              <a:rPr lang="en-GB" sz="1400" dirty="0" err="1">
                <a:solidFill>
                  <a:srgbClr val="000000"/>
                </a:solidFill>
              </a:rPr>
              <a:t>til</a:t>
            </a:r>
            <a:r>
              <a:rPr lang="en-GB" sz="1400" dirty="0">
                <a:solidFill>
                  <a:srgbClr val="000000"/>
                </a:solidFill>
              </a:rPr>
              <a:t> </a:t>
            </a:r>
            <a:r>
              <a:rPr lang="en-GB" sz="1400" b="0" i="0" u="none" strike="noStrike" dirty="0" err="1">
                <a:solidFill>
                  <a:srgbClr val="000000"/>
                </a:solidFill>
                <a:effectLst/>
              </a:rPr>
              <a:t>skipulagsvinnu</a:t>
            </a:r>
            <a:r>
              <a:rPr lang="en-GB" sz="1400" b="0" i="0" u="none" strike="noStrike" dirty="0">
                <a:solidFill>
                  <a:srgbClr val="000000"/>
                </a:solidFill>
                <a:effectLst/>
              </a:rPr>
              <a:t>. Ef </a:t>
            </a:r>
            <a:r>
              <a:rPr lang="en-GB" sz="1400" b="0" i="0" u="none" strike="noStrike" dirty="0" err="1">
                <a:solidFill>
                  <a:srgbClr val="000000"/>
                </a:solidFill>
                <a:effectLst/>
              </a:rPr>
              <a:t>stjórnandi</a:t>
            </a:r>
            <a:r>
              <a:rPr lang="en-GB" sz="1400" b="0" i="0" u="none" strike="noStrike" dirty="0">
                <a:solidFill>
                  <a:srgbClr val="000000"/>
                </a:solidFill>
                <a:effectLst/>
              </a:rPr>
              <a:t> </a:t>
            </a:r>
            <a:r>
              <a:rPr lang="en-GB" sz="1400" b="0" i="0" u="none" strike="noStrike" dirty="0" err="1">
                <a:solidFill>
                  <a:srgbClr val="000000"/>
                </a:solidFill>
                <a:effectLst/>
              </a:rPr>
              <a:t>á</a:t>
            </a:r>
            <a:r>
              <a:rPr lang="en-GB" sz="1400" b="0" i="0" u="none" strike="noStrike" dirty="0">
                <a:solidFill>
                  <a:srgbClr val="000000"/>
                </a:solidFill>
                <a:effectLst/>
              </a:rPr>
              <a:t> </a:t>
            </a:r>
            <a:r>
              <a:rPr lang="en-GB" sz="1400" b="0" i="0" u="none" strike="noStrike" dirty="0" err="1">
                <a:solidFill>
                  <a:srgbClr val="000000"/>
                </a:solidFill>
                <a:effectLst/>
              </a:rPr>
              <a:t>erfitt</a:t>
            </a:r>
            <a:r>
              <a:rPr lang="en-GB" sz="1400" b="0" i="0" u="none" strike="noStrike" dirty="0">
                <a:solidFill>
                  <a:srgbClr val="000000"/>
                </a:solidFill>
                <a:effectLst/>
              </a:rPr>
              <a:t> </a:t>
            </a:r>
            <a:r>
              <a:rPr lang="en-GB" sz="1400" b="0" i="0" u="none" strike="noStrike" dirty="0" err="1">
                <a:solidFill>
                  <a:srgbClr val="000000"/>
                </a:solidFill>
                <a:effectLst/>
              </a:rPr>
              <a:t>með</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sinna</a:t>
            </a:r>
            <a:r>
              <a:rPr lang="en-GB" sz="1400" b="0" i="0" u="none" strike="noStrike" dirty="0">
                <a:solidFill>
                  <a:srgbClr val="000000"/>
                </a:solidFill>
                <a:effectLst/>
              </a:rPr>
              <a:t> </a:t>
            </a:r>
            <a:r>
              <a:rPr lang="en-GB" sz="1400" b="0" i="0" u="none" strike="noStrike" dirty="0" err="1">
                <a:solidFill>
                  <a:srgbClr val="000000"/>
                </a:solidFill>
                <a:effectLst/>
              </a:rPr>
              <a:t>slíku</a:t>
            </a:r>
            <a:r>
              <a:rPr lang="en-GB" sz="1400" b="0" i="0" u="none" strike="noStrike" dirty="0">
                <a:solidFill>
                  <a:srgbClr val="000000"/>
                </a:solidFill>
                <a:effectLst/>
              </a:rPr>
              <a:t> </a:t>
            </a:r>
            <a:r>
              <a:rPr lang="en-GB" sz="1400" b="0" i="0" u="none" strike="noStrike" dirty="0" err="1">
                <a:solidFill>
                  <a:srgbClr val="000000"/>
                </a:solidFill>
                <a:effectLst/>
              </a:rPr>
              <a:t>þá</a:t>
            </a:r>
            <a:r>
              <a:rPr lang="en-GB" sz="1400" b="0" i="0" u="none" strike="noStrike" dirty="0">
                <a:solidFill>
                  <a:srgbClr val="000000"/>
                </a:solidFill>
                <a:effectLst/>
              </a:rPr>
              <a:t> </a:t>
            </a:r>
            <a:r>
              <a:rPr lang="en-GB" sz="1400" b="0" i="0" u="none" strike="noStrike" dirty="0" err="1">
                <a:solidFill>
                  <a:srgbClr val="000000"/>
                </a:solidFill>
                <a:effectLst/>
              </a:rPr>
              <a:t>ætti</a:t>
            </a:r>
            <a:r>
              <a:rPr lang="en-GB" sz="1400" b="0" i="0" u="none" strike="noStrike" dirty="0">
                <a:solidFill>
                  <a:srgbClr val="000000"/>
                </a:solidFill>
                <a:effectLst/>
              </a:rPr>
              <a:t> </a:t>
            </a:r>
            <a:r>
              <a:rPr lang="en-GB" sz="1400" b="0" i="0" u="none" strike="noStrike" dirty="0" err="1">
                <a:solidFill>
                  <a:srgbClr val="000000"/>
                </a:solidFill>
                <a:effectLst/>
              </a:rPr>
              <a:t>hann</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leita</a:t>
            </a:r>
            <a:r>
              <a:rPr lang="en-GB" sz="1400" b="0" i="0" u="none" strike="noStrike" dirty="0">
                <a:solidFill>
                  <a:srgbClr val="000000"/>
                </a:solidFill>
                <a:effectLst/>
              </a:rPr>
              <a:t> </a:t>
            </a:r>
            <a:r>
              <a:rPr lang="en-GB" sz="1400" b="0" i="0" u="none" strike="noStrike" dirty="0" err="1">
                <a:solidFill>
                  <a:srgbClr val="000000"/>
                </a:solidFill>
                <a:effectLst/>
              </a:rPr>
              <a:t>stuðnings</a:t>
            </a:r>
            <a:r>
              <a:rPr lang="en-GB" sz="1400" b="0" i="0" u="none" strike="noStrike" dirty="0">
                <a:solidFill>
                  <a:srgbClr val="000000"/>
                </a:solidFill>
                <a:effectLst/>
              </a:rPr>
              <a:t>. </a:t>
            </a:r>
            <a:endParaRPr lang="en-GB" sz="1400" dirty="0">
              <a:effectLst/>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A8304297-DF0B-BF72-F473-22D4245F7120}"/>
              </a:ext>
            </a:extLst>
          </p:cNvPr>
          <p:cNvSpPr txBox="1"/>
          <p:nvPr/>
        </p:nvSpPr>
        <p:spPr>
          <a:xfrm>
            <a:off x="6187622" y="4907329"/>
            <a:ext cx="5871937" cy="1465145"/>
          </a:xfrm>
          <a:prstGeom prst="rect">
            <a:avLst/>
          </a:prstGeom>
          <a:noFill/>
        </p:spPr>
        <p:txBody>
          <a:bodyPr wrap="square" rtlCol="0">
            <a:spAutoFit/>
          </a:bodyPr>
          <a:lstStyle/>
          <a:p>
            <a:pPr>
              <a:lnSpc>
                <a:spcPct val="107000"/>
              </a:lnSpc>
              <a:spcAft>
                <a:spcPts val="800"/>
              </a:spcAft>
            </a:pP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eru</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mörg</a:t>
            </a:r>
            <a:r>
              <a:rPr lang="en-GB" sz="1400" b="0" i="0" u="none" strike="noStrike" dirty="0">
                <a:solidFill>
                  <a:srgbClr val="000000"/>
                </a:solidFill>
                <a:effectLst/>
              </a:rPr>
              <a:t> </a:t>
            </a:r>
            <a:r>
              <a:rPr lang="en-GB" sz="1400" b="0" i="0" u="none" strike="noStrike" dirty="0" err="1">
                <a:solidFill>
                  <a:srgbClr val="000000"/>
                </a:solidFill>
                <a:effectLst/>
              </a:rPr>
              <a:t>tæki</a:t>
            </a:r>
            <a:r>
              <a:rPr lang="en-GB" sz="1400" b="0" i="0" u="none" strike="noStrike" dirty="0">
                <a:solidFill>
                  <a:srgbClr val="000000"/>
                </a:solidFill>
                <a:effectLst/>
              </a:rPr>
              <a:t> </a:t>
            </a:r>
            <a:r>
              <a:rPr lang="en-GB" sz="1400" b="0" i="0" u="none" strike="noStrike" dirty="0" err="1">
                <a:solidFill>
                  <a:srgbClr val="000000"/>
                </a:solidFill>
                <a:effectLst/>
              </a:rPr>
              <a:t>sem</a:t>
            </a:r>
            <a:r>
              <a:rPr lang="en-GB" sz="1400" b="0" i="0" u="none" strike="noStrike" dirty="0">
                <a:solidFill>
                  <a:srgbClr val="000000"/>
                </a:solidFill>
                <a:effectLst/>
              </a:rPr>
              <a:t> </a:t>
            </a:r>
            <a:r>
              <a:rPr lang="en-GB" sz="1400" b="0" i="0" u="none" strike="noStrike" dirty="0" err="1">
                <a:solidFill>
                  <a:srgbClr val="000000"/>
                </a:solidFill>
                <a:effectLst/>
              </a:rPr>
              <a:t>notuð</a:t>
            </a:r>
            <a:r>
              <a:rPr lang="en-GB" sz="1400" b="0" i="0" u="none" strike="noStrike" dirty="0">
                <a:solidFill>
                  <a:srgbClr val="000000"/>
                </a:solidFill>
                <a:effectLst/>
              </a:rPr>
              <a:t> </a:t>
            </a:r>
            <a:r>
              <a:rPr lang="en-GB" sz="1400" b="0" i="0" u="none" strike="noStrike" dirty="0" err="1">
                <a:solidFill>
                  <a:srgbClr val="000000"/>
                </a:solidFill>
                <a:effectLst/>
              </a:rPr>
              <a:t>eru</a:t>
            </a:r>
            <a:r>
              <a:rPr lang="en-GB" sz="1400" b="0" i="0" u="none" strike="noStrike" dirty="0">
                <a:solidFill>
                  <a:srgbClr val="000000"/>
                </a:solidFill>
                <a:effectLst/>
              </a:rPr>
              <a:t> </a:t>
            </a:r>
            <a:r>
              <a:rPr lang="en-GB" sz="1400" b="0" i="0" u="none" strike="noStrike" dirty="0" err="1">
                <a:solidFill>
                  <a:srgbClr val="000000"/>
                </a:solidFill>
                <a:effectLst/>
              </a:rPr>
              <a:t>við</a:t>
            </a:r>
            <a:r>
              <a:rPr lang="en-GB" sz="1400" b="0" i="0" u="none" strike="noStrike" dirty="0">
                <a:solidFill>
                  <a:srgbClr val="000000"/>
                </a:solidFill>
                <a:effectLst/>
              </a:rPr>
              <a:t> </a:t>
            </a:r>
            <a:r>
              <a:rPr lang="en-GB" sz="1400" b="0" i="0" u="none" strike="noStrike" dirty="0" err="1">
                <a:solidFill>
                  <a:srgbClr val="000000"/>
                </a:solidFill>
                <a:effectLst/>
              </a:rPr>
              <a:t>skipulagningu</a:t>
            </a:r>
            <a:r>
              <a:rPr lang="en-GB" sz="1400" b="0" i="0" u="none" strike="noStrike" dirty="0">
                <a:solidFill>
                  <a:srgbClr val="000000"/>
                </a:solidFill>
                <a:effectLst/>
              </a:rPr>
              <a:t>, </a:t>
            </a:r>
            <a:r>
              <a:rPr lang="en-GB" sz="1400" b="0" i="0" u="none" strike="noStrike" dirty="0" err="1">
                <a:solidFill>
                  <a:srgbClr val="000000"/>
                </a:solidFill>
                <a:effectLst/>
              </a:rPr>
              <a:t>svo</a:t>
            </a:r>
            <a:r>
              <a:rPr lang="en-GB" sz="1400" b="0" i="0" u="none" strike="noStrike" dirty="0">
                <a:solidFill>
                  <a:srgbClr val="000000"/>
                </a:solidFill>
                <a:effectLst/>
              </a:rPr>
              <a:t> </a:t>
            </a:r>
            <a:r>
              <a:rPr lang="en-GB" sz="1400" b="0" i="0" u="none" strike="noStrike" dirty="0" err="1">
                <a:solidFill>
                  <a:srgbClr val="000000"/>
                </a:solidFill>
                <a:effectLst/>
              </a:rPr>
              <a:t>sem</a:t>
            </a:r>
            <a:r>
              <a:rPr lang="en-GB" sz="1400" b="0" i="0" u="none" strike="noStrike" dirty="0">
                <a:solidFill>
                  <a:srgbClr val="000000"/>
                </a:solidFill>
                <a:effectLst/>
              </a:rPr>
              <a:t> SVÓT </a:t>
            </a:r>
            <a:r>
              <a:rPr lang="en-GB" sz="1400" b="0" i="0" u="none" strike="noStrike" dirty="0" err="1">
                <a:solidFill>
                  <a:srgbClr val="000000"/>
                </a:solidFill>
                <a:effectLst/>
              </a:rPr>
              <a:t>greining</a:t>
            </a:r>
            <a:r>
              <a:rPr lang="en-GB" sz="1400" b="0" i="0" u="none" strike="noStrike" dirty="0">
                <a:solidFill>
                  <a:srgbClr val="000000"/>
                </a:solidFill>
                <a:effectLst/>
              </a:rPr>
              <a:t>, PESTLE Analysis, VRIO </a:t>
            </a:r>
            <a:r>
              <a:rPr lang="en-GB" sz="1400" b="0" i="0" u="none" strike="noStrike" dirty="0" err="1">
                <a:solidFill>
                  <a:srgbClr val="000000"/>
                </a:solidFill>
                <a:effectLst/>
              </a:rPr>
              <a:t>Rammi</a:t>
            </a:r>
            <a:r>
              <a:rPr lang="en-GB" sz="1400" b="0" i="0" u="none" strike="noStrike" dirty="0">
                <a:solidFill>
                  <a:srgbClr val="000000"/>
                </a:solidFill>
                <a:effectLst/>
              </a:rPr>
              <a:t>, </a:t>
            </a:r>
            <a:r>
              <a:rPr lang="en-GB" sz="1400" b="0" i="0" u="none" strike="noStrike" dirty="0" err="1">
                <a:solidFill>
                  <a:srgbClr val="000000"/>
                </a:solidFill>
                <a:effectLst/>
              </a:rPr>
              <a:t>umhverfisskönnun</a:t>
            </a:r>
            <a:r>
              <a:rPr lang="en-GB" sz="1400" b="0" i="0" u="none" strike="noStrike" dirty="0">
                <a:solidFill>
                  <a:srgbClr val="000000"/>
                </a:solidFill>
                <a:effectLst/>
              </a:rPr>
              <a:t>, </a:t>
            </a:r>
            <a:r>
              <a:rPr lang="en-GB" sz="1400" b="0" i="0" u="none" strike="noStrike" dirty="0" err="1">
                <a:solidFill>
                  <a:srgbClr val="000000"/>
                </a:solidFill>
                <a:effectLst/>
              </a:rPr>
              <a:t>aðfangagreining</a:t>
            </a:r>
            <a:r>
              <a:rPr lang="en-GB" sz="1400" b="0" i="0" u="none" strike="noStrike" dirty="0">
                <a:solidFill>
                  <a:srgbClr val="000000"/>
                </a:solidFill>
                <a:effectLst/>
              </a:rPr>
              <a:t> </a:t>
            </a:r>
            <a:r>
              <a:rPr lang="en-GB" sz="1400" b="0" i="0" u="none" strike="noStrike" dirty="0" err="1">
                <a:solidFill>
                  <a:srgbClr val="000000"/>
                </a:solidFill>
                <a:effectLst/>
              </a:rPr>
              <a:t>o.fl</a:t>
            </a:r>
            <a:r>
              <a:rPr lang="en-GB" sz="1400" b="0" i="0" u="none" strike="noStrike" dirty="0">
                <a:solidFill>
                  <a:srgbClr val="000000"/>
                </a:solidFill>
                <a:effectLst/>
              </a:rPr>
              <a:t>. Ef </a:t>
            </a:r>
            <a:r>
              <a:rPr lang="en-GB" sz="1400" b="0" i="0" u="none" strike="noStrike" dirty="0" err="1">
                <a:solidFill>
                  <a:srgbClr val="000000"/>
                </a:solidFill>
                <a:effectLst/>
              </a:rPr>
              <a:t>stjórnandi</a:t>
            </a:r>
            <a:r>
              <a:rPr lang="en-GB" sz="1400" b="0" i="0" u="none" strike="noStrike" dirty="0">
                <a:solidFill>
                  <a:srgbClr val="000000"/>
                </a:solidFill>
                <a:effectLst/>
              </a:rPr>
              <a:t> </a:t>
            </a:r>
            <a:r>
              <a:rPr lang="en-GB" sz="1400" b="0" i="0" u="none" strike="noStrike" dirty="0" err="1">
                <a:solidFill>
                  <a:srgbClr val="000000"/>
                </a:solidFill>
                <a:effectLst/>
              </a:rPr>
              <a:t>fær</a:t>
            </a:r>
            <a:r>
              <a:rPr lang="en-GB" sz="1400" b="0" i="0" u="none" strike="noStrike" dirty="0">
                <a:solidFill>
                  <a:srgbClr val="000000"/>
                </a:solidFill>
                <a:effectLst/>
              </a:rPr>
              <a:t> ekki </a:t>
            </a:r>
            <a:r>
              <a:rPr lang="en-GB" sz="1400" b="0" i="0" u="none" strike="noStrike" dirty="0" err="1">
                <a:solidFill>
                  <a:srgbClr val="000000"/>
                </a:solidFill>
                <a:effectLst/>
              </a:rPr>
              <a:t>góða</a:t>
            </a:r>
            <a:r>
              <a:rPr lang="en-GB" sz="1400" b="0" i="0" u="none" strike="noStrike" dirty="0">
                <a:solidFill>
                  <a:srgbClr val="000000"/>
                </a:solidFill>
                <a:effectLst/>
              </a:rPr>
              <a:t> </a:t>
            </a:r>
            <a:r>
              <a:rPr lang="en-GB" sz="1400" b="0" i="0" u="none" strike="noStrike" dirty="0" err="1">
                <a:solidFill>
                  <a:srgbClr val="000000"/>
                </a:solidFill>
                <a:effectLst/>
              </a:rPr>
              <a:t>þjálfun</a:t>
            </a:r>
            <a:r>
              <a:rPr lang="en-GB" sz="1400" b="0" i="0" u="none" strike="noStrike" dirty="0">
                <a:solidFill>
                  <a:srgbClr val="000000"/>
                </a:solidFill>
                <a:effectLst/>
              </a:rPr>
              <a:t> </a:t>
            </a:r>
            <a:r>
              <a:rPr lang="en-GB" sz="1400" b="0" i="0" u="none" strike="noStrike" dirty="0" err="1">
                <a:solidFill>
                  <a:srgbClr val="000000"/>
                </a:solidFill>
                <a:effectLst/>
              </a:rPr>
              <a:t>í</a:t>
            </a:r>
            <a:r>
              <a:rPr lang="en-GB" sz="1400" b="0" i="0" u="none" strike="noStrike" dirty="0">
                <a:solidFill>
                  <a:srgbClr val="000000"/>
                </a:solidFill>
                <a:effectLst/>
              </a:rPr>
              <a:t> </a:t>
            </a:r>
            <a:r>
              <a:rPr lang="en-GB" sz="1400" b="0" i="0" u="none" strike="noStrike" dirty="0" err="1">
                <a:solidFill>
                  <a:srgbClr val="000000"/>
                </a:solidFill>
                <a:effectLst/>
              </a:rPr>
              <a:t>stjórnun</a:t>
            </a:r>
            <a:r>
              <a:rPr lang="en-GB" sz="1400" b="0" i="0" u="none" strike="noStrike" dirty="0">
                <a:solidFill>
                  <a:srgbClr val="000000"/>
                </a:solidFill>
                <a:effectLst/>
              </a:rPr>
              <a:t> </a:t>
            </a:r>
            <a:r>
              <a:rPr lang="en-GB" sz="1400" b="0" i="0" u="none" strike="noStrike" dirty="0" err="1">
                <a:solidFill>
                  <a:srgbClr val="000000"/>
                </a:solidFill>
                <a:effectLst/>
              </a:rPr>
              <a:t>þá</a:t>
            </a:r>
            <a:r>
              <a:rPr lang="en-GB" sz="1400" b="0" i="0" u="none" strike="noStrike" dirty="0">
                <a:solidFill>
                  <a:srgbClr val="000000"/>
                </a:solidFill>
                <a:effectLst/>
              </a:rPr>
              <a:t> er </a:t>
            </a:r>
            <a:r>
              <a:rPr lang="en-GB" sz="1400" b="0" i="0" u="none" strike="noStrike" dirty="0" err="1">
                <a:solidFill>
                  <a:srgbClr val="000000"/>
                </a:solidFill>
                <a:effectLst/>
              </a:rPr>
              <a:t>hætta</a:t>
            </a:r>
            <a:r>
              <a:rPr lang="en-GB" sz="1400" b="0" i="0" u="none" strike="noStrike" dirty="0">
                <a:solidFill>
                  <a:srgbClr val="000000"/>
                </a:solidFill>
                <a:effectLst/>
              </a:rPr>
              <a:t> </a:t>
            </a:r>
            <a:r>
              <a:rPr lang="en-GB" sz="1400" b="0" i="0" u="none" strike="noStrike" dirty="0" err="1">
                <a:solidFill>
                  <a:srgbClr val="000000"/>
                </a:solidFill>
                <a:effectLst/>
              </a:rPr>
              <a:t>á</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hann</a:t>
            </a:r>
            <a:r>
              <a:rPr lang="en-GB" sz="1400" b="0" i="0" u="none" strike="noStrike" dirty="0">
                <a:solidFill>
                  <a:srgbClr val="000000"/>
                </a:solidFill>
                <a:effectLst/>
              </a:rPr>
              <a:t> </a:t>
            </a:r>
            <a:r>
              <a:rPr lang="en-GB" sz="1400" b="0" i="0" u="none" strike="noStrike" dirty="0" err="1">
                <a:solidFill>
                  <a:srgbClr val="000000"/>
                </a:solidFill>
                <a:effectLst/>
              </a:rPr>
              <a:t>nái</a:t>
            </a:r>
            <a:r>
              <a:rPr lang="en-GB" sz="1400" b="0" i="0" u="none" strike="noStrike" dirty="0">
                <a:solidFill>
                  <a:srgbClr val="000000"/>
                </a:solidFill>
                <a:effectLst/>
              </a:rPr>
              <a:t> ekki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skipuleggja</a:t>
            </a:r>
            <a:r>
              <a:rPr lang="en-GB" sz="1400" b="0" i="0" u="none" strike="noStrike" dirty="0">
                <a:solidFill>
                  <a:srgbClr val="000000"/>
                </a:solidFill>
                <a:effectLst/>
              </a:rPr>
              <a:t> sig </a:t>
            </a:r>
            <a:r>
              <a:rPr lang="en-GB" sz="1400" b="0" i="0" u="none" strike="noStrike" dirty="0" err="1">
                <a:solidFill>
                  <a:srgbClr val="000000"/>
                </a:solidFill>
                <a:effectLst/>
              </a:rPr>
              <a:t>á</a:t>
            </a:r>
            <a:r>
              <a:rPr lang="en-GB" sz="1400" b="0" i="0" u="none" strike="noStrike" dirty="0">
                <a:solidFill>
                  <a:srgbClr val="000000"/>
                </a:solidFill>
                <a:effectLst/>
              </a:rPr>
              <a:t> </a:t>
            </a:r>
            <a:r>
              <a:rPr lang="en-GB" sz="1400" b="0" i="0" u="none" strike="noStrike" dirty="0" err="1">
                <a:solidFill>
                  <a:srgbClr val="000000"/>
                </a:solidFill>
                <a:effectLst/>
              </a:rPr>
              <a:t>skilvirkan</a:t>
            </a:r>
            <a:r>
              <a:rPr lang="en-GB" sz="1400" b="0" i="0" u="none" strike="noStrike" dirty="0">
                <a:solidFill>
                  <a:srgbClr val="000000"/>
                </a:solidFill>
                <a:effectLst/>
              </a:rPr>
              <a:t> </a:t>
            </a:r>
            <a:r>
              <a:rPr lang="en-GB" sz="1400" b="0" i="0" u="none" strike="noStrike" dirty="0" err="1">
                <a:solidFill>
                  <a:srgbClr val="000000"/>
                </a:solidFill>
                <a:effectLst/>
              </a:rPr>
              <a:t>hátt</a:t>
            </a:r>
            <a:r>
              <a:rPr lang="en-GB" sz="1400" b="0" i="0" u="none" strike="noStrike" dirty="0">
                <a:solidFill>
                  <a:srgbClr val="000000"/>
                </a:solidFill>
                <a:effectLst/>
              </a:rPr>
              <a:t> </a:t>
            </a:r>
            <a:r>
              <a:rPr lang="en-GB" sz="1400" b="0" i="0" u="none" strike="noStrike" dirty="0" err="1">
                <a:solidFill>
                  <a:srgbClr val="000000"/>
                </a:solidFill>
                <a:effectLst/>
              </a:rPr>
              <a:t>og</a:t>
            </a:r>
            <a:r>
              <a:rPr lang="en-GB" sz="1400" b="0" i="0" u="none" strike="noStrike" dirty="0">
                <a:solidFill>
                  <a:srgbClr val="000000"/>
                </a:solidFill>
                <a:effectLst/>
              </a:rPr>
              <a:t> </a:t>
            </a:r>
            <a:r>
              <a:rPr lang="en-GB" sz="1400" b="0" i="0" u="none" strike="noStrike" dirty="0" err="1">
                <a:solidFill>
                  <a:srgbClr val="000000"/>
                </a:solidFill>
                <a:effectLst/>
              </a:rPr>
              <a:t>sjái</a:t>
            </a:r>
            <a:r>
              <a:rPr lang="en-GB" sz="1400" b="0" i="0" u="none" strike="noStrike" dirty="0">
                <a:solidFill>
                  <a:srgbClr val="000000"/>
                </a:solidFill>
                <a:effectLst/>
              </a:rPr>
              <a:t> </a:t>
            </a:r>
            <a:r>
              <a:rPr lang="en-GB" sz="1400" b="0" i="0" u="none" strike="noStrike" dirty="0" err="1">
                <a:solidFill>
                  <a:srgbClr val="000000"/>
                </a:solidFill>
                <a:effectLst/>
              </a:rPr>
              <a:t>því</a:t>
            </a:r>
            <a:r>
              <a:rPr lang="en-GB" sz="1400" b="0" i="0" u="none" strike="noStrike" dirty="0">
                <a:solidFill>
                  <a:srgbClr val="000000"/>
                </a:solidFill>
                <a:effectLst/>
              </a:rPr>
              <a:t> </a:t>
            </a:r>
            <a:r>
              <a:rPr lang="en-GB" sz="1400" b="0" i="0" u="none" strike="noStrike" dirty="0" err="1">
                <a:solidFill>
                  <a:srgbClr val="000000"/>
                </a:solidFill>
                <a:effectLst/>
              </a:rPr>
              <a:t>enga</a:t>
            </a:r>
            <a:r>
              <a:rPr lang="en-GB" sz="1400" dirty="0" err="1">
                <a:solidFill>
                  <a:srgbClr val="000000"/>
                </a:solidFill>
              </a:rPr>
              <a:t>n</a:t>
            </a:r>
            <a:r>
              <a:rPr lang="en-GB" sz="1400" dirty="0">
                <a:solidFill>
                  <a:srgbClr val="000000"/>
                </a:solidFill>
              </a:rPr>
              <a:t> </a:t>
            </a:r>
            <a:r>
              <a:rPr lang="en-GB" sz="1400" dirty="0" err="1">
                <a:solidFill>
                  <a:srgbClr val="000000"/>
                </a:solidFill>
              </a:rPr>
              <a:t>tilgang</a:t>
            </a:r>
            <a:r>
              <a:rPr lang="en-GB" sz="1400" dirty="0">
                <a:solidFill>
                  <a:srgbClr val="000000"/>
                </a:solidFill>
              </a:rPr>
              <a:t> </a:t>
            </a:r>
            <a:r>
              <a:rPr lang="en-GB" sz="1400" dirty="0" err="1">
                <a:solidFill>
                  <a:srgbClr val="000000"/>
                </a:solidFill>
              </a:rPr>
              <a:t>með</a:t>
            </a:r>
            <a:r>
              <a:rPr lang="en-GB" sz="1400" dirty="0">
                <a:solidFill>
                  <a:srgbClr val="000000"/>
                </a:solidFill>
              </a:rPr>
              <a:t> </a:t>
            </a:r>
            <a:r>
              <a:rPr lang="en-GB" sz="1400" dirty="0" err="1">
                <a:solidFill>
                  <a:srgbClr val="000000"/>
                </a:solidFill>
              </a:rPr>
              <a:t>því</a:t>
            </a:r>
            <a:r>
              <a:rPr lang="en-GB" sz="1400" dirty="0">
                <a:solidFill>
                  <a:srgbClr val="000000"/>
                </a:solidFill>
              </a:rPr>
              <a:t>. </a:t>
            </a:r>
            <a:r>
              <a:rPr lang="en-GB" sz="1400" b="0" i="0" u="none" strike="noStrike" dirty="0" err="1">
                <a:solidFill>
                  <a:srgbClr val="000000"/>
                </a:solidFill>
                <a:effectLst/>
              </a:rPr>
              <a:t>Einnig</a:t>
            </a:r>
            <a:r>
              <a:rPr lang="en-GB" sz="1400" b="0" i="0" u="none" strike="noStrike" dirty="0">
                <a:solidFill>
                  <a:srgbClr val="000000"/>
                </a:solidFill>
                <a:effectLst/>
              </a:rPr>
              <a:t> </a:t>
            </a:r>
            <a:r>
              <a:rPr lang="en-GB" sz="1400" b="0" i="0" u="none" strike="noStrike" dirty="0" err="1">
                <a:solidFill>
                  <a:srgbClr val="000000"/>
                </a:solidFill>
                <a:effectLst/>
              </a:rPr>
              <a:t>getur</a:t>
            </a:r>
            <a:r>
              <a:rPr lang="en-GB" sz="1400" b="0" i="0" u="none" strike="noStrike" dirty="0">
                <a:solidFill>
                  <a:srgbClr val="000000"/>
                </a:solidFill>
                <a:effectLst/>
              </a:rPr>
              <a:t> </a:t>
            </a:r>
            <a:r>
              <a:rPr lang="en-GB" sz="1400" b="0" i="0" u="none" strike="noStrike" dirty="0" err="1">
                <a:solidFill>
                  <a:srgbClr val="000000"/>
                </a:solidFill>
                <a:effectLst/>
              </a:rPr>
              <a:t>verið</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hann</a:t>
            </a:r>
            <a:r>
              <a:rPr lang="en-GB" sz="1400" b="0" i="0" u="none" strike="noStrike" dirty="0">
                <a:solidFill>
                  <a:srgbClr val="000000"/>
                </a:solidFill>
                <a:effectLst/>
              </a:rPr>
              <a:t> </a:t>
            </a:r>
            <a:r>
              <a:rPr lang="en-GB" sz="1400" b="0" i="0" u="none" strike="noStrike" dirty="0" err="1">
                <a:solidFill>
                  <a:srgbClr val="000000"/>
                </a:solidFill>
                <a:effectLst/>
              </a:rPr>
              <a:t>hafi</a:t>
            </a:r>
            <a:r>
              <a:rPr lang="en-GB" sz="1400" b="0" i="0" u="none" strike="noStrike" dirty="0">
                <a:solidFill>
                  <a:srgbClr val="000000"/>
                </a:solidFill>
                <a:effectLst/>
              </a:rPr>
              <a:t> ekki </a:t>
            </a:r>
            <a:r>
              <a:rPr lang="en-GB" sz="1400" b="0" i="0" u="none" strike="noStrike" dirty="0" err="1">
                <a:solidFill>
                  <a:srgbClr val="000000"/>
                </a:solidFill>
                <a:effectLst/>
              </a:rPr>
              <a:t>næga</a:t>
            </a:r>
            <a:r>
              <a:rPr lang="en-GB" sz="1400" b="0" i="0" u="none" strike="noStrike" dirty="0">
                <a:solidFill>
                  <a:srgbClr val="000000"/>
                </a:solidFill>
                <a:effectLst/>
              </a:rPr>
              <a:t> </a:t>
            </a:r>
            <a:r>
              <a:rPr lang="en-GB" sz="1400" b="0" i="0" u="none" strike="noStrike" dirty="0" err="1">
                <a:solidFill>
                  <a:srgbClr val="000000"/>
                </a:solidFill>
                <a:effectLst/>
              </a:rPr>
              <a:t>reynslu</a:t>
            </a:r>
            <a:r>
              <a:rPr lang="en-GB" sz="1400" b="0" i="0" u="none" strike="noStrike" dirty="0">
                <a:solidFill>
                  <a:srgbClr val="000000"/>
                </a:solidFill>
                <a:effectLst/>
              </a:rPr>
              <a:t> </a:t>
            </a:r>
            <a:r>
              <a:rPr lang="en-GB" sz="1400" b="0" i="0" u="none" strike="noStrike" dirty="0" err="1">
                <a:solidFill>
                  <a:srgbClr val="000000"/>
                </a:solidFill>
                <a:effectLst/>
              </a:rPr>
              <a:t>á</a:t>
            </a:r>
            <a:r>
              <a:rPr lang="en-GB" sz="1400" b="0" i="0" u="none" strike="noStrike" dirty="0">
                <a:solidFill>
                  <a:srgbClr val="000000"/>
                </a:solidFill>
                <a:effectLst/>
              </a:rPr>
              <a:t> </a:t>
            </a:r>
            <a:r>
              <a:rPr lang="en-GB" sz="1400" b="0" i="0" u="none" strike="noStrike" dirty="0" err="1">
                <a:solidFill>
                  <a:srgbClr val="000000"/>
                </a:solidFill>
                <a:effectLst/>
              </a:rPr>
              <a:t>vissum</a:t>
            </a:r>
            <a:r>
              <a:rPr lang="en-GB" sz="1400" b="0" i="0" u="none" strike="noStrike" dirty="0">
                <a:solidFill>
                  <a:srgbClr val="000000"/>
                </a:solidFill>
                <a:effectLst/>
              </a:rPr>
              <a:t> </a:t>
            </a:r>
            <a:r>
              <a:rPr lang="en-GB" sz="1400" b="0" i="0" u="none" strike="noStrike" dirty="0" err="1">
                <a:solidFill>
                  <a:srgbClr val="000000"/>
                </a:solidFill>
                <a:effectLst/>
              </a:rPr>
              <a:t>sviðum</a:t>
            </a:r>
            <a:r>
              <a:rPr lang="en-GB" sz="1400" b="0" i="0" u="none" strike="noStrike" dirty="0">
                <a:solidFill>
                  <a:srgbClr val="000000"/>
                </a:solidFill>
                <a:effectLst/>
              </a:rPr>
              <a:t>–</a:t>
            </a:r>
            <a:r>
              <a:rPr lang="en-GB" sz="1400" b="0" i="0" u="none" strike="noStrike" dirty="0" err="1">
                <a:solidFill>
                  <a:srgbClr val="000000"/>
                </a:solidFill>
                <a:effectLst/>
              </a:rPr>
              <a:t>markaðssetning</a:t>
            </a:r>
            <a:r>
              <a:rPr lang="en-GB" sz="1400" b="0" i="0" u="none" strike="noStrike" dirty="0">
                <a:solidFill>
                  <a:srgbClr val="000000"/>
                </a:solidFill>
                <a:effectLst/>
              </a:rPr>
              <a:t> er </a:t>
            </a:r>
            <a:r>
              <a:rPr lang="en-GB" sz="1400" b="0" i="0" u="none" strike="noStrike" dirty="0" err="1">
                <a:solidFill>
                  <a:srgbClr val="000000"/>
                </a:solidFill>
                <a:effectLst/>
              </a:rPr>
              <a:t>mjög</a:t>
            </a:r>
            <a:r>
              <a:rPr lang="en-GB" sz="1400" b="0" i="0" u="none" strike="noStrike" dirty="0">
                <a:solidFill>
                  <a:srgbClr val="000000"/>
                </a:solidFill>
                <a:effectLst/>
              </a:rPr>
              <a:t> </a:t>
            </a:r>
            <a:r>
              <a:rPr lang="en-GB" sz="1400" b="0" i="0" u="none" strike="noStrike" dirty="0" err="1">
                <a:solidFill>
                  <a:srgbClr val="000000"/>
                </a:solidFill>
                <a:effectLst/>
              </a:rPr>
              <a:t>ólík</a:t>
            </a:r>
            <a:r>
              <a:rPr lang="en-GB" sz="1400" b="0" i="0" u="none" strike="noStrike" dirty="0">
                <a:solidFill>
                  <a:srgbClr val="000000"/>
                </a:solidFill>
                <a:effectLst/>
              </a:rPr>
              <a:t> </a:t>
            </a:r>
            <a:r>
              <a:rPr lang="en-GB" sz="1400" b="0" i="0" u="none" strike="noStrike" dirty="0" err="1">
                <a:solidFill>
                  <a:srgbClr val="000000"/>
                </a:solidFill>
                <a:effectLst/>
              </a:rPr>
              <a:t>aðgerðaáætlun</a:t>
            </a:r>
            <a:r>
              <a:rPr lang="en-GB" sz="1400" b="0" i="0" u="none" strike="noStrike" dirty="0">
                <a:solidFill>
                  <a:srgbClr val="000000"/>
                </a:solidFill>
                <a:effectLst/>
              </a:rPr>
              <a:t>. </a:t>
            </a:r>
            <a:endParaRPr lang="en-GB" sz="1400" dirty="0">
              <a:effectLst/>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A213E20E-BF44-9C8D-C964-90F3F49F5D2A}"/>
              </a:ext>
            </a:extLst>
          </p:cNvPr>
          <p:cNvSpPr txBox="1"/>
          <p:nvPr/>
        </p:nvSpPr>
        <p:spPr>
          <a:xfrm>
            <a:off x="6686103" y="1969062"/>
            <a:ext cx="5475567" cy="400110"/>
          </a:xfrm>
          <a:prstGeom prst="rect">
            <a:avLst/>
          </a:prstGeom>
          <a:noFill/>
        </p:spPr>
        <p:txBody>
          <a:bodyPr wrap="square" rtlCol="0">
            <a:spAutoFit/>
          </a:bodyPr>
          <a:lstStyle/>
          <a:p>
            <a:r>
              <a:rPr lang="en-GB" sz="2000" b="1" dirty="0" err="1">
                <a:solidFill>
                  <a:schemeClr val="bg1"/>
                </a:solidFill>
              </a:rPr>
              <a:t>Þeir</a:t>
            </a:r>
            <a:r>
              <a:rPr lang="en-GB" sz="2000" b="1" dirty="0">
                <a:solidFill>
                  <a:schemeClr val="bg1"/>
                </a:solidFill>
              </a:rPr>
              <a:t> </a:t>
            </a:r>
            <a:r>
              <a:rPr lang="en-GB" sz="2000" b="1" dirty="0" err="1">
                <a:solidFill>
                  <a:schemeClr val="bg1"/>
                </a:solidFill>
              </a:rPr>
              <a:t>treysta</a:t>
            </a:r>
            <a:r>
              <a:rPr lang="en-GB" sz="2000" b="1" dirty="0">
                <a:solidFill>
                  <a:schemeClr val="bg1"/>
                </a:solidFill>
              </a:rPr>
              <a:t> of </a:t>
            </a:r>
            <a:r>
              <a:rPr lang="en-GB" sz="2000" b="1" dirty="0" err="1">
                <a:solidFill>
                  <a:schemeClr val="bg1"/>
                </a:solidFill>
              </a:rPr>
              <a:t>mikið</a:t>
            </a:r>
            <a:r>
              <a:rPr lang="en-GB" sz="2000" b="1" dirty="0">
                <a:solidFill>
                  <a:schemeClr val="bg1"/>
                </a:solidFill>
              </a:rPr>
              <a:t> </a:t>
            </a:r>
            <a:r>
              <a:rPr lang="en-GB" sz="2000" b="1" dirty="0" err="1">
                <a:solidFill>
                  <a:schemeClr val="bg1"/>
                </a:solidFill>
              </a:rPr>
              <a:t>á</a:t>
            </a:r>
            <a:r>
              <a:rPr lang="en-GB" sz="2000" b="1" dirty="0">
                <a:solidFill>
                  <a:schemeClr val="bg1"/>
                </a:solidFill>
              </a:rPr>
              <a:t> </a:t>
            </a:r>
            <a:r>
              <a:rPr lang="en-GB" sz="2000" b="1" dirty="0" err="1">
                <a:solidFill>
                  <a:schemeClr val="bg1"/>
                </a:solidFill>
              </a:rPr>
              <a:t>eigin</a:t>
            </a:r>
            <a:r>
              <a:rPr lang="en-GB" sz="2000" b="1" dirty="0">
                <a:solidFill>
                  <a:schemeClr val="bg1"/>
                </a:solidFill>
              </a:rPr>
              <a:t> </a:t>
            </a:r>
            <a:r>
              <a:rPr lang="en-GB" sz="2000" b="1" dirty="0" err="1">
                <a:solidFill>
                  <a:schemeClr val="bg1"/>
                </a:solidFill>
              </a:rPr>
              <a:t>reynslu</a:t>
            </a:r>
            <a:r>
              <a:rPr lang="en-GB" sz="2000" b="1" dirty="0">
                <a:solidFill>
                  <a:schemeClr val="bg1"/>
                </a:solidFill>
              </a:rPr>
              <a:t> </a:t>
            </a:r>
          </a:p>
        </p:txBody>
      </p:sp>
      <p:sp>
        <p:nvSpPr>
          <p:cNvPr id="42" name="TextBox 41">
            <a:extLst>
              <a:ext uri="{FF2B5EF4-FFF2-40B4-BE49-F238E27FC236}">
                <a16:creationId xmlns:a16="http://schemas.microsoft.com/office/drawing/2014/main" id="{3ADBE9F5-1FD9-8611-8BA6-D43663AAFFC8}"/>
              </a:ext>
            </a:extLst>
          </p:cNvPr>
          <p:cNvSpPr txBox="1"/>
          <p:nvPr/>
        </p:nvSpPr>
        <p:spPr>
          <a:xfrm>
            <a:off x="6214438" y="2368319"/>
            <a:ext cx="6038748" cy="1004121"/>
          </a:xfrm>
          <a:prstGeom prst="rect">
            <a:avLst/>
          </a:prstGeom>
          <a:noFill/>
        </p:spPr>
        <p:txBody>
          <a:bodyPr wrap="square" rtlCol="0">
            <a:spAutoFit/>
          </a:bodyPr>
          <a:lstStyle/>
          <a:p>
            <a:pPr>
              <a:lnSpc>
                <a:spcPct val="107000"/>
              </a:lnSpc>
              <a:spcAft>
                <a:spcPts val="800"/>
              </a:spcAft>
            </a:pPr>
            <a:r>
              <a:rPr lang="en-GB" sz="1400" b="0" i="0" u="none" strike="noStrike" dirty="0" err="1">
                <a:solidFill>
                  <a:srgbClr val="000000"/>
                </a:solidFill>
                <a:effectLst/>
              </a:rPr>
              <a:t>Sumir</a:t>
            </a:r>
            <a:r>
              <a:rPr lang="en-GB" sz="1400" b="0" i="0" u="none" strike="noStrike" dirty="0">
                <a:solidFill>
                  <a:srgbClr val="000000"/>
                </a:solidFill>
                <a:effectLst/>
              </a:rPr>
              <a:t> </a:t>
            </a:r>
            <a:r>
              <a:rPr lang="en-GB" sz="1400" b="0" i="0" u="none" strike="noStrike" dirty="0" err="1">
                <a:solidFill>
                  <a:srgbClr val="000000"/>
                </a:solidFill>
                <a:effectLst/>
              </a:rPr>
              <a:t>stjórnendur</a:t>
            </a:r>
            <a:r>
              <a:rPr lang="en-GB" sz="1400" b="0" i="0" u="none" strike="noStrike" dirty="0">
                <a:solidFill>
                  <a:srgbClr val="000000"/>
                </a:solidFill>
                <a:effectLst/>
              </a:rPr>
              <a:t> </a:t>
            </a:r>
            <a:r>
              <a:rPr lang="en-GB" sz="1400" b="0" i="0" u="none" strike="noStrike" dirty="0" err="1">
                <a:solidFill>
                  <a:srgbClr val="000000"/>
                </a:solidFill>
                <a:effectLst/>
              </a:rPr>
              <a:t>hafa</a:t>
            </a:r>
            <a:r>
              <a:rPr lang="en-GB" sz="1400" b="0" i="0" u="none" strike="noStrike" dirty="0">
                <a:solidFill>
                  <a:srgbClr val="000000"/>
                </a:solidFill>
                <a:effectLst/>
              </a:rPr>
              <a:t> </a:t>
            </a:r>
            <a:r>
              <a:rPr lang="en-GB" sz="1400" b="0" i="0" u="none" strike="noStrike" dirty="0" err="1">
                <a:solidFill>
                  <a:srgbClr val="000000"/>
                </a:solidFill>
                <a:effectLst/>
              </a:rPr>
              <a:t>ef</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vill</a:t>
            </a:r>
            <a:r>
              <a:rPr lang="en-GB" sz="1400" b="0" i="0" u="none" strike="noStrike" dirty="0">
                <a:solidFill>
                  <a:srgbClr val="000000"/>
                </a:solidFill>
                <a:effectLst/>
              </a:rPr>
              <a:t> </a:t>
            </a:r>
            <a:r>
              <a:rPr lang="en-GB" sz="1400" b="0" i="0" u="none" strike="noStrike" dirty="0" err="1">
                <a:solidFill>
                  <a:srgbClr val="000000"/>
                </a:solidFill>
                <a:effectLst/>
              </a:rPr>
              <a:t>náð</a:t>
            </a:r>
            <a:r>
              <a:rPr lang="en-GB" sz="1400" b="0" i="0" u="none" strike="noStrike" dirty="0">
                <a:solidFill>
                  <a:srgbClr val="000000"/>
                </a:solidFill>
                <a:effectLst/>
              </a:rPr>
              <a:t> </a:t>
            </a:r>
            <a:r>
              <a:rPr lang="en-GB" sz="1400" b="0" i="0" u="none" strike="noStrike" dirty="0" err="1">
                <a:solidFill>
                  <a:srgbClr val="000000"/>
                </a:solidFill>
                <a:effectLst/>
              </a:rPr>
              <a:t>góðum</a:t>
            </a:r>
            <a:r>
              <a:rPr lang="en-GB" sz="1400" b="0" i="0" u="none" strike="noStrike" dirty="0">
                <a:solidFill>
                  <a:srgbClr val="000000"/>
                </a:solidFill>
                <a:effectLst/>
              </a:rPr>
              <a:t> </a:t>
            </a:r>
            <a:r>
              <a:rPr lang="en-GB" sz="1400" b="0" i="0" u="none" strike="noStrike" dirty="0" err="1">
                <a:solidFill>
                  <a:srgbClr val="000000"/>
                </a:solidFill>
                <a:effectLst/>
              </a:rPr>
              <a:t>árangri</a:t>
            </a:r>
            <a:r>
              <a:rPr lang="en-GB" sz="1400" b="0" i="0" u="none" strike="noStrike" dirty="0">
                <a:solidFill>
                  <a:srgbClr val="000000"/>
                </a:solidFill>
                <a:effectLst/>
              </a:rPr>
              <a:t> </a:t>
            </a:r>
            <a:r>
              <a:rPr lang="en-GB" sz="1400" b="0" i="0" u="none" strike="noStrike" dirty="0" err="1">
                <a:solidFill>
                  <a:srgbClr val="000000"/>
                </a:solidFill>
                <a:effectLst/>
              </a:rPr>
              <a:t>án</a:t>
            </a:r>
            <a:r>
              <a:rPr lang="en-GB" sz="1400" b="0" i="0" u="none" strike="noStrike" dirty="0">
                <a:solidFill>
                  <a:srgbClr val="000000"/>
                </a:solidFill>
                <a:effectLst/>
              </a:rPr>
              <a:t> </a:t>
            </a:r>
            <a:r>
              <a:rPr lang="en-GB" sz="1400" b="0" i="0" u="none" strike="noStrike" dirty="0" err="1">
                <a:solidFill>
                  <a:srgbClr val="000000"/>
                </a:solidFill>
                <a:effectLst/>
              </a:rPr>
              <a:t>skipulags</a:t>
            </a:r>
            <a:r>
              <a:rPr lang="en-GB" sz="1400" b="0" i="0" u="none" strike="noStrike" dirty="0">
                <a:solidFill>
                  <a:srgbClr val="000000"/>
                </a:solidFill>
                <a:effectLst/>
              </a:rPr>
              <a:t> </a:t>
            </a:r>
            <a:r>
              <a:rPr lang="en-GB" sz="1400" b="0" i="0" u="none" strike="noStrike" dirty="0" err="1">
                <a:solidFill>
                  <a:srgbClr val="000000"/>
                </a:solidFill>
                <a:effectLst/>
              </a:rPr>
              <a:t>og</a:t>
            </a:r>
            <a:r>
              <a:rPr lang="en-GB" sz="1400" b="0" i="0" u="none" strike="noStrike" dirty="0">
                <a:solidFill>
                  <a:srgbClr val="000000"/>
                </a:solidFill>
                <a:effectLst/>
              </a:rPr>
              <a:t> </a:t>
            </a:r>
            <a:r>
              <a:rPr lang="en-GB" sz="1400" b="0" i="0" u="none" strike="noStrike" dirty="0" err="1">
                <a:solidFill>
                  <a:srgbClr val="000000"/>
                </a:solidFill>
                <a:effectLst/>
              </a:rPr>
              <a:t>telja</a:t>
            </a:r>
            <a:r>
              <a:rPr lang="en-GB" sz="1400" b="0" i="0" u="none" strike="noStrike" dirty="0">
                <a:solidFill>
                  <a:srgbClr val="000000"/>
                </a:solidFill>
                <a:effectLst/>
              </a:rPr>
              <a:t> sig </a:t>
            </a:r>
            <a:r>
              <a:rPr lang="en-GB" sz="1400" b="0" i="0" u="none" strike="noStrike" dirty="0" err="1">
                <a:solidFill>
                  <a:srgbClr val="000000"/>
                </a:solidFill>
                <a:effectLst/>
              </a:rPr>
              <a:t>þá</a:t>
            </a:r>
            <a:r>
              <a:rPr lang="en-GB" sz="1400" b="0" i="0" u="none" strike="noStrike" dirty="0">
                <a:solidFill>
                  <a:srgbClr val="000000"/>
                </a:solidFill>
                <a:effectLst/>
              </a:rPr>
              <a:t> </a:t>
            </a:r>
            <a:r>
              <a:rPr lang="en-GB" sz="1400" b="0" i="0" u="none" strike="noStrike" dirty="0" err="1">
                <a:solidFill>
                  <a:srgbClr val="000000"/>
                </a:solidFill>
                <a:effectLst/>
              </a:rPr>
              <a:t>trú</a:t>
            </a:r>
            <a:r>
              <a:rPr lang="en-GB" sz="1400" b="0" i="0" u="none" strike="noStrike" dirty="0">
                <a:solidFill>
                  <a:srgbClr val="000000"/>
                </a:solidFill>
                <a:effectLst/>
              </a:rPr>
              <a:t> um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sé</a:t>
            </a:r>
            <a:r>
              <a:rPr lang="en-GB" sz="1400" b="0" i="0" u="none" strike="noStrike" dirty="0">
                <a:solidFill>
                  <a:srgbClr val="000000"/>
                </a:solidFill>
                <a:effectLst/>
              </a:rPr>
              <a:t> </a:t>
            </a:r>
            <a:r>
              <a:rPr lang="en-GB" sz="1400" b="0" i="0" u="none" strike="noStrike" dirty="0" err="1">
                <a:solidFill>
                  <a:srgbClr val="000000"/>
                </a:solidFill>
                <a:effectLst/>
              </a:rPr>
              <a:t>tilgangslaust</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skipuleggja</a:t>
            </a:r>
            <a:r>
              <a:rPr lang="en-GB" sz="1400" b="0" i="0" u="none" strike="noStrike" dirty="0">
                <a:solidFill>
                  <a:srgbClr val="000000"/>
                </a:solidFill>
                <a:effectLst/>
              </a:rPr>
              <a:t> </a:t>
            </a:r>
            <a:r>
              <a:rPr lang="en-GB" sz="1400" b="0" i="0" u="none" strike="noStrike" dirty="0" err="1">
                <a:solidFill>
                  <a:srgbClr val="000000"/>
                </a:solidFill>
                <a:effectLst/>
              </a:rPr>
              <a:t>hlutina</a:t>
            </a:r>
            <a:r>
              <a:rPr lang="en-GB" sz="1400" b="0" i="0" u="none" strike="noStrike" dirty="0">
                <a:solidFill>
                  <a:srgbClr val="000000"/>
                </a:solidFill>
                <a:effectLst/>
              </a:rPr>
              <a:t>. </a:t>
            </a:r>
            <a:r>
              <a:rPr lang="en-GB" sz="1400" b="0" i="0" u="none" strike="noStrike" dirty="0" err="1">
                <a:solidFill>
                  <a:srgbClr val="000000"/>
                </a:solidFill>
                <a:effectLst/>
              </a:rPr>
              <a:t>Í</a:t>
            </a:r>
            <a:r>
              <a:rPr lang="en-GB" sz="1400" b="0" i="0" u="none" strike="noStrike" dirty="0">
                <a:solidFill>
                  <a:srgbClr val="000000"/>
                </a:solidFill>
                <a:effectLst/>
              </a:rPr>
              <a:t> </a:t>
            </a:r>
            <a:r>
              <a:rPr lang="en-GB" sz="1400" b="0" i="0" u="none" strike="noStrike" dirty="0" err="1">
                <a:solidFill>
                  <a:srgbClr val="000000"/>
                </a:solidFill>
                <a:effectLst/>
              </a:rPr>
              <a:t>stað</a:t>
            </a:r>
            <a:r>
              <a:rPr lang="en-GB" sz="1400" b="0" i="0" u="none" strike="noStrike" dirty="0">
                <a:solidFill>
                  <a:srgbClr val="000000"/>
                </a:solidFill>
                <a:effectLst/>
              </a:rPr>
              <a:t> </a:t>
            </a:r>
            <a:r>
              <a:rPr lang="en-GB" sz="1400" b="0" i="0" u="none" strike="noStrike" dirty="0" err="1">
                <a:solidFill>
                  <a:srgbClr val="000000"/>
                </a:solidFill>
                <a:effectLst/>
              </a:rPr>
              <a:t>þess</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dirty="0" err="1">
                <a:solidFill>
                  <a:srgbClr val="000000"/>
                </a:solidFill>
              </a:rPr>
              <a:t>viðurkenna</a:t>
            </a:r>
            <a:r>
              <a:rPr lang="en-GB" sz="1400" dirty="0">
                <a:solidFill>
                  <a:srgbClr val="000000"/>
                </a:solidFill>
              </a:rPr>
              <a:t> </a:t>
            </a:r>
            <a:r>
              <a:rPr lang="en-GB" sz="1400" dirty="0" err="1">
                <a:solidFill>
                  <a:srgbClr val="000000"/>
                </a:solidFill>
              </a:rPr>
              <a:t>að</a:t>
            </a:r>
            <a:r>
              <a:rPr lang="en-GB" sz="1400" dirty="0">
                <a:solidFill>
                  <a:srgbClr val="000000"/>
                </a:solidFill>
              </a:rPr>
              <a:t> </a:t>
            </a:r>
            <a:r>
              <a:rPr lang="en-GB" sz="1400" dirty="0" err="1">
                <a:solidFill>
                  <a:srgbClr val="000000"/>
                </a:solidFill>
              </a:rPr>
              <a:t>skilyrpin</a:t>
            </a:r>
            <a:r>
              <a:rPr lang="en-GB" sz="1400" dirty="0">
                <a:solidFill>
                  <a:srgbClr val="000000"/>
                </a:solidFill>
              </a:rPr>
              <a:t> </a:t>
            </a:r>
            <a:r>
              <a:rPr lang="en-GB" sz="1400" dirty="0" err="1">
                <a:solidFill>
                  <a:srgbClr val="000000"/>
                </a:solidFill>
              </a:rPr>
              <a:t>voru</a:t>
            </a:r>
            <a:r>
              <a:rPr lang="en-GB" sz="1400" dirty="0">
                <a:solidFill>
                  <a:srgbClr val="000000"/>
                </a:solidFill>
              </a:rPr>
              <a:t> </a:t>
            </a:r>
            <a:r>
              <a:rPr lang="en-GB" sz="1400" b="0" i="0" u="none" strike="noStrike" dirty="0">
                <a:solidFill>
                  <a:srgbClr val="000000"/>
                </a:solidFill>
                <a:effectLst/>
              </a:rPr>
              <a:t> </a:t>
            </a:r>
            <a:r>
              <a:rPr lang="en-GB" sz="1400" b="0" i="0" u="none" strike="noStrike" dirty="0" err="1">
                <a:solidFill>
                  <a:srgbClr val="000000"/>
                </a:solidFill>
                <a:effectLst/>
              </a:rPr>
              <a:t>hagstæð</a:t>
            </a:r>
            <a:r>
              <a:rPr lang="en-GB" sz="1400" b="0" i="0" u="none" strike="noStrike" dirty="0">
                <a:solidFill>
                  <a:srgbClr val="000000"/>
                </a:solidFill>
                <a:effectLst/>
              </a:rPr>
              <a:t> </a:t>
            </a:r>
            <a:r>
              <a:rPr lang="en-GB" sz="1400" dirty="0" err="1">
                <a:solidFill>
                  <a:srgbClr val="000000"/>
                </a:solidFill>
              </a:rPr>
              <a:t>þá</a:t>
            </a:r>
            <a:r>
              <a:rPr lang="en-GB" sz="1400" b="0" i="0" u="none" strike="noStrike" dirty="0">
                <a:solidFill>
                  <a:srgbClr val="000000"/>
                </a:solidFill>
                <a:effectLst/>
              </a:rPr>
              <a:t> </a:t>
            </a:r>
            <a:r>
              <a:rPr lang="en-GB" sz="1400" b="0" i="0" u="none" strike="noStrike" dirty="0" err="1">
                <a:solidFill>
                  <a:srgbClr val="000000"/>
                </a:solidFill>
                <a:effectLst/>
              </a:rPr>
              <a:t>eigna</a:t>
            </a:r>
            <a:r>
              <a:rPr lang="en-GB" sz="1400" b="0" i="0" u="none" strike="noStrike" dirty="0">
                <a:solidFill>
                  <a:srgbClr val="000000"/>
                </a:solidFill>
                <a:effectLst/>
              </a:rPr>
              <a:t> </a:t>
            </a:r>
            <a:r>
              <a:rPr lang="en-GB" sz="1400" b="0" i="0" u="none" strike="noStrike" dirty="0" err="1">
                <a:solidFill>
                  <a:srgbClr val="000000"/>
                </a:solidFill>
                <a:effectLst/>
              </a:rPr>
              <a:t>þeir</a:t>
            </a:r>
            <a:r>
              <a:rPr lang="en-GB" sz="1400" b="0" i="0" u="none" strike="noStrike" dirty="0">
                <a:solidFill>
                  <a:srgbClr val="000000"/>
                </a:solidFill>
                <a:effectLst/>
              </a:rPr>
              <a:t> </a:t>
            </a:r>
            <a:r>
              <a:rPr lang="en-GB" sz="1400" b="0" i="0" u="none" strike="noStrike" dirty="0" err="1">
                <a:solidFill>
                  <a:srgbClr val="000000"/>
                </a:solidFill>
                <a:effectLst/>
              </a:rPr>
              <a:t>sjálfum</a:t>
            </a:r>
            <a:r>
              <a:rPr lang="en-GB" sz="1400" b="0" i="0" u="none" strike="noStrike" dirty="0">
                <a:solidFill>
                  <a:srgbClr val="000000"/>
                </a:solidFill>
                <a:effectLst/>
              </a:rPr>
              <a:t> </a:t>
            </a:r>
            <a:r>
              <a:rPr lang="en-GB" sz="1400" b="0" i="0" u="none" strike="noStrike" dirty="0" err="1">
                <a:solidFill>
                  <a:srgbClr val="000000"/>
                </a:solidFill>
                <a:effectLst/>
              </a:rPr>
              <a:t>sér</a:t>
            </a:r>
            <a:r>
              <a:rPr lang="en-GB" sz="1400" b="0" i="0" u="none" strike="noStrike" dirty="0">
                <a:solidFill>
                  <a:srgbClr val="000000"/>
                </a:solidFill>
                <a:effectLst/>
              </a:rPr>
              <a:t> </a:t>
            </a:r>
            <a:r>
              <a:rPr lang="en-GB" sz="1400" b="0" i="0" u="none" strike="noStrike" dirty="0" err="1">
                <a:solidFill>
                  <a:srgbClr val="000000"/>
                </a:solidFill>
                <a:effectLst/>
              </a:rPr>
              <a:t>heiðurinn</a:t>
            </a:r>
            <a:r>
              <a:rPr lang="en-GB" sz="1400" b="0" i="0" u="none" strike="noStrike" dirty="0">
                <a:solidFill>
                  <a:srgbClr val="000000"/>
                </a:solidFill>
                <a:effectLst/>
              </a:rPr>
              <a:t> </a:t>
            </a:r>
            <a:r>
              <a:rPr lang="en-GB" sz="1400" b="0" i="0" u="none" strike="noStrike" dirty="0" err="1">
                <a:solidFill>
                  <a:srgbClr val="000000"/>
                </a:solidFill>
                <a:effectLst/>
              </a:rPr>
              <a:t>af</a:t>
            </a:r>
            <a:r>
              <a:rPr lang="en-GB" sz="1400" b="0" i="0" u="none" strike="noStrike" dirty="0">
                <a:solidFill>
                  <a:srgbClr val="000000"/>
                </a:solidFill>
                <a:effectLst/>
              </a:rPr>
              <a:t> </a:t>
            </a:r>
            <a:r>
              <a:rPr lang="en-GB" sz="1400" b="0" i="0" u="none" strike="noStrike" dirty="0" err="1">
                <a:solidFill>
                  <a:srgbClr val="000000"/>
                </a:solidFill>
                <a:effectLst/>
              </a:rPr>
              <a:t>því</a:t>
            </a:r>
            <a:r>
              <a:rPr lang="en-GB" sz="1400" b="0" i="0" u="none" strike="noStrike" dirty="0">
                <a:solidFill>
                  <a:srgbClr val="000000"/>
                </a:solidFill>
                <a:effectLst/>
              </a:rPr>
              <a:t> </a:t>
            </a:r>
            <a:r>
              <a:rPr lang="en-GB" sz="1400" b="0" i="0" u="none" strike="noStrike" dirty="0" err="1">
                <a:solidFill>
                  <a:srgbClr val="000000"/>
                </a:solidFill>
                <a:effectLst/>
              </a:rPr>
              <a:t>sem</a:t>
            </a:r>
            <a:r>
              <a:rPr lang="en-GB" sz="1400" b="0" i="0" u="none" strike="noStrike" dirty="0">
                <a:solidFill>
                  <a:srgbClr val="000000"/>
                </a:solidFill>
                <a:effectLst/>
              </a:rPr>
              <a:t> </a:t>
            </a:r>
            <a:r>
              <a:rPr lang="en-GB" sz="1400" b="0" i="0" u="none" strike="noStrike" dirty="0" err="1">
                <a:solidFill>
                  <a:srgbClr val="000000"/>
                </a:solidFill>
                <a:effectLst/>
              </a:rPr>
              <a:t>þeir</a:t>
            </a:r>
            <a:r>
              <a:rPr lang="en-GB" sz="1400" b="0" i="0" u="none" strike="noStrike" dirty="0">
                <a:solidFill>
                  <a:srgbClr val="000000"/>
                </a:solidFill>
                <a:effectLst/>
              </a:rPr>
              <a:t> </a:t>
            </a:r>
            <a:r>
              <a:rPr lang="en-GB" sz="1400" b="0" i="0" u="none" strike="noStrike" dirty="0" err="1">
                <a:solidFill>
                  <a:srgbClr val="000000"/>
                </a:solidFill>
                <a:effectLst/>
              </a:rPr>
              <a:t>hafa</a:t>
            </a:r>
            <a:r>
              <a:rPr lang="en-GB" sz="1400" b="0" i="0" u="none" strike="noStrike" dirty="0">
                <a:solidFill>
                  <a:srgbClr val="000000"/>
                </a:solidFill>
                <a:effectLst/>
              </a:rPr>
              <a:t> </a:t>
            </a:r>
            <a:r>
              <a:rPr lang="en-GB" sz="1400" b="0" i="0" u="none" strike="noStrike" dirty="0" err="1">
                <a:solidFill>
                  <a:srgbClr val="000000"/>
                </a:solidFill>
                <a:effectLst/>
              </a:rPr>
              <a:t>áorkað</a:t>
            </a:r>
            <a:r>
              <a:rPr lang="en-GB" sz="1400" b="0" i="0" u="none" strike="noStrike" dirty="0">
                <a:solidFill>
                  <a:srgbClr val="000000"/>
                </a:solidFill>
                <a:effectLst/>
              </a:rPr>
              <a:t>. </a:t>
            </a:r>
            <a:endParaRPr lang="en-GB" sz="1400" dirty="0">
              <a:effectLst/>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424A6A96-F551-D9A3-B0B8-505ACD20FAC3}"/>
              </a:ext>
            </a:extLst>
          </p:cNvPr>
          <p:cNvSpPr txBox="1"/>
          <p:nvPr/>
        </p:nvSpPr>
        <p:spPr>
          <a:xfrm>
            <a:off x="6829396" y="3285139"/>
            <a:ext cx="4490608" cy="400110"/>
          </a:xfrm>
          <a:prstGeom prst="rect">
            <a:avLst/>
          </a:prstGeom>
          <a:noFill/>
        </p:spPr>
        <p:txBody>
          <a:bodyPr wrap="square" rtlCol="0">
            <a:spAutoFit/>
          </a:bodyPr>
          <a:lstStyle/>
          <a:p>
            <a:r>
              <a:rPr lang="en-GB" sz="2000" b="1" dirty="0" err="1">
                <a:solidFill>
                  <a:schemeClr val="bg1"/>
                </a:solidFill>
              </a:rPr>
              <a:t>Þá</a:t>
            </a:r>
            <a:r>
              <a:rPr lang="en-GB" sz="2000" b="1" dirty="0">
                <a:solidFill>
                  <a:schemeClr val="bg1"/>
                </a:solidFill>
              </a:rPr>
              <a:t> </a:t>
            </a:r>
            <a:r>
              <a:rPr lang="en-GB" sz="2000" b="1" dirty="0" err="1">
                <a:solidFill>
                  <a:schemeClr val="bg1"/>
                </a:solidFill>
              </a:rPr>
              <a:t>skortir</a:t>
            </a:r>
            <a:r>
              <a:rPr lang="en-GB" sz="2000" b="1" dirty="0">
                <a:solidFill>
                  <a:schemeClr val="bg1"/>
                </a:solidFill>
              </a:rPr>
              <a:t> </a:t>
            </a:r>
            <a:r>
              <a:rPr lang="en-GB" sz="2000" b="1" dirty="0" err="1">
                <a:solidFill>
                  <a:schemeClr val="bg1"/>
                </a:solidFill>
              </a:rPr>
              <a:t>sjálfsaga</a:t>
            </a:r>
            <a:endParaRPr lang="en-GB" sz="2000" b="1" dirty="0">
              <a:solidFill>
                <a:schemeClr val="bg1"/>
              </a:solidFill>
            </a:endParaRPr>
          </a:p>
        </p:txBody>
      </p:sp>
      <p:sp>
        <p:nvSpPr>
          <p:cNvPr id="44" name="TextBox 43">
            <a:extLst>
              <a:ext uri="{FF2B5EF4-FFF2-40B4-BE49-F238E27FC236}">
                <a16:creationId xmlns:a16="http://schemas.microsoft.com/office/drawing/2014/main" id="{7247277A-6B5F-E63F-7E04-F5147EDD589E}"/>
              </a:ext>
            </a:extLst>
          </p:cNvPr>
          <p:cNvSpPr txBox="1"/>
          <p:nvPr/>
        </p:nvSpPr>
        <p:spPr>
          <a:xfrm>
            <a:off x="6214438" y="3639009"/>
            <a:ext cx="5647981" cy="773610"/>
          </a:xfrm>
          <a:prstGeom prst="rect">
            <a:avLst/>
          </a:prstGeom>
          <a:noFill/>
        </p:spPr>
        <p:txBody>
          <a:bodyPr wrap="square" rtlCol="0">
            <a:spAutoFit/>
          </a:bodyPr>
          <a:lstStyle/>
          <a:p>
            <a:pPr>
              <a:lnSpc>
                <a:spcPct val="107000"/>
              </a:lnSpc>
              <a:spcAft>
                <a:spcPts val="800"/>
              </a:spcAft>
            </a:pPr>
            <a:r>
              <a:rPr lang="en-GB" sz="1400" dirty="0" err="1">
                <a:effectLst/>
                <a:ea typeface="Calibri" panose="020F0502020204030204" pitchFamily="34" charset="0"/>
                <a:cs typeface="Times New Roman" panose="02020603050405020304" pitchFamily="18" charset="0"/>
              </a:rPr>
              <a:t>Að</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setja</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sér</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markmið</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og</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ná</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þeim</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hvort</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sem</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þau</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eru</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persónuleg</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eða</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skipulagsleg</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þarfnast</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skuldbindingar</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og</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sjálfsstjórnar</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Stjórnendur</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þurfa</a:t>
            </a:r>
            <a:r>
              <a:rPr lang="en-GB" sz="1400" dirty="0">
                <a:effectLst/>
                <a:ea typeface="Calibri" panose="020F0502020204030204" pitchFamily="34" charset="0"/>
                <a:cs typeface="Times New Roman" panose="02020603050405020304" pitchFamily="18" charset="0"/>
              </a:rPr>
              <a:t> oft </a:t>
            </a:r>
            <a:r>
              <a:rPr lang="en-GB" sz="1400" dirty="0" err="1">
                <a:effectLst/>
                <a:ea typeface="Calibri" panose="020F0502020204030204" pitchFamily="34" charset="0"/>
                <a:cs typeface="Times New Roman" panose="02020603050405020304" pitchFamily="18" charset="0"/>
              </a:rPr>
              <a:t>að</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byggja</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upp</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hæfileika</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sína</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og</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getu</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til</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þess</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að</a:t>
            </a:r>
            <a:r>
              <a:rPr lang="en-GB" sz="1400" dirty="0">
                <a:effectLst/>
                <a:ea typeface="Calibri" panose="020F0502020204030204" pitchFamily="34" charset="0"/>
                <a:cs typeface="Times New Roman" panose="02020603050405020304" pitchFamily="18" charset="0"/>
              </a:rPr>
              <a:t> </a:t>
            </a:r>
            <a:r>
              <a:rPr lang="en-GB" sz="1400" dirty="0" err="1">
                <a:effectLst/>
                <a:ea typeface="Calibri" panose="020F0502020204030204" pitchFamily="34" charset="0"/>
                <a:cs typeface="Times New Roman" panose="02020603050405020304" pitchFamily="18" charset="0"/>
              </a:rPr>
              <a:t>skipuleggja</a:t>
            </a:r>
            <a:r>
              <a:rPr lang="en-GB" sz="1400" dirty="0">
                <a:effectLst/>
                <a:ea typeface="Calibri" panose="020F0502020204030204" pitchFamily="34" charset="0"/>
                <a:cs typeface="Times New Roman" panose="02020603050405020304" pitchFamily="18" charset="0"/>
              </a:rPr>
              <a:t> sig vel. </a:t>
            </a:r>
          </a:p>
        </p:txBody>
      </p:sp>
      <p:sp>
        <p:nvSpPr>
          <p:cNvPr id="45" name="TextBox 44">
            <a:extLst>
              <a:ext uri="{FF2B5EF4-FFF2-40B4-BE49-F238E27FC236}">
                <a16:creationId xmlns:a16="http://schemas.microsoft.com/office/drawing/2014/main" id="{9247797E-5B48-E8AA-F17A-CD4989D4A314}"/>
              </a:ext>
            </a:extLst>
          </p:cNvPr>
          <p:cNvSpPr txBox="1"/>
          <p:nvPr/>
        </p:nvSpPr>
        <p:spPr>
          <a:xfrm>
            <a:off x="701106" y="5133738"/>
            <a:ext cx="5464668" cy="400110"/>
          </a:xfrm>
          <a:prstGeom prst="rect">
            <a:avLst/>
          </a:prstGeom>
          <a:noFill/>
        </p:spPr>
        <p:txBody>
          <a:bodyPr wrap="square" rtlCol="0">
            <a:spAutoFit/>
          </a:bodyPr>
          <a:lstStyle/>
          <a:p>
            <a:r>
              <a:rPr lang="en-GB" sz="2000" b="1" dirty="0" err="1">
                <a:solidFill>
                  <a:schemeClr val="bg1"/>
                </a:solidFill>
              </a:rPr>
              <a:t>Þau</a:t>
            </a:r>
            <a:r>
              <a:rPr lang="en-GB" sz="2000" b="1" dirty="0">
                <a:solidFill>
                  <a:schemeClr val="bg1"/>
                </a:solidFill>
              </a:rPr>
              <a:t> </a:t>
            </a:r>
            <a:r>
              <a:rPr lang="en-GB" sz="2000" b="1" dirty="0" err="1">
                <a:solidFill>
                  <a:schemeClr val="bg1"/>
                </a:solidFill>
              </a:rPr>
              <a:t>skortir</a:t>
            </a:r>
            <a:r>
              <a:rPr lang="en-GB" sz="2000" b="1" dirty="0">
                <a:solidFill>
                  <a:schemeClr val="bg1"/>
                </a:solidFill>
              </a:rPr>
              <a:t> </a:t>
            </a:r>
            <a:r>
              <a:rPr lang="en-GB" sz="2000" b="1" dirty="0" err="1">
                <a:solidFill>
                  <a:schemeClr val="bg1"/>
                </a:solidFill>
              </a:rPr>
              <a:t>markviss</a:t>
            </a:r>
            <a:r>
              <a:rPr lang="en-GB" sz="2000" b="1" dirty="0">
                <a:solidFill>
                  <a:schemeClr val="bg1"/>
                </a:solidFill>
              </a:rPr>
              <a:t> </a:t>
            </a:r>
            <a:r>
              <a:rPr lang="en-GB" sz="2000" b="1" dirty="0" err="1">
                <a:solidFill>
                  <a:schemeClr val="bg1"/>
                </a:solidFill>
              </a:rPr>
              <a:t>markmið</a:t>
            </a:r>
            <a:r>
              <a:rPr lang="en-GB" sz="2000" b="1" dirty="0">
                <a:solidFill>
                  <a:schemeClr val="bg1"/>
                </a:solidFill>
              </a:rPr>
              <a:t> </a:t>
            </a:r>
            <a:r>
              <a:rPr lang="en-GB" sz="2000" b="1" dirty="0" err="1">
                <a:solidFill>
                  <a:schemeClr val="bg1"/>
                </a:solidFill>
              </a:rPr>
              <a:t>og</a:t>
            </a:r>
            <a:r>
              <a:rPr lang="en-GB" sz="2000" b="1" dirty="0">
                <a:solidFill>
                  <a:schemeClr val="bg1"/>
                </a:solidFill>
              </a:rPr>
              <a:t> </a:t>
            </a:r>
            <a:r>
              <a:rPr lang="en-GB" sz="2000" b="1" dirty="0" err="1">
                <a:solidFill>
                  <a:schemeClr val="bg1"/>
                </a:solidFill>
              </a:rPr>
              <a:t>undirmarkmið</a:t>
            </a:r>
            <a:endParaRPr lang="en-GB" sz="2000" b="1" dirty="0">
              <a:solidFill>
                <a:schemeClr val="bg1"/>
              </a:solidFill>
            </a:endParaRPr>
          </a:p>
        </p:txBody>
      </p:sp>
      <p:sp>
        <p:nvSpPr>
          <p:cNvPr id="46" name="TextBox 45">
            <a:extLst>
              <a:ext uri="{FF2B5EF4-FFF2-40B4-BE49-F238E27FC236}">
                <a16:creationId xmlns:a16="http://schemas.microsoft.com/office/drawing/2014/main" id="{71CC3C3E-34FF-E5D1-09F5-9F290C9CBF2A}"/>
              </a:ext>
            </a:extLst>
          </p:cNvPr>
          <p:cNvSpPr txBox="1"/>
          <p:nvPr/>
        </p:nvSpPr>
        <p:spPr>
          <a:xfrm>
            <a:off x="232762" y="5525956"/>
            <a:ext cx="5840981" cy="773610"/>
          </a:xfrm>
          <a:prstGeom prst="rect">
            <a:avLst/>
          </a:prstGeom>
          <a:noFill/>
        </p:spPr>
        <p:txBody>
          <a:bodyPr wrap="square" rtlCol="0">
            <a:spAutoFit/>
          </a:bodyPr>
          <a:lstStyle/>
          <a:p>
            <a:pPr>
              <a:lnSpc>
                <a:spcPct val="107000"/>
              </a:lnSpc>
              <a:spcAft>
                <a:spcPts val="800"/>
              </a:spcAft>
            </a:pPr>
            <a:r>
              <a:rPr lang="en-GB" sz="1400" b="0" i="0" u="none" strike="noStrike" dirty="0" err="1">
                <a:solidFill>
                  <a:srgbClr val="000000"/>
                </a:solidFill>
                <a:effectLst/>
              </a:rPr>
              <a:t>Stundum</a:t>
            </a:r>
            <a:r>
              <a:rPr lang="en-GB" sz="1400" b="0" i="0" u="none" strike="noStrike" dirty="0">
                <a:solidFill>
                  <a:srgbClr val="000000"/>
                </a:solidFill>
                <a:effectLst/>
              </a:rPr>
              <a:t> </a:t>
            </a:r>
            <a:r>
              <a:rPr lang="en-GB" sz="1400" b="0" i="0" u="none" strike="noStrike" dirty="0" err="1">
                <a:solidFill>
                  <a:srgbClr val="000000"/>
                </a:solidFill>
                <a:effectLst/>
              </a:rPr>
              <a:t>forðast</a:t>
            </a:r>
            <a:r>
              <a:rPr lang="en-GB" sz="1400" b="0" i="0" u="none" strike="noStrike" dirty="0">
                <a:solidFill>
                  <a:srgbClr val="000000"/>
                </a:solidFill>
                <a:effectLst/>
              </a:rPr>
              <a:t> </a:t>
            </a:r>
            <a:r>
              <a:rPr lang="en-GB" sz="1400" b="0" i="0" u="none" strike="noStrike" dirty="0" err="1">
                <a:solidFill>
                  <a:srgbClr val="000000"/>
                </a:solidFill>
                <a:effectLst/>
              </a:rPr>
              <a:t>yfirmenn</a:t>
            </a:r>
            <a:r>
              <a:rPr lang="en-GB" sz="1400" b="0" i="0" u="none" strike="noStrike" dirty="0">
                <a:solidFill>
                  <a:srgbClr val="000000"/>
                </a:solidFill>
                <a:effectLst/>
              </a:rPr>
              <a:t> </a:t>
            </a:r>
            <a:r>
              <a:rPr lang="en-GB" sz="1400" b="0" i="0" u="none" strike="noStrike" dirty="0" err="1">
                <a:solidFill>
                  <a:srgbClr val="000000"/>
                </a:solidFill>
                <a:effectLst/>
              </a:rPr>
              <a:t>áætlunargerð</a:t>
            </a:r>
            <a:r>
              <a:rPr lang="en-GB" sz="1400" b="0" i="0" u="none" strike="noStrike" dirty="0">
                <a:solidFill>
                  <a:srgbClr val="000000"/>
                </a:solidFill>
                <a:effectLst/>
              </a:rPr>
              <a:t> </a:t>
            </a:r>
            <a:r>
              <a:rPr lang="en-GB" sz="1400" b="0" i="0" u="none" strike="noStrike" dirty="0" err="1">
                <a:solidFill>
                  <a:srgbClr val="000000"/>
                </a:solidFill>
                <a:effectLst/>
              </a:rPr>
              <a:t>af</a:t>
            </a:r>
            <a:r>
              <a:rPr lang="en-GB" sz="1400" b="0" i="0" u="none" strike="noStrike" dirty="0">
                <a:solidFill>
                  <a:srgbClr val="000000"/>
                </a:solidFill>
                <a:effectLst/>
              </a:rPr>
              <a:t> </a:t>
            </a:r>
            <a:r>
              <a:rPr lang="en-GB" sz="1400" b="0" i="0" u="none" strike="noStrike" dirty="0" err="1">
                <a:solidFill>
                  <a:srgbClr val="000000"/>
                </a:solidFill>
                <a:effectLst/>
              </a:rPr>
              <a:t>því</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það</a:t>
            </a:r>
            <a:r>
              <a:rPr lang="en-GB" sz="1400" b="0" i="0" u="none" strike="noStrike" dirty="0">
                <a:solidFill>
                  <a:srgbClr val="000000"/>
                </a:solidFill>
                <a:effectLst/>
              </a:rPr>
              <a:t> </a:t>
            </a:r>
            <a:r>
              <a:rPr lang="en-GB" sz="1400" b="0" i="0" u="none" strike="noStrike" dirty="0" err="1">
                <a:solidFill>
                  <a:srgbClr val="000000"/>
                </a:solidFill>
                <a:effectLst/>
              </a:rPr>
              <a:t>eru</a:t>
            </a:r>
            <a:r>
              <a:rPr lang="en-GB" sz="1400" b="0" i="0" u="none" strike="noStrike" dirty="0">
                <a:solidFill>
                  <a:srgbClr val="000000"/>
                </a:solidFill>
                <a:effectLst/>
              </a:rPr>
              <a:t> </a:t>
            </a:r>
            <a:r>
              <a:rPr lang="en-GB" sz="1400" dirty="0" err="1">
                <a:solidFill>
                  <a:srgbClr val="000000"/>
                </a:solidFill>
              </a:rPr>
              <a:t>engin</a:t>
            </a:r>
            <a:r>
              <a:rPr lang="en-GB" sz="1400" b="0" i="0" u="none" strike="noStrike" dirty="0">
                <a:solidFill>
                  <a:srgbClr val="000000"/>
                </a:solidFill>
                <a:effectLst/>
              </a:rPr>
              <a:t> </a:t>
            </a:r>
            <a:r>
              <a:rPr lang="en-GB" sz="1400" b="0" i="0" u="none" strike="noStrike" dirty="0" err="1">
                <a:solidFill>
                  <a:srgbClr val="000000"/>
                </a:solidFill>
                <a:effectLst/>
              </a:rPr>
              <a:t>markmið</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vinna</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Þetta</a:t>
            </a:r>
            <a:r>
              <a:rPr lang="en-GB" sz="1400" b="0" i="0" u="none" strike="noStrike" dirty="0">
                <a:solidFill>
                  <a:srgbClr val="000000"/>
                </a:solidFill>
                <a:effectLst/>
              </a:rPr>
              <a:t> </a:t>
            </a:r>
            <a:r>
              <a:rPr lang="en-GB" sz="1400" b="0" i="0" u="none" strike="noStrike" dirty="0" err="1">
                <a:solidFill>
                  <a:srgbClr val="000000"/>
                </a:solidFill>
                <a:effectLst/>
              </a:rPr>
              <a:t>gerist</a:t>
            </a:r>
            <a:r>
              <a:rPr lang="en-GB" sz="1400" b="0" i="0" u="none" strike="noStrike" dirty="0">
                <a:solidFill>
                  <a:srgbClr val="000000"/>
                </a:solidFill>
                <a:effectLst/>
              </a:rPr>
              <a:t> oft </a:t>
            </a:r>
            <a:r>
              <a:rPr lang="en-GB" sz="1400" b="0" i="0" u="none" strike="noStrike" dirty="0" err="1">
                <a:solidFill>
                  <a:srgbClr val="000000"/>
                </a:solidFill>
                <a:effectLst/>
              </a:rPr>
              <a:t>hjá</a:t>
            </a:r>
            <a:r>
              <a:rPr lang="en-GB" sz="1400" b="0" i="0" u="none" strike="noStrike" dirty="0">
                <a:solidFill>
                  <a:srgbClr val="000000"/>
                </a:solidFill>
                <a:effectLst/>
              </a:rPr>
              <a:t> </a:t>
            </a:r>
            <a:r>
              <a:rPr lang="en-GB" sz="1400" b="0" i="0" u="none" strike="noStrike" dirty="0" err="1">
                <a:solidFill>
                  <a:srgbClr val="000000"/>
                </a:solidFill>
                <a:effectLst/>
              </a:rPr>
              <a:t>fyrirtækjum</a:t>
            </a:r>
            <a:r>
              <a:rPr lang="en-GB" sz="1400" b="0" i="0" u="none" strike="noStrike" dirty="0">
                <a:solidFill>
                  <a:srgbClr val="000000"/>
                </a:solidFill>
                <a:effectLst/>
              </a:rPr>
              <a:t> </a:t>
            </a:r>
            <a:r>
              <a:rPr lang="en-GB" sz="1400" b="0" i="0" u="none" strike="noStrike" dirty="0" err="1">
                <a:solidFill>
                  <a:srgbClr val="000000"/>
                </a:solidFill>
                <a:effectLst/>
              </a:rPr>
              <a:t>sem</a:t>
            </a:r>
            <a:r>
              <a:rPr lang="en-GB" sz="1400" b="0" i="0" u="none" strike="noStrike" dirty="0">
                <a:solidFill>
                  <a:srgbClr val="000000"/>
                </a:solidFill>
                <a:effectLst/>
              </a:rPr>
              <a:t> </a:t>
            </a:r>
            <a:r>
              <a:rPr lang="en-GB" sz="1400" b="0" i="0" u="none" strike="noStrike" dirty="0" err="1">
                <a:solidFill>
                  <a:srgbClr val="000000"/>
                </a:solidFill>
                <a:effectLst/>
              </a:rPr>
              <a:t>starfa</a:t>
            </a:r>
            <a:r>
              <a:rPr lang="en-GB" sz="1400" b="0" i="0" u="none" strike="noStrike" dirty="0">
                <a:solidFill>
                  <a:srgbClr val="000000"/>
                </a:solidFill>
                <a:effectLst/>
              </a:rPr>
              <a:t> </a:t>
            </a:r>
            <a:r>
              <a:rPr lang="en-GB" sz="1400" b="0" i="0" u="none" strike="noStrike" dirty="0" err="1">
                <a:solidFill>
                  <a:srgbClr val="000000"/>
                </a:solidFill>
                <a:effectLst/>
              </a:rPr>
              <a:t>án</a:t>
            </a:r>
            <a:r>
              <a:rPr lang="en-GB" sz="1400" b="0" i="0" u="none" strike="noStrike" dirty="0">
                <a:solidFill>
                  <a:srgbClr val="000000"/>
                </a:solidFill>
                <a:effectLst/>
              </a:rPr>
              <a:t> </a:t>
            </a:r>
            <a:r>
              <a:rPr lang="en-GB" sz="1400" b="0" i="0" u="none" strike="noStrike" dirty="0" err="1">
                <a:solidFill>
                  <a:srgbClr val="000000"/>
                </a:solidFill>
                <a:effectLst/>
              </a:rPr>
              <a:t>þess</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markmiðslýsing</a:t>
            </a:r>
            <a:r>
              <a:rPr lang="en-GB" sz="1400" b="0" i="0" u="none" strike="noStrike" dirty="0">
                <a:solidFill>
                  <a:srgbClr val="000000"/>
                </a:solidFill>
                <a:effectLst/>
              </a:rPr>
              <a:t> (</a:t>
            </a:r>
            <a:r>
              <a:rPr lang="en-GB" sz="1400" dirty="0">
                <a:solidFill>
                  <a:srgbClr val="000000"/>
                </a:solidFill>
              </a:rPr>
              <a:t>mission statement)</a:t>
            </a:r>
            <a:r>
              <a:rPr lang="en-GB" sz="1400" b="0" i="0" u="none" strike="noStrike" dirty="0">
                <a:solidFill>
                  <a:srgbClr val="000000"/>
                </a:solidFill>
                <a:effectLst/>
              </a:rPr>
              <a:t> </a:t>
            </a:r>
            <a:r>
              <a:rPr lang="en-GB" sz="1400" b="0" i="0" u="none" strike="noStrike" dirty="0" err="1">
                <a:solidFill>
                  <a:srgbClr val="000000"/>
                </a:solidFill>
                <a:effectLst/>
              </a:rPr>
              <a:t>þeirra</a:t>
            </a:r>
            <a:r>
              <a:rPr lang="en-GB" sz="1400" b="0" i="0" u="none" strike="noStrike" dirty="0">
                <a:solidFill>
                  <a:srgbClr val="000000"/>
                </a:solidFill>
                <a:effectLst/>
              </a:rPr>
              <a:t> </a:t>
            </a:r>
            <a:r>
              <a:rPr lang="en-GB" sz="1400" b="0" i="0" u="none" strike="noStrike" dirty="0" err="1">
                <a:solidFill>
                  <a:srgbClr val="000000"/>
                </a:solidFill>
                <a:effectLst/>
              </a:rPr>
              <a:t>sé</a:t>
            </a:r>
            <a:r>
              <a:rPr lang="en-GB" sz="1400" b="0" i="0" u="none" strike="noStrike" dirty="0">
                <a:solidFill>
                  <a:srgbClr val="000000"/>
                </a:solidFill>
                <a:effectLst/>
              </a:rPr>
              <a:t> </a:t>
            </a:r>
            <a:r>
              <a:rPr lang="en-GB" sz="1400" b="0" i="0" u="none" strike="noStrike" dirty="0" err="1">
                <a:solidFill>
                  <a:srgbClr val="000000"/>
                </a:solidFill>
                <a:effectLst/>
              </a:rPr>
              <a:t>tilgreint</a:t>
            </a:r>
            <a:r>
              <a:rPr lang="en-GB" sz="1400" b="0" i="0" u="none" strike="noStrike" dirty="0">
                <a:solidFill>
                  <a:srgbClr val="000000"/>
                </a:solidFill>
                <a:effectLst/>
              </a:rPr>
              <a:t>. </a:t>
            </a:r>
            <a:endParaRPr lang="en-GB" sz="1400" dirty="0">
              <a:effectLst/>
              <a:ea typeface="Calibri" panose="020F0502020204030204" pitchFamily="34" charset="0"/>
              <a:cs typeface="Times New Roman" panose="02020603050405020304" pitchFamily="18" charset="0"/>
            </a:endParaRPr>
          </a:p>
        </p:txBody>
      </p:sp>
      <p:graphicFrame>
        <p:nvGraphicFramePr>
          <p:cNvPr id="11" name="Objeto 33">
            <a:extLst>
              <a:ext uri="{FF2B5EF4-FFF2-40B4-BE49-F238E27FC236}">
                <a16:creationId xmlns:a16="http://schemas.microsoft.com/office/drawing/2014/main" id="{DE226AF3-5314-DBAB-4D9D-C751E9590AE2}"/>
              </a:ext>
            </a:extLst>
          </p:cNvPr>
          <p:cNvGraphicFramePr>
            <a:graphicFrameLocks noChangeAspect="1"/>
          </p:cNvGraphicFramePr>
          <p:nvPr>
            <p:extLst>
              <p:ext uri="{D42A27DB-BD31-4B8C-83A1-F6EECF244321}">
                <p14:modId xmlns:p14="http://schemas.microsoft.com/office/powerpoint/2010/main" val="371314322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1" name="Objeto 33">
                        <a:extLst>
                          <a:ext uri="{FF2B5EF4-FFF2-40B4-BE49-F238E27FC236}">
                            <a16:creationId xmlns:a16="http://schemas.microsoft.com/office/drawing/2014/main" id="{DE226AF3-5314-DBAB-4D9D-C751E9590AE2}"/>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23940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183654" y="1779539"/>
            <a:ext cx="3162392" cy="379656"/>
          </a:xfrm>
          <a:prstGeom prst="rect">
            <a:avLst/>
          </a:prstGeom>
          <a:noFill/>
        </p:spPr>
        <p:txBody>
          <a:bodyPr wrap="square" rtlCol="0">
            <a:spAutoFit/>
          </a:bodyPr>
          <a:lstStyle/>
          <a:p>
            <a:pPr algn="r"/>
            <a:r>
              <a:rPr lang="it-IT" altLang="ko-KR" sz="1867" b="1" dirty="0">
                <a:solidFill>
                  <a:schemeClr val="bg1"/>
                </a:solidFill>
                <a:cs typeface="Arial" pitchFamily="34" charset="0"/>
              </a:rPr>
              <a:t>I</a:t>
            </a:r>
            <a:r>
              <a:rPr lang="en-GB" altLang="ko-KR" sz="1867" b="1" dirty="0">
                <a:solidFill>
                  <a:schemeClr val="bg1"/>
                </a:solidFill>
                <a:cs typeface="Arial" pitchFamily="34" charset="0"/>
              </a:rPr>
              <a:t>t helps to set the right goals</a:t>
            </a:r>
          </a:p>
        </p:txBody>
      </p:sp>
      <p:sp>
        <p:nvSpPr>
          <p:cNvPr id="21" name="TextBox 20">
            <a:extLst>
              <a:ext uri="{FF2B5EF4-FFF2-40B4-BE49-F238E27FC236}">
                <a16:creationId xmlns:a16="http://schemas.microsoft.com/office/drawing/2014/main" id="{A4AE6C51-D784-A168-C50C-2912A3547948}"/>
              </a:ext>
            </a:extLst>
          </p:cNvPr>
          <p:cNvSpPr txBox="1"/>
          <p:nvPr/>
        </p:nvSpPr>
        <p:spPr>
          <a:xfrm>
            <a:off x="363019" y="734871"/>
            <a:ext cx="11465958" cy="671915"/>
          </a:xfrm>
          <a:prstGeom prst="rect">
            <a:avLst/>
          </a:prstGeom>
          <a:noFill/>
        </p:spPr>
        <p:txBody>
          <a:bodyPr wrap="square" rtlCol="0">
            <a:spAutoFit/>
          </a:bodyPr>
          <a:lstStyle/>
          <a:p>
            <a:pPr>
              <a:lnSpc>
                <a:spcPct val="107000"/>
              </a:lnSpc>
              <a:spcAft>
                <a:spcPts val="800"/>
              </a:spcAft>
            </a:pPr>
            <a:r>
              <a:rPr lang="en-GB" b="0" i="0" u="none" strike="noStrike" dirty="0">
                <a:solidFill>
                  <a:srgbClr val="000000"/>
                </a:solidFill>
                <a:effectLst/>
              </a:rPr>
              <a:t>Ef </a:t>
            </a:r>
            <a:r>
              <a:rPr lang="en-GB" b="0" i="0" u="none" strike="noStrike" dirty="0" err="1">
                <a:solidFill>
                  <a:srgbClr val="000000"/>
                </a:solidFill>
                <a:effectLst/>
              </a:rPr>
              <a:t>þú</a:t>
            </a:r>
            <a:r>
              <a:rPr lang="en-GB" b="0" i="0" u="none" strike="noStrike" dirty="0">
                <a:solidFill>
                  <a:srgbClr val="000000"/>
                </a:solidFill>
                <a:effectLst/>
              </a:rPr>
              <a:t> </a:t>
            </a:r>
            <a:r>
              <a:rPr lang="en-GB" dirty="0" err="1">
                <a:solidFill>
                  <a:srgbClr val="000000"/>
                </a:solidFill>
              </a:rPr>
              <a:t>þekkir</a:t>
            </a:r>
            <a:r>
              <a:rPr lang="en-GB" b="0" i="0" u="none" strike="noStrike" dirty="0">
                <a:solidFill>
                  <a:srgbClr val="000000"/>
                </a:solidFill>
                <a:effectLst/>
              </a:rPr>
              <a:t> </a:t>
            </a:r>
            <a:r>
              <a:rPr lang="en-GB" b="0" i="0" u="none" strike="noStrike" dirty="0" err="1">
                <a:solidFill>
                  <a:srgbClr val="000000"/>
                </a:solidFill>
                <a:effectLst/>
              </a:rPr>
              <a:t>mikilvægi</a:t>
            </a:r>
            <a:r>
              <a:rPr lang="en-GB" b="0" i="0" u="none" strike="noStrike" dirty="0">
                <a:solidFill>
                  <a:srgbClr val="000000"/>
                </a:solidFill>
                <a:effectLst/>
              </a:rPr>
              <a:t> </a:t>
            </a:r>
            <a:r>
              <a:rPr lang="en-GB" b="0" i="0" u="none" strike="noStrike" dirty="0" err="1">
                <a:solidFill>
                  <a:srgbClr val="000000"/>
                </a:solidFill>
                <a:effectLst/>
              </a:rPr>
              <a:t>áætlunargerðar</a:t>
            </a:r>
            <a:r>
              <a:rPr lang="en-GB" b="0" i="0" u="none" strike="noStrike" dirty="0">
                <a:solidFill>
                  <a:srgbClr val="000000"/>
                </a:solidFill>
                <a:effectLst/>
              </a:rPr>
              <a:t> (</a:t>
            </a:r>
            <a:r>
              <a:rPr lang="en-GB" b="0" i="0" u="none" strike="noStrike" dirty="0" err="1">
                <a:solidFill>
                  <a:srgbClr val="000000"/>
                </a:solidFill>
                <a:effectLst/>
              </a:rPr>
              <a:t>skipulagningar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stjórnun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vilt</a:t>
            </a:r>
            <a:r>
              <a:rPr lang="en-GB" b="0" i="0" u="none" strike="noStrike" dirty="0">
                <a:solidFill>
                  <a:srgbClr val="000000"/>
                </a:solidFill>
                <a:effectLst/>
              </a:rPr>
              <a:t> </a:t>
            </a:r>
            <a:r>
              <a:rPr lang="en-GB" b="0" i="0" u="none" strike="noStrike" dirty="0" err="1">
                <a:solidFill>
                  <a:srgbClr val="000000"/>
                </a:solidFill>
                <a:effectLst/>
              </a:rPr>
              <a:t>átta</a:t>
            </a:r>
            <a:r>
              <a:rPr lang="en-GB" b="0" i="0" u="none" strike="noStrike" dirty="0">
                <a:solidFill>
                  <a:srgbClr val="000000"/>
                </a:solidFill>
                <a:effectLst/>
              </a:rPr>
              <a:t> </a:t>
            </a:r>
            <a:r>
              <a:rPr lang="en-GB" b="0" i="0" u="none" strike="noStrike" dirty="0" err="1">
                <a:solidFill>
                  <a:srgbClr val="000000"/>
                </a:solidFill>
                <a:effectLst/>
              </a:rPr>
              <a:t>þig</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öllum</a:t>
            </a:r>
            <a:r>
              <a:rPr lang="en-GB" b="0" i="0" u="none" strike="noStrike" dirty="0">
                <a:solidFill>
                  <a:srgbClr val="000000"/>
                </a:solidFill>
                <a:effectLst/>
              </a:rPr>
              <a:t> </a:t>
            </a:r>
            <a:r>
              <a:rPr lang="en-GB" dirty="0" err="1">
                <a:solidFill>
                  <a:srgbClr val="000000"/>
                </a:solidFill>
              </a:rPr>
              <a:t>möguleikum</a:t>
            </a:r>
            <a:r>
              <a:rPr lang="en-GB" b="0" i="0" u="none" strike="noStrike" dirty="0">
                <a:solidFill>
                  <a:srgbClr val="000000"/>
                </a:solidFill>
                <a:effectLst/>
              </a:rPr>
              <a:t> </a:t>
            </a:r>
            <a:r>
              <a:rPr lang="en-GB" dirty="0" err="1">
                <a:solidFill>
                  <a:srgbClr val="000000"/>
                </a:solidFill>
              </a:rPr>
              <a:t>hennar</a:t>
            </a:r>
            <a:r>
              <a:rPr lang="en-GB" b="0" i="0" u="none" strike="noStrike" dirty="0">
                <a:solidFill>
                  <a:srgbClr val="000000"/>
                </a:solidFill>
                <a:effectLst/>
              </a:rPr>
              <a:t>, </a:t>
            </a:r>
            <a:r>
              <a:rPr lang="en-GB" b="0" i="0" u="none" strike="noStrike" dirty="0" err="1">
                <a:solidFill>
                  <a:srgbClr val="000000"/>
                </a:solidFill>
                <a:effectLst/>
              </a:rPr>
              <a:t>þá</a:t>
            </a:r>
            <a:r>
              <a:rPr lang="en-GB" b="0" i="0" u="none" strike="noStrike" dirty="0">
                <a:solidFill>
                  <a:srgbClr val="000000"/>
                </a:solidFill>
                <a:effectLst/>
              </a:rPr>
              <a:t> </a:t>
            </a:r>
            <a:r>
              <a:rPr lang="en-GB" b="0" i="0" u="none" strike="noStrike" dirty="0" err="1">
                <a:solidFill>
                  <a:srgbClr val="000000"/>
                </a:solidFill>
                <a:effectLst/>
              </a:rPr>
              <a:t>skaltu</a:t>
            </a:r>
            <a:r>
              <a:rPr lang="en-GB" b="0" i="0" u="none" strike="noStrike" dirty="0">
                <a:solidFill>
                  <a:srgbClr val="000000"/>
                </a:solidFill>
                <a:effectLst/>
              </a:rPr>
              <a:t> </a:t>
            </a:r>
            <a:r>
              <a:rPr lang="en-GB" b="0" i="0" u="none" strike="noStrike" dirty="0" err="1">
                <a:solidFill>
                  <a:srgbClr val="000000"/>
                </a:solidFill>
                <a:effectLst/>
              </a:rPr>
              <a:t>velta</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þér</a:t>
            </a:r>
            <a:r>
              <a:rPr lang="en-GB" b="0" i="0" u="none" strike="noStrike" dirty="0">
                <a:solidFill>
                  <a:srgbClr val="000000"/>
                </a:solidFill>
                <a:effectLst/>
              </a:rPr>
              <a:t> </a:t>
            </a:r>
            <a:r>
              <a:rPr lang="en-GB" b="0" i="0" u="none" strike="noStrike" dirty="0" err="1">
                <a:solidFill>
                  <a:srgbClr val="000000"/>
                </a:solidFill>
                <a:effectLst/>
              </a:rPr>
              <a:t>eftirfarandi</a:t>
            </a:r>
            <a:r>
              <a:rPr lang="en-GB" b="0" i="0" u="none" strike="noStrike" dirty="0">
                <a:solidFill>
                  <a:srgbClr val="000000"/>
                </a:solidFill>
                <a:effectLst/>
              </a:rPr>
              <a:t> 5 </a:t>
            </a:r>
            <a:r>
              <a:rPr lang="en-GB" b="0" i="0" u="none" strike="noStrike" dirty="0" err="1">
                <a:solidFill>
                  <a:srgbClr val="000000"/>
                </a:solidFill>
                <a:effectLst/>
              </a:rPr>
              <a:t>þáttum</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áhrif</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árangur</a:t>
            </a:r>
            <a:r>
              <a:rPr lang="en-GB" dirty="0" err="1">
                <a:solidFill>
                  <a:srgbClr val="000000"/>
                </a:solidFill>
              </a:rPr>
              <a:t>inn</a:t>
            </a:r>
            <a:r>
              <a:rPr lang="en-GB" dirty="0">
                <a:solidFill>
                  <a:srgbClr val="000000"/>
                </a:solidFill>
              </a:rPr>
              <a:t>.</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4" name="Table 39">
            <a:extLst>
              <a:ext uri="{FF2B5EF4-FFF2-40B4-BE49-F238E27FC236}">
                <a16:creationId xmlns:a16="http://schemas.microsoft.com/office/drawing/2014/main" id="{84BC8DBB-3377-5F53-4DD1-17AA091D3572}"/>
              </a:ext>
            </a:extLst>
          </p:cNvPr>
          <p:cNvGraphicFramePr>
            <a:graphicFrameLocks noGrp="1"/>
          </p:cNvGraphicFramePr>
          <p:nvPr>
            <p:extLst>
              <p:ext uri="{D42A27DB-BD31-4B8C-83A1-F6EECF244321}">
                <p14:modId xmlns:p14="http://schemas.microsoft.com/office/powerpoint/2010/main" val="3489145776"/>
              </p:ext>
            </p:extLst>
          </p:nvPr>
        </p:nvGraphicFramePr>
        <p:xfrm>
          <a:off x="363019" y="1531037"/>
          <a:ext cx="11465959" cy="5133454"/>
        </p:xfrm>
        <a:graphic>
          <a:graphicData uri="http://schemas.openxmlformats.org/drawingml/2006/table">
            <a:tbl>
              <a:tblPr firstRow="1" bandRow="1">
                <a:tableStyleId>{8799B23B-EC83-4686-B30A-512413B5E67A}</a:tableStyleId>
              </a:tblPr>
              <a:tblGrid>
                <a:gridCol w="3217026">
                  <a:extLst>
                    <a:ext uri="{9D8B030D-6E8A-4147-A177-3AD203B41FA5}">
                      <a16:colId xmlns:a16="http://schemas.microsoft.com/office/drawing/2014/main" val="3334506484"/>
                    </a:ext>
                  </a:extLst>
                </a:gridCol>
                <a:gridCol w="8248933">
                  <a:extLst>
                    <a:ext uri="{9D8B030D-6E8A-4147-A177-3AD203B41FA5}">
                      <a16:colId xmlns:a16="http://schemas.microsoft.com/office/drawing/2014/main" val="1273846673"/>
                    </a:ext>
                  </a:extLst>
                </a:gridCol>
              </a:tblGrid>
              <a:tr h="1003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dirty="0" err="1"/>
                        <a:t>Skuldbinding</a:t>
                      </a:r>
                      <a:r>
                        <a:rPr lang="it-IT" altLang="ko-KR" dirty="0"/>
                        <a:t> </a:t>
                      </a:r>
                    </a:p>
                    <a:p>
                      <a:endParaRPr lang="en-GB"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b="0" kern="1200" dirty="0" err="1">
                          <a:solidFill>
                            <a:schemeClr val="tx1"/>
                          </a:solidFill>
                          <a:effectLst/>
                          <a:latin typeface="+mn-lt"/>
                          <a:ea typeface="+mn-ea"/>
                          <a:cs typeface="+mn-cs"/>
                        </a:rPr>
                        <a:t>Þrátt</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fyrir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áætlunargerð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sé</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stjórnunarverkefni</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á</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hún</a:t>
                      </a:r>
                      <a:r>
                        <a:rPr lang="en-GB" sz="1300" b="0" kern="1200" dirty="0">
                          <a:solidFill>
                            <a:schemeClr val="tx1"/>
                          </a:solidFill>
                          <a:effectLst/>
                          <a:latin typeface="+mn-lt"/>
                          <a:ea typeface="+mn-ea"/>
                          <a:cs typeface="+mn-cs"/>
                        </a:rPr>
                        <a:t> ekki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vera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höndum</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eins</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einstaklings</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lokuðu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herbergi</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Það</a:t>
                      </a:r>
                      <a:r>
                        <a:rPr lang="en-GB" sz="1300" b="0" kern="1200" dirty="0">
                          <a:solidFill>
                            <a:schemeClr val="tx1"/>
                          </a:solidFill>
                          <a:effectLst/>
                          <a:latin typeface="+mn-lt"/>
                          <a:ea typeface="+mn-ea"/>
                          <a:cs typeface="+mn-cs"/>
                        </a:rPr>
                        <a:t> er </a:t>
                      </a:r>
                      <a:r>
                        <a:rPr lang="en-GB" sz="1300" b="0" kern="1200" dirty="0" err="1">
                          <a:solidFill>
                            <a:schemeClr val="tx1"/>
                          </a:solidFill>
                          <a:effectLst/>
                          <a:latin typeface="+mn-lt"/>
                          <a:ea typeface="+mn-ea"/>
                          <a:cs typeface="+mn-cs"/>
                        </a:rPr>
                        <a:t>hlutverk</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stjórnanda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snúa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skipulagi</a:t>
                      </a:r>
                      <a:r>
                        <a:rPr lang="en-GB" sz="1300" b="0" kern="1200" dirty="0">
                          <a:solidFill>
                            <a:schemeClr val="tx1"/>
                          </a:solidFill>
                          <a:effectLst/>
                          <a:latin typeface="+mn-lt"/>
                          <a:ea typeface="+mn-ea"/>
                          <a:cs typeface="+mn-cs"/>
                        </a:rPr>
                        <a:t>/</a:t>
                      </a:r>
                      <a:r>
                        <a:rPr lang="en-GB" sz="1300" b="0" kern="1200" dirty="0" err="1">
                          <a:solidFill>
                            <a:schemeClr val="tx1"/>
                          </a:solidFill>
                          <a:effectLst/>
                          <a:latin typeface="+mn-lt"/>
                          <a:ea typeface="+mn-ea"/>
                          <a:cs typeface="+mn-cs"/>
                        </a:rPr>
                        <a:t>áætlunargerð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teymisvinnu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sem</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allir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vinna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Láttu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starfsfólkið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finna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séu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þátttakandur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vinnunni</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Þannig</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verða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tilbúin</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leggja</a:t>
                      </a:r>
                      <a:r>
                        <a:rPr lang="en-GB" sz="1300" b="0" kern="1200" dirty="0">
                          <a:solidFill>
                            <a:schemeClr val="tx1"/>
                          </a:solidFill>
                          <a:effectLst/>
                          <a:latin typeface="+mn-lt"/>
                          <a:ea typeface="+mn-ea"/>
                          <a:cs typeface="+mn-cs"/>
                        </a:rPr>
                        <a:t> sig </a:t>
                      </a:r>
                      <a:r>
                        <a:rPr lang="en-GB" sz="1300" b="0" kern="1200" dirty="0" err="1">
                          <a:solidFill>
                            <a:schemeClr val="tx1"/>
                          </a:solidFill>
                          <a:effectLst/>
                          <a:latin typeface="+mn-lt"/>
                          <a:ea typeface="+mn-ea"/>
                          <a:cs typeface="+mn-cs"/>
                        </a:rPr>
                        <a:t>fram</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við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og</a:t>
                      </a:r>
                      <a:r>
                        <a:rPr lang="en-GB" sz="1300" b="0" kern="1200" dirty="0">
                          <a:solidFill>
                            <a:schemeClr val="tx1"/>
                          </a:solidFill>
                          <a:effectLst/>
                          <a:latin typeface="+mn-lt"/>
                          <a:ea typeface="+mn-ea"/>
                          <a:cs typeface="+mn-cs"/>
                        </a:rPr>
                        <a:t> taka </a:t>
                      </a:r>
                      <a:r>
                        <a:rPr lang="en-GB" sz="1300" b="0" kern="1200" dirty="0" err="1">
                          <a:solidFill>
                            <a:schemeClr val="tx1"/>
                          </a:solidFill>
                          <a:effectLst/>
                          <a:latin typeface="+mn-lt"/>
                          <a:ea typeface="+mn-ea"/>
                          <a:cs typeface="+mn-cs"/>
                        </a:rPr>
                        <a:t>ábyrgð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á</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framkvæma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áætlanirnar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koma</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því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á</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framfæri</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og</a:t>
                      </a:r>
                      <a:r>
                        <a:rPr lang="en-GB" sz="1300" b="0" kern="1200" dirty="0">
                          <a:solidFill>
                            <a:schemeClr val="tx1"/>
                          </a:solidFill>
                          <a:effectLst/>
                          <a:latin typeface="+mn-lt"/>
                          <a:ea typeface="+mn-ea"/>
                          <a:cs typeface="+mn-cs"/>
                        </a:rPr>
                        <a:t> taka </a:t>
                      </a:r>
                      <a:r>
                        <a:rPr lang="en-GB" sz="1300" b="0" kern="1200" dirty="0" err="1">
                          <a:solidFill>
                            <a:schemeClr val="tx1"/>
                          </a:solidFill>
                          <a:effectLst/>
                          <a:latin typeface="+mn-lt"/>
                          <a:ea typeface="+mn-ea"/>
                          <a:cs typeface="+mn-cs"/>
                        </a:rPr>
                        <a:t>þátt</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sjá</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gegn</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Þau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gætu</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jafnvel</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verið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með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skapandi</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lausnir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sem</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þér</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hefðu</a:t>
                      </a:r>
                      <a:r>
                        <a:rPr lang="en-GB" sz="1300" b="0" kern="1200" dirty="0">
                          <a:solidFill>
                            <a:schemeClr val="tx1"/>
                          </a:solidFill>
                          <a:effectLst/>
                          <a:latin typeface="+mn-lt"/>
                          <a:ea typeface="+mn-ea"/>
                          <a:cs typeface="+mn-cs"/>
                        </a:rPr>
                        <a:t> ekki </a:t>
                      </a:r>
                      <a:r>
                        <a:rPr lang="en-GB" sz="1300" b="0" kern="1200" dirty="0" err="1">
                          <a:solidFill>
                            <a:schemeClr val="tx1"/>
                          </a:solidFill>
                          <a:effectLst/>
                          <a:latin typeface="+mn-lt"/>
                          <a:ea typeface="+mn-ea"/>
                          <a:cs typeface="+mn-cs"/>
                        </a:rPr>
                        <a:t>dottið</a:t>
                      </a:r>
                      <a:r>
                        <a:rPr lang="en-GB" sz="1300" b="0" kern="1200" dirty="0">
                          <a:solidFill>
                            <a:schemeClr val="tx1"/>
                          </a:solidFill>
                          <a:effectLst/>
                          <a:latin typeface="+mn-lt"/>
                          <a:ea typeface="+mn-ea"/>
                          <a:cs typeface="+mn-cs"/>
                        </a:rPr>
                        <a:t> </a:t>
                      </a:r>
                      <a:r>
                        <a:rPr lang="en-GB" sz="1300" b="0" kern="1200" dirty="0" err="1">
                          <a:solidFill>
                            <a:schemeClr val="tx1"/>
                          </a:solidFill>
                          <a:effectLst/>
                          <a:latin typeface="+mn-lt"/>
                          <a:ea typeface="+mn-ea"/>
                          <a:cs typeface="+mn-cs"/>
                        </a:rPr>
                        <a:t>í</a:t>
                      </a:r>
                      <a:r>
                        <a:rPr lang="en-GB" sz="1300" b="0" kern="1200" dirty="0">
                          <a:solidFill>
                            <a:schemeClr val="tx1"/>
                          </a:solidFill>
                          <a:effectLst/>
                          <a:latin typeface="+mn-lt"/>
                          <a:ea typeface="+mn-ea"/>
                          <a:cs typeface="+mn-cs"/>
                        </a:rPr>
                        <a:t> hug. </a:t>
                      </a:r>
                    </a:p>
                  </a:txBody>
                  <a:tcPr/>
                </a:tc>
                <a:extLst>
                  <a:ext uri="{0D108BD9-81ED-4DB2-BD59-A6C34878D82A}">
                    <a16:rowId xmlns:a16="http://schemas.microsoft.com/office/drawing/2014/main" val="1618876958"/>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b="1" dirty="0" err="1"/>
                        <a:t>Gögn</a:t>
                      </a:r>
                      <a:r>
                        <a:rPr lang="en-GB" altLang="ko-KR" b="1" dirty="0"/>
                        <a:t>, ekki </a:t>
                      </a:r>
                      <a:r>
                        <a:rPr lang="en-GB" altLang="ko-KR" b="1" dirty="0" err="1"/>
                        <a:t>eigin</a:t>
                      </a:r>
                      <a:r>
                        <a:rPr lang="en-GB" altLang="ko-KR" b="1" dirty="0"/>
                        <a:t> </a:t>
                      </a:r>
                      <a:r>
                        <a:rPr lang="en-GB" altLang="ko-KR" b="1" dirty="0" err="1"/>
                        <a:t>ályktanir</a:t>
                      </a:r>
                      <a:endParaRPr lang="en-GB" altLang="ko-KR" b="1" dirty="0"/>
                    </a:p>
                    <a:p>
                      <a:endParaRPr lang="en-GB"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300" dirty="0" err="1"/>
                        <a:t>Við</a:t>
                      </a:r>
                      <a:r>
                        <a:rPr lang="en-GB" sz="1300" dirty="0"/>
                        <a:t> </a:t>
                      </a:r>
                      <a:r>
                        <a:rPr lang="en-GB" sz="1300" dirty="0" err="1"/>
                        <a:t>gerum</a:t>
                      </a:r>
                      <a:r>
                        <a:rPr lang="en-GB" sz="1300" dirty="0"/>
                        <a:t> </a:t>
                      </a:r>
                      <a:r>
                        <a:rPr lang="en-GB" sz="1300" dirty="0" err="1"/>
                        <a:t>okkur</a:t>
                      </a:r>
                      <a:r>
                        <a:rPr lang="en-GB" sz="1300" dirty="0"/>
                        <a:t> </a:t>
                      </a:r>
                      <a:r>
                        <a:rPr lang="en-GB" sz="1300" dirty="0" err="1"/>
                        <a:t>öll</a:t>
                      </a:r>
                      <a:r>
                        <a:rPr lang="en-GB" sz="1300" dirty="0"/>
                        <a:t> </a:t>
                      </a:r>
                      <a:r>
                        <a:rPr lang="en-GB" sz="1300" dirty="0" err="1"/>
                        <a:t>ákveðnar</a:t>
                      </a:r>
                      <a:r>
                        <a:rPr lang="en-GB" sz="1300" dirty="0"/>
                        <a:t> </a:t>
                      </a:r>
                      <a:r>
                        <a:rPr lang="en-GB" sz="1300" dirty="0" err="1"/>
                        <a:t>ályktanir</a:t>
                      </a:r>
                      <a:r>
                        <a:rPr lang="en-GB" sz="1300" dirty="0"/>
                        <a:t> um </a:t>
                      </a:r>
                      <a:r>
                        <a:rPr lang="en-GB" sz="1300" dirty="0" err="1"/>
                        <a:t>fyrirtæki</a:t>
                      </a:r>
                      <a:r>
                        <a:rPr lang="en-GB" sz="1300" dirty="0"/>
                        <a:t> </a:t>
                      </a:r>
                      <a:r>
                        <a:rPr lang="en-GB" sz="1300" dirty="0" err="1"/>
                        <a:t>og</a:t>
                      </a:r>
                      <a:r>
                        <a:rPr lang="en-GB" sz="1300" dirty="0"/>
                        <a:t> </a:t>
                      </a:r>
                      <a:r>
                        <a:rPr lang="en-GB" sz="1300" dirty="0" err="1"/>
                        <a:t>markaði</a:t>
                      </a:r>
                      <a:r>
                        <a:rPr lang="en-GB" sz="1300" dirty="0"/>
                        <a:t> </a:t>
                      </a:r>
                      <a:r>
                        <a:rPr lang="en-GB" sz="1300" dirty="0" err="1"/>
                        <a:t>en</a:t>
                      </a:r>
                      <a:r>
                        <a:rPr lang="en-GB" sz="1300" dirty="0"/>
                        <a:t> </a:t>
                      </a:r>
                      <a:r>
                        <a:rPr lang="en-GB" sz="1300" dirty="0" err="1"/>
                        <a:t>þær</a:t>
                      </a:r>
                      <a:r>
                        <a:rPr lang="en-GB" sz="1300" dirty="0"/>
                        <a:t> </a:t>
                      </a:r>
                      <a:r>
                        <a:rPr lang="en-GB" sz="1300" dirty="0" err="1"/>
                        <a:t>eru</a:t>
                      </a:r>
                      <a:r>
                        <a:rPr lang="en-GB" sz="1300" dirty="0"/>
                        <a:t> ekki </a:t>
                      </a:r>
                      <a:r>
                        <a:rPr lang="en-GB" sz="1300" dirty="0" err="1"/>
                        <a:t>endilega</a:t>
                      </a:r>
                      <a:r>
                        <a:rPr lang="en-GB" sz="1300" dirty="0"/>
                        <a:t> </a:t>
                      </a:r>
                      <a:r>
                        <a:rPr lang="en-GB" sz="1300" dirty="0" err="1"/>
                        <a:t>réttar</a:t>
                      </a:r>
                      <a:r>
                        <a:rPr lang="en-GB" sz="1300" dirty="0"/>
                        <a:t>. </a:t>
                      </a:r>
                      <a:r>
                        <a:rPr lang="en-GB" sz="1300" dirty="0" err="1"/>
                        <a:t>Það</a:t>
                      </a:r>
                      <a:r>
                        <a:rPr lang="en-GB" sz="1300" dirty="0"/>
                        <a:t> </a:t>
                      </a:r>
                      <a:r>
                        <a:rPr lang="en-GB" sz="1300" dirty="0" err="1"/>
                        <a:t>eru</a:t>
                      </a:r>
                      <a:r>
                        <a:rPr lang="en-GB" sz="1300" dirty="0"/>
                        <a:t> </a:t>
                      </a:r>
                      <a:r>
                        <a:rPr lang="en-GB" sz="1300" dirty="0" err="1"/>
                        <a:t>alvarleg</a:t>
                      </a:r>
                      <a:r>
                        <a:rPr lang="en-GB" sz="1300" dirty="0"/>
                        <a:t> </a:t>
                      </a:r>
                      <a:r>
                        <a:rPr lang="en-GB" sz="1300" dirty="0" err="1"/>
                        <a:t>mistök</a:t>
                      </a:r>
                      <a:r>
                        <a:rPr lang="en-GB" sz="1300" dirty="0"/>
                        <a:t> </a:t>
                      </a:r>
                      <a:r>
                        <a:rPr lang="en-GB" sz="1300" dirty="0" err="1"/>
                        <a:t>að</a:t>
                      </a:r>
                      <a:r>
                        <a:rPr lang="en-GB" sz="1300" dirty="0"/>
                        <a:t> </a:t>
                      </a:r>
                      <a:r>
                        <a:rPr lang="en-GB" sz="1300" dirty="0" err="1"/>
                        <a:t>byggja</a:t>
                      </a:r>
                      <a:r>
                        <a:rPr lang="en-GB" sz="1300" dirty="0"/>
                        <a:t> </a:t>
                      </a:r>
                      <a:r>
                        <a:rPr lang="en-GB" sz="1300" dirty="0" err="1"/>
                        <a:t>áætlun</a:t>
                      </a:r>
                      <a:r>
                        <a:rPr lang="en-GB" sz="1300" dirty="0"/>
                        <a:t> </a:t>
                      </a:r>
                      <a:r>
                        <a:rPr lang="en-GB" sz="1300" dirty="0" err="1"/>
                        <a:t>sína</a:t>
                      </a:r>
                      <a:r>
                        <a:rPr lang="en-GB" sz="1300" dirty="0"/>
                        <a:t> </a:t>
                      </a:r>
                      <a:r>
                        <a:rPr lang="en-GB" sz="1300" dirty="0" err="1"/>
                        <a:t>á</a:t>
                      </a:r>
                      <a:r>
                        <a:rPr lang="en-GB" sz="1300" dirty="0"/>
                        <a:t> </a:t>
                      </a:r>
                      <a:r>
                        <a:rPr lang="en-GB" sz="1300" dirty="0" err="1"/>
                        <a:t>ályktunum</a:t>
                      </a:r>
                      <a:r>
                        <a:rPr lang="en-GB" sz="1300" dirty="0"/>
                        <a:t>/</a:t>
                      </a:r>
                      <a:r>
                        <a:rPr lang="en-GB" sz="1300" dirty="0" err="1"/>
                        <a:t>hugmyndum</a:t>
                      </a:r>
                      <a:r>
                        <a:rPr lang="en-GB" sz="1300" dirty="0"/>
                        <a:t> </a:t>
                      </a:r>
                      <a:r>
                        <a:rPr lang="en-GB" sz="1300" dirty="0" err="1"/>
                        <a:t>sem</a:t>
                      </a:r>
                      <a:r>
                        <a:rPr lang="en-GB" sz="1300" dirty="0"/>
                        <a:t> </a:t>
                      </a:r>
                      <a:r>
                        <a:rPr lang="en-GB" sz="1300" dirty="0" err="1"/>
                        <a:t>eru</a:t>
                      </a:r>
                      <a:r>
                        <a:rPr lang="en-GB" sz="1300" dirty="0"/>
                        <a:t> ekki </a:t>
                      </a:r>
                      <a:r>
                        <a:rPr lang="en-GB" sz="1300" dirty="0" err="1"/>
                        <a:t>áreiðanlegar</a:t>
                      </a:r>
                      <a:r>
                        <a:rPr lang="en-GB" sz="1300" dirty="0"/>
                        <a:t>. </a:t>
                      </a:r>
                      <a:r>
                        <a:rPr lang="en-GB" sz="1300" dirty="0" err="1"/>
                        <a:t>Það</a:t>
                      </a:r>
                      <a:r>
                        <a:rPr lang="en-GB" sz="1300" dirty="0"/>
                        <a:t> er </a:t>
                      </a:r>
                      <a:r>
                        <a:rPr lang="en-GB" sz="1300" dirty="0" err="1"/>
                        <a:t>mikilvægt</a:t>
                      </a:r>
                      <a:r>
                        <a:rPr lang="en-GB" sz="1300" dirty="0"/>
                        <a:t> </a:t>
                      </a:r>
                      <a:r>
                        <a:rPr lang="en-GB" sz="1300" dirty="0" err="1"/>
                        <a:t>að</a:t>
                      </a:r>
                      <a:r>
                        <a:rPr lang="en-GB" sz="1300" dirty="0"/>
                        <a:t> </a:t>
                      </a:r>
                      <a:r>
                        <a:rPr lang="en-GB" sz="1300" dirty="0" err="1"/>
                        <a:t>gera</a:t>
                      </a:r>
                      <a:r>
                        <a:rPr lang="en-GB" sz="1300" dirty="0"/>
                        <a:t> </a:t>
                      </a:r>
                      <a:r>
                        <a:rPr lang="en-GB" sz="1300" dirty="0" err="1"/>
                        <a:t>markaðsrannsóknir</a:t>
                      </a:r>
                      <a:r>
                        <a:rPr lang="en-GB" sz="1300" dirty="0"/>
                        <a:t>, </a:t>
                      </a:r>
                      <a:r>
                        <a:rPr lang="en-GB" sz="1300" dirty="0" err="1"/>
                        <a:t>halda</a:t>
                      </a:r>
                      <a:r>
                        <a:rPr lang="en-GB" sz="1300" dirty="0"/>
                        <a:t> </a:t>
                      </a:r>
                      <a:r>
                        <a:rPr lang="en-GB" sz="1300" dirty="0" err="1"/>
                        <a:t>rýnihópa</a:t>
                      </a:r>
                      <a:r>
                        <a:rPr lang="en-GB" sz="1300" dirty="0"/>
                        <a:t>, </a:t>
                      </a:r>
                      <a:r>
                        <a:rPr lang="en-GB" sz="1300" dirty="0" err="1"/>
                        <a:t>ræða</a:t>
                      </a:r>
                      <a:r>
                        <a:rPr lang="en-GB" sz="1300" dirty="0"/>
                        <a:t> </a:t>
                      </a:r>
                      <a:r>
                        <a:rPr lang="en-GB" sz="1300" dirty="0" err="1"/>
                        <a:t>við</a:t>
                      </a:r>
                      <a:r>
                        <a:rPr lang="en-GB" sz="1300" dirty="0"/>
                        <a:t> </a:t>
                      </a:r>
                      <a:r>
                        <a:rPr lang="en-GB" sz="1300" dirty="0" err="1"/>
                        <a:t>sína</a:t>
                      </a:r>
                      <a:r>
                        <a:rPr lang="en-GB" sz="1300" dirty="0"/>
                        <a:t> </a:t>
                      </a:r>
                      <a:r>
                        <a:rPr lang="en-GB" sz="1300" dirty="0" err="1"/>
                        <a:t>eigin</a:t>
                      </a:r>
                      <a:r>
                        <a:rPr lang="en-GB" sz="1300" dirty="0"/>
                        <a:t> </a:t>
                      </a:r>
                      <a:r>
                        <a:rPr lang="en-GB" sz="1300" dirty="0" err="1"/>
                        <a:t>starfsmenn</a:t>
                      </a:r>
                      <a:r>
                        <a:rPr lang="en-GB" sz="1300" dirty="0"/>
                        <a:t>, </a:t>
                      </a:r>
                      <a:r>
                        <a:rPr lang="en-GB" sz="1300" dirty="0" err="1"/>
                        <a:t>ráðfæra</a:t>
                      </a:r>
                      <a:r>
                        <a:rPr lang="en-GB" sz="1300" dirty="0"/>
                        <a:t> sig </a:t>
                      </a:r>
                      <a:r>
                        <a:rPr lang="en-GB" sz="1300" dirty="0" err="1"/>
                        <a:t>við</a:t>
                      </a:r>
                      <a:r>
                        <a:rPr lang="en-GB" sz="1300" dirty="0"/>
                        <a:t> </a:t>
                      </a:r>
                      <a:r>
                        <a:rPr lang="en-GB" sz="1300" dirty="0" err="1"/>
                        <a:t>markaðssérfræðinga</a:t>
                      </a:r>
                      <a:r>
                        <a:rPr lang="en-GB" sz="1300" dirty="0"/>
                        <a:t> – </a:t>
                      </a:r>
                      <a:r>
                        <a:rPr lang="en-GB" sz="1300" dirty="0" err="1"/>
                        <a:t>öðlast</a:t>
                      </a:r>
                      <a:r>
                        <a:rPr lang="en-GB" sz="1300" dirty="0"/>
                        <a:t> </a:t>
                      </a:r>
                      <a:r>
                        <a:rPr lang="en-GB" sz="1300" dirty="0" err="1"/>
                        <a:t>allar</a:t>
                      </a:r>
                      <a:r>
                        <a:rPr lang="en-GB" sz="1300" dirty="0"/>
                        <a:t> </a:t>
                      </a:r>
                      <a:r>
                        <a:rPr lang="en-GB" sz="1300" dirty="0" err="1"/>
                        <a:t>þær</a:t>
                      </a:r>
                      <a:r>
                        <a:rPr lang="en-GB" sz="1300" dirty="0"/>
                        <a:t> </a:t>
                      </a:r>
                      <a:r>
                        <a:rPr lang="en-GB" sz="1300" dirty="0" err="1"/>
                        <a:t>upplýsingar</a:t>
                      </a:r>
                      <a:r>
                        <a:rPr lang="en-GB" sz="1300" dirty="0"/>
                        <a:t> </a:t>
                      </a:r>
                      <a:r>
                        <a:rPr lang="en-GB" sz="1300" dirty="0" err="1"/>
                        <a:t>sem</a:t>
                      </a:r>
                      <a:r>
                        <a:rPr lang="en-GB" sz="1300" dirty="0"/>
                        <a:t> </a:t>
                      </a:r>
                      <a:r>
                        <a:rPr lang="en-GB" sz="1300" dirty="0" err="1"/>
                        <a:t>hjálpa</a:t>
                      </a:r>
                      <a:r>
                        <a:rPr lang="en-GB" sz="1300" dirty="0"/>
                        <a:t> </a:t>
                      </a:r>
                      <a:r>
                        <a:rPr lang="en-GB" sz="1300" dirty="0" err="1"/>
                        <a:t>til</a:t>
                      </a:r>
                      <a:r>
                        <a:rPr lang="en-GB" sz="1300" dirty="0"/>
                        <a:t> </a:t>
                      </a:r>
                      <a:r>
                        <a:rPr lang="en-GB" sz="1300" dirty="0" err="1"/>
                        <a:t>við</a:t>
                      </a:r>
                      <a:r>
                        <a:rPr lang="en-GB" sz="1300" dirty="0"/>
                        <a:t> </a:t>
                      </a:r>
                      <a:r>
                        <a:rPr lang="en-GB" sz="1300" dirty="0" err="1"/>
                        <a:t>að</a:t>
                      </a:r>
                      <a:r>
                        <a:rPr lang="en-GB" sz="1300" dirty="0"/>
                        <a:t> </a:t>
                      </a:r>
                      <a:r>
                        <a:rPr lang="en-GB" sz="1300" dirty="0" err="1"/>
                        <a:t>byggja</a:t>
                      </a:r>
                      <a:r>
                        <a:rPr lang="en-GB" sz="1300" dirty="0"/>
                        <a:t> </a:t>
                      </a:r>
                      <a:r>
                        <a:rPr lang="en-GB" sz="1300" dirty="0" err="1"/>
                        <a:t>ákvarðanir</a:t>
                      </a:r>
                      <a:r>
                        <a:rPr lang="en-GB" sz="1300" dirty="0"/>
                        <a:t> </a:t>
                      </a:r>
                      <a:r>
                        <a:rPr lang="en-GB" sz="1300" dirty="0" err="1"/>
                        <a:t>á</a:t>
                      </a:r>
                      <a:r>
                        <a:rPr lang="en-GB" sz="1300" dirty="0"/>
                        <a:t> </a:t>
                      </a:r>
                      <a:r>
                        <a:rPr lang="en-GB" sz="1300" dirty="0" err="1"/>
                        <a:t>gögnum</a:t>
                      </a:r>
                      <a:r>
                        <a:rPr lang="en-GB" sz="1300" dirty="0"/>
                        <a:t> </a:t>
                      </a:r>
                      <a:r>
                        <a:rPr lang="en-GB" sz="1300" dirty="0" err="1"/>
                        <a:t>frekar</a:t>
                      </a:r>
                      <a:r>
                        <a:rPr lang="en-GB" sz="1300" dirty="0"/>
                        <a:t> </a:t>
                      </a:r>
                      <a:r>
                        <a:rPr lang="en-GB" sz="1300" dirty="0" err="1"/>
                        <a:t>en</a:t>
                      </a:r>
                      <a:r>
                        <a:rPr lang="en-GB" sz="1300" dirty="0"/>
                        <a:t> </a:t>
                      </a:r>
                      <a:r>
                        <a:rPr lang="en-GB" sz="1300" dirty="0" err="1"/>
                        <a:t>eigin</a:t>
                      </a:r>
                      <a:r>
                        <a:rPr lang="en-GB" sz="1300" dirty="0"/>
                        <a:t> </a:t>
                      </a:r>
                      <a:r>
                        <a:rPr lang="en-GB" sz="1300" dirty="0" err="1"/>
                        <a:t>hugmyndum</a:t>
                      </a:r>
                      <a:r>
                        <a:rPr lang="en-GB" sz="1300" dirty="0"/>
                        <a:t>. </a:t>
                      </a:r>
                    </a:p>
                  </a:txBody>
                  <a:tcPr/>
                </a:tc>
                <a:extLst>
                  <a:ext uri="{0D108BD9-81ED-4DB2-BD59-A6C34878D82A}">
                    <a16:rowId xmlns:a16="http://schemas.microsoft.com/office/drawing/2014/main" val="1184007316"/>
                  </a:ext>
                </a:extLst>
              </a:tr>
              <a:tr h="890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b="1" dirty="0" err="1">
                          <a:solidFill>
                            <a:schemeClr val="tx1"/>
                          </a:solidFill>
                        </a:rPr>
                        <a:t>Samskipti</a:t>
                      </a:r>
                      <a:endParaRPr lang="en-GB" altLang="ko-KR" b="1" dirty="0">
                        <a:solidFill>
                          <a:schemeClr val="tx1"/>
                        </a:solidFill>
                      </a:endParaRPr>
                    </a:p>
                    <a:p>
                      <a:endParaRPr lang="en-GB"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300" dirty="0" err="1"/>
                        <a:t>Það</a:t>
                      </a:r>
                      <a:r>
                        <a:rPr lang="en-GB" sz="1300" dirty="0"/>
                        <a:t> er </a:t>
                      </a:r>
                      <a:r>
                        <a:rPr lang="en-GB" sz="1300" dirty="0" err="1"/>
                        <a:t>mjög</a:t>
                      </a:r>
                      <a:r>
                        <a:rPr lang="en-GB" sz="1300" dirty="0"/>
                        <a:t> </a:t>
                      </a:r>
                      <a:r>
                        <a:rPr lang="en-GB" sz="1300" dirty="0" err="1"/>
                        <a:t>mikilvægt</a:t>
                      </a:r>
                      <a:r>
                        <a:rPr lang="en-GB" sz="1300" dirty="0"/>
                        <a:t> </a:t>
                      </a:r>
                      <a:r>
                        <a:rPr lang="en-GB" sz="1300" dirty="0" err="1"/>
                        <a:t>að</a:t>
                      </a:r>
                      <a:r>
                        <a:rPr lang="en-GB" sz="1300" dirty="0"/>
                        <a:t> </a:t>
                      </a:r>
                      <a:r>
                        <a:rPr lang="en-GB" sz="1300" dirty="0" err="1"/>
                        <a:t>starfsmönnum</a:t>
                      </a:r>
                      <a:r>
                        <a:rPr lang="en-GB" sz="1300" dirty="0"/>
                        <a:t> </a:t>
                      </a:r>
                      <a:r>
                        <a:rPr lang="en-GB" sz="1300" dirty="0" err="1"/>
                        <a:t>sé</a:t>
                      </a:r>
                      <a:r>
                        <a:rPr lang="en-GB" sz="1300" dirty="0"/>
                        <a:t> </a:t>
                      </a:r>
                      <a:r>
                        <a:rPr lang="en-GB" sz="1300" dirty="0" err="1"/>
                        <a:t>ljóst</a:t>
                      </a:r>
                      <a:r>
                        <a:rPr lang="en-GB" sz="1300" dirty="0"/>
                        <a:t> </a:t>
                      </a:r>
                      <a:r>
                        <a:rPr lang="en-GB" sz="1300" dirty="0" err="1"/>
                        <a:t>hvernig</a:t>
                      </a:r>
                      <a:r>
                        <a:rPr lang="en-GB" sz="1300" dirty="0"/>
                        <a:t> </a:t>
                      </a:r>
                      <a:r>
                        <a:rPr lang="en-GB" sz="1300" dirty="0" err="1"/>
                        <a:t>æskileg</a:t>
                      </a:r>
                      <a:r>
                        <a:rPr lang="en-GB" sz="1300" dirty="0"/>
                        <a:t> </a:t>
                      </a:r>
                      <a:r>
                        <a:rPr lang="en-GB" sz="1300" dirty="0" err="1"/>
                        <a:t>útkoma</a:t>
                      </a:r>
                      <a:r>
                        <a:rPr lang="en-GB" sz="1300" dirty="0"/>
                        <a:t> </a:t>
                      </a:r>
                      <a:r>
                        <a:rPr lang="en-GB" sz="1300" dirty="0" err="1"/>
                        <a:t>og</a:t>
                      </a:r>
                      <a:r>
                        <a:rPr lang="en-GB" sz="1300" dirty="0"/>
                        <a:t> </a:t>
                      </a:r>
                      <a:r>
                        <a:rPr lang="en-GB" sz="1300" dirty="0" err="1"/>
                        <a:t>stefna</a:t>
                      </a:r>
                      <a:r>
                        <a:rPr lang="en-GB" sz="1300" dirty="0"/>
                        <a:t> er. </a:t>
                      </a:r>
                      <a:r>
                        <a:rPr lang="en-GB" sz="1300" dirty="0" err="1"/>
                        <a:t>Hvettu</a:t>
                      </a:r>
                      <a:r>
                        <a:rPr lang="en-GB" sz="1300" dirty="0"/>
                        <a:t> </a:t>
                      </a:r>
                      <a:r>
                        <a:rPr lang="en-GB" sz="1300" dirty="0" err="1"/>
                        <a:t>alla</a:t>
                      </a:r>
                      <a:r>
                        <a:rPr lang="en-GB" sz="1300" dirty="0"/>
                        <a:t> </a:t>
                      </a:r>
                      <a:r>
                        <a:rPr lang="en-GB" sz="1300" dirty="0" err="1"/>
                        <a:t>til</a:t>
                      </a:r>
                      <a:r>
                        <a:rPr lang="en-GB" sz="1300" dirty="0"/>
                        <a:t> </a:t>
                      </a:r>
                      <a:r>
                        <a:rPr lang="en-GB" sz="1300" dirty="0" err="1"/>
                        <a:t>að</a:t>
                      </a:r>
                      <a:r>
                        <a:rPr lang="en-GB" sz="1300" dirty="0"/>
                        <a:t> </a:t>
                      </a:r>
                      <a:r>
                        <a:rPr lang="en-GB" sz="1300" dirty="0" err="1"/>
                        <a:t>deila</a:t>
                      </a:r>
                      <a:r>
                        <a:rPr lang="en-GB" sz="1300" dirty="0"/>
                        <a:t> </a:t>
                      </a:r>
                      <a:r>
                        <a:rPr lang="en-GB" sz="1300" dirty="0" err="1"/>
                        <a:t>skoðunum</a:t>
                      </a:r>
                      <a:r>
                        <a:rPr lang="en-GB" sz="1300" dirty="0"/>
                        <a:t> </a:t>
                      </a:r>
                      <a:r>
                        <a:rPr lang="en-GB" sz="1300" dirty="0" err="1"/>
                        <a:t>sínum</a:t>
                      </a:r>
                      <a:r>
                        <a:rPr lang="en-GB" sz="1300" dirty="0"/>
                        <a:t> </a:t>
                      </a:r>
                      <a:r>
                        <a:rPr lang="en-GB" sz="1300" dirty="0" err="1"/>
                        <a:t>og</a:t>
                      </a:r>
                      <a:r>
                        <a:rPr lang="en-GB" sz="1300" dirty="0"/>
                        <a:t> </a:t>
                      </a:r>
                      <a:r>
                        <a:rPr lang="en-GB" sz="1300" dirty="0" err="1"/>
                        <a:t>gera</a:t>
                      </a:r>
                      <a:r>
                        <a:rPr lang="en-GB" sz="1300" dirty="0"/>
                        <a:t> </a:t>
                      </a:r>
                      <a:r>
                        <a:rPr lang="en-GB" sz="1300" dirty="0" err="1"/>
                        <a:t>breytingar</a:t>
                      </a:r>
                      <a:r>
                        <a:rPr lang="en-GB" sz="1300" dirty="0"/>
                        <a:t> </a:t>
                      </a:r>
                      <a:r>
                        <a:rPr lang="en-GB" sz="1300" dirty="0" err="1"/>
                        <a:t>á</a:t>
                      </a:r>
                      <a:r>
                        <a:rPr lang="en-GB" sz="1300" dirty="0"/>
                        <a:t> </a:t>
                      </a:r>
                      <a:r>
                        <a:rPr lang="en-GB" sz="1300" dirty="0" err="1"/>
                        <a:t>áætlunum</a:t>
                      </a:r>
                      <a:r>
                        <a:rPr lang="en-GB" sz="1300" dirty="0"/>
                        <a:t> </a:t>
                      </a:r>
                      <a:r>
                        <a:rPr lang="en-GB" sz="1300" dirty="0" err="1"/>
                        <a:t>með</a:t>
                      </a:r>
                      <a:r>
                        <a:rPr lang="en-GB" sz="1300" dirty="0"/>
                        <a:t> </a:t>
                      </a:r>
                      <a:r>
                        <a:rPr lang="en-GB" sz="1300" dirty="0" err="1"/>
                        <a:t>því</a:t>
                      </a:r>
                      <a:r>
                        <a:rPr lang="en-GB" sz="1300" dirty="0"/>
                        <a:t> </a:t>
                      </a:r>
                      <a:r>
                        <a:rPr lang="en-GB" sz="1300" dirty="0" err="1"/>
                        <a:t>að</a:t>
                      </a:r>
                      <a:r>
                        <a:rPr lang="en-GB" sz="1300" dirty="0"/>
                        <a:t> </a:t>
                      </a:r>
                      <a:r>
                        <a:rPr lang="en-GB" sz="1300" dirty="0" err="1"/>
                        <a:t>hvetja</a:t>
                      </a:r>
                      <a:r>
                        <a:rPr lang="en-GB" sz="1300" dirty="0"/>
                        <a:t> </a:t>
                      </a:r>
                      <a:r>
                        <a:rPr lang="en-GB" sz="1300" dirty="0" err="1"/>
                        <a:t>til</a:t>
                      </a:r>
                      <a:r>
                        <a:rPr lang="en-GB" sz="1300" dirty="0"/>
                        <a:t> </a:t>
                      </a:r>
                      <a:r>
                        <a:rPr lang="en-GB" sz="1300" dirty="0" err="1"/>
                        <a:t>opinna</a:t>
                      </a:r>
                      <a:r>
                        <a:rPr lang="en-GB" sz="1300" dirty="0"/>
                        <a:t> </a:t>
                      </a:r>
                      <a:r>
                        <a:rPr lang="en-GB" sz="1300" dirty="0" err="1"/>
                        <a:t>samskipta</a:t>
                      </a:r>
                      <a:r>
                        <a:rPr lang="en-GB" sz="1300" dirty="0"/>
                        <a:t>. </a:t>
                      </a:r>
                      <a:r>
                        <a:rPr lang="en-GB" sz="1300" dirty="0" err="1"/>
                        <a:t>Höfum</a:t>
                      </a:r>
                      <a:r>
                        <a:rPr lang="en-GB" sz="1300" dirty="0"/>
                        <a:t> </a:t>
                      </a:r>
                      <a:r>
                        <a:rPr lang="en-GB" sz="1300" dirty="0" err="1"/>
                        <a:t>í</a:t>
                      </a:r>
                      <a:r>
                        <a:rPr lang="en-GB" sz="1300" dirty="0"/>
                        <a:t> </a:t>
                      </a:r>
                      <a:r>
                        <a:rPr lang="en-GB" sz="1300" dirty="0" err="1"/>
                        <a:t>huga</a:t>
                      </a:r>
                      <a:r>
                        <a:rPr lang="en-GB" sz="1300" dirty="0"/>
                        <a:t> </a:t>
                      </a:r>
                      <a:r>
                        <a:rPr lang="en-GB" sz="1300" dirty="0" err="1"/>
                        <a:t>að</a:t>
                      </a:r>
                      <a:r>
                        <a:rPr lang="en-GB" sz="1300" dirty="0"/>
                        <a:t> </a:t>
                      </a:r>
                      <a:r>
                        <a:rPr lang="en-GB" sz="1300" dirty="0" err="1"/>
                        <a:t>atriði</a:t>
                      </a:r>
                      <a:r>
                        <a:rPr lang="en-GB" sz="1300" dirty="0"/>
                        <a:t> </a:t>
                      </a:r>
                      <a:r>
                        <a:rPr lang="en-GB" sz="1300" dirty="0" err="1"/>
                        <a:t>eins</a:t>
                      </a:r>
                      <a:r>
                        <a:rPr lang="en-GB" sz="1300" dirty="0"/>
                        <a:t> </a:t>
                      </a:r>
                      <a:r>
                        <a:rPr lang="en-GB" sz="1300" dirty="0" err="1"/>
                        <a:t>og</a:t>
                      </a:r>
                      <a:r>
                        <a:rPr lang="en-GB" sz="1300" dirty="0"/>
                        <a:t> </a:t>
                      </a:r>
                      <a:r>
                        <a:rPr lang="en-GB" sz="1300" dirty="0" err="1"/>
                        <a:t>skapandi</a:t>
                      </a:r>
                      <a:r>
                        <a:rPr lang="en-GB" sz="1300" dirty="0"/>
                        <a:t> </a:t>
                      </a:r>
                      <a:r>
                        <a:rPr lang="en-GB" sz="1300" dirty="0" err="1"/>
                        <a:t>vinna</a:t>
                      </a:r>
                      <a:r>
                        <a:rPr lang="en-GB" sz="1300" dirty="0"/>
                        <a:t> er </a:t>
                      </a:r>
                      <a:r>
                        <a:rPr lang="en-GB" sz="1300" dirty="0" err="1"/>
                        <a:t>að</a:t>
                      </a:r>
                      <a:r>
                        <a:rPr lang="en-GB" sz="1300" dirty="0"/>
                        <a:t> </a:t>
                      </a:r>
                      <a:r>
                        <a:rPr lang="en-GB" sz="1300" dirty="0" err="1"/>
                        <a:t>vissu</a:t>
                      </a:r>
                      <a:r>
                        <a:rPr lang="en-GB" sz="1300" dirty="0"/>
                        <a:t> </a:t>
                      </a:r>
                      <a:r>
                        <a:rPr lang="en-GB" sz="1300" dirty="0" err="1"/>
                        <a:t>leyti</a:t>
                      </a:r>
                      <a:r>
                        <a:rPr lang="en-GB" sz="1300" dirty="0"/>
                        <a:t> </a:t>
                      </a:r>
                      <a:r>
                        <a:rPr lang="en-GB" sz="1300" dirty="0" err="1"/>
                        <a:t>háð</a:t>
                      </a:r>
                      <a:r>
                        <a:rPr lang="en-GB" sz="1300" dirty="0"/>
                        <a:t> </a:t>
                      </a:r>
                      <a:r>
                        <a:rPr lang="en-GB" sz="1300" dirty="0" err="1"/>
                        <a:t>því</a:t>
                      </a:r>
                      <a:r>
                        <a:rPr lang="en-GB" sz="1300" dirty="0"/>
                        <a:t> </a:t>
                      </a:r>
                      <a:r>
                        <a:rPr lang="en-GB" sz="1300" dirty="0" err="1"/>
                        <a:t>hversu</a:t>
                      </a:r>
                      <a:r>
                        <a:rPr lang="en-GB" sz="1300" dirty="0"/>
                        <a:t> </a:t>
                      </a:r>
                      <a:r>
                        <a:rPr lang="en-GB" sz="1300" dirty="0" err="1"/>
                        <a:t>fúsir</a:t>
                      </a:r>
                      <a:r>
                        <a:rPr lang="en-GB" sz="1300" dirty="0"/>
                        <a:t> </a:t>
                      </a:r>
                      <a:r>
                        <a:rPr lang="en-GB" sz="1300" dirty="0" err="1"/>
                        <a:t>einstaklingar</a:t>
                      </a:r>
                      <a:r>
                        <a:rPr lang="en-GB" sz="1300" dirty="0"/>
                        <a:t> </a:t>
                      </a:r>
                      <a:r>
                        <a:rPr lang="en-GB" sz="1300" dirty="0" err="1"/>
                        <a:t>eru</a:t>
                      </a:r>
                      <a:r>
                        <a:rPr lang="en-GB" sz="1300" dirty="0"/>
                        <a:t> </a:t>
                      </a:r>
                      <a:r>
                        <a:rPr lang="en-GB" sz="1300" dirty="0" err="1"/>
                        <a:t>til</a:t>
                      </a:r>
                      <a:r>
                        <a:rPr lang="en-GB" sz="1300" dirty="0"/>
                        <a:t> </a:t>
                      </a:r>
                      <a:r>
                        <a:rPr lang="en-GB" sz="1300" dirty="0" err="1"/>
                        <a:t>að</a:t>
                      </a:r>
                      <a:r>
                        <a:rPr lang="en-GB" sz="1300" dirty="0"/>
                        <a:t> </a:t>
                      </a:r>
                      <a:r>
                        <a:rPr lang="en-GB" sz="1300" dirty="0" err="1"/>
                        <a:t>deila</a:t>
                      </a:r>
                      <a:r>
                        <a:rPr lang="en-GB" sz="1300" dirty="0"/>
                        <a:t> </a:t>
                      </a:r>
                      <a:r>
                        <a:rPr lang="en-GB" sz="1300" dirty="0" err="1"/>
                        <a:t>hugmyndum</a:t>
                      </a:r>
                      <a:r>
                        <a:rPr lang="en-GB" sz="1300" dirty="0"/>
                        <a:t> </a:t>
                      </a:r>
                      <a:r>
                        <a:rPr lang="en-GB" sz="1300" dirty="0" err="1"/>
                        <a:t>sínum</a:t>
                      </a:r>
                      <a:r>
                        <a:rPr lang="en-GB" sz="1300" dirty="0"/>
                        <a:t> </a:t>
                      </a:r>
                      <a:r>
                        <a:rPr lang="en-GB" sz="1300" dirty="0" err="1"/>
                        <a:t>og</a:t>
                      </a:r>
                      <a:r>
                        <a:rPr lang="en-GB" sz="1300" dirty="0"/>
                        <a:t> </a:t>
                      </a:r>
                      <a:r>
                        <a:rPr lang="en-GB" sz="1300" dirty="0" err="1"/>
                        <a:t>hvort</a:t>
                      </a:r>
                      <a:r>
                        <a:rPr lang="en-GB" sz="1300" dirty="0"/>
                        <a:t> </a:t>
                      </a:r>
                      <a:r>
                        <a:rPr lang="en-GB" sz="1300" dirty="0" err="1"/>
                        <a:t>þeim</a:t>
                      </a:r>
                      <a:r>
                        <a:rPr lang="en-GB" sz="1300" dirty="0"/>
                        <a:t> </a:t>
                      </a:r>
                      <a:r>
                        <a:rPr lang="en-GB" sz="1300" dirty="0" err="1"/>
                        <a:t>finnist</a:t>
                      </a:r>
                      <a:r>
                        <a:rPr lang="en-GB" sz="1300" dirty="0"/>
                        <a:t> </a:t>
                      </a:r>
                      <a:r>
                        <a:rPr lang="en-GB" sz="1300" dirty="0" err="1"/>
                        <a:t>að</a:t>
                      </a:r>
                      <a:r>
                        <a:rPr lang="en-GB" sz="1300" dirty="0"/>
                        <a:t> </a:t>
                      </a:r>
                      <a:r>
                        <a:rPr lang="en-GB" sz="1300" dirty="0" err="1"/>
                        <a:t>það</a:t>
                      </a:r>
                      <a:r>
                        <a:rPr lang="en-GB" sz="1300" dirty="0"/>
                        <a:t> </a:t>
                      </a:r>
                      <a:r>
                        <a:rPr lang="en-GB" sz="1300" dirty="0" err="1"/>
                        <a:t>sé</a:t>
                      </a:r>
                      <a:r>
                        <a:rPr lang="en-GB" sz="1300" dirty="0"/>
                        <a:t> </a:t>
                      </a:r>
                      <a:r>
                        <a:rPr lang="en-GB" sz="1300" dirty="0" err="1"/>
                        <a:t>hlustað</a:t>
                      </a:r>
                      <a:r>
                        <a:rPr lang="en-GB" sz="1300" dirty="0"/>
                        <a:t> </a:t>
                      </a:r>
                      <a:r>
                        <a:rPr lang="en-GB" sz="1300" dirty="0" err="1"/>
                        <a:t>á</a:t>
                      </a:r>
                      <a:r>
                        <a:rPr lang="en-GB" sz="1300" dirty="0"/>
                        <a:t> </a:t>
                      </a:r>
                      <a:r>
                        <a:rPr lang="en-GB" sz="1300" dirty="0" err="1"/>
                        <a:t>þá</a:t>
                      </a:r>
                      <a:r>
                        <a:rPr lang="en-GB" sz="1300" dirty="0"/>
                        <a:t> </a:t>
                      </a:r>
                      <a:r>
                        <a:rPr lang="en-GB" sz="1300" dirty="0" err="1"/>
                        <a:t>og</a:t>
                      </a:r>
                      <a:r>
                        <a:rPr lang="en-GB" sz="1300" dirty="0"/>
                        <a:t> </a:t>
                      </a:r>
                      <a:r>
                        <a:rPr lang="en-GB" sz="1300" dirty="0" err="1"/>
                        <a:t>framlag</a:t>
                      </a:r>
                      <a:r>
                        <a:rPr lang="en-GB" sz="1300" dirty="0"/>
                        <a:t> </a:t>
                      </a:r>
                      <a:r>
                        <a:rPr lang="en-GB" sz="1300" dirty="0" err="1"/>
                        <a:t>þeirra</a:t>
                      </a:r>
                      <a:r>
                        <a:rPr lang="en-GB" sz="1300" dirty="0"/>
                        <a:t> </a:t>
                      </a:r>
                      <a:r>
                        <a:rPr lang="en-GB" sz="1300" dirty="0" err="1"/>
                        <a:t>sé</a:t>
                      </a:r>
                      <a:r>
                        <a:rPr lang="en-GB" sz="1300" dirty="0"/>
                        <a:t> </a:t>
                      </a:r>
                      <a:r>
                        <a:rPr lang="en-GB" sz="1300" dirty="0" err="1"/>
                        <a:t>metið</a:t>
                      </a:r>
                      <a:r>
                        <a:rPr lang="en-GB" sz="1300" dirty="0"/>
                        <a:t>. </a:t>
                      </a:r>
                    </a:p>
                  </a:txBody>
                  <a:tcPr/>
                </a:tc>
                <a:extLst>
                  <a:ext uri="{0D108BD9-81ED-4DB2-BD59-A6C34878D82A}">
                    <a16:rowId xmlns:a16="http://schemas.microsoft.com/office/drawing/2014/main" val="2612863720"/>
                  </a:ext>
                </a:extLst>
              </a:tr>
              <a:tr h="746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b="1" dirty="0" err="1"/>
                        <a:t>Menning</a:t>
                      </a:r>
                      <a:r>
                        <a:rPr lang="en-GB" altLang="ko-KR" b="1" dirty="0"/>
                        <a:t> </a:t>
                      </a:r>
                      <a:r>
                        <a:rPr lang="en-GB" altLang="ko-KR" b="1" dirty="0" err="1"/>
                        <a:t>grósku</a:t>
                      </a:r>
                      <a:endParaRPr lang="en-GB" altLang="ko-K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ko-KR" b="1" dirty="0"/>
                        <a:t>(Culture of </a:t>
                      </a:r>
                      <a:r>
                        <a:rPr lang="en-GB" altLang="ko-KR" b="1" dirty="0"/>
                        <a:t>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ko-KR" b="1" dirty="0"/>
                    </a:p>
                    <a:p>
                      <a:endParaRPr lang="en-GB"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300" dirty="0" err="1"/>
                        <a:t>Aðeins</a:t>
                      </a:r>
                      <a:r>
                        <a:rPr lang="en-GB" sz="1300" dirty="0"/>
                        <a:t> </a:t>
                      </a:r>
                      <a:r>
                        <a:rPr lang="en-GB" sz="1300" dirty="0" err="1"/>
                        <a:t>í</a:t>
                      </a:r>
                      <a:r>
                        <a:rPr lang="en-GB" sz="1300" dirty="0"/>
                        <a:t> </a:t>
                      </a:r>
                      <a:r>
                        <a:rPr lang="en-GB" sz="1300" dirty="0" err="1"/>
                        <a:t>menningu</a:t>
                      </a:r>
                      <a:r>
                        <a:rPr lang="en-GB" sz="1300" dirty="0"/>
                        <a:t> </a:t>
                      </a:r>
                      <a:r>
                        <a:rPr lang="en-GB" sz="1300" dirty="0" err="1"/>
                        <a:t>þar</a:t>
                      </a:r>
                      <a:r>
                        <a:rPr lang="en-GB" sz="1300" dirty="0"/>
                        <a:t> </a:t>
                      </a:r>
                      <a:r>
                        <a:rPr lang="en-GB" sz="1300" dirty="0" err="1"/>
                        <a:t>sem</a:t>
                      </a:r>
                      <a:r>
                        <a:rPr lang="en-GB" sz="1300" dirty="0"/>
                        <a:t> </a:t>
                      </a:r>
                      <a:r>
                        <a:rPr lang="en-GB" sz="1300" dirty="0" err="1"/>
                        <a:t>skilvirkni</a:t>
                      </a:r>
                      <a:r>
                        <a:rPr lang="en-GB" sz="1300" dirty="0"/>
                        <a:t> </a:t>
                      </a:r>
                      <a:r>
                        <a:rPr lang="en-GB" sz="1300" dirty="0" err="1"/>
                        <a:t>og</a:t>
                      </a:r>
                      <a:r>
                        <a:rPr lang="en-GB" sz="1300" dirty="0"/>
                        <a:t> </a:t>
                      </a:r>
                      <a:r>
                        <a:rPr lang="en-GB" sz="1300" dirty="0" err="1"/>
                        <a:t>hagkvæmni</a:t>
                      </a:r>
                      <a:r>
                        <a:rPr lang="en-GB" sz="1300" dirty="0"/>
                        <a:t> er </a:t>
                      </a:r>
                      <a:r>
                        <a:rPr lang="en-GB" sz="1300" dirty="0" err="1"/>
                        <a:t>höfð</a:t>
                      </a:r>
                      <a:r>
                        <a:rPr lang="en-GB" sz="1300" dirty="0"/>
                        <a:t> </a:t>
                      </a:r>
                      <a:r>
                        <a:rPr lang="en-GB" sz="1300" dirty="0" err="1"/>
                        <a:t>að</a:t>
                      </a:r>
                      <a:r>
                        <a:rPr lang="en-GB" sz="1300" dirty="0"/>
                        <a:t> </a:t>
                      </a:r>
                      <a:r>
                        <a:rPr lang="en-GB" sz="1300" dirty="0" err="1"/>
                        <a:t>leiðarljósi</a:t>
                      </a:r>
                      <a:r>
                        <a:rPr lang="en-GB" sz="1300" dirty="0"/>
                        <a:t> er </a:t>
                      </a:r>
                      <a:r>
                        <a:rPr lang="en-GB" sz="1300" dirty="0" err="1"/>
                        <a:t>hægt</a:t>
                      </a:r>
                      <a:r>
                        <a:rPr lang="en-GB" sz="1300" dirty="0"/>
                        <a:t> </a:t>
                      </a:r>
                      <a:r>
                        <a:rPr lang="en-GB" sz="1300" dirty="0" err="1"/>
                        <a:t>að</a:t>
                      </a:r>
                      <a:r>
                        <a:rPr lang="en-GB" sz="1300" dirty="0"/>
                        <a:t> </a:t>
                      </a:r>
                      <a:r>
                        <a:rPr lang="en-GB" sz="1300" dirty="0" err="1"/>
                        <a:t>viðhalda</a:t>
                      </a:r>
                      <a:r>
                        <a:rPr lang="en-GB" sz="1300" dirty="0"/>
                        <a:t> </a:t>
                      </a:r>
                      <a:r>
                        <a:rPr lang="en-GB" sz="1300" dirty="0" err="1"/>
                        <a:t>áherslu</a:t>
                      </a:r>
                      <a:r>
                        <a:rPr lang="en-GB" sz="1300" dirty="0"/>
                        <a:t> </a:t>
                      </a:r>
                      <a:r>
                        <a:rPr lang="en-GB" sz="1300" dirty="0" err="1"/>
                        <a:t>á</a:t>
                      </a:r>
                      <a:r>
                        <a:rPr lang="en-GB" sz="1300" dirty="0"/>
                        <a:t> </a:t>
                      </a:r>
                      <a:r>
                        <a:rPr lang="en-GB" sz="1300" dirty="0" err="1"/>
                        <a:t>framfarir</a:t>
                      </a:r>
                      <a:r>
                        <a:rPr lang="en-GB" sz="1300" dirty="0"/>
                        <a:t>. </a:t>
                      </a:r>
                      <a:r>
                        <a:rPr lang="en-GB" sz="1300" dirty="0" err="1"/>
                        <a:t>Leggðu</a:t>
                      </a:r>
                      <a:r>
                        <a:rPr lang="en-GB" sz="1300" dirty="0"/>
                        <a:t> </a:t>
                      </a:r>
                      <a:r>
                        <a:rPr lang="en-GB" sz="1300" dirty="0" err="1"/>
                        <a:t>þig</a:t>
                      </a:r>
                      <a:r>
                        <a:rPr lang="en-GB" sz="1300" dirty="0"/>
                        <a:t> </a:t>
                      </a:r>
                      <a:r>
                        <a:rPr lang="en-GB" sz="1300" dirty="0" err="1"/>
                        <a:t>fram</a:t>
                      </a:r>
                      <a:r>
                        <a:rPr lang="en-GB" sz="1300" dirty="0"/>
                        <a:t> </a:t>
                      </a:r>
                      <a:r>
                        <a:rPr lang="en-GB" sz="1300" dirty="0" err="1"/>
                        <a:t>við</a:t>
                      </a:r>
                      <a:r>
                        <a:rPr lang="en-GB" sz="1300" dirty="0"/>
                        <a:t> </a:t>
                      </a:r>
                      <a:r>
                        <a:rPr lang="en-GB" sz="1300" dirty="0" err="1"/>
                        <a:t>að</a:t>
                      </a:r>
                      <a:r>
                        <a:rPr lang="en-GB" sz="1300" dirty="0"/>
                        <a:t> </a:t>
                      </a:r>
                      <a:r>
                        <a:rPr lang="en-GB" sz="1300" dirty="0" err="1"/>
                        <a:t>skapa</a:t>
                      </a:r>
                      <a:r>
                        <a:rPr lang="en-GB" sz="1300" dirty="0"/>
                        <a:t> </a:t>
                      </a:r>
                      <a:r>
                        <a:rPr lang="en-GB" sz="1300" dirty="0" err="1"/>
                        <a:t>þess</a:t>
                      </a:r>
                      <a:r>
                        <a:rPr lang="en-GB" sz="1300" dirty="0"/>
                        <a:t> </a:t>
                      </a:r>
                      <a:r>
                        <a:rPr lang="en-GB" sz="1300" dirty="0" err="1"/>
                        <a:t>konar</a:t>
                      </a:r>
                      <a:r>
                        <a:rPr lang="en-GB" sz="1300" dirty="0"/>
                        <a:t> </a:t>
                      </a:r>
                      <a:r>
                        <a:rPr lang="en-GB" sz="1300" dirty="0" err="1"/>
                        <a:t>menningu</a:t>
                      </a:r>
                      <a:r>
                        <a:rPr lang="en-GB" sz="1300" dirty="0"/>
                        <a:t> </a:t>
                      </a:r>
                      <a:r>
                        <a:rPr lang="en-GB" sz="1300" dirty="0" err="1"/>
                        <a:t>innan</a:t>
                      </a:r>
                      <a:r>
                        <a:rPr lang="en-GB" sz="1300" dirty="0"/>
                        <a:t> </a:t>
                      </a:r>
                      <a:r>
                        <a:rPr lang="en-GB" sz="1300" dirty="0" err="1"/>
                        <a:t>fyrirtækisins</a:t>
                      </a:r>
                      <a:r>
                        <a:rPr lang="en-GB" sz="1300" dirty="0"/>
                        <a:t> </a:t>
                      </a:r>
                      <a:r>
                        <a:rPr lang="en-GB" sz="1300" dirty="0" err="1"/>
                        <a:t>þíns</a:t>
                      </a:r>
                      <a:r>
                        <a:rPr lang="en-GB" sz="1300" dirty="0"/>
                        <a:t>. </a:t>
                      </a:r>
                      <a:r>
                        <a:rPr lang="en-GB" sz="1300" dirty="0" err="1"/>
                        <a:t>Það</a:t>
                      </a:r>
                      <a:r>
                        <a:rPr lang="en-GB" sz="1300" dirty="0"/>
                        <a:t> er </a:t>
                      </a:r>
                      <a:r>
                        <a:rPr lang="en-GB" sz="1300" dirty="0" err="1"/>
                        <a:t>auðveldara</a:t>
                      </a:r>
                      <a:r>
                        <a:rPr lang="en-GB" sz="1300" dirty="0"/>
                        <a:t> </a:t>
                      </a:r>
                      <a:r>
                        <a:rPr lang="en-GB" sz="1300" dirty="0" err="1"/>
                        <a:t>fyrir</a:t>
                      </a:r>
                      <a:r>
                        <a:rPr lang="en-GB" sz="1300" dirty="0"/>
                        <a:t> </a:t>
                      </a:r>
                      <a:r>
                        <a:rPr lang="en-GB" sz="1300" dirty="0" err="1"/>
                        <a:t>starfsmenn</a:t>
                      </a:r>
                      <a:r>
                        <a:rPr lang="en-GB" sz="1300" dirty="0"/>
                        <a:t> </a:t>
                      </a:r>
                      <a:r>
                        <a:rPr lang="en-GB" sz="1300" dirty="0" err="1"/>
                        <a:t>að</a:t>
                      </a:r>
                      <a:r>
                        <a:rPr lang="en-GB" sz="1300" dirty="0"/>
                        <a:t> </a:t>
                      </a:r>
                      <a:r>
                        <a:rPr lang="en-GB" sz="1300" dirty="0" err="1"/>
                        <a:t>vinna</a:t>
                      </a:r>
                      <a:r>
                        <a:rPr lang="en-GB" sz="1300" dirty="0"/>
                        <a:t> </a:t>
                      </a:r>
                      <a:r>
                        <a:rPr lang="en-GB" sz="1300" dirty="0" err="1"/>
                        <a:t>að</a:t>
                      </a:r>
                      <a:r>
                        <a:rPr lang="en-GB" sz="1300" dirty="0"/>
                        <a:t> </a:t>
                      </a:r>
                      <a:r>
                        <a:rPr lang="en-GB" sz="1300" dirty="0" err="1"/>
                        <a:t>metnaðarfullum</a:t>
                      </a:r>
                      <a:r>
                        <a:rPr lang="en-GB" sz="1300" dirty="0"/>
                        <a:t> </a:t>
                      </a:r>
                      <a:r>
                        <a:rPr lang="en-GB" sz="1300" dirty="0" err="1"/>
                        <a:t>markmiðum</a:t>
                      </a:r>
                      <a:r>
                        <a:rPr lang="en-GB" sz="1300" dirty="0"/>
                        <a:t> </a:t>
                      </a:r>
                      <a:r>
                        <a:rPr lang="en-GB" sz="1300" dirty="0" err="1"/>
                        <a:t>og</a:t>
                      </a:r>
                      <a:r>
                        <a:rPr lang="en-GB" sz="1300" dirty="0"/>
                        <a:t> </a:t>
                      </a:r>
                      <a:r>
                        <a:rPr lang="en-GB" sz="1300" dirty="0" err="1"/>
                        <a:t>að</a:t>
                      </a:r>
                      <a:r>
                        <a:rPr lang="en-GB" sz="1300" dirty="0"/>
                        <a:t> </a:t>
                      </a:r>
                      <a:r>
                        <a:rPr lang="en-GB" sz="1300" dirty="0" err="1"/>
                        <a:t>krefjandi</a:t>
                      </a:r>
                      <a:r>
                        <a:rPr lang="en-GB" sz="1300" dirty="0"/>
                        <a:t> </a:t>
                      </a:r>
                      <a:r>
                        <a:rPr lang="en-GB" sz="1300" dirty="0" err="1"/>
                        <a:t>áætlunum</a:t>
                      </a:r>
                      <a:r>
                        <a:rPr lang="en-GB" sz="1300" dirty="0"/>
                        <a:t> </a:t>
                      </a:r>
                      <a:r>
                        <a:rPr lang="en-GB" sz="1300" dirty="0" err="1"/>
                        <a:t>ef</a:t>
                      </a:r>
                      <a:r>
                        <a:rPr lang="en-GB" sz="1300" dirty="0"/>
                        <a:t> </a:t>
                      </a:r>
                      <a:r>
                        <a:rPr lang="en-GB" sz="1300" dirty="0" err="1"/>
                        <a:t>þú</a:t>
                      </a:r>
                      <a:r>
                        <a:rPr lang="en-GB" sz="1300" dirty="0"/>
                        <a:t> </a:t>
                      </a:r>
                      <a:r>
                        <a:rPr lang="en-GB" sz="1300" dirty="0" err="1"/>
                        <a:t>styður</a:t>
                      </a:r>
                      <a:r>
                        <a:rPr lang="en-GB" sz="1300" dirty="0"/>
                        <a:t> </a:t>
                      </a:r>
                      <a:r>
                        <a:rPr lang="en-GB" sz="1300" dirty="0" err="1"/>
                        <a:t>við</a:t>
                      </a:r>
                      <a:r>
                        <a:rPr lang="en-GB" sz="1300" dirty="0"/>
                        <a:t> </a:t>
                      </a:r>
                      <a:r>
                        <a:rPr lang="en-GB" sz="1300" dirty="0" err="1"/>
                        <a:t>nám</a:t>
                      </a:r>
                      <a:r>
                        <a:rPr lang="en-GB" sz="1300" dirty="0"/>
                        <a:t> </a:t>
                      </a:r>
                      <a:r>
                        <a:rPr lang="en-GB" sz="1300" dirty="0" err="1"/>
                        <a:t>þeirra</a:t>
                      </a:r>
                      <a:r>
                        <a:rPr lang="en-GB" sz="1300" dirty="0"/>
                        <a:t> </a:t>
                      </a:r>
                      <a:r>
                        <a:rPr lang="en-GB" sz="1300" dirty="0" err="1"/>
                        <a:t>og</a:t>
                      </a:r>
                      <a:r>
                        <a:rPr lang="en-GB" sz="1300" dirty="0"/>
                        <a:t> </a:t>
                      </a:r>
                      <a:r>
                        <a:rPr lang="en-GB" sz="1300" dirty="0" err="1"/>
                        <a:t>þroska</a:t>
                      </a:r>
                      <a:r>
                        <a:rPr lang="en-GB" sz="1300" dirty="0"/>
                        <a:t>, </a:t>
                      </a:r>
                      <a:r>
                        <a:rPr lang="en-GB" sz="1300" dirty="0" err="1"/>
                        <a:t>gildi</a:t>
                      </a:r>
                      <a:r>
                        <a:rPr lang="en-GB" sz="1300" dirty="0"/>
                        <a:t> </a:t>
                      </a:r>
                      <a:r>
                        <a:rPr lang="en-GB" sz="1300" dirty="0" err="1"/>
                        <a:t>og</a:t>
                      </a:r>
                      <a:r>
                        <a:rPr lang="en-GB" sz="1300" dirty="0"/>
                        <a:t> </a:t>
                      </a:r>
                      <a:r>
                        <a:rPr lang="en-GB" sz="1300" dirty="0" err="1"/>
                        <a:t>launar</a:t>
                      </a:r>
                      <a:r>
                        <a:rPr lang="en-GB" sz="1300" dirty="0"/>
                        <a:t> </a:t>
                      </a:r>
                      <a:r>
                        <a:rPr lang="en-GB" sz="1300" dirty="0" err="1"/>
                        <a:t>þeim</a:t>
                      </a:r>
                      <a:r>
                        <a:rPr lang="en-GB" sz="1300" dirty="0"/>
                        <a:t> </a:t>
                      </a:r>
                      <a:r>
                        <a:rPr lang="en-GB" sz="1300" dirty="0" err="1"/>
                        <a:t>sem</a:t>
                      </a:r>
                      <a:r>
                        <a:rPr lang="en-GB" sz="1300" dirty="0"/>
                        <a:t> </a:t>
                      </a:r>
                      <a:r>
                        <a:rPr lang="en-GB" sz="1300" dirty="0" err="1"/>
                        <a:t>ná</a:t>
                      </a:r>
                      <a:r>
                        <a:rPr lang="en-GB" sz="1300" dirty="0"/>
                        <a:t> </a:t>
                      </a:r>
                      <a:r>
                        <a:rPr lang="en-GB" sz="1300" dirty="0" err="1"/>
                        <a:t>árangri</a:t>
                      </a:r>
                      <a:r>
                        <a:rPr lang="en-GB" sz="1300" dirty="0"/>
                        <a:t>. </a:t>
                      </a:r>
                    </a:p>
                  </a:txBody>
                  <a:tcPr/>
                </a:tc>
                <a:extLst>
                  <a:ext uri="{0D108BD9-81ED-4DB2-BD59-A6C34878D82A}">
                    <a16:rowId xmlns:a16="http://schemas.microsoft.com/office/drawing/2014/main" val="1337845744"/>
                  </a:ext>
                </a:extLst>
              </a:tr>
              <a:tr h="75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b="1" dirty="0" err="1"/>
                        <a:t>Að</a:t>
                      </a:r>
                      <a:r>
                        <a:rPr lang="en-GB" altLang="ko-KR" b="1" dirty="0"/>
                        <a:t> </a:t>
                      </a:r>
                      <a:r>
                        <a:rPr lang="en-GB" altLang="ko-KR" b="1" dirty="0" err="1"/>
                        <a:t>skuldbinda</a:t>
                      </a:r>
                      <a:r>
                        <a:rPr lang="en-GB" altLang="ko-KR" b="1" dirty="0"/>
                        <a:t> sig </a:t>
                      </a:r>
                      <a:r>
                        <a:rPr lang="en-GB" altLang="ko-KR" b="1" dirty="0" err="1"/>
                        <a:t>til</a:t>
                      </a:r>
                      <a:r>
                        <a:rPr lang="en-GB" altLang="ko-KR" b="1" dirty="0"/>
                        <a:t> </a:t>
                      </a:r>
                      <a:r>
                        <a:rPr lang="en-GB" altLang="ko-KR" b="1" dirty="0" err="1"/>
                        <a:t>að</a:t>
                      </a:r>
                      <a:r>
                        <a:rPr lang="en-GB" altLang="ko-KR" b="1" dirty="0"/>
                        <a:t> </a:t>
                      </a:r>
                      <a:r>
                        <a:rPr lang="en-GB" altLang="ko-KR" b="1" dirty="0" err="1"/>
                        <a:t>breyta</a:t>
                      </a:r>
                      <a:endParaRPr lang="en-GB"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300" dirty="0" err="1"/>
                        <a:t>Til</a:t>
                      </a:r>
                      <a:r>
                        <a:rPr lang="en-GB" sz="1300" dirty="0"/>
                        <a:t> </a:t>
                      </a:r>
                      <a:r>
                        <a:rPr lang="en-GB" sz="1300" dirty="0" err="1"/>
                        <a:t>að</a:t>
                      </a:r>
                      <a:r>
                        <a:rPr lang="en-GB" sz="1300" dirty="0"/>
                        <a:t> </a:t>
                      </a:r>
                      <a:r>
                        <a:rPr lang="en-GB" sz="1300" dirty="0" err="1"/>
                        <a:t>ná</a:t>
                      </a:r>
                      <a:r>
                        <a:rPr lang="en-GB" sz="1300" dirty="0"/>
                        <a:t> </a:t>
                      </a:r>
                      <a:r>
                        <a:rPr lang="en-GB" sz="1300" dirty="0" err="1"/>
                        <a:t>góðu</a:t>
                      </a:r>
                      <a:r>
                        <a:rPr lang="en-GB" sz="1300" dirty="0"/>
                        <a:t> </a:t>
                      </a:r>
                      <a:r>
                        <a:rPr lang="en-GB" sz="1300" dirty="0" err="1"/>
                        <a:t>skipulagi</a:t>
                      </a:r>
                      <a:r>
                        <a:rPr lang="en-GB" sz="1300" dirty="0"/>
                        <a:t> </a:t>
                      </a:r>
                      <a:r>
                        <a:rPr lang="en-GB" sz="1300" dirty="0" err="1"/>
                        <a:t>þarf</a:t>
                      </a:r>
                      <a:r>
                        <a:rPr lang="en-GB" sz="1300" dirty="0"/>
                        <a:t> </a:t>
                      </a:r>
                      <a:r>
                        <a:rPr lang="en-GB" sz="1300" dirty="0" err="1"/>
                        <a:t>að</a:t>
                      </a:r>
                      <a:r>
                        <a:rPr lang="en-GB" sz="1300" dirty="0"/>
                        <a:t> </a:t>
                      </a:r>
                      <a:r>
                        <a:rPr lang="en-GB" sz="1300" dirty="0" err="1"/>
                        <a:t>sleppa</a:t>
                      </a:r>
                      <a:r>
                        <a:rPr lang="en-GB" sz="1300" dirty="0"/>
                        <a:t> </a:t>
                      </a:r>
                      <a:r>
                        <a:rPr lang="en-GB" sz="1300" dirty="0" err="1"/>
                        <a:t>úreltum</a:t>
                      </a:r>
                      <a:r>
                        <a:rPr lang="en-GB" sz="1300" dirty="0"/>
                        <a:t> </a:t>
                      </a:r>
                      <a:r>
                        <a:rPr lang="en-GB" sz="1300" dirty="0" err="1"/>
                        <a:t>aðferðum</a:t>
                      </a:r>
                      <a:r>
                        <a:rPr lang="en-GB" sz="1300" dirty="0"/>
                        <a:t>, </a:t>
                      </a:r>
                      <a:r>
                        <a:rPr lang="en-GB" sz="1300" dirty="0" err="1"/>
                        <a:t>endurskoða</a:t>
                      </a:r>
                      <a:r>
                        <a:rPr lang="en-GB" sz="1300" dirty="0"/>
                        <a:t> </a:t>
                      </a:r>
                      <a:r>
                        <a:rPr lang="en-GB" sz="1300" dirty="0" err="1"/>
                        <a:t>stefnur</a:t>
                      </a:r>
                      <a:r>
                        <a:rPr lang="en-GB" sz="1300" dirty="0"/>
                        <a:t>, </a:t>
                      </a:r>
                      <a:r>
                        <a:rPr lang="en-GB" sz="1300" dirty="0" err="1"/>
                        <a:t>leita</a:t>
                      </a:r>
                      <a:r>
                        <a:rPr lang="en-GB" sz="1300" dirty="0"/>
                        <a:t> </a:t>
                      </a:r>
                      <a:r>
                        <a:rPr lang="en-GB" sz="1300" dirty="0" err="1"/>
                        <a:t>nýrra</a:t>
                      </a:r>
                      <a:r>
                        <a:rPr lang="en-GB" sz="1300" dirty="0"/>
                        <a:t> </a:t>
                      </a:r>
                      <a:r>
                        <a:rPr lang="en-GB" sz="1300" dirty="0" err="1"/>
                        <a:t>leiða</a:t>
                      </a:r>
                      <a:r>
                        <a:rPr lang="en-GB" sz="1300" dirty="0"/>
                        <a:t>, </a:t>
                      </a:r>
                      <a:r>
                        <a:rPr lang="en-GB" sz="1300" dirty="0" err="1"/>
                        <a:t>ráða</a:t>
                      </a:r>
                      <a:r>
                        <a:rPr lang="en-GB" sz="1300" dirty="0"/>
                        <a:t> </a:t>
                      </a:r>
                      <a:r>
                        <a:rPr lang="en-GB" sz="1300" dirty="0" err="1"/>
                        <a:t>og</a:t>
                      </a:r>
                      <a:r>
                        <a:rPr lang="en-GB" sz="1300" dirty="0"/>
                        <a:t> </a:t>
                      </a:r>
                      <a:r>
                        <a:rPr lang="en-GB" sz="1300" dirty="0" err="1"/>
                        <a:t>reka</a:t>
                      </a:r>
                      <a:r>
                        <a:rPr lang="en-GB" sz="1300" dirty="0"/>
                        <a:t> </a:t>
                      </a:r>
                      <a:r>
                        <a:rPr lang="en-GB" sz="1300" dirty="0" err="1"/>
                        <a:t>fyrirtæki</a:t>
                      </a:r>
                      <a:r>
                        <a:rPr lang="en-GB" sz="1300" dirty="0"/>
                        <a:t>. </a:t>
                      </a:r>
                      <a:r>
                        <a:rPr lang="en-GB" sz="1300" dirty="0" err="1"/>
                        <a:t>Allt</a:t>
                      </a:r>
                      <a:r>
                        <a:rPr lang="en-GB" sz="1300" dirty="0"/>
                        <a:t> </a:t>
                      </a:r>
                      <a:r>
                        <a:rPr lang="en-GB" sz="1300" dirty="0" err="1"/>
                        <a:t>þetta</a:t>
                      </a:r>
                      <a:r>
                        <a:rPr lang="en-GB" sz="1300" dirty="0"/>
                        <a:t> </a:t>
                      </a:r>
                      <a:r>
                        <a:rPr lang="en-GB" sz="1300" dirty="0" err="1"/>
                        <a:t>þýðir</a:t>
                      </a:r>
                      <a:r>
                        <a:rPr lang="en-GB" sz="1300" dirty="0"/>
                        <a:t> </a:t>
                      </a:r>
                      <a:r>
                        <a:rPr lang="en-GB" sz="1300" dirty="0" err="1"/>
                        <a:t>breytingar</a:t>
                      </a:r>
                      <a:r>
                        <a:rPr lang="en-GB" sz="1300" dirty="0"/>
                        <a:t> </a:t>
                      </a:r>
                      <a:r>
                        <a:rPr lang="en-GB" sz="1300" dirty="0" err="1"/>
                        <a:t>sem</a:t>
                      </a:r>
                      <a:r>
                        <a:rPr lang="en-GB" sz="1300" dirty="0"/>
                        <a:t> </a:t>
                      </a:r>
                      <a:r>
                        <a:rPr lang="en-GB" sz="1300" dirty="0" err="1"/>
                        <a:t>erfitt</a:t>
                      </a:r>
                      <a:r>
                        <a:rPr lang="en-GB" sz="1300" dirty="0"/>
                        <a:t> er </a:t>
                      </a:r>
                      <a:r>
                        <a:rPr lang="en-GB" sz="1300" dirty="0" err="1"/>
                        <a:t>að</a:t>
                      </a:r>
                      <a:r>
                        <a:rPr lang="en-GB" sz="1300" dirty="0"/>
                        <a:t> </a:t>
                      </a:r>
                      <a:r>
                        <a:rPr lang="en-GB" sz="1300" dirty="0" err="1"/>
                        <a:t>ráða</a:t>
                      </a:r>
                      <a:r>
                        <a:rPr lang="en-GB" sz="1300" dirty="0"/>
                        <a:t> </a:t>
                      </a:r>
                      <a:r>
                        <a:rPr lang="en-GB" sz="1300" dirty="0" err="1"/>
                        <a:t>við</a:t>
                      </a:r>
                      <a:r>
                        <a:rPr lang="en-GB" sz="1300" dirty="0"/>
                        <a:t>. </a:t>
                      </a:r>
                      <a:r>
                        <a:rPr lang="en-GB" sz="1300" dirty="0" err="1"/>
                        <a:t>Til</a:t>
                      </a:r>
                      <a:r>
                        <a:rPr lang="en-GB" sz="1300" dirty="0"/>
                        <a:t> </a:t>
                      </a:r>
                      <a:r>
                        <a:rPr lang="en-GB" sz="1300" dirty="0" err="1"/>
                        <a:t>að</a:t>
                      </a:r>
                      <a:r>
                        <a:rPr lang="en-GB" sz="1300" dirty="0"/>
                        <a:t> </a:t>
                      </a:r>
                      <a:r>
                        <a:rPr lang="en-GB" sz="1300" dirty="0" err="1"/>
                        <a:t>hafa</a:t>
                      </a:r>
                      <a:r>
                        <a:rPr lang="en-GB" sz="1300" dirty="0"/>
                        <a:t> </a:t>
                      </a:r>
                      <a:r>
                        <a:rPr lang="en-GB" sz="1300" dirty="0" err="1"/>
                        <a:t>sannarlega</a:t>
                      </a:r>
                      <a:r>
                        <a:rPr lang="en-GB" sz="1300" dirty="0"/>
                        <a:t> </a:t>
                      </a:r>
                      <a:r>
                        <a:rPr lang="en-GB" sz="1300" dirty="0" err="1"/>
                        <a:t>gagn</a:t>
                      </a:r>
                      <a:r>
                        <a:rPr lang="en-GB" sz="1300" dirty="0"/>
                        <a:t> </a:t>
                      </a:r>
                      <a:r>
                        <a:rPr lang="en-GB" sz="1300" dirty="0" err="1"/>
                        <a:t>af</a:t>
                      </a:r>
                      <a:r>
                        <a:rPr lang="en-GB" sz="1300" dirty="0"/>
                        <a:t> </a:t>
                      </a:r>
                      <a:r>
                        <a:rPr lang="en-GB" sz="1300" dirty="0" err="1"/>
                        <a:t>því</a:t>
                      </a:r>
                      <a:r>
                        <a:rPr lang="en-GB" sz="1300" dirty="0"/>
                        <a:t> </a:t>
                      </a:r>
                      <a:r>
                        <a:rPr lang="en-GB" sz="1300" dirty="0" err="1"/>
                        <a:t>góða</a:t>
                      </a:r>
                      <a:r>
                        <a:rPr lang="en-GB" sz="1300" dirty="0"/>
                        <a:t> </a:t>
                      </a:r>
                      <a:r>
                        <a:rPr lang="en-GB" sz="1300" dirty="0" err="1"/>
                        <a:t>sem</a:t>
                      </a:r>
                      <a:r>
                        <a:rPr lang="en-GB" sz="1300" dirty="0"/>
                        <a:t> </a:t>
                      </a:r>
                      <a:r>
                        <a:rPr lang="en-GB" sz="1300" dirty="0" err="1"/>
                        <a:t>skipulagning</a:t>
                      </a:r>
                      <a:r>
                        <a:rPr lang="en-GB" sz="1300" dirty="0"/>
                        <a:t> </a:t>
                      </a:r>
                      <a:r>
                        <a:rPr lang="en-GB" sz="1300" dirty="0" err="1"/>
                        <a:t>hefur</a:t>
                      </a:r>
                      <a:r>
                        <a:rPr lang="en-GB" sz="1300" dirty="0"/>
                        <a:t> </a:t>
                      </a:r>
                      <a:r>
                        <a:rPr lang="en-GB" sz="1300" dirty="0" err="1"/>
                        <a:t>í</a:t>
                      </a:r>
                      <a:r>
                        <a:rPr lang="en-GB" sz="1300" dirty="0"/>
                        <a:t> för </a:t>
                      </a:r>
                      <a:r>
                        <a:rPr lang="en-GB" sz="1300" dirty="0" err="1"/>
                        <a:t>með</a:t>
                      </a:r>
                      <a:r>
                        <a:rPr lang="en-GB" sz="1300" dirty="0"/>
                        <a:t> </a:t>
                      </a:r>
                      <a:r>
                        <a:rPr lang="en-GB" sz="1300" dirty="0" err="1"/>
                        <a:t>sér</a:t>
                      </a:r>
                      <a:r>
                        <a:rPr lang="en-GB" sz="1300" dirty="0"/>
                        <a:t> </a:t>
                      </a:r>
                      <a:r>
                        <a:rPr lang="en-GB" sz="1300" dirty="0" err="1"/>
                        <a:t>þarf</a:t>
                      </a:r>
                      <a:r>
                        <a:rPr lang="en-GB" sz="1300" dirty="0"/>
                        <a:t> </a:t>
                      </a:r>
                      <a:r>
                        <a:rPr lang="en-GB" sz="1300" dirty="0" err="1"/>
                        <a:t>yfirmaður</a:t>
                      </a:r>
                      <a:r>
                        <a:rPr lang="en-GB" sz="1300" dirty="0"/>
                        <a:t> </a:t>
                      </a:r>
                      <a:r>
                        <a:rPr lang="en-GB" sz="1300" dirty="0" err="1"/>
                        <a:t>að</a:t>
                      </a:r>
                      <a:r>
                        <a:rPr lang="en-GB" sz="1300" dirty="0"/>
                        <a:t> vera </a:t>
                      </a:r>
                      <a:r>
                        <a:rPr lang="en-GB" sz="1300" dirty="0" err="1"/>
                        <a:t>tilbúinn</a:t>
                      </a:r>
                      <a:r>
                        <a:rPr lang="en-GB" sz="1300" dirty="0"/>
                        <a:t> </a:t>
                      </a:r>
                      <a:r>
                        <a:rPr lang="en-GB" sz="1300" dirty="0" err="1"/>
                        <a:t>til</a:t>
                      </a:r>
                      <a:r>
                        <a:rPr lang="en-GB" sz="1300" dirty="0"/>
                        <a:t> </a:t>
                      </a:r>
                      <a:r>
                        <a:rPr lang="en-GB" sz="1300" dirty="0" err="1"/>
                        <a:t>að</a:t>
                      </a:r>
                      <a:r>
                        <a:rPr lang="en-GB" sz="1300" dirty="0"/>
                        <a:t> </a:t>
                      </a:r>
                      <a:r>
                        <a:rPr lang="en-GB" sz="1300" dirty="0" err="1"/>
                        <a:t>gera</a:t>
                      </a:r>
                      <a:r>
                        <a:rPr lang="en-GB" sz="1300" dirty="0"/>
                        <a:t> </a:t>
                      </a:r>
                      <a:r>
                        <a:rPr lang="en-GB" sz="1300" dirty="0" err="1"/>
                        <a:t>meira</a:t>
                      </a:r>
                      <a:r>
                        <a:rPr lang="en-GB" sz="1300" dirty="0"/>
                        <a:t> </a:t>
                      </a:r>
                      <a:r>
                        <a:rPr lang="en-GB" sz="1300" dirty="0" err="1"/>
                        <a:t>en</a:t>
                      </a:r>
                      <a:r>
                        <a:rPr lang="en-GB" sz="1300" dirty="0"/>
                        <a:t> </a:t>
                      </a:r>
                      <a:r>
                        <a:rPr lang="en-GB" sz="1300" dirty="0" err="1"/>
                        <a:t>aðeins</a:t>
                      </a:r>
                      <a:r>
                        <a:rPr lang="en-GB" sz="1300" dirty="0"/>
                        <a:t> </a:t>
                      </a:r>
                      <a:r>
                        <a:rPr lang="en-GB" sz="1300" dirty="0" err="1"/>
                        <a:t>að</a:t>
                      </a:r>
                      <a:r>
                        <a:rPr lang="en-GB" sz="1300" dirty="0"/>
                        <a:t> </a:t>
                      </a:r>
                      <a:r>
                        <a:rPr lang="en-GB" sz="1300" dirty="0" err="1"/>
                        <a:t>breyta</a:t>
                      </a:r>
                      <a:r>
                        <a:rPr lang="en-GB" sz="1300" dirty="0"/>
                        <a:t> </a:t>
                      </a:r>
                      <a:r>
                        <a:rPr lang="en-GB" sz="1300" dirty="0" err="1"/>
                        <a:t>yfirborðinu</a:t>
                      </a:r>
                      <a:r>
                        <a:rPr lang="en-GB" sz="1300" dirty="0"/>
                        <a:t> </a:t>
                      </a:r>
                      <a:r>
                        <a:rPr lang="en-GB" sz="1300" dirty="0" err="1"/>
                        <a:t>og</a:t>
                      </a:r>
                      <a:r>
                        <a:rPr lang="en-GB" sz="1300" dirty="0"/>
                        <a:t> </a:t>
                      </a:r>
                      <a:r>
                        <a:rPr lang="en-GB" sz="1300" dirty="0" err="1"/>
                        <a:t>takast</a:t>
                      </a:r>
                      <a:r>
                        <a:rPr lang="en-GB" sz="1300" dirty="0"/>
                        <a:t> </a:t>
                      </a:r>
                      <a:r>
                        <a:rPr lang="en-GB" sz="1300" dirty="0" err="1"/>
                        <a:t>á</a:t>
                      </a:r>
                      <a:r>
                        <a:rPr lang="en-GB" sz="1300" dirty="0"/>
                        <a:t> </a:t>
                      </a:r>
                      <a:r>
                        <a:rPr lang="en-GB" sz="1300" dirty="0" err="1"/>
                        <a:t>við</a:t>
                      </a:r>
                      <a:r>
                        <a:rPr lang="en-GB" sz="1300" dirty="0"/>
                        <a:t> </a:t>
                      </a:r>
                      <a:r>
                        <a:rPr lang="en-GB" sz="1300" dirty="0" err="1"/>
                        <a:t>þá</a:t>
                      </a:r>
                      <a:r>
                        <a:rPr lang="en-GB" sz="1300" dirty="0"/>
                        <a:t> </a:t>
                      </a:r>
                      <a:r>
                        <a:rPr lang="en-GB" sz="1300" dirty="0" err="1"/>
                        <a:t>gremju</a:t>
                      </a:r>
                      <a:r>
                        <a:rPr lang="en-GB" sz="1300" dirty="0"/>
                        <a:t> </a:t>
                      </a:r>
                      <a:r>
                        <a:rPr lang="en-GB" sz="1300" dirty="0" err="1"/>
                        <a:t>sem</a:t>
                      </a:r>
                      <a:r>
                        <a:rPr lang="en-GB" sz="1300" dirty="0"/>
                        <a:t> </a:t>
                      </a:r>
                      <a:r>
                        <a:rPr lang="en-GB" sz="1300" dirty="0" err="1"/>
                        <a:t>hópurinn</a:t>
                      </a:r>
                      <a:r>
                        <a:rPr lang="en-GB" sz="1300" dirty="0"/>
                        <a:t> </a:t>
                      </a:r>
                      <a:r>
                        <a:rPr lang="en-GB" sz="1300" dirty="0" err="1"/>
                        <a:t>kann</a:t>
                      </a:r>
                      <a:r>
                        <a:rPr lang="en-GB" sz="1300" dirty="0"/>
                        <a:t> </a:t>
                      </a:r>
                      <a:r>
                        <a:rPr lang="en-GB" sz="1300" dirty="0" err="1"/>
                        <a:t>að</a:t>
                      </a:r>
                      <a:r>
                        <a:rPr lang="en-GB" sz="1300" dirty="0"/>
                        <a:t> vera </a:t>
                      </a:r>
                      <a:r>
                        <a:rPr lang="en-GB" sz="1300" dirty="0" err="1"/>
                        <a:t>beittur</a:t>
                      </a:r>
                      <a:r>
                        <a:rPr lang="en-GB" sz="1300" dirty="0"/>
                        <a:t>. </a:t>
                      </a:r>
                      <a:r>
                        <a:rPr lang="en-GB" sz="1300" dirty="0" err="1"/>
                        <a:t>Að</a:t>
                      </a:r>
                      <a:r>
                        <a:rPr lang="en-GB" sz="1300" dirty="0"/>
                        <a:t> </a:t>
                      </a:r>
                      <a:r>
                        <a:rPr lang="en-GB" sz="1300" dirty="0" err="1"/>
                        <a:t>þessu</a:t>
                      </a:r>
                      <a:r>
                        <a:rPr lang="en-GB" sz="1300" dirty="0"/>
                        <a:t> </a:t>
                      </a:r>
                      <a:r>
                        <a:rPr lang="en-GB" sz="1300" dirty="0" err="1"/>
                        <a:t>leyti</a:t>
                      </a:r>
                      <a:r>
                        <a:rPr lang="en-GB" sz="1300" dirty="0"/>
                        <a:t> er </a:t>
                      </a:r>
                      <a:r>
                        <a:rPr lang="en-GB" sz="1300" dirty="0" err="1"/>
                        <a:t>skipulagning</a:t>
                      </a:r>
                      <a:r>
                        <a:rPr lang="en-GB" sz="1300" dirty="0"/>
                        <a:t> </a:t>
                      </a:r>
                      <a:r>
                        <a:rPr lang="en-GB" sz="1300" dirty="0" err="1"/>
                        <a:t>í</a:t>
                      </a:r>
                      <a:r>
                        <a:rPr lang="en-GB" sz="1300" dirty="0"/>
                        <a:t> </a:t>
                      </a:r>
                      <a:r>
                        <a:rPr lang="en-GB" sz="1300" dirty="0" err="1"/>
                        <a:t>stjórnun</a:t>
                      </a:r>
                      <a:r>
                        <a:rPr lang="en-GB" sz="1300" dirty="0"/>
                        <a:t> </a:t>
                      </a:r>
                      <a:r>
                        <a:rPr lang="en-GB" sz="1300" dirty="0" err="1"/>
                        <a:t>starfsemi</a:t>
                      </a:r>
                      <a:r>
                        <a:rPr lang="en-GB" sz="1300" dirty="0"/>
                        <a:t> </a:t>
                      </a:r>
                      <a:r>
                        <a:rPr lang="en-GB" sz="1300" dirty="0" err="1"/>
                        <a:t>sem</a:t>
                      </a:r>
                      <a:r>
                        <a:rPr lang="en-GB" sz="1300" dirty="0"/>
                        <a:t> </a:t>
                      </a:r>
                      <a:r>
                        <a:rPr lang="en-GB" sz="1300" dirty="0" err="1"/>
                        <a:t>krefst</a:t>
                      </a:r>
                      <a:r>
                        <a:rPr lang="en-GB" sz="1300" dirty="0"/>
                        <a:t> </a:t>
                      </a:r>
                      <a:r>
                        <a:rPr lang="en-GB" sz="1300" dirty="0" err="1"/>
                        <a:t>mikils</a:t>
                      </a:r>
                      <a:r>
                        <a:rPr lang="en-GB" sz="1300" dirty="0"/>
                        <a:t> </a:t>
                      </a:r>
                      <a:r>
                        <a:rPr lang="en-GB" sz="1300" dirty="0" err="1"/>
                        <a:t>hugrekkis</a:t>
                      </a:r>
                      <a:r>
                        <a:rPr lang="en-GB" sz="1300" dirty="0"/>
                        <a:t> </a:t>
                      </a:r>
                      <a:r>
                        <a:rPr lang="en-GB" sz="1300" dirty="0" err="1"/>
                        <a:t>og</a:t>
                      </a:r>
                      <a:r>
                        <a:rPr lang="en-GB" sz="1300" dirty="0"/>
                        <a:t> </a:t>
                      </a:r>
                      <a:r>
                        <a:rPr lang="en-GB" sz="1300" dirty="0" err="1"/>
                        <a:t>skuldbindingar</a:t>
                      </a:r>
                      <a:r>
                        <a:rPr lang="en-GB" sz="1300" dirty="0"/>
                        <a:t>. </a:t>
                      </a:r>
                    </a:p>
                  </a:txBody>
                  <a:tcPr/>
                </a:tc>
                <a:extLst>
                  <a:ext uri="{0D108BD9-81ED-4DB2-BD59-A6C34878D82A}">
                    <a16:rowId xmlns:a16="http://schemas.microsoft.com/office/drawing/2014/main" val="4076662761"/>
                  </a:ext>
                </a:extLst>
              </a:tr>
            </a:tbl>
          </a:graphicData>
        </a:graphic>
      </p:graphicFrame>
      <p:sp>
        <p:nvSpPr>
          <p:cNvPr id="2" name="TextBox 1">
            <a:extLst>
              <a:ext uri="{FF2B5EF4-FFF2-40B4-BE49-F238E27FC236}">
                <a16:creationId xmlns:a16="http://schemas.microsoft.com/office/drawing/2014/main" id="{D7570E47-0AE5-F6AB-DB2D-487EE9971AFD}"/>
              </a:ext>
            </a:extLst>
          </p:cNvPr>
          <p:cNvSpPr txBox="1"/>
          <p:nvPr/>
        </p:nvSpPr>
        <p:spPr>
          <a:xfrm>
            <a:off x="1068779" y="261257"/>
            <a:ext cx="9664870" cy="430887"/>
          </a:xfrm>
          <a:prstGeom prst="rect">
            <a:avLst/>
          </a:prstGeom>
          <a:noFill/>
        </p:spPr>
        <p:txBody>
          <a:bodyPr wrap="square" rtlCol="0">
            <a:spAutoFit/>
          </a:bodyPr>
          <a:lstStyle/>
          <a:p>
            <a:r>
              <a:rPr lang="en-GB" sz="2200" b="1" dirty="0" err="1"/>
              <a:t>Skilvirkni</a:t>
            </a:r>
            <a:r>
              <a:rPr lang="en-GB" sz="2200" b="1" dirty="0"/>
              <a:t> </a:t>
            </a:r>
            <a:r>
              <a:rPr lang="en-GB" sz="2200" b="1" dirty="0" err="1"/>
              <a:t>áætlunargerðar</a:t>
            </a:r>
            <a:r>
              <a:rPr lang="en-GB" sz="2200" b="1" dirty="0"/>
              <a:t> </a:t>
            </a:r>
          </a:p>
        </p:txBody>
      </p:sp>
      <p:graphicFrame>
        <p:nvGraphicFramePr>
          <p:cNvPr id="3" name="Objeto 33">
            <a:extLst>
              <a:ext uri="{FF2B5EF4-FFF2-40B4-BE49-F238E27FC236}">
                <a16:creationId xmlns:a16="http://schemas.microsoft.com/office/drawing/2014/main" id="{3832C504-7758-CE22-AE11-6E9D3F4E6E7A}"/>
              </a:ext>
            </a:extLst>
          </p:cNvPr>
          <p:cNvGraphicFramePr>
            <a:graphicFrameLocks noChangeAspect="1"/>
          </p:cNvGraphicFramePr>
          <p:nvPr>
            <p:extLst>
              <p:ext uri="{D42A27DB-BD31-4B8C-83A1-F6EECF244321}">
                <p14:modId xmlns:p14="http://schemas.microsoft.com/office/powerpoint/2010/main" val="124417600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 name="Objeto 33">
                        <a:extLst>
                          <a:ext uri="{FF2B5EF4-FFF2-40B4-BE49-F238E27FC236}">
                            <a16:creationId xmlns:a16="http://schemas.microsoft.com/office/drawing/2014/main" id="{3832C504-7758-CE22-AE11-6E9D3F4E6E7A}"/>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622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86FB8-B858-8A5D-FF1E-E17413547CB6}"/>
              </a:ext>
            </a:extLst>
          </p:cNvPr>
          <p:cNvSpPr txBox="1"/>
          <p:nvPr/>
        </p:nvSpPr>
        <p:spPr>
          <a:xfrm>
            <a:off x="1111283" y="1171684"/>
            <a:ext cx="4603423" cy="4524315"/>
          </a:xfrm>
          <a:prstGeom prst="rect">
            <a:avLst/>
          </a:prstGeom>
          <a:noFill/>
        </p:spPr>
        <p:txBody>
          <a:bodyPr wrap="square" rtlCol="0">
            <a:spAutoFit/>
          </a:bodyPr>
          <a:lstStyle/>
          <a:p>
            <a:endParaRPr lang="en-GB" dirty="0"/>
          </a:p>
          <a:p>
            <a:r>
              <a:rPr lang="en-GB" dirty="0" err="1"/>
              <a:t>Markmið</a:t>
            </a:r>
            <a:r>
              <a:rPr lang="en-GB" dirty="0"/>
              <a:t> </a:t>
            </a:r>
            <a:r>
              <a:rPr lang="en-GB" dirty="0" err="1"/>
              <a:t>verkefnisins</a:t>
            </a:r>
            <a:endParaRPr lang="en-GB" dirty="0"/>
          </a:p>
          <a:p>
            <a:endParaRPr lang="en-GB" dirty="0"/>
          </a:p>
          <a:p>
            <a:r>
              <a:rPr lang="en-GB" dirty="0" err="1"/>
              <a:t>Starfssemi</a:t>
            </a:r>
            <a:endParaRPr lang="en-GB" dirty="0"/>
          </a:p>
          <a:p>
            <a:pPr marL="285750" indent="-285750">
              <a:buFont typeface="Arial" panose="020B0604020202020204" pitchFamily="34" charset="0"/>
              <a:buChar char="•"/>
            </a:pPr>
            <a:endParaRPr lang="en-GB" dirty="0"/>
          </a:p>
          <a:p>
            <a:r>
              <a:rPr lang="en-GB" dirty="0" err="1"/>
              <a:t>Ábyrgð</a:t>
            </a:r>
            <a:endParaRPr lang="en-GB" dirty="0"/>
          </a:p>
          <a:p>
            <a:pPr marL="285750" indent="-285750">
              <a:buFont typeface="Arial" panose="020B0604020202020204" pitchFamily="34" charset="0"/>
              <a:buChar char="•"/>
            </a:pPr>
            <a:endParaRPr lang="en-GB" dirty="0"/>
          </a:p>
          <a:p>
            <a:r>
              <a:rPr lang="en-GB" dirty="0" err="1"/>
              <a:t>Tímarammi</a:t>
            </a:r>
            <a:endParaRPr lang="en-GB" dirty="0"/>
          </a:p>
          <a:p>
            <a:endParaRPr lang="en-GB" dirty="0"/>
          </a:p>
          <a:p>
            <a:r>
              <a:rPr lang="en-GB" dirty="0" err="1"/>
              <a:t>Fjárhagsáætlun</a:t>
            </a:r>
            <a:endParaRPr lang="en-GB" dirty="0"/>
          </a:p>
          <a:p>
            <a:endParaRPr lang="en-GB" dirty="0"/>
          </a:p>
          <a:p>
            <a:r>
              <a:rPr lang="en-GB" dirty="0" err="1"/>
              <a:t>Vöktun</a:t>
            </a:r>
            <a:r>
              <a:rPr lang="en-GB" dirty="0"/>
              <a:t> </a:t>
            </a:r>
            <a:r>
              <a:rPr lang="en-GB" dirty="0" err="1"/>
              <a:t>og</a:t>
            </a:r>
            <a:r>
              <a:rPr lang="en-GB" dirty="0"/>
              <a:t> </a:t>
            </a:r>
            <a:r>
              <a:rPr lang="en-GB" dirty="0" err="1"/>
              <a:t>árangursmælingar</a:t>
            </a:r>
            <a:r>
              <a:rPr lang="en-GB" dirty="0"/>
              <a:t> </a:t>
            </a:r>
          </a:p>
          <a:p>
            <a:r>
              <a:rPr lang="en-GB" dirty="0"/>
              <a:t> </a:t>
            </a:r>
          </a:p>
          <a:p>
            <a:r>
              <a:rPr lang="en-GB" dirty="0" err="1"/>
              <a:t>Áhætta</a:t>
            </a:r>
            <a:endParaRPr lang="en-GB" dirty="0"/>
          </a:p>
          <a:p>
            <a:pPr marL="285750" indent="-285750">
              <a:buFont typeface="Arial" panose="020B0604020202020204" pitchFamily="34" charset="0"/>
              <a:buChar char="•"/>
            </a:pPr>
            <a:endParaRPr lang="en-GB" dirty="0"/>
          </a:p>
          <a:p>
            <a:r>
              <a:rPr lang="en-GB" dirty="0"/>
              <a:t>Lok </a:t>
            </a:r>
            <a:r>
              <a:rPr lang="en-GB" dirty="0" err="1"/>
              <a:t>verkefnisins</a:t>
            </a:r>
            <a:endParaRPr lang="en-GB" dirty="0"/>
          </a:p>
        </p:txBody>
      </p:sp>
      <p:sp>
        <p:nvSpPr>
          <p:cNvPr id="5" name="TextBox 4">
            <a:extLst>
              <a:ext uri="{FF2B5EF4-FFF2-40B4-BE49-F238E27FC236}">
                <a16:creationId xmlns:a16="http://schemas.microsoft.com/office/drawing/2014/main" id="{1DDB30AF-D8CE-1337-FAD7-F7DF3E0663F6}"/>
              </a:ext>
            </a:extLst>
          </p:cNvPr>
          <p:cNvSpPr txBox="1"/>
          <p:nvPr/>
        </p:nvSpPr>
        <p:spPr>
          <a:xfrm>
            <a:off x="1111283" y="956240"/>
            <a:ext cx="5034337" cy="430887"/>
          </a:xfrm>
          <a:prstGeom prst="rect">
            <a:avLst/>
          </a:prstGeom>
          <a:noFill/>
        </p:spPr>
        <p:txBody>
          <a:bodyPr wrap="square" rtlCol="0">
            <a:spAutoFit/>
          </a:bodyPr>
          <a:lstStyle/>
          <a:p>
            <a:r>
              <a:rPr lang="it-IT" sz="2200" b="1" dirty="0" err="1"/>
              <a:t>Verkefnisáætlun</a:t>
            </a:r>
            <a:endParaRPr lang="en-GB" sz="2200" b="1" dirty="0"/>
          </a:p>
        </p:txBody>
      </p:sp>
      <p:sp>
        <p:nvSpPr>
          <p:cNvPr id="6" name="TextBox 5">
            <a:extLst>
              <a:ext uri="{FF2B5EF4-FFF2-40B4-BE49-F238E27FC236}">
                <a16:creationId xmlns:a16="http://schemas.microsoft.com/office/drawing/2014/main" id="{61B08952-DCB5-4ADA-C7B7-FBCE086D4748}"/>
              </a:ext>
            </a:extLst>
          </p:cNvPr>
          <p:cNvSpPr txBox="1"/>
          <p:nvPr/>
        </p:nvSpPr>
        <p:spPr>
          <a:xfrm>
            <a:off x="6477296" y="1039567"/>
            <a:ext cx="4715838" cy="430887"/>
          </a:xfrm>
          <a:prstGeom prst="rect">
            <a:avLst/>
          </a:prstGeom>
          <a:noFill/>
        </p:spPr>
        <p:txBody>
          <a:bodyPr wrap="square" rtlCol="0">
            <a:spAutoFit/>
          </a:bodyPr>
          <a:lstStyle/>
          <a:p>
            <a:r>
              <a:rPr lang="it-IT" sz="2200" b="1" dirty="0" err="1"/>
              <a:t>Verkfæri</a:t>
            </a:r>
            <a:r>
              <a:rPr lang="it-IT" dirty="0"/>
              <a:t> </a:t>
            </a:r>
            <a:endParaRPr lang="en-GB" dirty="0"/>
          </a:p>
        </p:txBody>
      </p:sp>
      <p:sp>
        <p:nvSpPr>
          <p:cNvPr id="7" name="TextBox 6">
            <a:extLst>
              <a:ext uri="{FF2B5EF4-FFF2-40B4-BE49-F238E27FC236}">
                <a16:creationId xmlns:a16="http://schemas.microsoft.com/office/drawing/2014/main" id="{0B762FB5-FA64-AE62-8C6B-C93FAA499A54}"/>
              </a:ext>
            </a:extLst>
          </p:cNvPr>
          <p:cNvSpPr txBox="1"/>
          <p:nvPr/>
        </p:nvSpPr>
        <p:spPr>
          <a:xfrm>
            <a:off x="6477296" y="1470454"/>
            <a:ext cx="4417887" cy="4524315"/>
          </a:xfrm>
          <a:prstGeom prst="rect">
            <a:avLst/>
          </a:prstGeom>
          <a:noFill/>
        </p:spPr>
        <p:txBody>
          <a:bodyPr wrap="square" rtlCol="0">
            <a:spAutoFit/>
          </a:bodyPr>
          <a:lstStyle/>
          <a:p>
            <a:r>
              <a:rPr lang="en-GB" dirty="0"/>
              <a:t>WBS </a:t>
            </a:r>
            <a:r>
              <a:rPr lang="en-GB" dirty="0" err="1"/>
              <a:t>og</a:t>
            </a:r>
            <a:r>
              <a:rPr lang="en-GB" dirty="0"/>
              <a:t> OBS </a:t>
            </a:r>
          </a:p>
          <a:p>
            <a:endParaRPr lang="en-GB" dirty="0"/>
          </a:p>
          <a:p>
            <a:r>
              <a:rPr lang="en-GB" dirty="0" err="1"/>
              <a:t>Skýr</a:t>
            </a:r>
            <a:r>
              <a:rPr lang="en-GB" dirty="0"/>
              <a:t> </a:t>
            </a:r>
            <a:r>
              <a:rPr lang="en-GB" dirty="0" err="1"/>
              <a:t>ábyrgð</a:t>
            </a:r>
            <a:r>
              <a:rPr lang="en-GB" dirty="0"/>
              <a:t> sett </a:t>
            </a:r>
            <a:r>
              <a:rPr lang="en-GB" dirty="0" err="1"/>
              <a:t>upp</a:t>
            </a:r>
            <a:r>
              <a:rPr lang="en-GB" dirty="0"/>
              <a:t> (Responsibility Assignment Matrix)</a:t>
            </a:r>
          </a:p>
          <a:p>
            <a:endParaRPr lang="en-GB" dirty="0"/>
          </a:p>
          <a:p>
            <a:r>
              <a:rPr lang="en-GB" dirty="0"/>
              <a:t>Network Diagram (CPM)</a:t>
            </a:r>
          </a:p>
          <a:p>
            <a:endParaRPr lang="en-GB" dirty="0"/>
          </a:p>
          <a:p>
            <a:r>
              <a:rPr lang="en-GB" dirty="0" err="1"/>
              <a:t>Tímalína</a:t>
            </a:r>
            <a:r>
              <a:rPr lang="en-GB" dirty="0"/>
              <a:t> - GANTT chart</a:t>
            </a:r>
          </a:p>
          <a:p>
            <a:endParaRPr lang="en-GB" dirty="0"/>
          </a:p>
          <a:p>
            <a:r>
              <a:rPr lang="en-GB" dirty="0" err="1"/>
              <a:t>Bjargir</a:t>
            </a:r>
            <a:r>
              <a:rPr lang="en-GB" dirty="0"/>
              <a:t> </a:t>
            </a:r>
          </a:p>
          <a:p>
            <a:endParaRPr lang="en-GB" dirty="0"/>
          </a:p>
          <a:p>
            <a:r>
              <a:rPr lang="en-GB" dirty="0"/>
              <a:t>Crashing</a:t>
            </a:r>
          </a:p>
          <a:p>
            <a:endParaRPr lang="en-GB" dirty="0"/>
          </a:p>
          <a:p>
            <a:r>
              <a:rPr lang="en-GB" b="0" i="0" u="none" strike="noStrike" dirty="0" err="1">
                <a:solidFill>
                  <a:srgbClr val="000000"/>
                </a:solidFill>
                <a:effectLst/>
              </a:rPr>
              <a:t>Áætlað</a:t>
            </a:r>
            <a:r>
              <a:rPr lang="en-GB" b="0" i="0" u="none" strike="noStrike" dirty="0">
                <a:solidFill>
                  <a:srgbClr val="000000"/>
                </a:solidFill>
                <a:effectLst/>
              </a:rPr>
              <a:t> </a:t>
            </a:r>
            <a:r>
              <a:rPr lang="en-GB" b="0" i="0" u="none" strike="noStrike" dirty="0" err="1">
                <a:solidFill>
                  <a:srgbClr val="000000"/>
                </a:solidFill>
                <a:effectLst/>
              </a:rPr>
              <a:t>verðmæti</a:t>
            </a:r>
            <a:r>
              <a:rPr lang="en-GB" b="0" i="0" u="none" strike="noStrike" dirty="0">
                <a:solidFill>
                  <a:srgbClr val="000000"/>
                </a:solidFill>
                <a:effectLst/>
              </a:rPr>
              <a:t> </a:t>
            </a:r>
            <a:endParaRPr lang="en-GB" dirty="0"/>
          </a:p>
          <a:p>
            <a:endParaRPr lang="en-GB" dirty="0"/>
          </a:p>
          <a:p>
            <a:r>
              <a:rPr lang="en-GB" b="0" i="0" u="none" strike="noStrike" dirty="0" err="1">
                <a:solidFill>
                  <a:srgbClr val="000000"/>
                </a:solidFill>
                <a:effectLst/>
              </a:rPr>
              <a:t>Áhættustýring</a:t>
            </a:r>
            <a:r>
              <a:rPr lang="en-GB" b="0" i="0" u="none" strike="noStrike" dirty="0">
                <a:solidFill>
                  <a:srgbClr val="000000"/>
                </a:solidFill>
                <a:effectLst/>
              </a:rPr>
              <a:t> </a:t>
            </a:r>
            <a:endParaRPr lang="en-GB" dirty="0"/>
          </a:p>
        </p:txBody>
      </p:sp>
      <p:graphicFrame>
        <p:nvGraphicFramePr>
          <p:cNvPr id="2" name="Objeto 33">
            <a:extLst>
              <a:ext uri="{FF2B5EF4-FFF2-40B4-BE49-F238E27FC236}">
                <a16:creationId xmlns:a16="http://schemas.microsoft.com/office/drawing/2014/main" id="{9F3F6024-94D4-1313-BE8D-98C979B04AE3}"/>
              </a:ext>
            </a:extLst>
          </p:cNvPr>
          <p:cNvGraphicFramePr>
            <a:graphicFrameLocks noChangeAspect="1"/>
          </p:cNvGraphicFramePr>
          <p:nvPr>
            <p:extLst>
              <p:ext uri="{D42A27DB-BD31-4B8C-83A1-F6EECF244321}">
                <p14:modId xmlns:p14="http://schemas.microsoft.com/office/powerpoint/2010/main" val="38986706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9F3F6024-94D4-1313-BE8D-98C979B04AE3}"/>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0C627E9-2E0F-4186-704A-9354287D6682}"/>
              </a:ext>
            </a:extLst>
          </p:cNvPr>
          <p:cNvSpPr txBox="1"/>
          <p:nvPr/>
        </p:nvSpPr>
        <p:spPr>
          <a:xfrm>
            <a:off x="1068779" y="261257"/>
            <a:ext cx="6804561" cy="430887"/>
          </a:xfrm>
          <a:prstGeom prst="rect">
            <a:avLst/>
          </a:prstGeom>
          <a:noFill/>
        </p:spPr>
        <p:txBody>
          <a:bodyPr wrap="square" rtlCol="0">
            <a:spAutoFit/>
          </a:bodyPr>
          <a:lstStyle/>
          <a:p>
            <a:r>
              <a:rPr lang="en-GB" sz="2200" b="1" dirty="0" err="1"/>
              <a:t>Hagnýtt</a:t>
            </a:r>
            <a:r>
              <a:rPr lang="en-GB" sz="2200" b="1" dirty="0"/>
              <a:t> </a:t>
            </a:r>
            <a:r>
              <a:rPr lang="en-GB" sz="2200" b="1" dirty="0" err="1"/>
              <a:t>dæmi</a:t>
            </a:r>
            <a:r>
              <a:rPr lang="en-GB" sz="2200" b="1" dirty="0"/>
              <a:t> um </a:t>
            </a:r>
            <a:r>
              <a:rPr lang="en-GB" sz="2200" b="1" dirty="0" err="1"/>
              <a:t>verkefni</a:t>
            </a:r>
            <a:r>
              <a:rPr lang="en-GB" sz="2200" b="1" dirty="0"/>
              <a:t> …</a:t>
            </a:r>
          </a:p>
        </p:txBody>
      </p:sp>
    </p:spTree>
    <p:extLst>
      <p:ext uri="{BB962C8B-B14F-4D97-AF65-F5344CB8AC3E}">
        <p14:creationId xmlns:p14="http://schemas.microsoft.com/office/powerpoint/2010/main" val="16047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FD5F2-5C33-E629-458B-9FC0725ACE46}"/>
              </a:ext>
            </a:extLst>
          </p:cNvPr>
          <p:cNvSpPr txBox="1"/>
          <p:nvPr/>
        </p:nvSpPr>
        <p:spPr>
          <a:xfrm>
            <a:off x="1068779" y="261257"/>
            <a:ext cx="6804561" cy="430887"/>
          </a:xfrm>
          <a:prstGeom prst="rect">
            <a:avLst/>
          </a:prstGeom>
          <a:noFill/>
        </p:spPr>
        <p:txBody>
          <a:bodyPr wrap="square" rtlCol="0">
            <a:spAutoFit/>
          </a:bodyPr>
          <a:lstStyle/>
          <a:p>
            <a:r>
              <a:rPr lang="en-GB" sz="2200" b="1" dirty="0" err="1"/>
              <a:t>Kafli</a:t>
            </a:r>
            <a:r>
              <a:rPr lang="en-GB" sz="2200" b="1" dirty="0"/>
              <a:t> 3: b) </a:t>
            </a:r>
            <a:r>
              <a:rPr lang="en-GB" sz="2200" b="1" dirty="0" err="1"/>
              <a:t>Skipulag</a:t>
            </a:r>
            <a:endParaRPr lang="en-GB" sz="2200" b="1" dirty="0"/>
          </a:p>
        </p:txBody>
      </p:sp>
      <p:graphicFrame>
        <p:nvGraphicFramePr>
          <p:cNvPr id="5" name="Objeto 33">
            <a:extLst>
              <a:ext uri="{FF2B5EF4-FFF2-40B4-BE49-F238E27FC236}">
                <a16:creationId xmlns:a16="http://schemas.microsoft.com/office/drawing/2014/main" id="{193303F9-1A0B-3294-0E7A-CAEC37FA9395}"/>
              </a:ext>
            </a:extLst>
          </p:cNvPr>
          <p:cNvGraphicFramePr>
            <a:graphicFrameLocks noChangeAspect="1"/>
          </p:cNvGraphicFramePr>
          <p:nvPr>
            <p:extLst>
              <p:ext uri="{D42A27DB-BD31-4B8C-83A1-F6EECF244321}">
                <p14:modId xmlns:p14="http://schemas.microsoft.com/office/powerpoint/2010/main" val="72252662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193303F9-1A0B-3294-0E7A-CAEC37FA939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7D555F1E-B514-5C18-16E1-88DDAE552D2E}"/>
              </a:ext>
            </a:extLst>
          </p:cNvPr>
          <p:cNvSpPr txBox="1"/>
          <p:nvPr/>
        </p:nvSpPr>
        <p:spPr>
          <a:xfrm>
            <a:off x="720711" y="1101015"/>
            <a:ext cx="11025350" cy="1200329"/>
          </a:xfrm>
          <a:prstGeom prst="rect">
            <a:avLst/>
          </a:prstGeom>
          <a:noFill/>
        </p:spPr>
        <p:txBody>
          <a:bodyPr wrap="square" rtlCol="0">
            <a:spAutoFit/>
          </a:bodyPr>
          <a:lstStyle/>
          <a:p>
            <a:pPr algn="just"/>
            <a:r>
              <a:rPr lang="en-GB" b="0" i="0" u="none" strike="noStrike" dirty="0" err="1">
                <a:solidFill>
                  <a:srgbClr val="000000"/>
                </a:solidFill>
                <a:effectLst/>
              </a:rPr>
              <a:t>Skipulagning</a:t>
            </a:r>
            <a:r>
              <a:rPr lang="en-GB" b="0" i="0" u="none" strike="noStrike" dirty="0">
                <a:solidFill>
                  <a:srgbClr val="000000"/>
                </a:solidFill>
                <a:effectLst/>
              </a:rPr>
              <a:t> er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hlutverk</a:t>
            </a:r>
            <a:r>
              <a:rPr lang="en-GB" b="0" i="0" u="none" strike="noStrike" dirty="0">
                <a:solidFill>
                  <a:srgbClr val="000000"/>
                </a:solidFill>
                <a:effectLst/>
              </a:rPr>
              <a:t> </a:t>
            </a:r>
            <a:r>
              <a:rPr lang="en-GB" b="0" i="0" u="none" strike="noStrike" dirty="0" err="1">
                <a:solidFill>
                  <a:srgbClr val="000000"/>
                </a:solidFill>
                <a:effectLst/>
              </a:rPr>
              <a:t>stjórnenda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móta</a:t>
            </a:r>
            <a:r>
              <a:rPr lang="en-GB" b="0" i="0" u="none" strike="noStrike" dirty="0">
                <a:solidFill>
                  <a:srgbClr val="000000"/>
                </a:solidFill>
                <a:effectLst/>
              </a:rPr>
              <a:t> </a:t>
            </a:r>
            <a:r>
              <a:rPr lang="en-GB" b="0" i="0" u="none" strike="noStrike" dirty="0" err="1">
                <a:solidFill>
                  <a:srgbClr val="000000"/>
                </a:solidFill>
                <a:effectLst/>
              </a:rPr>
              <a:t>skipulag</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úthluta</a:t>
            </a:r>
            <a:r>
              <a:rPr lang="en-GB" b="0" i="0" u="none" strike="noStrike" dirty="0">
                <a:solidFill>
                  <a:srgbClr val="000000"/>
                </a:solidFill>
                <a:effectLst/>
              </a:rPr>
              <a:t> </a:t>
            </a:r>
            <a:r>
              <a:rPr lang="en-GB" b="0" i="0" u="none" strike="noStrike" dirty="0" err="1">
                <a:solidFill>
                  <a:srgbClr val="000000"/>
                </a:solidFill>
                <a:effectLst/>
              </a:rPr>
              <a:t>mannafla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tryggja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markmið</a:t>
            </a:r>
            <a:r>
              <a:rPr lang="en-GB" b="0" i="0" u="none" strike="noStrike" dirty="0">
                <a:solidFill>
                  <a:srgbClr val="000000"/>
                </a:solidFill>
                <a:effectLst/>
              </a:rPr>
              <a:t> </a:t>
            </a:r>
            <a:r>
              <a:rPr lang="en-GB" b="0" i="0" u="none" strike="noStrike" dirty="0" err="1">
                <a:solidFill>
                  <a:srgbClr val="000000"/>
                </a:solidFill>
                <a:effectLst/>
              </a:rPr>
              <a:t>náist</a:t>
            </a:r>
            <a:r>
              <a:rPr lang="en-GB" b="0" i="0" u="none" strike="noStrike" dirty="0">
                <a:solidFill>
                  <a:srgbClr val="000000"/>
                </a:solidFill>
                <a:effectLst/>
              </a:rPr>
              <a:t>. </a:t>
            </a:r>
            <a:r>
              <a:rPr lang="en-GB" b="0" i="0" u="none" strike="noStrike" dirty="0" err="1">
                <a:solidFill>
                  <a:srgbClr val="000000"/>
                </a:solidFill>
                <a:effectLst/>
              </a:rPr>
              <a:t>Skipulag</a:t>
            </a:r>
            <a:r>
              <a:rPr lang="en-GB" dirty="0" err="1">
                <a:solidFill>
                  <a:srgbClr val="000000"/>
                </a:solidFill>
              </a:rPr>
              <a:t>ið</a:t>
            </a:r>
            <a:r>
              <a:rPr lang="en-GB" b="0" i="0" u="none" strike="noStrike" dirty="0">
                <a:solidFill>
                  <a:srgbClr val="000000"/>
                </a:solidFill>
                <a:effectLst/>
              </a:rPr>
              <a:t> er </a:t>
            </a:r>
            <a:r>
              <a:rPr lang="en-GB" b="0" i="0" u="none" strike="noStrike" dirty="0" err="1">
                <a:solidFill>
                  <a:srgbClr val="000000"/>
                </a:solidFill>
                <a:effectLst/>
              </a:rPr>
              <a:t>sá</a:t>
            </a:r>
            <a:r>
              <a:rPr lang="en-GB" b="0" i="0" u="none" strike="noStrike" dirty="0">
                <a:solidFill>
                  <a:srgbClr val="000000"/>
                </a:solidFill>
                <a:effectLst/>
              </a:rPr>
              <a:t> </a:t>
            </a:r>
            <a:r>
              <a:rPr lang="en-GB" b="0" i="0" u="none" strike="noStrike" dirty="0" err="1">
                <a:solidFill>
                  <a:srgbClr val="000000"/>
                </a:solidFill>
                <a:effectLst/>
              </a:rPr>
              <a:t>rammi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leitast</a:t>
            </a:r>
            <a:r>
              <a:rPr lang="en-GB" b="0" i="0" u="none" strike="noStrike" dirty="0">
                <a:solidFill>
                  <a:srgbClr val="000000"/>
                </a:solidFill>
                <a:effectLst/>
              </a:rPr>
              <a:t> er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að</a:t>
            </a:r>
            <a:r>
              <a:rPr lang="en-GB" dirty="0">
                <a:solidFill>
                  <a:srgbClr val="000000"/>
                </a:solidFill>
              </a:rPr>
              <a:t> </a:t>
            </a:r>
            <a:r>
              <a:rPr lang="en-GB" dirty="0" err="1">
                <a:solidFill>
                  <a:srgbClr val="000000"/>
                </a:solidFill>
              </a:rPr>
              <a:t>móta</a:t>
            </a:r>
            <a:r>
              <a:rPr lang="en-GB" b="0" i="0" u="none" strike="noStrike" dirty="0">
                <a:solidFill>
                  <a:srgbClr val="000000"/>
                </a:solidFill>
                <a:effectLst/>
              </a:rPr>
              <a:t>. </a:t>
            </a:r>
            <a:r>
              <a:rPr lang="en-GB" b="0" i="0" u="none" strike="noStrike" dirty="0" err="1">
                <a:solidFill>
                  <a:srgbClr val="000000"/>
                </a:solidFill>
                <a:effectLst/>
              </a:rPr>
              <a:t>Skipulagið</a:t>
            </a:r>
            <a:r>
              <a:rPr lang="en-GB" b="0" i="0" u="none" strike="noStrike" dirty="0">
                <a:solidFill>
                  <a:srgbClr val="000000"/>
                </a:solidFill>
                <a:effectLst/>
              </a:rPr>
              <a:t> er </a:t>
            </a:r>
            <a:r>
              <a:rPr lang="en-GB" b="0" i="0" u="none" strike="noStrike" dirty="0" err="1">
                <a:solidFill>
                  <a:srgbClr val="000000"/>
                </a:solidFill>
                <a:effectLst/>
              </a:rPr>
              <a:t>venjulega</a:t>
            </a:r>
            <a:r>
              <a:rPr lang="en-GB" b="0" i="0" u="none" strike="noStrike" dirty="0">
                <a:solidFill>
                  <a:srgbClr val="000000"/>
                </a:solidFill>
                <a:effectLst/>
              </a:rPr>
              <a:t> </a:t>
            </a:r>
            <a:r>
              <a:rPr lang="en-GB" b="0" i="0" u="none" strike="noStrike" dirty="0" err="1">
                <a:solidFill>
                  <a:srgbClr val="000000"/>
                </a:solidFill>
                <a:effectLst/>
              </a:rPr>
              <a:t>birt</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skipuriti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gefur</a:t>
            </a:r>
            <a:r>
              <a:rPr lang="en-GB" b="0" i="0" u="none" strike="noStrike" dirty="0">
                <a:solidFill>
                  <a:srgbClr val="000000"/>
                </a:solidFill>
                <a:effectLst/>
              </a:rPr>
              <a:t> </a:t>
            </a:r>
            <a:r>
              <a:rPr lang="en-GB" b="0" i="0" u="none" strike="noStrike" dirty="0" err="1">
                <a:solidFill>
                  <a:srgbClr val="000000"/>
                </a:solidFill>
                <a:effectLst/>
              </a:rPr>
              <a:t>myndræna</a:t>
            </a:r>
            <a:r>
              <a:rPr lang="en-GB" b="0" i="0" u="none" strike="noStrike" dirty="0">
                <a:solidFill>
                  <a:srgbClr val="000000"/>
                </a:solidFill>
                <a:effectLst/>
              </a:rPr>
              <a:t> </a:t>
            </a:r>
            <a:r>
              <a:rPr lang="en-GB" b="0" i="0" u="none" strike="noStrike" dirty="0" err="1">
                <a:solidFill>
                  <a:srgbClr val="000000"/>
                </a:solidFill>
                <a:effectLst/>
              </a:rPr>
              <a:t>framsetningu</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valdboðakeðjunni</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skipulagsheildarinnar</a:t>
            </a:r>
            <a:r>
              <a:rPr lang="en-GB" b="0" i="0" u="none" strike="noStrike" dirty="0">
                <a:solidFill>
                  <a:srgbClr val="000000"/>
                </a:solidFill>
                <a:effectLst/>
              </a:rPr>
              <a:t>. </a:t>
            </a:r>
            <a:r>
              <a:rPr lang="en-GB" b="0" i="0" u="none" strike="noStrike" dirty="0" err="1">
                <a:solidFill>
                  <a:srgbClr val="000000"/>
                </a:solidFill>
                <a:effectLst/>
              </a:rPr>
              <a:t>Ákvarðanir</a:t>
            </a:r>
            <a:r>
              <a:rPr lang="en-GB" b="0" i="0" u="none" strike="noStrike" dirty="0">
                <a:solidFill>
                  <a:srgbClr val="000000"/>
                </a:solidFill>
                <a:effectLst/>
              </a:rPr>
              <a:t> um </a:t>
            </a:r>
            <a:r>
              <a:rPr lang="en-GB" b="0" i="0" u="none" strike="noStrike" dirty="0" err="1">
                <a:solidFill>
                  <a:srgbClr val="000000"/>
                </a:solidFill>
                <a:effectLst/>
              </a:rPr>
              <a:t>uppbyggingu</a:t>
            </a:r>
            <a:r>
              <a:rPr lang="en-GB" b="0" i="0" u="none" strike="noStrike" dirty="0">
                <a:solidFill>
                  <a:srgbClr val="000000"/>
                </a:solidFill>
                <a:effectLst/>
              </a:rPr>
              <a:t> </a:t>
            </a:r>
            <a:r>
              <a:rPr lang="en-GB" b="0" i="0" u="none" strike="noStrike" dirty="0" err="1">
                <a:solidFill>
                  <a:srgbClr val="000000"/>
                </a:solidFill>
                <a:effectLst/>
              </a:rPr>
              <a:t>skipulagsheildar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oftast</a:t>
            </a:r>
            <a:r>
              <a:rPr lang="en-GB" b="0" i="0" u="none" strike="noStrike" dirty="0">
                <a:solidFill>
                  <a:srgbClr val="000000"/>
                </a:solidFill>
                <a:effectLst/>
              </a:rPr>
              <a:t> </a:t>
            </a:r>
            <a:r>
              <a:rPr lang="en-GB" b="0" i="0" u="none" strike="noStrike" dirty="0" err="1">
                <a:solidFill>
                  <a:srgbClr val="000000"/>
                </a:solidFill>
                <a:effectLst/>
              </a:rPr>
              <a:t>kallaðar</a:t>
            </a:r>
            <a:r>
              <a:rPr lang="en-GB" b="0" i="0" u="none" strike="noStrike" dirty="0">
                <a:solidFill>
                  <a:srgbClr val="000000"/>
                </a:solidFill>
                <a:effectLst/>
              </a:rPr>
              <a:t> </a:t>
            </a:r>
            <a:r>
              <a:rPr lang="en-GB" b="0" i="0" u="none" strike="noStrike" dirty="0" err="1">
                <a:solidFill>
                  <a:srgbClr val="000000"/>
                </a:solidFill>
                <a:effectLst/>
              </a:rPr>
              <a:t>skipulagsákvarðanir</a:t>
            </a:r>
            <a:r>
              <a:rPr lang="en-GB" b="0" i="0" u="none" strike="noStrike" dirty="0">
                <a:solidFill>
                  <a:srgbClr val="000000"/>
                </a:solidFill>
                <a:effectLst/>
              </a:rPr>
              <a:t>. </a:t>
            </a:r>
            <a:endParaRPr lang="en-GB" dirty="0"/>
          </a:p>
        </p:txBody>
      </p:sp>
      <p:sp>
        <p:nvSpPr>
          <p:cNvPr id="7" name="TextBox 6">
            <a:extLst>
              <a:ext uri="{FF2B5EF4-FFF2-40B4-BE49-F238E27FC236}">
                <a16:creationId xmlns:a16="http://schemas.microsoft.com/office/drawing/2014/main" id="{EAC65F7F-0D5F-2742-74FC-DA8F816D21AC}"/>
              </a:ext>
            </a:extLst>
          </p:cNvPr>
          <p:cNvSpPr txBox="1"/>
          <p:nvPr/>
        </p:nvSpPr>
        <p:spPr>
          <a:xfrm>
            <a:off x="720711" y="2710215"/>
            <a:ext cx="10919353" cy="2031325"/>
          </a:xfrm>
          <a:prstGeom prst="rect">
            <a:avLst/>
          </a:prstGeom>
          <a:noFill/>
        </p:spPr>
        <p:txBody>
          <a:bodyPr wrap="square" rtlCol="0">
            <a:spAutoFit/>
          </a:bodyPr>
          <a:lstStyle/>
          <a:p>
            <a:pPr algn="just"/>
            <a:r>
              <a:rPr lang="en-GB" b="1" i="0" u="none" strike="noStrike" dirty="0" err="1">
                <a:solidFill>
                  <a:srgbClr val="000000"/>
                </a:solidFill>
                <a:effectLst/>
              </a:rPr>
              <a:t>Skipulagning</a:t>
            </a:r>
            <a:r>
              <a:rPr lang="en-GB" b="1" i="0" u="none" strike="noStrike" dirty="0">
                <a:solidFill>
                  <a:srgbClr val="000000"/>
                </a:solidFill>
                <a:effectLst/>
              </a:rPr>
              <a:t> </a:t>
            </a:r>
            <a:r>
              <a:rPr lang="en-GB" b="1" i="0" u="none" strike="noStrike" dirty="0" err="1">
                <a:solidFill>
                  <a:srgbClr val="000000"/>
                </a:solidFill>
                <a:effectLst/>
              </a:rPr>
              <a:t>felur</a:t>
            </a:r>
            <a:r>
              <a:rPr lang="en-GB" b="1" i="0" u="none" strike="noStrike" dirty="0">
                <a:solidFill>
                  <a:srgbClr val="000000"/>
                </a:solidFill>
                <a:effectLst/>
              </a:rPr>
              <a:t> </a:t>
            </a:r>
            <a:r>
              <a:rPr lang="en-GB" b="1" i="0" u="none" strike="noStrike" dirty="0" err="1">
                <a:solidFill>
                  <a:srgbClr val="000000"/>
                </a:solidFill>
                <a:effectLst/>
              </a:rPr>
              <a:t>í</a:t>
            </a:r>
            <a:r>
              <a:rPr lang="en-GB" b="1" i="0" u="none" strike="noStrike" dirty="0">
                <a:solidFill>
                  <a:srgbClr val="000000"/>
                </a:solidFill>
                <a:effectLst/>
              </a:rPr>
              <a:t> </a:t>
            </a:r>
            <a:r>
              <a:rPr lang="en-GB" b="1" i="0" u="none" strike="noStrike" dirty="0" err="1">
                <a:solidFill>
                  <a:srgbClr val="000000"/>
                </a:solidFill>
                <a:effectLst/>
              </a:rPr>
              <a:t>sér</a:t>
            </a:r>
            <a:r>
              <a:rPr lang="en-GB" b="1" i="0" u="none" strike="noStrike" dirty="0">
                <a:solidFill>
                  <a:srgbClr val="000000"/>
                </a:solidFill>
                <a:effectLst/>
              </a:rPr>
              <a:t> </a:t>
            </a:r>
            <a:r>
              <a:rPr lang="en-GB" b="1" i="0" u="none" strike="noStrike" dirty="0" err="1">
                <a:solidFill>
                  <a:srgbClr val="000000"/>
                </a:solidFill>
                <a:effectLst/>
              </a:rPr>
              <a:t>bæði</a:t>
            </a:r>
            <a:r>
              <a:rPr lang="en-GB" b="1" i="0" u="none" strike="noStrike" dirty="0">
                <a:solidFill>
                  <a:srgbClr val="000000"/>
                </a:solidFill>
                <a:effectLst/>
              </a:rPr>
              <a:t>:</a:t>
            </a:r>
          </a:p>
          <a:p>
            <a:pPr algn="just"/>
            <a:endParaRPr lang="en-GB" b="0" i="0" u="none" strike="noStrike" dirty="0">
              <a:solidFill>
                <a:srgbClr val="000000"/>
              </a:solidFill>
              <a:effectLst/>
            </a:endParaRPr>
          </a:p>
          <a:p>
            <a:pPr algn="just"/>
            <a:r>
              <a:rPr lang="en-GB" b="0" i="0" u="none" strike="noStrike" dirty="0">
                <a:solidFill>
                  <a:srgbClr val="000000"/>
                </a:solidFill>
                <a:effectLst/>
              </a:rPr>
              <a:t>- </a:t>
            </a:r>
            <a:r>
              <a:rPr lang="en-GB" b="0" i="0" u="none" strike="noStrike" dirty="0" err="1">
                <a:solidFill>
                  <a:srgbClr val="000000"/>
                </a:solidFill>
                <a:effectLst/>
              </a:rPr>
              <a:t>Skipulagningu</a:t>
            </a:r>
            <a:r>
              <a:rPr lang="en-GB" b="0" i="0" u="none" strike="noStrike" dirty="0">
                <a:solidFill>
                  <a:srgbClr val="000000"/>
                </a:solidFill>
                <a:effectLst/>
              </a:rPr>
              <a:t> </a:t>
            </a:r>
            <a:r>
              <a:rPr lang="en-GB" b="0" i="0" u="none" strike="noStrike" dirty="0" err="1">
                <a:solidFill>
                  <a:srgbClr val="000000"/>
                </a:solidFill>
                <a:effectLst/>
              </a:rPr>
              <a:t>einstakra</a:t>
            </a:r>
            <a:r>
              <a:rPr lang="en-GB" b="0" i="0" u="none" strike="noStrike" dirty="0">
                <a:solidFill>
                  <a:srgbClr val="000000"/>
                </a:solidFill>
                <a:effectLst/>
              </a:rPr>
              <a:t> </a:t>
            </a:r>
            <a:r>
              <a:rPr lang="en-GB" b="0" i="0" u="none" strike="noStrike" dirty="0" err="1">
                <a:solidFill>
                  <a:srgbClr val="000000"/>
                </a:solidFill>
                <a:effectLst/>
              </a:rPr>
              <a:t>starfa</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skipulagsheildarinnar</a:t>
            </a:r>
            <a:r>
              <a:rPr lang="en-GB" b="0" i="0" u="none" strike="noStrike" dirty="0">
                <a:solidFill>
                  <a:srgbClr val="000000"/>
                </a:solidFill>
                <a:effectLst/>
              </a:rPr>
              <a:t>. Taka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ákvarðanir</a:t>
            </a:r>
            <a:r>
              <a:rPr lang="en-GB" b="0" i="0" u="none" strike="noStrike" dirty="0">
                <a:solidFill>
                  <a:srgbClr val="000000"/>
                </a:solidFill>
                <a:effectLst/>
              </a:rPr>
              <a:t> um </a:t>
            </a:r>
            <a:r>
              <a:rPr lang="en-GB" b="0" i="0" u="none" strike="noStrike" dirty="0" err="1">
                <a:solidFill>
                  <a:srgbClr val="000000"/>
                </a:solidFill>
                <a:effectLst/>
              </a:rPr>
              <a:t>skyldur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r>
              <a:rPr lang="en-GB" b="0" i="0" u="none" strike="noStrike" dirty="0" err="1">
                <a:solidFill>
                  <a:srgbClr val="000000"/>
                </a:solidFill>
                <a:effectLst/>
              </a:rPr>
              <a:t>einstakra</a:t>
            </a:r>
            <a:r>
              <a:rPr lang="en-GB" b="0" i="0" u="none" strike="noStrike" dirty="0">
                <a:solidFill>
                  <a:srgbClr val="000000"/>
                </a:solidFill>
                <a:effectLst/>
              </a:rPr>
              <a:t> </a:t>
            </a:r>
            <a:r>
              <a:rPr lang="en-GB" b="0" i="0" u="none" strike="noStrike" dirty="0" err="1">
                <a:solidFill>
                  <a:srgbClr val="000000"/>
                </a:solidFill>
                <a:effectLst/>
              </a:rPr>
              <a:t>starfa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hvernig</a:t>
            </a:r>
            <a:r>
              <a:rPr lang="en-GB" b="0" i="0" u="none" strike="noStrike" dirty="0">
                <a:solidFill>
                  <a:srgbClr val="000000"/>
                </a:solidFill>
                <a:effectLst/>
              </a:rPr>
              <a:t> </a:t>
            </a:r>
            <a:r>
              <a:rPr lang="en-GB" b="0" i="0" u="none" strike="noStrike" dirty="0" err="1">
                <a:solidFill>
                  <a:srgbClr val="000000"/>
                </a:solidFill>
                <a:effectLst/>
              </a:rPr>
              <a:t>skyldur</a:t>
            </a:r>
            <a:r>
              <a:rPr lang="en-GB" b="0" i="0" u="none" strike="noStrike" dirty="0">
                <a:solidFill>
                  <a:srgbClr val="000000"/>
                </a:solidFill>
                <a:effectLst/>
              </a:rPr>
              <a:t> </a:t>
            </a:r>
            <a:r>
              <a:rPr lang="en-GB" b="0" i="0" u="none" strike="noStrike" dirty="0" err="1">
                <a:solidFill>
                  <a:srgbClr val="000000"/>
                </a:solidFill>
                <a:effectLst/>
              </a:rPr>
              <a:t>skulu</a:t>
            </a:r>
            <a:r>
              <a:rPr lang="en-GB" b="0" i="0" u="none" strike="noStrike" dirty="0">
                <a:solidFill>
                  <a:srgbClr val="000000"/>
                </a:solidFill>
                <a:effectLst/>
              </a:rPr>
              <a:t> </a:t>
            </a:r>
            <a:r>
              <a:rPr lang="en-GB" b="0" i="0" u="none" strike="noStrike" dirty="0" err="1">
                <a:solidFill>
                  <a:srgbClr val="000000"/>
                </a:solidFill>
                <a:effectLst/>
              </a:rPr>
              <a:t>framkvæmdar</a:t>
            </a:r>
            <a:r>
              <a:rPr lang="en-GB" b="0" i="0" u="none" strike="noStrike" dirty="0">
                <a:solidFill>
                  <a:srgbClr val="000000"/>
                </a:solidFill>
                <a:effectLst/>
              </a:rPr>
              <a:t>. </a:t>
            </a:r>
            <a:r>
              <a:rPr lang="en-GB" b="0" i="0" u="none" strike="noStrike" dirty="0" err="1">
                <a:solidFill>
                  <a:srgbClr val="000000"/>
                </a:solidFill>
                <a:effectLst/>
              </a:rPr>
              <a:t>Ákvarðanir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teknar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um </a:t>
            </a:r>
            <a:r>
              <a:rPr lang="en-GB" b="0" i="0" u="none" strike="noStrike" dirty="0" err="1">
                <a:solidFill>
                  <a:srgbClr val="000000"/>
                </a:solidFill>
                <a:effectLst/>
              </a:rPr>
              <a:t>eðli</a:t>
            </a:r>
            <a:r>
              <a:rPr lang="en-GB" b="0" i="0" u="none" strike="noStrike" dirty="0">
                <a:solidFill>
                  <a:srgbClr val="000000"/>
                </a:solidFill>
                <a:effectLst/>
              </a:rPr>
              <a:t> </a:t>
            </a:r>
            <a:r>
              <a:rPr lang="en-GB" b="0" i="0" u="none" strike="noStrike" dirty="0" err="1">
                <a:solidFill>
                  <a:srgbClr val="000000"/>
                </a:solidFill>
                <a:effectLst/>
              </a:rPr>
              <a:t>starfa</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skipulagsheildarinnar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almennt</a:t>
            </a:r>
            <a:r>
              <a:rPr lang="en-GB" b="0" i="0" u="none" strike="noStrike" dirty="0">
                <a:solidFill>
                  <a:srgbClr val="000000"/>
                </a:solidFill>
                <a:effectLst/>
              </a:rPr>
              <a:t> </a:t>
            </a:r>
            <a:r>
              <a:rPr lang="en-GB" b="0" i="0" u="none" strike="noStrike" dirty="0" err="1">
                <a:solidFill>
                  <a:srgbClr val="000000"/>
                </a:solidFill>
                <a:effectLst/>
              </a:rPr>
              <a:t>kallaðar</a:t>
            </a:r>
            <a:r>
              <a:rPr lang="en-GB" b="0" i="0" u="none" strike="noStrike" dirty="0">
                <a:solidFill>
                  <a:srgbClr val="000000"/>
                </a:solidFill>
                <a:effectLst/>
              </a:rPr>
              <a:t> „</a:t>
            </a:r>
            <a:r>
              <a:rPr lang="en-GB" b="0" i="0" u="none" strike="noStrike" dirty="0" err="1">
                <a:solidFill>
                  <a:srgbClr val="000000"/>
                </a:solidFill>
                <a:effectLst/>
              </a:rPr>
              <a:t>vinnuskipulagsákvarðanir</a:t>
            </a:r>
            <a:r>
              <a:rPr lang="en-GB" b="0" i="0" u="none" strike="noStrike" dirty="0">
                <a:solidFill>
                  <a:srgbClr val="000000"/>
                </a:solidFill>
                <a:effectLst/>
              </a:rPr>
              <a:t>“.</a:t>
            </a:r>
          </a:p>
          <a:p>
            <a:pPr algn="just"/>
            <a:r>
              <a:rPr lang="en-GB" b="0" i="0" u="none" strike="noStrike" dirty="0">
                <a:solidFill>
                  <a:srgbClr val="000000"/>
                </a:solidFill>
                <a:effectLst/>
              </a:rPr>
              <a:t>- </a:t>
            </a:r>
            <a:r>
              <a:rPr lang="en-GB" b="0" i="0" u="none" strike="noStrike" dirty="0" err="1">
                <a:solidFill>
                  <a:srgbClr val="000000"/>
                </a:solidFill>
                <a:effectLst/>
              </a:rPr>
              <a:t>Skipulagningu</a:t>
            </a:r>
            <a:r>
              <a:rPr lang="en-GB" b="0" i="0" u="none" strike="noStrike" dirty="0">
                <a:solidFill>
                  <a:srgbClr val="000000"/>
                </a:solidFill>
                <a:effectLst/>
              </a:rPr>
              <a:t> </a:t>
            </a:r>
            <a:r>
              <a:rPr lang="en-GB" b="0" i="0" u="none" strike="noStrike" dirty="0" err="1">
                <a:solidFill>
                  <a:srgbClr val="000000"/>
                </a:solidFill>
                <a:effectLst/>
              </a:rPr>
              <a:t>skipulagsstigs</a:t>
            </a:r>
            <a:r>
              <a:rPr lang="en-GB" b="0" i="0" u="none" strike="noStrike" dirty="0">
                <a:solidFill>
                  <a:srgbClr val="000000"/>
                </a:solidFill>
                <a:effectLst/>
              </a:rPr>
              <a:t>, </a:t>
            </a:r>
            <a:r>
              <a:rPr lang="en-GB" b="0" i="0" u="none" strike="noStrike" dirty="0" err="1">
                <a:solidFill>
                  <a:srgbClr val="000000"/>
                </a:solidFill>
                <a:effectLst/>
              </a:rPr>
              <a:t>hvernig</a:t>
            </a:r>
            <a:r>
              <a:rPr lang="en-GB" b="0" i="0" u="none" strike="noStrike" dirty="0">
                <a:solidFill>
                  <a:srgbClr val="000000"/>
                </a:solidFill>
                <a:effectLst/>
              </a:rPr>
              <a:t> </a:t>
            </a:r>
            <a:r>
              <a:rPr lang="en-GB" b="0" i="0" u="none" strike="noStrike" dirty="0" err="1">
                <a:solidFill>
                  <a:srgbClr val="000000"/>
                </a:solidFill>
                <a:effectLst/>
              </a:rPr>
              <a:t>ákveða</a:t>
            </a:r>
            <a:r>
              <a:rPr lang="en-GB" b="0" i="0" u="none" strike="noStrike" dirty="0">
                <a:solidFill>
                  <a:srgbClr val="000000"/>
                </a:solidFill>
                <a:effectLst/>
              </a:rPr>
              <a:t> </a:t>
            </a:r>
            <a:r>
              <a:rPr lang="en-GB" b="0" i="0" u="none" strike="noStrike" dirty="0" err="1">
                <a:solidFill>
                  <a:srgbClr val="000000"/>
                </a:solidFill>
                <a:effectLst/>
              </a:rPr>
              <a:t>skuli</a:t>
            </a:r>
            <a:r>
              <a:rPr lang="en-GB" b="0" i="0" u="none" strike="noStrike" dirty="0">
                <a:solidFill>
                  <a:srgbClr val="000000"/>
                </a:solidFill>
                <a:effectLst/>
              </a:rPr>
              <a:t> </a:t>
            </a:r>
            <a:r>
              <a:rPr lang="en-GB" b="0" i="0" u="none" strike="noStrike" dirty="0" err="1">
                <a:solidFill>
                  <a:srgbClr val="000000"/>
                </a:solidFill>
                <a:effectLst/>
              </a:rPr>
              <a:t>hvernig</a:t>
            </a:r>
            <a:r>
              <a:rPr lang="en-GB" b="0" i="0" u="none" strike="noStrike" dirty="0">
                <a:solidFill>
                  <a:srgbClr val="000000"/>
                </a:solidFill>
                <a:effectLst/>
              </a:rPr>
              <a:t> best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klasa</a:t>
            </a:r>
            <a:r>
              <a:rPr lang="en-GB" b="0" i="0" u="none" strike="noStrike" dirty="0">
                <a:solidFill>
                  <a:srgbClr val="000000"/>
                </a:solidFill>
                <a:effectLst/>
              </a:rPr>
              <a:t>, </a:t>
            </a:r>
            <a:r>
              <a:rPr lang="en-GB" b="0" i="0" u="none" strike="noStrike" dirty="0" err="1">
                <a:solidFill>
                  <a:srgbClr val="000000"/>
                </a:solidFill>
                <a:effectLst/>
              </a:rPr>
              <a:t>störf</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deildir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samhæfa</a:t>
            </a:r>
            <a:r>
              <a:rPr lang="en-GB" b="0" i="0" u="none" strike="noStrike" dirty="0">
                <a:solidFill>
                  <a:srgbClr val="000000"/>
                </a:solidFill>
                <a:effectLst/>
              </a:rPr>
              <a:t> </a:t>
            </a:r>
            <a:r>
              <a:rPr lang="en-GB" b="0" i="0" u="none" strike="noStrike" dirty="0" err="1">
                <a:solidFill>
                  <a:srgbClr val="000000"/>
                </a:solidFill>
                <a:effectLst/>
              </a:rPr>
              <a:t>vinnuna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árangursríkan</a:t>
            </a:r>
            <a:r>
              <a:rPr lang="en-GB" b="0" i="0" u="none" strike="noStrike" dirty="0">
                <a:solidFill>
                  <a:srgbClr val="000000"/>
                </a:solidFill>
                <a:effectLst/>
              </a:rPr>
              <a:t> </a:t>
            </a:r>
            <a:r>
              <a:rPr lang="en-GB" b="0" i="0" u="none" strike="noStrike" dirty="0" err="1">
                <a:solidFill>
                  <a:srgbClr val="000000"/>
                </a:solidFill>
                <a:effectLst/>
              </a:rPr>
              <a:t>hátt</a:t>
            </a:r>
            <a:r>
              <a:rPr lang="en-GB" b="0" i="0" u="none" strike="noStrike" dirty="0">
                <a:solidFill>
                  <a:srgbClr val="000000"/>
                </a:solidFill>
                <a:effectLst/>
              </a:rPr>
              <a:t>. </a:t>
            </a:r>
            <a:endParaRPr lang="en-GB" dirty="0"/>
          </a:p>
        </p:txBody>
      </p:sp>
      <p:sp>
        <p:nvSpPr>
          <p:cNvPr id="8" name="TextBox 7">
            <a:extLst>
              <a:ext uri="{FF2B5EF4-FFF2-40B4-BE49-F238E27FC236}">
                <a16:creationId xmlns:a16="http://schemas.microsoft.com/office/drawing/2014/main" id="{265BEDF6-AB75-48F8-97D8-D27CF6020656}"/>
              </a:ext>
            </a:extLst>
          </p:cNvPr>
          <p:cNvSpPr txBox="1"/>
          <p:nvPr/>
        </p:nvSpPr>
        <p:spPr>
          <a:xfrm>
            <a:off x="720712" y="5121317"/>
            <a:ext cx="10919352" cy="923330"/>
          </a:xfrm>
          <a:prstGeom prst="rect">
            <a:avLst/>
          </a:prstGeom>
          <a:noFill/>
        </p:spPr>
        <p:txBody>
          <a:bodyPr wrap="square" rtlCol="0">
            <a:spAutoFit/>
          </a:bodyPr>
          <a:lstStyle/>
          <a:p>
            <a:pPr algn="just"/>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undanförnum</a:t>
            </a:r>
            <a:r>
              <a:rPr lang="en-GB" b="0" i="0" u="none" strike="noStrike" dirty="0">
                <a:solidFill>
                  <a:srgbClr val="000000"/>
                </a:solidFill>
                <a:effectLst/>
              </a:rPr>
              <a:t> </a:t>
            </a:r>
            <a:r>
              <a:rPr lang="en-GB" b="0" i="0" u="none" strike="noStrike" dirty="0" err="1">
                <a:solidFill>
                  <a:srgbClr val="000000"/>
                </a:solidFill>
                <a:effectLst/>
              </a:rPr>
              <a:t>árum</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margar</a:t>
            </a:r>
            <a:r>
              <a:rPr lang="en-GB" b="0" i="0" u="none" strike="noStrike" dirty="0">
                <a:solidFill>
                  <a:srgbClr val="000000"/>
                </a:solidFill>
                <a:effectLst/>
              </a:rPr>
              <a:t> </a:t>
            </a:r>
            <a:r>
              <a:rPr lang="en-GB" b="0" i="0" u="none" strike="noStrike" dirty="0" err="1">
                <a:solidFill>
                  <a:srgbClr val="000000"/>
                </a:solidFill>
                <a:effectLst/>
              </a:rPr>
              <a:t>stofnanir</a:t>
            </a:r>
            <a:r>
              <a:rPr lang="en-GB" b="0" i="0" u="none" strike="noStrike" dirty="0">
                <a:solidFill>
                  <a:srgbClr val="000000"/>
                </a:solidFill>
                <a:effectLst/>
              </a:rPr>
              <a:t> </a:t>
            </a:r>
            <a:r>
              <a:rPr lang="en-GB" b="0" i="0" u="none" strike="noStrike" dirty="0" err="1">
                <a:solidFill>
                  <a:srgbClr val="000000"/>
                </a:solidFill>
                <a:effectLst/>
              </a:rPr>
              <a:t>reynt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finna</a:t>
            </a:r>
            <a:r>
              <a:rPr lang="en-GB" b="0" i="0" u="none" strike="noStrike" dirty="0">
                <a:solidFill>
                  <a:srgbClr val="000000"/>
                </a:solidFill>
                <a:effectLst/>
              </a:rPr>
              <a:t> </a:t>
            </a:r>
            <a:r>
              <a:rPr lang="en-GB" b="0" i="0" u="none" strike="noStrike" dirty="0" err="1">
                <a:solidFill>
                  <a:srgbClr val="000000"/>
                </a:solidFill>
                <a:effectLst/>
              </a:rPr>
              <a:t>jafnvægi</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milli </a:t>
            </a:r>
            <a:r>
              <a:rPr lang="en-GB" b="0" i="0" u="none" strike="noStrike" dirty="0" err="1">
                <a:solidFill>
                  <a:srgbClr val="000000"/>
                </a:solidFill>
                <a:effectLst/>
              </a:rPr>
              <a:t>þarfar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sérhæfingu</a:t>
            </a:r>
            <a:r>
              <a:rPr lang="en-GB" b="0" i="0" u="none" strike="noStrike" dirty="0">
                <a:solidFill>
                  <a:srgbClr val="000000"/>
                </a:solidFill>
                <a:effectLst/>
              </a:rPr>
              <a:t> </a:t>
            </a:r>
            <a:r>
              <a:rPr lang="en-GB" b="0" i="0" u="none" strike="noStrike" dirty="0" err="1">
                <a:solidFill>
                  <a:srgbClr val="000000"/>
                </a:solidFill>
                <a:effectLst/>
              </a:rPr>
              <a:t>starfsmanna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þarfar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sjálfræði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fjölbreytni</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störfum</a:t>
            </a:r>
            <a:r>
              <a:rPr lang="en-GB" b="0" i="0" u="none" strike="noStrike" dirty="0">
                <a:solidFill>
                  <a:srgbClr val="000000"/>
                </a:solidFill>
                <a:effectLst/>
              </a:rPr>
              <a:t>. </a:t>
            </a:r>
            <a:r>
              <a:rPr lang="en-GB" b="0" i="0" u="none" strike="noStrike" dirty="0" err="1">
                <a:solidFill>
                  <a:srgbClr val="000000"/>
                </a:solidFill>
                <a:effectLst/>
              </a:rPr>
              <a:t>Mörg</a:t>
            </a:r>
            <a:r>
              <a:rPr lang="en-GB" b="0" i="0" u="none" strike="noStrike" dirty="0">
                <a:solidFill>
                  <a:srgbClr val="000000"/>
                </a:solidFill>
                <a:effectLst/>
              </a:rPr>
              <a:t> </a:t>
            </a:r>
            <a:r>
              <a:rPr lang="en-GB" b="0" i="0" u="none" strike="noStrike" dirty="0" err="1">
                <a:solidFill>
                  <a:srgbClr val="000000"/>
                </a:solidFill>
                <a:effectLst/>
              </a:rPr>
              <a:t>störf</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nú</a:t>
            </a:r>
            <a:r>
              <a:rPr lang="en-GB" b="0" i="0" u="none" strike="noStrike" dirty="0">
                <a:solidFill>
                  <a:srgbClr val="000000"/>
                </a:solidFill>
                <a:effectLst/>
              </a:rPr>
              <a:t> </a:t>
            </a:r>
            <a:r>
              <a:rPr lang="en-GB" b="0" i="0" u="none" strike="noStrike" dirty="0" err="1">
                <a:solidFill>
                  <a:srgbClr val="000000"/>
                </a:solidFill>
                <a:effectLst/>
              </a:rPr>
              <a:t>hönnuð</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huga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þau</a:t>
            </a:r>
            <a:r>
              <a:rPr lang="en-GB" b="0" i="0" u="none" strike="noStrike" dirty="0">
                <a:solidFill>
                  <a:srgbClr val="000000"/>
                </a:solidFill>
                <a:effectLst/>
              </a:rPr>
              <a:t> </a:t>
            </a:r>
            <a:r>
              <a:rPr lang="en-GB" b="0" i="0" u="none" strike="noStrike" dirty="0" err="1">
                <a:solidFill>
                  <a:srgbClr val="000000"/>
                </a:solidFill>
                <a:effectLst/>
              </a:rPr>
              <a:t>byggist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hugmyndum</a:t>
            </a:r>
            <a:r>
              <a:rPr lang="en-GB" b="0" i="0" u="none" strike="noStrike" dirty="0">
                <a:solidFill>
                  <a:srgbClr val="000000"/>
                </a:solidFill>
                <a:effectLst/>
              </a:rPr>
              <a:t> um </a:t>
            </a:r>
            <a:r>
              <a:rPr lang="en-GB" b="1" i="0" u="none" strike="noStrike" dirty="0" err="1">
                <a:solidFill>
                  <a:srgbClr val="000000"/>
                </a:solidFill>
                <a:effectLst/>
              </a:rPr>
              <a:t>valdeflingu</a:t>
            </a:r>
            <a:r>
              <a:rPr lang="en-GB" b="1" i="0" u="none" strike="noStrike" dirty="0">
                <a:solidFill>
                  <a:srgbClr val="000000"/>
                </a:solidFill>
                <a:effectLst/>
              </a:rPr>
              <a:t>, </a:t>
            </a:r>
            <a:r>
              <a:rPr lang="en-GB" b="1" i="0" u="none" strike="noStrike" dirty="0" err="1">
                <a:solidFill>
                  <a:srgbClr val="000000"/>
                </a:solidFill>
                <a:effectLst/>
              </a:rPr>
              <a:t>starfsauðgun</a:t>
            </a:r>
            <a:r>
              <a:rPr lang="en-GB" b="1" i="0" u="none" strike="noStrike" dirty="0">
                <a:solidFill>
                  <a:srgbClr val="000000"/>
                </a:solidFill>
                <a:effectLst/>
              </a:rPr>
              <a:t> (</a:t>
            </a:r>
            <a:r>
              <a:rPr lang="en-GB" b="0" i="0" u="none" strike="noStrike" dirty="0">
                <a:solidFill>
                  <a:srgbClr val="000000"/>
                </a:solidFill>
                <a:effectLst/>
              </a:rPr>
              <a:t>job enrichment)</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samvinnu</a:t>
            </a:r>
            <a:r>
              <a:rPr lang="en-GB" b="1" i="0" u="none" strike="noStrike" dirty="0">
                <a:solidFill>
                  <a:srgbClr val="000000"/>
                </a:solidFill>
                <a:effectLst/>
              </a:rPr>
              <a:t>. </a:t>
            </a:r>
            <a:endParaRPr lang="en-GB" b="1" dirty="0"/>
          </a:p>
        </p:txBody>
      </p:sp>
    </p:spTree>
    <p:extLst>
      <p:ext uri="{BB962C8B-B14F-4D97-AF65-F5344CB8AC3E}">
        <p14:creationId xmlns:p14="http://schemas.microsoft.com/office/powerpoint/2010/main" val="92316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659453-9B72-0081-3E33-B77F171AC8E5}"/>
              </a:ext>
            </a:extLst>
          </p:cNvPr>
          <p:cNvSpPr txBox="1"/>
          <p:nvPr/>
        </p:nvSpPr>
        <p:spPr>
          <a:xfrm>
            <a:off x="786443" y="363088"/>
            <a:ext cx="4993241" cy="430887"/>
          </a:xfrm>
          <a:prstGeom prst="rect">
            <a:avLst/>
          </a:prstGeom>
          <a:noFill/>
        </p:spPr>
        <p:txBody>
          <a:bodyPr wrap="square" rtlCol="0">
            <a:spAutoFit/>
          </a:bodyPr>
          <a:lstStyle/>
          <a:p>
            <a:r>
              <a:rPr lang="en-GB" sz="2200" b="1" dirty="0"/>
              <a:t>WBS - Work Breakdown Structure</a:t>
            </a:r>
          </a:p>
        </p:txBody>
      </p:sp>
      <p:sp>
        <p:nvSpPr>
          <p:cNvPr id="5" name="TextBox 4">
            <a:extLst>
              <a:ext uri="{FF2B5EF4-FFF2-40B4-BE49-F238E27FC236}">
                <a16:creationId xmlns:a16="http://schemas.microsoft.com/office/drawing/2014/main" id="{CDFA3BA8-F11C-8324-050D-8A7E792CFF7E}"/>
              </a:ext>
            </a:extLst>
          </p:cNvPr>
          <p:cNvSpPr txBox="1"/>
          <p:nvPr/>
        </p:nvSpPr>
        <p:spPr>
          <a:xfrm>
            <a:off x="786443" y="1534119"/>
            <a:ext cx="1325367" cy="671915"/>
          </a:xfrm>
          <a:prstGeom prst="rect">
            <a:avLst/>
          </a:prstGeom>
          <a:noFill/>
        </p:spPr>
        <p:txBody>
          <a:bodyPr wrap="square" rtlCol="0">
            <a:spAutoFit/>
          </a:bodyPr>
          <a:lstStyle/>
          <a:p>
            <a:pPr>
              <a:lnSpc>
                <a:spcPct val="107000"/>
              </a:lnSpc>
              <a:spcAft>
                <a:spcPts val="800"/>
              </a:spcAft>
              <a:tabLst>
                <a:tab pos="704850" algn="l"/>
              </a:tabLst>
            </a:pPr>
            <a:r>
              <a:rPr lang="en-GB" b="1" dirty="0" err="1">
                <a:latin typeface="Calibri" panose="020F0502020204030204" pitchFamily="34" charset="0"/>
                <a:ea typeface="Calibri" panose="020F0502020204030204" pitchFamily="34" charset="0"/>
                <a:cs typeface="Times New Roman" panose="02020603050405020304" pitchFamily="18" charset="0"/>
              </a:rPr>
              <a:t>Hvað</a:t>
            </a:r>
            <a:r>
              <a:rPr lang="en-GB" b="1" dirty="0">
                <a:latin typeface="Calibri" panose="020F0502020204030204" pitchFamily="34" charset="0"/>
                <a:ea typeface="Calibri" panose="020F0502020204030204" pitchFamily="34" charset="0"/>
                <a:cs typeface="Times New Roman" panose="02020603050405020304" pitchFamily="18" charset="0"/>
              </a:rPr>
              <a:t> er WHS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B47FBA-344A-7900-3C41-524B085BC8BD}"/>
              </a:ext>
            </a:extLst>
          </p:cNvPr>
          <p:cNvSpPr txBox="1"/>
          <p:nvPr/>
        </p:nvSpPr>
        <p:spPr>
          <a:xfrm>
            <a:off x="739739" y="5065412"/>
            <a:ext cx="2219218" cy="774507"/>
          </a:xfrm>
          <a:prstGeom prst="rect">
            <a:avLst/>
          </a:prstGeom>
          <a:noFill/>
        </p:spPr>
        <p:txBody>
          <a:bodyPr wrap="square" rtlCol="0">
            <a:spAutoFit/>
          </a:bodyPr>
          <a:lstStyle/>
          <a:p>
            <a:pPr>
              <a:lnSpc>
                <a:spcPct val="107000"/>
              </a:lnSpc>
              <a:spcAft>
                <a:spcPts val="800"/>
              </a:spcAft>
              <a:tabLst>
                <a:tab pos="704850" algn="l"/>
              </a:tabLst>
            </a:pPr>
            <a:r>
              <a:rPr lang="en-GB" b="1" dirty="0" err="1">
                <a:latin typeface="Calibri" panose="020F0502020204030204" pitchFamily="34" charset="0"/>
                <a:ea typeface="Calibri" panose="020F0502020204030204" pitchFamily="34" charset="0"/>
                <a:cs typeface="Times New Roman" panose="02020603050405020304" pitchFamily="18" charset="0"/>
              </a:rPr>
              <a:t>Til</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err="1">
                <a:latin typeface="Calibri" panose="020F0502020204030204" pitchFamily="34" charset="0"/>
                <a:ea typeface="Calibri" panose="020F0502020204030204" pitchFamily="34" charset="0"/>
                <a:cs typeface="Times New Roman" panose="02020603050405020304" pitchFamily="18" charset="0"/>
              </a:rPr>
              <a:t>hvers</a:t>
            </a:r>
            <a:r>
              <a:rPr lang="en-GB" b="1" dirty="0">
                <a:latin typeface="Calibri" panose="020F0502020204030204" pitchFamily="34" charset="0"/>
                <a:ea typeface="Calibri" panose="020F0502020204030204" pitchFamily="34" charset="0"/>
                <a:cs typeface="Times New Roman" panose="02020603050405020304" pitchFamily="18" charset="0"/>
              </a:rPr>
              <a:t> er </a:t>
            </a:r>
            <a:r>
              <a:rPr lang="en-GB" b="1" dirty="0" err="1">
                <a:latin typeface="Calibri" panose="020F0502020204030204" pitchFamily="34" charset="0"/>
                <a:ea typeface="Calibri" panose="020F0502020204030204" pitchFamily="34" charset="0"/>
                <a:cs typeface="Times New Roman" panose="02020603050405020304" pitchFamily="18" charset="0"/>
              </a:rPr>
              <a:t>það</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err="1">
                <a:latin typeface="Calibri" panose="020F0502020204030204" pitchFamily="34" charset="0"/>
                <a:ea typeface="Calibri" panose="020F0502020204030204" pitchFamily="34" charset="0"/>
                <a:cs typeface="Times New Roman" panose="02020603050405020304" pitchFamily="18" charset="0"/>
              </a:rPr>
              <a:t>nýtt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tabLst>
                <a:tab pos="704850" algn="l"/>
              </a:tabLst>
            </a:pPr>
            <a:endParaRPr lang="en-GB" dirty="0"/>
          </a:p>
        </p:txBody>
      </p:sp>
      <p:sp>
        <p:nvSpPr>
          <p:cNvPr id="7" name="TextBox 6">
            <a:extLst>
              <a:ext uri="{FF2B5EF4-FFF2-40B4-BE49-F238E27FC236}">
                <a16:creationId xmlns:a16="http://schemas.microsoft.com/office/drawing/2014/main" id="{C4C404D7-CE15-611F-09D7-40D18A97AE55}"/>
              </a:ext>
            </a:extLst>
          </p:cNvPr>
          <p:cNvSpPr txBox="1"/>
          <p:nvPr/>
        </p:nvSpPr>
        <p:spPr>
          <a:xfrm>
            <a:off x="2753475" y="5077113"/>
            <a:ext cx="3760342" cy="375552"/>
          </a:xfrm>
          <a:prstGeom prst="rect">
            <a:avLst/>
          </a:prstGeom>
          <a:noFill/>
        </p:spPr>
        <p:txBody>
          <a:bodyPr wrap="square" rtlCol="0">
            <a:spAutoFit/>
          </a:bodyPr>
          <a:lstStyle/>
          <a:p>
            <a:pPr>
              <a:lnSpc>
                <a:spcPct val="107000"/>
              </a:lnSpc>
              <a:spcAft>
                <a:spcPts val="800"/>
              </a:spcAft>
              <a:tabLst>
                <a:tab pos="704850" algn="l"/>
              </a:tabLs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Verkfæri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hægt</a:t>
            </a:r>
            <a:r>
              <a:rPr lang="en-GB" sz="1800" dirty="0">
                <a:effectLst/>
                <a:latin typeface="Calibri" panose="020F0502020204030204" pitchFamily="34" charset="0"/>
                <a:ea typeface="Calibri" panose="020F0502020204030204" pitchFamily="34" charset="0"/>
                <a:cs typeface="Times New Roman" panose="02020603050405020304" pitchFamily="18" charset="0"/>
              </a:rPr>
              <a:t> er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a:t>
            </a:r>
            <a:r>
              <a:rPr lang="en-GB" dirty="0" err="1">
                <a:latin typeface="Calibri" panose="020F0502020204030204" pitchFamily="34" charset="0"/>
                <a:ea typeface="Calibri" panose="020F0502020204030204" pitchFamily="34" charset="0"/>
                <a:cs typeface="Times New Roman" panose="02020603050405020304" pitchFamily="18" charset="0"/>
              </a:rPr>
              <a:t>ýta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til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að</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6C4F9642-0197-5591-8D98-C184CE56379F}"/>
              </a:ext>
            </a:extLst>
          </p:cNvPr>
          <p:cNvSpPr txBox="1"/>
          <p:nvPr/>
        </p:nvSpPr>
        <p:spPr>
          <a:xfrm>
            <a:off x="6678202" y="3943244"/>
            <a:ext cx="4643919" cy="2267737"/>
          </a:xfrm>
          <a:prstGeom prst="rect">
            <a:avLst/>
          </a:prstGeom>
          <a:noFill/>
        </p:spPr>
        <p:txBody>
          <a:bodyPr wrap="square" rtlCol="0">
            <a:spAutoFit/>
          </a:bodyPr>
          <a:lstStyle/>
          <a:p>
            <a:pPr marL="342900" indent="-342900">
              <a:lnSpc>
                <a:spcPct val="107000"/>
              </a:lnSpc>
              <a:spcAft>
                <a:spcPts val="800"/>
              </a:spcAft>
              <a:buAutoNum type="alphaLcParenR"/>
              <a:tabLst>
                <a:tab pos="704850" algn="l"/>
              </a:tabLst>
            </a:pPr>
            <a:r>
              <a:rPr lang="en-GB" b="0" i="0" u="none" strike="noStrike" dirty="0" err="1">
                <a:solidFill>
                  <a:srgbClr val="000000"/>
                </a:solidFill>
                <a:effectLst/>
              </a:rPr>
              <a:t>Tilgreina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fullu</a:t>
            </a:r>
            <a:r>
              <a:rPr lang="en-GB" b="0" i="0" u="none" strike="noStrike" dirty="0">
                <a:solidFill>
                  <a:srgbClr val="000000"/>
                </a:solidFill>
                <a:effectLst/>
              </a:rPr>
              <a:t> </a:t>
            </a:r>
            <a:r>
              <a:rPr lang="en-GB" b="0" i="0" u="none" strike="noStrike" dirty="0" err="1">
                <a:solidFill>
                  <a:srgbClr val="000000"/>
                </a:solidFill>
                <a:effectLst/>
              </a:rPr>
              <a:t>alla</a:t>
            </a:r>
            <a:r>
              <a:rPr lang="en-GB" b="0" i="0" u="none" strike="noStrike" dirty="0">
                <a:solidFill>
                  <a:srgbClr val="000000"/>
                </a:solidFill>
                <a:effectLst/>
              </a:rPr>
              <a:t> </a:t>
            </a:r>
            <a:r>
              <a:rPr lang="en-GB" b="0" i="0" u="none" strike="noStrike" dirty="0" err="1">
                <a:solidFill>
                  <a:srgbClr val="000000"/>
                </a:solidFill>
                <a:effectLst/>
              </a:rPr>
              <a:t>þætti</a:t>
            </a:r>
            <a:r>
              <a:rPr lang="en-GB" b="0" i="0" u="none" strike="noStrike" dirty="0">
                <a:solidFill>
                  <a:srgbClr val="000000"/>
                </a:solidFill>
                <a:effectLst/>
              </a:rPr>
              <a:t> </a:t>
            </a:r>
            <a:r>
              <a:rPr lang="en-GB" dirty="0" err="1">
                <a:solidFill>
                  <a:srgbClr val="000000"/>
                </a:solidFill>
              </a:rPr>
              <a:t>verkefnisins</a:t>
            </a:r>
            <a:r>
              <a:rPr lang="en-GB" b="0" i="0" u="none" strike="noStrike" dirty="0">
                <a:solidFill>
                  <a:srgbClr val="000000"/>
                </a:solidFill>
                <a:effectLst/>
              </a:rPr>
              <a:t> </a:t>
            </a:r>
          </a:p>
          <a:p>
            <a:pPr marL="342900" indent="-342900">
              <a:lnSpc>
                <a:spcPct val="107000"/>
              </a:lnSpc>
              <a:spcAft>
                <a:spcPts val="800"/>
              </a:spcAft>
              <a:buAutoNum type="alphaLcParenR"/>
              <a:tabLst>
                <a:tab pos="704850" algn="l"/>
              </a:tabLst>
            </a:pPr>
            <a:r>
              <a:rPr lang="en-GB"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Úthluta</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ábyrð</a:t>
            </a:r>
            <a:r>
              <a:rPr lang="en-GB"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AutoNum type="alphaLcParenR"/>
              <a:tabLst>
                <a:tab pos="704850" algn="l"/>
              </a:tabLst>
            </a:pPr>
            <a:r>
              <a:rPr lang="en-GB" b="0" i="0" u="none" strike="noStrike" dirty="0">
                <a:solidFill>
                  <a:srgbClr val="000000"/>
                </a:solidFill>
                <a:effectLst/>
              </a:rPr>
              <a:t>Gera </a:t>
            </a:r>
            <a:r>
              <a:rPr lang="en-GB" b="0" i="0" u="none" strike="noStrike" dirty="0" err="1">
                <a:solidFill>
                  <a:srgbClr val="000000"/>
                </a:solidFill>
                <a:effectLst/>
              </a:rPr>
              <a:t>vinnuáætlanir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hinum</a:t>
            </a:r>
            <a:r>
              <a:rPr lang="en-GB" b="0" i="0" u="none" strike="noStrike" dirty="0">
                <a:solidFill>
                  <a:srgbClr val="000000"/>
                </a:solidFill>
                <a:effectLst/>
              </a:rPr>
              <a:t> </a:t>
            </a:r>
            <a:r>
              <a:rPr lang="en-GB" b="0" i="0" u="none" strike="noStrike" dirty="0" err="1">
                <a:solidFill>
                  <a:srgbClr val="000000"/>
                </a:solidFill>
                <a:effectLst/>
              </a:rPr>
              <a:t>ýmsu</a:t>
            </a:r>
            <a:r>
              <a:rPr lang="en-GB" b="0" i="0" u="none" strike="noStrike" dirty="0">
                <a:solidFill>
                  <a:srgbClr val="000000"/>
                </a:solidFill>
                <a:effectLst/>
              </a:rPr>
              <a:t> </a:t>
            </a:r>
            <a:r>
              <a:rPr lang="en-GB" b="0" i="0" u="none" strike="noStrike" dirty="0" err="1">
                <a:solidFill>
                  <a:srgbClr val="000000"/>
                </a:solidFill>
                <a:effectLst/>
              </a:rPr>
              <a:t>stigum</a:t>
            </a:r>
            <a:r>
              <a:rPr lang="en-GB" b="0" i="0" u="none" strike="noStrike" dirty="0">
                <a:solidFill>
                  <a:srgbClr val="000000"/>
                </a:solidFill>
                <a:effectLst/>
              </a:rPr>
              <a:t> </a:t>
            </a:r>
            <a:r>
              <a:rPr lang="en-GB" b="0" i="0" u="none" strike="noStrike" dirty="0" err="1">
                <a:solidFill>
                  <a:srgbClr val="000000"/>
                </a:solidFill>
                <a:effectLst/>
              </a:rPr>
              <a:t>áætlunarinnar</a:t>
            </a:r>
            <a:r>
              <a:rPr lang="en-GB" b="0" i="0" u="none" strike="noStrike" dirty="0">
                <a:solidFill>
                  <a:srgbClr val="000000"/>
                </a:solidFill>
                <a:effectLst/>
              </a:rPr>
              <a:t>. </a:t>
            </a:r>
            <a:endParaRPr lang="en-GB" dirty="0">
              <a:solidFill>
                <a:srgbClr val="000000"/>
              </a:solidFill>
            </a:endParaRP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Búa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kostnaðaráætlun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70485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a:t>
            </a:r>
            <a:r>
              <a:rPr lang="en-GB" b="0" i="0" u="none" strike="noStrike" dirty="0">
                <a:solidFill>
                  <a:srgbClr val="000000"/>
                </a:solidFill>
                <a:effectLst/>
              </a:rPr>
              <a:t> </a:t>
            </a:r>
            <a:r>
              <a:rPr lang="en-GB" b="0" i="0" u="none" strike="noStrike" dirty="0" err="1">
                <a:solidFill>
                  <a:srgbClr val="000000"/>
                </a:solidFill>
                <a:effectLst/>
              </a:rPr>
              <a:t>Safna</a:t>
            </a:r>
            <a:r>
              <a:rPr lang="en-GB" b="0" i="0" u="none" strike="noStrike" dirty="0">
                <a:solidFill>
                  <a:srgbClr val="000000"/>
                </a:solidFill>
                <a:effectLst/>
              </a:rPr>
              <a:t> </a:t>
            </a:r>
            <a:r>
              <a:rPr lang="en-GB" b="0" i="0" u="none" strike="noStrike" dirty="0" err="1">
                <a:solidFill>
                  <a:srgbClr val="000000"/>
                </a:solidFill>
                <a:effectLst/>
              </a:rPr>
              <a:t>gögnum</a:t>
            </a:r>
            <a:r>
              <a:rPr lang="en-GB" b="0" i="0" u="none" strike="noStrike" dirty="0">
                <a:solidFill>
                  <a:srgbClr val="000000"/>
                </a:solidFill>
                <a:effectLst/>
              </a:rPr>
              <a:t> um </a:t>
            </a:r>
            <a:r>
              <a:rPr lang="en-GB" b="0" i="0" u="none" strike="noStrike" dirty="0" err="1">
                <a:solidFill>
                  <a:srgbClr val="000000"/>
                </a:solidFill>
                <a:effectLst/>
              </a:rPr>
              <a:t>framvindu</a:t>
            </a:r>
            <a:r>
              <a:rPr lang="en-GB" b="0" i="0" u="none" strike="noStrike" dirty="0">
                <a:solidFill>
                  <a:srgbClr val="000000"/>
                </a:solidFill>
                <a:effectLst/>
              </a:rPr>
              <a:t> </a:t>
            </a:r>
            <a:endParaRPr lang="en-GB" dirty="0"/>
          </a:p>
        </p:txBody>
      </p:sp>
      <p:sp>
        <p:nvSpPr>
          <p:cNvPr id="9" name="TextBox 8">
            <a:extLst>
              <a:ext uri="{FF2B5EF4-FFF2-40B4-BE49-F238E27FC236}">
                <a16:creationId xmlns:a16="http://schemas.microsoft.com/office/drawing/2014/main" id="{682D7A27-5156-1C20-FC46-B5787303ECD1}"/>
              </a:ext>
            </a:extLst>
          </p:cNvPr>
          <p:cNvSpPr txBox="1"/>
          <p:nvPr/>
        </p:nvSpPr>
        <p:spPr>
          <a:xfrm>
            <a:off x="2165390" y="1171007"/>
            <a:ext cx="9285271" cy="1200329"/>
          </a:xfrm>
          <a:prstGeom prst="rect">
            <a:avLst/>
          </a:prstGeom>
          <a:noFill/>
        </p:spPr>
        <p:txBody>
          <a:bodyPr wrap="square" rtlCol="0">
            <a:spAutoFit/>
          </a:bodyPr>
          <a:lstStyle/>
          <a:p>
            <a:pPr algn="just"/>
            <a:r>
              <a:rPr lang="en-GB" dirty="0" err="1"/>
              <a:t>Aðferð</a:t>
            </a:r>
            <a:r>
              <a:rPr lang="en-GB" dirty="0"/>
              <a:t> </a:t>
            </a:r>
            <a:r>
              <a:rPr lang="en-GB" dirty="0" err="1"/>
              <a:t>þar</a:t>
            </a:r>
            <a:r>
              <a:rPr lang="en-GB" dirty="0"/>
              <a:t> </a:t>
            </a:r>
            <a:r>
              <a:rPr lang="en-GB" dirty="0" err="1"/>
              <a:t>sem</a:t>
            </a:r>
            <a:r>
              <a:rPr lang="en-GB" dirty="0"/>
              <a:t> </a:t>
            </a:r>
            <a:r>
              <a:rPr lang="en-GB" dirty="0" err="1"/>
              <a:t>vinnu</a:t>
            </a:r>
            <a:r>
              <a:rPr lang="en-GB" dirty="0"/>
              <a:t> </a:t>
            </a:r>
            <a:r>
              <a:rPr lang="en-GB" dirty="0" err="1"/>
              <a:t>verkefnis</a:t>
            </a:r>
            <a:r>
              <a:rPr lang="en-GB" dirty="0"/>
              <a:t> er </a:t>
            </a:r>
            <a:r>
              <a:rPr lang="en-GB" dirty="0" err="1"/>
              <a:t>skipt</a:t>
            </a:r>
            <a:r>
              <a:rPr lang="en-GB" dirty="0"/>
              <a:t> </a:t>
            </a:r>
            <a:r>
              <a:rPr lang="en-GB" dirty="0" err="1"/>
              <a:t>niður</a:t>
            </a:r>
            <a:r>
              <a:rPr lang="en-GB" dirty="0"/>
              <a:t>. </a:t>
            </a:r>
            <a:r>
              <a:rPr lang="en-GB" dirty="0" err="1"/>
              <a:t>Hún</a:t>
            </a:r>
            <a:r>
              <a:rPr lang="en-GB" dirty="0"/>
              <a:t> </a:t>
            </a:r>
            <a:r>
              <a:rPr lang="en-GB" dirty="0" err="1"/>
              <a:t>byggir</a:t>
            </a:r>
            <a:r>
              <a:rPr lang="en-GB" dirty="0"/>
              <a:t> </a:t>
            </a:r>
            <a:r>
              <a:rPr lang="en-GB" dirty="0" err="1"/>
              <a:t>á</a:t>
            </a:r>
            <a:r>
              <a:rPr lang="en-GB" dirty="0"/>
              <a:t> </a:t>
            </a:r>
            <a:r>
              <a:rPr lang="en-GB" dirty="0" err="1"/>
              <a:t>stigskiptri</a:t>
            </a:r>
            <a:r>
              <a:rPr lang="en-GB" dirty="0"/>
              <a:t> </a:t>
            </a:r>
            <a:r>
              <a:rPr lang="en-GB" dirty="0" err="1"/>
              <a:t>nálgun</a:t>
            </a:r>
            <a:r>
              <a:rPr lang="en-GB" dirty="0"/>
              <a:t> </a:t>
            </a:r>
            <a:r>
              <a:rPr lang="en-GB" dirty="0" err="1"/>
              <a:t>á</a:t>
            </a:r>
            <a:r>
              <a:rPr lang="en-GB" dirty="0"/>
              <a:t> </a:t>
            </a:r>
            <a:r>
              <a:rPr lang="en-GB" dirty="0" err="1"/>
              <a:t>þeirri</a:t>
            </a:r>
            <a:r>
              <a:rPr lang="en-GB" dirty="0"/>
              <a:t> </a:t>
            </a:r>
            <a:r>
              <a:rPr lang="en-GB" dirty="0" err="1"/>
              <a:t>vinnu</a:t>
            </a:r>
            <a:r>
              <a:rPr lang="en-GB" dirty="0"/>
              <a:t> </a:t>
            </a:r>
            <a:r>
              <a:rPr lang="en-GB" dirty="0" err="1"/>
              <a:t>sem</a:t>
            </a:r>
            <a:r>
              <a:rPr lang="en-GB" dirty="0"/>
              <a:t> </a:t>
            </a:r>
            <a:r>
              <a:rPr lang="en-GB" dirty="0" err="1"/>
              <a:t>verkefnishópurinn</a:t>
            </a:r>
            <a:r>
              <a:rPr lang="en-GB" dirty="0"/>
              <a:t> </a:t>
            </a:r>
            <a:r>
              <a:rPr lang="en-GB" dirty="0" err="1"/>
              <a:t>á</a:t>
            </a:r>
            <a:r>
              <a:rPr lang="en-GB" dirty="0"/>
              <a:t> </a:t>
            </a:r>
            <a:r>
              <a:rPr lang="en-GB" dirty="0" err="1"/>
              <a:t>að</a:t>
            </a:r>
            <a:r>
              <a:rPr lang="en-GB" dirty="0"/>
              <a:t> </a:t>
            </a:r>
            <a:r>
              <a:rPr lang="en-GB" dirty="0" err="1"/>
              <a:t>inna</a:t>
            </a:r>
            <a:r>
              <a:rPr lang="en-GB" dirty="0"/>
              <a:t> </a:t>
            </a:r>
            <a:r>
              <a:rPr lang="en-GB" dirty="0" err="1"/>
              <a:t>af</a:t>
            </a:r>
            <a:r>
              <a:rPr lang="en-GB" dirty="0"/>
              <a:t> </a:t>
            </a:r>
            <a:r>
              <a:rPr lang="en-GB" dirty="0" err="1"/>
              <a:t>hendi</a:t>
            </a:r>
            <a:r>
              <a:rPr lang="en-GB" dirty="0"/>
              <a:t> </a:t>
            </a:r>
            <a:r>
              <a:rPr lang="en-GB" dirty="0" err="1"/>
              <a:t>til</a:t>
            </a:r>
            <a:r>
              <a:rPr lang="en-GB" dirty="0"/>
              <a:t> </a:t>
            </a:r>
            <a:r>
              <a:rPr lang="en-GB" dirty="0" err="1"/>
              <a:t>að</a:t>
            </a:r>
            <a:r>
              <a:rPr lang="en-GB" dirty="0"/>
              <a:t> </a:t>
            </a:r>
            <a:r>
              <a:rPr lang="en-GB" dirty="0" err="1"/>
              <a:t>ná</a:t>
            </a:r>
            <a:r>
              <a:rPr lang="en-GB" dirty="0"/>
              <a:t> </a:t>
            </a:r>
            <a:r>
              <a:rPr lang="en-GB" dirty="0" err="1"/>
              <a:t>markmiðum</a:t>
            </a:r>
            <a:r>
              <a:rPr lang="en-GB" dirty="0"/>
              <a:t> </a:t>
            </a:r>
            <a:r>
              <a:rPr lang="en-GB" dirty="0" err="1"/>
              <a:t>verkefnisins</a:t>
            </a:r>
            <a:r>
              <a:rPr lang="en-GB" dirty="0"/>
              <a:t> </a:t>
            </a:r>
            <a:r>
              <a:rPr lang="en-GB" dirty="0" err="1"/>
              <a:t>og</a:t>
            </a:r>
            <a:r>
              <a:rPr lang="en-GB" dirty="0"/>
              <a:t> </a:t>
            </a:r>
            <a:r>
              <a:rPr lang="en-GB" dirty="0" err="1"/>
              <a:t>skapa</a:t>
            </a:r>
            <a:r>
              <a:rPr lang="en-GB" dirty="0"/>
              <a:t> </a:t>
            </a:r>
            <a:r>
              <a:rPr lang="en-GB" dirty="0" err="1"/>
              <a:t>þær</a:t>
            </a:r>
            <a:r>
              <a:rPr lang="en-GB" dirty="0"/>
              <a:t> </a:t>
            </a:r>
            <a:r>
              <a:rPr lang="en-GB" dirty="0" err="1"/>
              <a:t>afurðir</a:t>
            </a:r>
            <a:r>
              <a:rPr lang="en-GB" dirty="0"/>
              <a:t> </a:t>
            </a:r>
            <a:r>
              <a:rPr lang="en-GB" dirty="0" err="1"/>
              <a:t>sem</a:t>
            </a:r>
            <a:r>
              <a:rPr lang="en-GB" dirty="0"/>
              <a:t> </a:t>
            </a:r>
            <a:r>
              <a:rPr lang="en-GB" dirty="0" err="1"/>
              <a:t>að</a:t>
            </a:r>
            <a:r>
              <a:rPr lang="en-GB" dirty="0"/>
              <a:t> var </a:t>
            </a:r>
            <a:r>
              <a:rPr lang="en-GB" dirty="0" err="1"/>
              <a:t>stefnt</a:t>
            </a:r>
            <a:r>
              <a:rPr lang="en-GB" dirty="0"/>
              <a:t>. </a:t>
            </a:r>
            <a:r>
              <a:rPr lang="en-GB" dirty="0" err="1"/>
              <a:t>Hvert</a:t>
            </a:r>
            <a:r>
              <a:rPr lang="en-GB" dirty="0"/>
              <a:t> </a:t>
            </a:r>
            <a:r>
              <a:rPr lang="en-GB" dirty="0" err="1"/>
              <a:t>stig</a:t>
            </a:r>
            <a:r>
              <a:rPr lang="en-GB" dirty="0"/>
              <a:t> WBS er </a:t>
            </a:r>
            <a:r>
              <a:rPr lang="en-GB" dirty="0" err="1"/>
              <a:t>þanig</a:t>
            </a:r>
            <a:r>
              <a:rPr lang="en-GB" dirty="0"/>
              <a:t> </a:t>
            </a:r>
            <a:r>
              <a:rPr lang="en-GB" dirty="0" err="1"/>
              <a:t>nákvæmari</a:t>
            </a:r>
            <a:r>
              <a:rPr lang="en-GB" dirty="0"/>
              <a:t> </a:t>
            </a:r>
            <a:r>
              <a:rPr lang="en-GB" dirty="0" err="1"/>
              <a:t>skilgreining</a:t>
            </a:r>
            <a:r>
              <a:rPr lang="en-GB" dirty="0"/>
              <a:t> </a:t>
            </a:r>
            <a:r>
              <a:rPr lang="en-GB" dirty="0" err="1"/>
              <a:t>á</a:t>
            </a:r>
            <a:r>
              <a:rPr lang="en-GB" dirty="0"/>
              <a:t> </a:t>
            </a:r>
            <a:r>
              <a:rPr lang="en-GB" dirty="0" err="1"/>
              <a:t>verkefninu</a:t>
            </a:r>
            <a:r>
              <a:rPr lang="en-GB" dirty="0"/>
              <a:t>. WBS </a:t>
            </a:r>
            <a:r>
              <a:rPr lang="en-GB" dirty="0" err="1"/>
              <a:t>stendur</a:t>
            </a:r>
            <a:r>
              <a:rPr lang="en-GB" dirty="0"/>
              <a:t> </a:t>
            </a:r>
            <a:r>
              <a:rPr lang="en-GB" dirty="0" err="1"/>
              <a:t>fyrir</a:t>
            </a:r>
            <a:r>
              <a:rPr lang="en-GB" dirty="0"/>
              <a:t> </a:t>
            </a:r>
            <a:r>
              <a:rPr lang="en-GB" dirty="0" err="1"/>
              <a:t>grundvallarskipulag</a:t>
            </a:r>
            <a:r>
              <a:rPr lang="en-GB" dirty="0"/>
              <a:t> </a:t>
            </a:r>
            <a:r>
              <a:rPr lang="en-GB" dirty="0" err="1"/>
              <a:t>til</a:t>
            </a:r>
            <a:r>
              <a:rPr lang="en-GB" dirty="0"/>
              <a:t> </a:t>
            </a:r>
            <a:r>
              <a:rPr lang="en-GB" dirty="0" err="1"/>
              <a:t>að</a:t>
            </a:r>
            <a:r>
              <a:rPr lang="en-GB" dirty="0"/>
              <a:t> </a:t>
            </a:r>
            <a:r>
              <a:rPr lang="en-GB" dirty="0" err="1"/>
              <a:t>samþætta</a:t>
            </a:r>
            <a:r>
              <a:rPr lang="en-GB" dirty="0"/>
              <a:t> </a:t>
            </a:r>
            <a:r>
              <a:rPr lang="en-GB" dirty="0" err="1"/>
              <a:t>mismunandi</a:t>
            </a:r>
            <a:r>
              <a:rPr lang="en-GB" dirty="0"/>
              <a:t> </a:t>
            </a:r>
            <a:r>
              <a:rPr lang="en-GB" dirty="0" err="1"/>
              <a:t>tegundir</a:t>
            </a:r>
            <a:r>
              <a:rPr lang="en-GB" dirty="0"/>
              <a:t> </a:t>
            </a:r>
            <a:r>
              <a:rPr lang="en-GB" dirty="0" err="1"/>
              <a:t>upplýsinga</a:t>
            </a:r>
            <a:r>
              <a:rPr lang="en-GB" dirty="0"/>
              <a:t>: </a:t>
            </a:r>
            <a:r>
              <a:rPr lang="en-GB" dirty="0" err="1"/>
              <a:t>tíma</a:t>
            </a:r>
            <a:r>
              <a:rPr lang="en-GB" dirty="0"/>
              <a:t>, </a:t>
            </a:r>
            <a:r>
              <a:rPr lang="en-GB" dirty="0" err="1"/>
              <a:t>kostnað</a:t>
            </a:r>
            <a:r>
              <a:rPr lang="en-GB" dirty="0"/>
              <a:t>, </a:t>
            </a:r>
            <a:r>
              <a:rPr lang="en-GB" dirty="0" err="1"/>
              <a:t>ábyrgð</a:t>
            </a:r>
            <a:r>
              <a:rPr lang="en-GB" dirty="0"/>
              <a:t>. </a:t>
            </a:r>
          </a:p>
        </p:txBody>
      </p:sp>
      <p:graphicFrame>
        <p:nvGraphicFramePr>
          <p:cNvPr id="2" name="Objeto 33">
            <a:extLst>
              <a:ext uri="{FF2B5EF4-FFF2-40B4-BE49-F238E27FC236}">
                <a16:creationId xmlns:a16="http://schemas.microsoft.com/office/drawing/2014/main" id="{6DA4FA01-1BAA-85DA-6B3B-0603F75CDCE6}"/>
              </a:ext>
            </a:extLst>
          </p:cNvPr>
          <p:cNvGraphicFramePr>
            <a:graphicFrameLocks noChangeAspect="1"/>
          </p:cNvGraphicFramePr>
          <p:nvPr>
            <p:extLst>
              <p:ext uri="{D42A27DB-BD31-4B8C-83A1-F6EECF244321}">
                <p14:modId xmlns:p14="http://schemas.microsoft.com/office/powerpoint/2010/main" val="1606507483"/>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6DA4FA01-1BAA-85DA-6B3B-0603F75CDCE6}"/>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42378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414B68-25EC-331D-8A7F-1E894EDAA4D4}"/>
              </a:ext>
            </a:extLst>
          </p:cNvPr>
          <p:cNvSpPr txBox="1"/>
          <p:nvPr/>
        </p:nvSpPr>
        <p:spPr>
          <a:xfrm>
            <a:off x="614597" y="377465"/>
            <a:ext cx="5481403" cy="430887"/>
          </a:xfrm>
          <a:prstGeom prst="rect">
            <a:avLst/>
          </a:prstGeom>
          <a:noFill/>
        </p:spPr>
        <p:txBody>
          <a:bodyPr wrap="square" rtlCol="0">
            <a:spAutoFit/>
          </a:bodyPr>
          <a:lstStyle/>
          <a:p>
            <a:r>
              <a:rPr lang="en-GB" sz="2200" b="1" dirty="0"/>
              <a:t>OBS, Organisational Breakdown Structure </a:t>
            </a:r>
          </a:p>
        </p:txBody>
      </p:sp>
      <p:sp>
        <p:nvSpPr>
          <p:cNvPr id="6" name="TextBox 5">
            <a:extLst>
              <a:ext uri="{FF2B5EF4-FFF2-40B4-BE49-F238E27FC236}">
                <a16:creationId xmlns:a16="http://schemas.microsoft.com/office/drawing/2014/main" id="{E7380198-F808-C974-05C4-99C7BE0DA93E}"/>
              </a:ext>
            </a:extLst>
          </p:cNvPr>
          <p:cNvSpPr txBox="1"/>
          <p:nvPr/>
        </p:nvSpPr>
        <p:spPr>
          <a:xfrm>
            <a:off x="434715" y="1114168"/>
            <a:ext cx="6429223" cy="2031325"/>
          </a:xfrm>
          <a:prstGeom prst="rect">
            <a:avLst/>
          </a:prstGeom>
          <a:noFill/>
        </p:spPr>
        <p:txBody>
          <a:bodyPr wrap="square">
            <a:spAutoFit/>
          </a:bodyPr>
          <a:lstStyle/>
          <a:p>
            <a:pPr algn="just"/>
            <a:r>
              <a:rPr lang="en-GB" dirty="0">
                <a:solidFill>
                  <a:srgbClr val="000000"/>
                </a:solidFill>
              </a:rPr>
              <a:t>OBS</a:t>
            </a:r>
            <a:r>
              <a:rPr lang="en-GB" b="0" i="0" u="none" strike="noStrike" dirty="0">
                <a:solidFill>
                  <a:srgbClr val="000000"/>
                </a:solidFill>
                <a:effectLst/>
              </a:rPr>
              <a:t> </a:t>
            </a:r>
            <a:r>
              <a:rPr lang="en-GB" b="0" i="0" u="none" strike="noStrike" dirty="0" err="1">
                <a:solidFill>
                  <a:srgbClr val="000000"/>
                </a:solidFill>
                <a:effectLst/>
              </a:rPr>
              <a:t>stendur</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stjórnskipulag</a:t>
            </a:r>
            <a:r>
              <a:rPr lang="en-GB" b="0" i="0" u="none" strike="noStrike" dirty="0">
                <a:solidFill>
                  <a:srgbClr val="000000"/>
                </a:solidFill>
                <a:effectLst/>
              </a:rPr>
              <a:t> </a:t>
            </a:r>
            <a:r>
              <a:rPr lang="en-GB" b="0" i="0" u="none" strike="noStrike" dirty="0" err="1">
                <a:solidFill>
                  <a:srgbClr val="000000"/>
                </a:solidFill>
                <a:effectLst/>
              </a:rPr>
              <a:t>verkefnisins</a:t>
            </a:r>
            <a:r>
              <a:rPr lang="en-GB" b="0" i="0" u="none" strike="noStrike" dirty="0">
                <a:solidFill>
                  <a:srgbClr val="000000"/>
                </a:solidFill>
                <a:effectLst/>
              </a:rPr>
              <a:t>, </a:t>
            </a:r>
            <a:r>
              <a:rPr lang="en-GB" b="0" i="0" u="none" strike="noStrike" dirty="0" err="1">
                <a:solidFill>
                  <a:srgbClr val="000000"/>
                </a:solidFill>
                <a:effectLst/>
              </a:rPr>
              <a:t>skipulagða</a:t>
            </a:r>
            <a:r>
              <a:rPr lang="en-GB" b="0" i="0" u="none" strike="noStrike" dirty="0">
                <a:solidFill>
                  <a:srgbClr val="000000"/>
                </a:solidFill>
                <a:effectLst/>
              </a:rPr>
              <a:t> </a:t>
            </a:r>
            <a:r>
              <a:rPr lang="en-GB" b="0" i="0" u="none" strike="noStrike" dirty="0" err="1">
                <a:solidFill>
                  <a:srgbClr val="000000"/>
                </a:solidFill>
                <a:effectLst/>
              </a:rPr>
              <a:t>úthlutun</a:t>
            </a:r>
            <a:r>
              <a:rPr lang="en-GB" b="0" i="0" u="none" strike="noStrike" dirty="0">
                <a:solidFill>
                  <a:srgbClr val="000000"/>
                </a:solidFill>
                <a:effectLst/>
              </a:rPr>
              <a:t> </a:t>
            </a:r>
            <a:r>
              <a:rPr lang="en-GB" b="0" i="0" u="none" strike="noStrike" dirty="0" err="1">
                <a:solidFill>
                  <a:srgbClr val="000000"/>
                </a:solidFill>
                <a:effectLst/>
              </a:rPr>
              <a:t>ábyrgðar</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verkefna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þjónar</a:t>
            </a:r>
            <a:r>
              <a:rPr lang="en-GB" b="0" i="0" u="none" strike="noStrike" dirty="0">
                <a:solidFill>
                  <a:srgbClr val="000000"/>
                </a:solidFill>
                <a:effectLst/>
              </a:rPr>
              <a:t> </a:t>
            </a:r>
            <a:r>
              <a:rPr lang="en-GB" b="0" i="0" u="none" strike="noStrike" dirty="0" err="1">
                <a:solidFill>
                  <a:srgbClr val="000000"/>
                </a:solidFill>
                <a:effectLst/>
              </a:rPr>
              <a:t>þeim</a:t>
            </a:r>
            <a:r>
              <a:rPr lang="en-GB" b="0" i="0" u="none" strike="noStrike" dirty="0">
                <a:solidFill>
                  <a:srgbClr val="000000"/>
                </a:solidFill>
                <a:effectLst/>
              </a:rPr>
              <a:t> </a:t>
            </a:r>
            <a:r>
              <a:rPr lang="en-GB" b="0" i="0" u="none" strike="noStrike" dirty="0" err="1">
                <a:solidFill>
                  <a:srgbClr val="000000"/>
                </a:solidFill>
                <a:effectLst/>
              </a:rPr>
              <a:t>tilgangi</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a:t>
            </a:r>
          </a:p>
          <a:p>
            <a:pPr algn="just"/>
            <a:r>
              <a:rPr lang="en-GB" b="0" i="0" u="none" strike="noStrike" dirty="0">
                <a:solidFill>
                  <a:srgbClr val="000000"/>
                </a:solidFill>
                <a:effectLst/>
              </a:rPr>
              <a:t> </a:t>
            </a:r>
          </a:p>
          <a:p>
            <a:pPr marL="285750" indent="-285750" algn="just">
              <a:buFont typeface="Arial" panose="020B0604020202020204" pitchFamily="34" charset="0"/>
              <a:buChar char="•"/>
            </a:pPr>
            <a:r>
              <a:rPr lang="en-GB" b="0" i="0" u="none" strike="noStrike" dirty="0" err="1">
                <a:solidFill>
                  <a:srgbClr val="000000"/>
                </a:solidFill>
                <a:effectLst/>
              </a:rPr>
              <a:t>tilgreina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úthluta</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p>
          <a:p>
            <a:pPr marL="285750" indent="-285750" algn="just">
              <a:buFont typeface="Arial" panose="020B0604020202020204" pitchFamily="34" charset="0"/>
              <a:buChar char="•"/>
            </a:pPr>
            <a:r>
              <a:rPr lang="en-GB" dirty="0" err="1">
                <a:solidFill>
                  <a:srgbClr val="000000"/>
                </a:solidFill>
              </a:rPr>
              <a:t>s</a:t>
            </a:r>
            <a:r>
              <a:rPr lang="en-GB" b="0" i="0" u="none" strike="noStrike" dirty="0" err="1">
                <a:solidFill>
                  <a:srgbClr val="000000"/>
                </a:solidFill>
                <a:effectLst/>
              </a:rPr>
              <a:t>kilgreina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miðla</a:t>
            </a:r>
            <a:r>
              <a:rPr lang="en-GB" b="0" i="0" u="none" strike="noStrike" dirty="0">
                <a:solidFill>
                  <a:srgbClr val="000000"/>
                </a:solidFill>
                <a:effectLst/>
              </a:rPr>
              <a:t> </a:t>
            </a:r>
            <a:r>
              <a:rPr lang="en-GB" b="0" i="0" u="none" strike="noStrike" dirty="0" err="1">
                <a:solidFill>
                  <a:srgbClr val="000000"/>
                </a:solidFill>
                <a:effectLst/>
              </a:rPr>
              <a:t>upplýsingum</a:t>
            </a:r>
            <a:r>
              <a:rPr lang="en-GB" b="0" i="0" u="none" strike="noStrike" dirty="0">
                <a:solidFill>
                  <a:srgbClr val="000000"/>
                </a:solidFill>
                <a:effectLst/>
              </a:rPr>
              <a:t> um </a:t>
            </a:r>
            <a:r>
              <a:rPr lang="en-GB" b="0" i="0" u="none" strike="noStrike" dirty="0" err="1">
                <a:solidFill>
                  <a:srgbClr val="000000"/>
                </a:solidFill>
                <a:effectLst/>
              </a:rPr>
              <a:t>ákvarðanatökuferlið</a:t>
            </a:r>
            <a:r>
              <a:rPr lang="en-GB" b="0" i="0" u="none" strike="noStrike" dirty="0">
                <a:solidFill>
                  <a:srgbClr val="000000"/>
                </a:solidFill>
                <a:effectLst/>
              </a:rPr>
              <a:t>, </a:t>
            </a:r>
          </a:p>
          <a:p>
            <a:pPr marL="285750" indent="-285750" algn="just">
              <a:buFont typeface="Arial" panose="020B0604020202020204" pitchFamily="34" charset="0"/>
              <a:buChar char="•"/>
            </a:pPr>
            <a:r>
              <a:rPr lang="en-GB" b="0" i="0" u="none" strike="noStrike" dirty="0" err="1">
                <a:solidFill>
                  <a:srgbClr val="000000"/>
                </a:solidFill>
                <a:effectLst/>
              </a:rPr>
              <a:t>veita</a:t>
            </a:r>
            <a:r>
              <a:rPr lang="en-GB" b="0" i="0" u="none" strike="noStrike" dirty="0">
                <a:solidFill>
                  <a:srgbClr val="000000"/>
                </a:solidFill>
                <a:effectLst/>
              </a:rPr>
              <a:t> </a:t>
            </a:r>
            <a:r>
              <a:rPr lang="en-GB" b="0" i="0" u="none" strike="noStrike" dirty="0" err="1">
                <a:solidFill>
                  <a:srgbClr val="000000"/>
                </a:solidFill>
                <a:effectLst/>
              </a:rPr>
              <a:t>upplýsingar</a:t>
            </a:r>
            <a:r>
              <a:rPr lang="en-GB" b="0" i="0" u="none" strike="noStrike" dirty="0">
                <a:solidFill>
                  <a:srgbClr val="000000"/>
                </a:solidFill>
                <a:effectLst/>
              </a:rPr>
              <a:t> um </a:t>
            </a:r>
            <a:r>
              <a:rPr lang="en-GB" b="0" i="0" u="none" strike="noStrike" dirty="0" err="1">
                <a:solidFill>
                  <a:srgbClr val="000000"/>
                </a:solidFill>
                <a:effectLst/>
              </a:rPr>
              <a:t>tíma</a:t>
            </a:r>
            <a:r>
              <a:rPr lang="en-GB" b="0" i="0" u="none" strike="noStrike" dirty="0">
                <a:solidFill>
                  <a:srgbClr val="000000"/>
                </a:solidFill>
                <a:effectLst/>
              </a:rPr>
              <a:t>/</a:t>
            </a:r>
            <a:r>
              <a:rPr lang="en-GB" b="0" i="0" u="none" strike="noStrike" dirty="0" err="1">
                <a:solidFill>
                  <a:srgbClr val="000000"/>
                </a:solidFill>
                <a:effectLst/>
              </a:rPr>
              <a:t>kostnað</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samræmi</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skilgreint</a:t>
            </a:r>
            <a:r>
              <a:rPr lang="en-GB" b="0" i="0" u="none" strike="noStrike" dirty="0">
                <a:solidFill>
                  <a:srgbClr val="000000"/>
                </a:solidFill>
                <a:effectLst/>
              </a:rPr>
              <a:t> </a:t>
            </a:r>
            <a:r>
              <a:rPr lang="en-GB" b="0" i="0" u="none" strike="noStrike" dirty="0" err="1">
                <a:solidFill>
                  <a:srgbClr val="000000"/>
                </a:solidFill>
                <a:effectLst/>
              </a:rPr>
              <a:t>skipulag</a:t>
            </a:r>
            <a:r>
              <a:rPr lang="en-GB" b="0" i="0" u="none" strike="noStrike" dirty="0">
                <a:solidFill>
                  <a:srgbClr val="000000"/>
                </a:solidFill>
                <a:effectLst/>
              </a:rPr>
              <a:t> </a:t>
            </a:r>
            <a:r>
              <a:rPr lang="en-GB" b="0" i="0" u="none" strike="noStrike" dirty="0" err="1">
                <a:solidFill>
                  <a:srgbClr val="000000"/>
                </a:solidFill>
                <a:effectLst/>
              </a:rPr>
              <a:t>ábyrgðar</a:t>
            </a:r>
            <a:r>
              <a:rPr lang="en-GB" b="0" i="0" u="none" strike="noStrike" dirty="0">
                <a:solidFill>
                  <a:srgbClr val="000000"/>
                </a:solidFill>
                <a:effectLst/>
              </a:rPr>
              <a:t>. </a:t>
            </a:r>
            <a:endParaRPr lang="en-GB" dirty="0"/>
          </a:p>
        </p:txBody>
      </p:sp>
      <p:sp>
        <p:nvSpPr>
          <p:cNvPr id="7" name="TextBox 6">
            <a:extLst>
              <a:ext uri="{FF2B5EF4-FFF2-40B4-BE49-F238E27FC236}">
                <a16:creationId xmlns:a16="http://schemas.microsoft.com/office/drawing/2014/main" id="{7D4F680C-15E0-3B20-6A9B-BF2D8D711BA9}"/>
              </a:ext>
            </a:extLst>
          </p:cNvPr>
          <p:cNvSpPr txBox="1"/>
          <p:nvPr/>
        </p:nvSpPr>
        <p:spPr>
          <a:xfrm>
            <a:off x="429134" y="3477549"/>
            <a:ext cx="11333732" cy="2031325"/>
          </a:xfrm>
          <a:prstGeom prst="rect">
            <a:avLst/>
          </a:prstGeom>
          <a:noFill/>
        </p:spPr>
        <p:txBody>
          <a:bodyPr wrap="square" rtlCol="0">
            <a:spAutoFit/>
          </a:bodyPr>
          <a:lstStyle/>
          <a:p>
            <a:pPr algn="just"/>
            <a:r>
              <a:rPr lang="en-GB" dirty="0">
                <a:solidFill>
                  <a:srgbClr val="000000"/>
                </a:solidFill>
              </a:rPr>
              <a:t>OBS </a:t>
            </a:r>
            <a:r>
              <a:rPr lang="en-GB" dirty="0" err="1">
                <a:solidFill>
                  <a:srgbClr val="000000"/>
                </a:solidFill>
              </a:rPr>
              <a:t>verkefnis</a:t>
            </a:r>
            <a:r>
              <a:rPr lang="en-GB" dirty="0">
                <a:solidFill>
                  <a:srgbClr val="000000"/>
                </a:solidFill>
              </a:rPr>
              <a:t> er </a:t>
            </a:r>
            <a:r>
              <a:rPr lang="en-GB" dirty="0" err="1">
                <a:solidFill>
                  <a:srgbClr val="000000"/>
                </a:solidFill>
              </a:rPr>
              <a:t>v</a:t>
            </a:r>
            <a:r>
              <a:rPr lang="en-GB" b="0" i="0" u="none" strike="noStrike" dirty="0" err="1">
                <a:solidFill>
                  <a:srgbClr val="000000"/>
                </a:solidFill>
                <a:effectLst/>
              </a:rPr>
              <a:t>erkefnislýsing</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lýsir</a:t>
            </a:r>
            <a:r>
              <a:rPr lang="en-GB" b="0" i="0" u="none" strike="noStrike" dirty="0">
                <a:solidFill>
                  <a:srgbClr val="000000"/>
                </a:solidFill>
                <a:effectLst/>
              </a:rPr>
              <a:t> </a:t>
            </a:r>
            <a:r>
              <a:rPr lang="en-GB" b="0" i="0" u="none" strike="noStrike" dirty="0" err="1">
                <a:solidFill>
                  <a:srgbClr val="000000"/>
                </a:solidFill>
                <a:effectLst/>
              </a:rPr>
              <a:t>skipulagi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þannig</a:t>
            </a:r>
            <a:r>
              <a:rPr lang="en-GB" b="0" i="0" u="none" strike="noStrike" dirty="0">
                <a:solidFill>
                  <a:srgbClr val="000000"/>
                </a:solidFill>
                <a:effectLst/>
              </a:rPr>
              <a:t> </a:t>
            </a:r>
            <a:r>
              <a:rPr lang="en-GB" b="0" i="0" u="none" strike="noStrike" dirty="0" err="1">
                <a:solidFill>
                  <a:srgbClr val="000000"/>
                </a:solidFill>
                <a:effectLst/>
              </a:rPr>
              <a:t>gerð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gefur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kynna</a:t>
            </a:r>
            <a:r>
              <a:rPr lang="en-GB" b="0" i="0" u="none" strike="noStrike" dirty="0">
                <a:solidFill>
                  <a:srgbClr val="000000"/>
                </a:solidFill>
                <a:effectLst/>
              </a:rPr>
              <a:t> </a:t>
            </a:r>
            <a:r>
              <a:rPr lang="en-GB" b="0" i="0" u="none" strike="noStrike" dirty="0" err="1">
                <a:solidFill>
                  <a:srgbClr val="000000"/>
                </a:solidFill>
                <a:effectLst/>
              </a:rPr>
              <a:t>hver</a:t>
            </a:r>
            <a:r>
              <a:rPr lang="en-GB" b="0" i="0" u="none" strike="noStrike" dirty="0">
                <a:solidFill>
                  <a:srgbClr val="000000"/>
                </a:solidFill>
                <a:effectLst/>
              </a:rPr>
              <a:t> </a:t>
            </a:r>
            <a:r>
              <a:rPr lang="en-GB" dirty="0" err="1">
                <a:solidFill>
                  <a:srgbClr val="000000"/>
                </a:solidFill>
              </a:rPr>
              <a:t>skilar</a:t>
            </a:r>
            <a:r>
              <a:rPr lang="en-GB" dirty="0">
                <a:solidFill>
                  <a:srgbClr val="000000"/>
                </a:solidFill>
              </a:rPr>
              <a:t> </a:t>
            </a:r>
            <a:r>
              <a:rPr lang="en-GB" dirty="0" err="1">
                <a:solidFill>
                  <a:srgbClr val="000000"/>
                </a:solidFill>
              </a:rPr>
              <a:t>upplýsingum</a:t>
            </a:r>
            <a:r>
              <a:rPr lang="en-GB" dirty="0">
                <a:solidFill>
                  <a:srgbClr val="000000"/>
                </a:solidFill>
              </a:rPr>
              <a:t>/</a:t>
            </a:r>
            <a:r>
              <a:rPr lang="en-GB" dirty="0" err="1">
                <a:solidFill>
                  <a:srgbClr val="000000"/>
                </a:solidFill>
              </a:rPr>
              <a:t>skýrslum</a:t>
            </a:r>
            <a:r>
              <a:rPr lang="en-GB" dirty="0">
                <a:solidFill>
                  <a:srgbClr val="000000"/>
                </a:solidFill>
              </a:rPr>
              <a:t> </a:t>
            </a:r>
            <a:r>
              <a:rPr lang="en-GB" dirty="0" err="1">
                <a:solidFill>
                  <a:srgbClr val="000000"/>
                </a:solidFill>
              </a:rPr>
              <a:t>til</a:t>
            </a:r>
            <a:r>
              <a:rPr lang="en-GB" dirty="0">
                <a:solidFill>
                  <a:srgbClr val="000000"/>
                </a:solidFill>
              </a:rPr>
              <a:t> </a:t>
            </a:r>
            <a:r>
              <a:rPr lang="en-GB" dirty="0" err="1">
                <a:solidFill>
                  <a:srgbClr val="000000"/>
                </a:solidFill>
              </a:rPr>
              <a:t>hvers</a:t>
            </a:r>
            <a:r>
              <a:rPr lang="en-GB" dirty="0">
                <a:solidFill>
                  <a:srgbClr val="000000"/>
                </a:solidFill>
              </a:rPr>
              <a:t> </a:t>
            </a:r>
            <a:r>
              <a:rPr lang="en-GB" dirty="0" err="1">
                <a:solidFill>
                  <a:srgbClr val="000000"/>
                </a:solidFill>
              </a:rPr>
              <a:t>innan</a:t>
            </a:r>
            <a:r>
              <a:rPr lang="en-GB" dirty="0">
                <a:solidFill>
                  <a:srgbClr val="000000"/>
                </a:solidFill>
              </a:rPr>
              <a:t> </a:t>
            </a:r>
            <a:r>
              <a:rPr lang="en-GB" dirty="0" err="1">
                <a:solidFill>
                  <a:srgbClr val="000000"/>
                </a:solidFill>
              </a:rPr>
              <a:t>verkefnisins</a:t>
            </a:r>
            <a:r>
              <a:rPr lang="en-GB" dirty="0">
                <a:solidFill>
                  <a:srgbClr val="000000"/>
                </a:solidFill>
              </a:rPr>
              <a:t>. OBS </a:t>
            </a:r>
            <a:r>
              <a:rPr lang="en-GB" b="0" i="0" u="none" strike="noStrike" dirty="0" err="1">
                <a:solidFill>
                  <a:srgbClr val="000000"/>
                </a:solidFill>
                <a:effectLst/>
              </a:rPr>
              <a:t>endurspeglar</a:t>
            </a:r>
            <a:r>
              <a:rPr lang="en-GB" b="0" i="0" u="none" strike="noStrike" dirty="0">
                <a:solidFill>
                  <a:srgbClr val="000000"/>
                </a:solidFill>
                <a:effectLst/>
              </a:rPr>
              <a:t> </a:t>
            </a:r>
            <a:r>
              <a:rPr lang="en-GB" b="0" i="0" u="none" strike="noStrike" dirty="0" err="1">
                <a:solidFill>
                  <a:srgbClr val="000000"/>
                </a:solidFill>
                <a:effectLst/>
              </a:rPr>
              <a:t>hvernig</a:t>
            </a:r>
            <a:r>
              <a:rPr lang="en-GB" b="0" i="0" u="none" strike="noStrike" dirty="0">
                <a:solidFill>
                  <a:srgbClr val="000000"/>
                </a:solidFill>
                <a:effectLst/>
              </a:rPr>
              <a:t> </a:t>
            </a:r>
            <a:r>
              <a:rPr lang="en-GB" b="0" i="0" u="none" strike="noStrike" dirty="0" err="1">
                <a:solidFill>
                  <a:srgbClr val="000000"/>
                </a:solidFill>
                <a:effectLst/>
              </a:rPr>
              <a:t>verkefnið</a:t>
            </a:r>
            <a:r>
              <a:rPr lang="en-GB" b="0" i="0" u="none" strike="noStrike" dirty="0">
                <a:solidFill>
                  <a:srgbClr val="000000"/>
                </a:solidFill>
                <a:effectLst/>
              </a:rPr>
              <a:t> er </a:t>
            </a:r>
            <a:r>
              <a:rPr lang="en-GB" b="0" i="0" u="none" strike="noStrike" dirty="0" err="1">
                <a:solidFill>
                  <a:srgbClr val="000000"/>
                </a:solidFill>
                <a:effectLst/>
              </a:rPr>
              <a:t>skipulagt</a:t>
            </a:r>
            <a:r>
              <a:rPr lang="en-GB" b="0" i="0" u="none" strike="noStrike" dirty="0">
                <a:solidFill>
                  <a:srgbClr val="000000"/>
                </a:solidFill>
                <a:effectLst/>
              </a:rPr>
              <a:t>. </a:t>
            </a:r>
          </a:p>
          <a:p>
            <a:pPr algn="just"/>
            <a:endParaRPr lang="en-GB" dirty="0">
              <a:solidFill>
                <a:srgbClr val="000000"/>
              </a:solidFill>
            </a:endParaRPr>
          </a:p>
          <a:p>
            <a:pPr algn="just"/>
            <a:r>
              <a:rPr lang="en-GB" dirty="0">
                <a:solidFill>
                  <a:srgbClr val="000000"/>
                </a:solidFill>
              </a:rPr>
              <a:t>OBS</a:t>
            </a:r>
            <a:r>
              <a:rPr lang="en-GB" b="0" i="0" u="none" strike="noStrike" dirty="0">
                <a:solidFill>
                  <a:srgbClr val="000000"/>
                </a:solidFill>
                <a:effectLst/>
              </a:rPr>
              <a:t> er </a:t>
            </a:r>
            <a:r>
              <a:rPr lang="en-GB" b="0" i="0" u="none" strike="noStrike" dirty="0" err="1">
                <a:solidFill>
                  <a:srgbClr val="000000"/>
                </a:solidFill>
                <a:effectLst/>
              </a:rPr>
              <a:t>bein</a:t>
            </a:r>
            <a:r>
              <a:rPr lang="en-GB" b="0" i="0" u="none" strike="noStrike" dirty="0">
                <a:solidFill>
                  <a:srgbClr val="000000"/>
                </a:solidFill>
                <a:effectLst/>
              </a:rPr>
              <a:t> </a:t>
            </a:r>
            <a:r>
              <a:rPr lang="en-GB" b="0" i="0" u="none" strike="noStrike" dirty="0" err="1">
                <a:solidFill>
                  <a:srgbClr val="000000"/>
                </a:solidFill>
                <a:effectLst/>
              </a:rPr>
              <a:t>framsetning</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lýsing</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stigveldinu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skipulagsheildunum</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munu</a:t>
            </a:r>
            <a:r>
              <a:rPr lang="en-GB" b="0" i="0" u="none" strike="noStrike" dirty="0">
                <a:solidFill>
                  <a:srgbClr val="000000"/>
                </a:solidFill>
                <a:effectLst/>
              </a:rPr>
              <a:t> </a:t>
            </a:r>
            <a:r>
              <a:rPr lang="en-GB" b="0" i="0" u="none" strike="noStrike" dirty="0" err="1">
                <a:solidFill>
                  <a:srgbClr val="000000"/>
                </a:solidFill>
                <a:effectLst/>
              </a:rPr>
              <a:t>útvega</a:t>
            </a:r>
            <a:r>
              <a:rPr lang="en-GB" b="0" i="0" u="none" strike="noStrike" dirty="0">
                <a:solidFill>
                  <a:srgbClr val="000000"/>
                </a:solidFill>
                <a:effectLst/>
              </a:rPr>
              <a:t> </a:t>
            </a:r>
            <a:r>
              <a:rPr lang="en-GB" b="0" i="0" u="none" strike="noStrike" dirty="0" err="1">
                <a:solidFill>
                  <a:srgbClr val="000000"/>
                </a:solidFill>
                <a:effectLst/>
              </a:rPr>
              <a:t>bjargir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framkvæma</a:t>
            </a:r>
            <a:r>
              <a:rPr lang="en-GB" b="0" i="0" u="none" strike="noStrike" dirty="0">
                <a:solidFill>
                  <a:srgbClr val="000000"/>
                </a:solidFill>
                <a:effectLst/>
              </a:rPr>
              <a:t> </a:t>
            </a:r>
            <a:r>
              <a:rPr lang="en-GB" b="0" i="0" u="none" strike="noStrike" dirty="0" err="1">
                <a:solidFill>
                  <a:srgbClr val="000000"/>
                </a:solidFill>
                <a:effectLst/>
              </a:rPr>
              <a:t>þá</a:t>
            </a:r>
            <a:r>
              <a:rPr lang="en-GB" b="0" i="0" u="none" strike="noStrike" dirty="0">
                <a:solidFill>
                  <a:srgbClr val="000000"/>
                </a:solidFill>
                <a:effectLst/>
              </a:rPr>
              <a:t> </a:t>
            </a:r>
            <a:r>
              <a:rPr lang="en-GB" b="0" i="0" u="none" strike="noStrike" dirty="0" err="1">
                <a:solidFill>
                  <a:srgbClr val="000000"/>
                </a:solidFill>
                <a:effectLst/>
              </a:rPr>
              <a:t>vinnu</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tilgreind</a:t>
            </a:r>
            <a:r>
              <a:rPr lang="en-GB" b="0" i="0" u="none" strike="noStrike" dirty="0">
                <a:solidFill>
                  <a:srgbClr val="000000"/>
                </a:solidFill>
                <a:effectLst/>
              </a:rPr>
              <a:t> er </a:t>
            </a:r>
            <a:r>
              <a:rPr lang="en-GB" b="0" i="0" u="none" strike="noStrike" dirty="0" err="1">
                <a:solidFill>
                  <a:srgbClr val="000000"/>
                </a:solidFill>
                <a:effectLst/>
              </a:rPr>
              <a:t>í</a:t>
            </a:r>
            <a:r>
              <a:rPr lang="en-GB" b="0" i="0" u="none" strike="noStrike" dirty="0">
                <a:solidFill>
                  <a:srgbClr val="000000"/>
                </a:solidFill>
                <a:effectLst/>
              </a:rPr>
              <a:t> WBS. OBS </a:t>
            </a:r>
            <a:r>
              <a:rPr lang="en-GB" b="0" i="0" u="none" strike="noStrike" dirty="0" err="1">
                <a:solidFill>
                  <a:srgbClr val="000000"/>
                </a:solidFill>
                <a:effectLst/>
              </a:rPr>
              <a:t>hjálpar</a:t>
            </a:r>
            <a:r>
              <a:rPr lang="en-GB" b="0" i="0" u="none" strike="noStrike" dirty="0">
                <a:solidFill>
                  <a:srgbClr val="000000"/>
                </a:solidFill>
                <a:effectLst/>
              </a:rPr>
              <a:t> </a:t>
            </a:r>
            <a:r>
              <a:rPr lang="en-GB" b="0" i="0" u="none" strike="noStrike" dirty="0" err="1">
                <a:solidFill>
                  <a:srgbClr val="000000"/>
                </a:solidFill>
                <a:effectLst/>
              </a:rPr>
              <a:t>stjórnendum</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einbeita</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hagkvæmustu</a:t>
            </a:r>
            <a:r>
              <a:rPr lang="en-GB" b="0" i="0" u="none" strike="noStrike" dirty="0">
                <a:solidFill>
                  <a:srgbClr val="000000"/>
                </a:solidFill>
                <a:effectLst/>
              </a:rPr>
              <a:t> </a:t>
            </a:r>
            <a:r>
              <a:rPr lang="en-GB" b="0" i="0" u="none" strike="noStrike" dirty="0" err="1">
                <a:solidFill>
                  <a:srgbClr val="000000"/>
                </a:solidFill>
                <a:effectLst/>
              </a:rPr>
              <a:t>skipulagi</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taka </a:t>
            </a:r>
            <a:r>
              <a:rPr lang="en-GB" b="0" i="0" u="none" strike="noStrike" dirty="0" err="1">
                <a:solidFill>
                  <a:srgbClr val="000000"/>
                </a:solidFill>
                <a:effectLst/>
              </a:rPr>
              <a:t>tillit</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tæknimenntað</a:t>
            </a:r>
            <a:r>
              <a:rPr lang="en-GB" b="0" i="0" u="none" strike="noStrike" dirty="0">
                <a:solidFill>
                  <a:srgbClr val="000000"/>
                </a:solidFill>
                <a:effectLst/>
              </a:rPr>
              <a:t> </a:t>
            </a:r>
            <a:r>
              <a:rPr lang="en-GB" b="0" i="0" u="none" strike="noStrike" dirty="0" err="1">
                <a:solidFill>
                  <a:srgbClr val="000000"/>
                </a:solidFill>
                <a:effectLst/>
              </a:rPr>
              <a:t>starfsfólk</a:t>
            </a:r>
            <a:r>
              <a:rPr lang="en-GB" b="0" i="0" u="none" strike="noStrike" dirty="0">
                <a:solidFill>
                  <a:srgbClr val="000000"/>
                </a:solidFill>
                <a:effectLst/>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tiltækt</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hafi</a:t>
            </a:r>
            <a:r>
              <a:rPr lang="en-GB" b="0" i="0" u="none" strike="noStrike" dirty="0">
                <a:solidFill>
                  <a:srgbClr val="000000"/>
                </a:solidFill>
                <a:effectLst/>
              </a:rPr>
              <a:t> </a:t>
            </a:r>
            <a:r>
              <a:rPr lang="en-GB" b="0" i="0" u="none" strike="noStrike" dirty="0" err="1">
                <a:solidFill>
                  <a:srgbClr val="000000"/>
                </a:solidFill>
                <a:effectLst/>
              </a:rPr>
              <a:t>burði</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dirty="0" err="1">
                <a:solidFill>
                  <a:srgbClr val="000000"/>
                </a:solidFill>
              </a:rPr>
              <a:t>vinnunar</a:t>
            </a:r>
            <a:r>
              <a:rPr lang="en-GB" b="0" i="0" u="none" strike="noStrike" dirty="0">
                <a:solidFill>
                  <a:srgbClr val="000000"/>
                </a:solidFill>
                <a:effectLst/>
              </a:rPr>
              <a:t>. </a:t>
            </a:r>
            <a:endParaRPr lang="en-GB" dirty="0"/>
          </a:p>
        </p:txBody>
      </p:sp>
      <p:sp>
        <p:nvSpPr>
          <p:cNvPr id="8" name="TextBox 7">
            <a:extLst>
              <a:ext uri="{FF2B5EF4-FFF2-40B4-BE49-F238E27FC236}">
                <a16:creationId xmlns:a16="http://schemas.microsoft.com/office/drawing/2014/main" id="{97B45334-1EFF-C26F-84C7-DBBE37F1181A}"/>
              </a:ext>
            </a:extLst>
          </p:cNvPr>
          <p:cNvSpPr txBox="1"/>
          <p:nvPr/>
        </p:nvSpPr>
        <p:spPr>
          <a:xfrm>
            <a:off x="429134" y="5563931"/>
            <a:ext cx="10777928" cy="370592"/>
          </a:xfrm>
          <a:prstGeom prst="rect">
            <a:avLst/>
          </a:prstGeom>
          <a:noFill/>
        </p:spPr>
        <p:txBody>
          <a:bodyPr wrap="square" rtlCol="0">
            <a:spAutoFit/>
          </a:bodyPr>
          <a:lstStyle/>
          <a:p>
            <a:r>
              <a:rPr lang="en-GB" b="0" i="0" u="none" strike="noStrike" dirty="0" err="1">
                <a:solidFill>
                  <a:srgbClr val="000000"/>
                </a:solidFill>
                <a:effectLst/>
              </a:rPr>
              <a:t>Verkefnastjórar</a:t>
            </a:r>
            <a:r>
              <a:rPr lang="en-GB" b="0" i="0" u="none" strike="noStrike" dirty="0">
                <a:solidFill>
                  <a:srgbClr val="000000"/>
                </a:solidFill>
                <a:effectLst/>
              </a:rPr>
              <a:t> </a:t>
            </a:r>
            <a:r>
              <a:rPr lang="en-GB" b="0" i="0" u="none" strike="noStrike" dirty="0" err="1">
                <a:solidFill>
                  <a:srgbClr val="000000"/>
                </a:solidFill>
                <a:effectLst/>
              </a:rPr>
              <a:t>bera</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gerð</a:t>
            </a:r>
            <a:r>
              <a:rPr lang="en-GB" b="0" i="0" u="none" strike="noStrike" dirty="0">
                <a:solidFill>
                  <a:srgbClr val="000000"/>
                </a:solidFill>
                <a:effectLst/>
              </a:rPr>
              <a:t> OBS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þau</a:t>
            </a:r>
            <a:r>
              <a:rPr lang="en-GB" b="0" i="0" u="none" strike="noStrike" dirty="0">
                <a:solidFill>
                  <a:srgbClr val="000000"/>
                </a:solidFill>
                <a:effectLst/>
              </a:rPr>
              <a:t> </a:t>
            </a:r>
            <a:r>
              <a:rPr lang="en-GB" b="0" i="0" u="none" strike="noStrike" dirty="0" err="1">
                <a:solidFill>
                  <a:srgbClr val="000000"/>
                </a:solidFill>
                <a:effectLst/>
              </a:rPr>
              <a:t>verkefni</a:t>
            </a:r>
            <a:r>
              <a:rPr lang="en-GB" dirty="0">
                <a:solidFill>
                  <a:srgbClr val="000000"/>
                </a:solidFill>
              </a:rPr>
              <a:t> </a:t>
            </a:r>
            <a:r>
              <a:rPr lang="en-GB" dirty="0" err="1">
                <a:solidFill>
                  <a:srgbClr val="000000"/>
                </a:solidFill>
              </a:rPr>
              <a:t>sem</a:t>
            </a:r>
            <a:r>
              <a:rPr lang="en-GB" dirty="0">
                <a:solidFill>
                  <a:srgbClr val="000000"/>
                </a:solidFill>
              </a:rPr>
              <a:t> </a:t>
            </a:r>
            <a:r>
              <a:rPr lang="en-GB" dirty="0" err="1">
                <a:solidFill>
                  <a:srgbClr val="000000"/>
                </a:solidFill>
              </a:rPr>
              <a:t>þeim</a:t>
            </a:r>
            <a:r>
              <a:rPr lang="en-GB" dirty="0">
                <a:solidFill>
                  <a:srgbClr val="000000"/>
                </a:solidFill>
              </a:rPr>
              <a:t> </a:t>
            </a:r>
            <a:r>
              <a:rPr lang="en-GB" dirty="0" err="1">
                <a:solidFill>
                  <a:srgbClr val="000000"/>
                </a:solidFill>
              </a:rPr>
              <a:t>hefur</a:t>
            </a:r>
            <a:r>
              <a:rPr lang="en-GB" dirty="0">
                <a:solidFill>
                  <a:srgbClr val="000000"/>
                </a:solidFill>
              </a:rPr>
              <a:t> </a:t>
            </a:r>
            <a:r>
              <a:rPr lang="en-GB" dirty="0" err="1">
                <a:solidFill>
                  <a:srgbClr val="000000"/>
                </a:solidFill>
              </a:rPr>
              <a:t>verið</a:t>
            </a:r>
            <a:r>
              <a:rPr lang="en-GB" dirty="0">
                <a:solidFill>
                  <a:srgbClr val="000000"/>
                </a:solidFill>
              </a:rPr>
              <a:t> </a:t>
            </a:r>
            <a:r>
              <a:rPr lang="en-GB" dirty="0" err="1">
                <a:solidFill>
                  <a:srgbClr val="000000"/>
                </a:solidFill>
              </a:rPr>
              <a:t>úthlutað</a:t>
            </a:r>
            <a:r>
              <a:rPr lang="en-GB" b="0" i="0" u="none" strike="noStrike" dirty="0">
                <a:solidFill>
                  <a:srgbClr val="000000"/>
                </a:solidFill>
                <a:effectLst/>
              </a:rPr>
              <a:t> </a:t>
            </a:r>
            <a:r>
              <a:rPr lang="en-GB" dirty="0"/>
              <a:t>.</a:t>
            </a:r>
          </a:p>
        </p:txBody>
      </p:sp>
      <p:pic>
        <p:nvPicPr>
          <p:cNvPr id="9" name="Picture 8">
            <a:extLst>
              <a:ext uri="{FF2B5EF4-FFF2-40B4-BE49-F238E27FC236}">
                <a16:creationId xmlns:a16="http://schemas.microsoft.com/office/drawing/2014/main" id="{499D9897-8B10-DE1A-0DC5-A4DE5146A5A7}"/>
              </a:ext>
            </a:extLst>
          </p:cNvPr>
          <p:cNvPicPr>
            <a:picLocks noChangeAspect="1"/>
          </p:cNvPicPr>
          <p:nvPr/>
        </p:nvPicPr>
        <p:blipFill>
          <a:blip r:embed="rId3"/>
          <a:stretch>
            <a:fillRect/>
          </a:stretch>
        </p:blipFill>
        <p:spPr>
          <a:xfrm>
            <a:off x="7252064" y="593766"/>
            <a:ext cx="4611340" cy="2551727"/>
          </a:xfrm>
          <a:prstGeom prst="rect">
            <a:avLst/>
          </a:prstGeom>
        </p:spPr>
      </p:pic>
      <p:graphicFrame>
        <p:nvGraphicFramePr>
          <p:cNvPr id="2" name="Objeto 33">
            <a:extLst>
              <a:ext uri="{FF2B5EF4-FFF2-40B4-BE49-F238E27FC236}">
                <a16:creationId xmlns:a16="http://schemas.microsoft.com/office/drawing/2014/main" id="{3071B543-5AC7-F4C2-DC32-5B91775F5187}"/>
              </a:ext>
            </a:extLst>
          </p:cNvPr>
          <p:cNvGraphicFramePr>
            <a:graphicFrameLocks noChangeAspect="1"/>
          </p:cNvGraphicFramePr>
          <p:nvPr>
            <p:extLst>
              <p:ext uri="{D42A27DB-BD31-4B8C-83A1-F6EECF244321}">
                <p14:modId xmlns:p14="http://schemas.microsoft.com/office/powerpoint/2010/main" val="2259587047"/>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3071B543-5AC7-F4C2-DC32-5B91775F5187}"/>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13864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62832-4E30-E3B8-5475-F23C0BEB367A}"/>
              </a:ext>
            </a:extLst>
          </p:cNvPr>
          <p:cNvSpPr txBox="1"/>
          <p:nvPr/>
        </p:nvSpPr>
        <p:spPr>
          <a:xfrm>
            <a:off x="879164" y="440458"/>
            <a:ext cx="4227226" cy="430887"/>
          </a:xfrm>
          <a:prstGeom prst="rect">
            <a:avLst/>
          </a:prstGeom>
          <a:noFill/>
        </p:spPr>
        <p:txBody>
          <a:bodyPr wrap="square" rtlCol="0">
            <a:spAutoFit/>
          </a:bodyPr>
          <a:lstStyle/>
          <a:p>
            <a:r>
              <a:rPr lang="it-IT" sz="2200" b="1" dirty="0"/>
              <a:t> </a:t>
            </a:r>
            <a:r>
              <a:rPr lang="it-IT" sz="2200" b="1" dirty="0" err="1"/>
              <a:t>Gantt</a:t>
            </a:r>
            <a:r>
              <a:rPr lang="it-IT" sz="2200" b="1" dirty="0"/>
              <a:t> </a:t>
            </a:r>
            <a:r>
              <a:rPr lang="it-IT" sz="2200" b="1" dirty="0" err="1"/>
              <a:t>kort</a:t>
            </a:r>
            <a:r>
              <a:rPr lang="it-IT" sz="2200" b="1" dirty="0"/>
              <a:t> (GANTT Chart)</a:t>
            </a:r>
            <a:endParaRPr lang="en-GB" sz="2200" b="1" dirty="0"/>
          </a:p>
        </p:txBody>
      </p:sp>
      <p:sp>
        <p:nvSpPr>
          <p:cNvPr id="5" name="TextBox 4">
            <a:extLst>
              <a:ext uri="{FF2B5EF4-FFF2-40B4-BE49-F238E27FC236}">
                <a16:creationId xmlns:a16="http://schemas.microsoft.com/office/drawing/2014/main" id="{06709DC2-5CDB-F350-92FB-74FFE3E14EEB}"/>
              </a:ext>
            </a:extLst>
          </p:cNvPr>
          <p:cNvSpPr txBox="1"/>
          <p:nvPr/>
        </p:nvSpPr>
        <p:spPr>
          <a:xfrm>
            <a:off x="879164" y="1012953"/>
            <a:ext cx="10675527" cy="646331"/>
          </a:xfrm>
          <a:prstGeom prst="rect">
            <a:avLst/>
          </a:prstGeom>
          <a:noFill/>
        </p:spPr>
        <p:txBody>
          <a:bodyPr wrap="square" rtlCol="0">
            <a:spAutoFit/>
          </a:bodyPr>
          <a:lstStyle/>
          <a:p>
            <a:pPr algn="just"/>
            <a:r>
              <a:rPr lang="en-GB" b="0" i="0" u="none" strike="noStrike" dirty="0">
                <a:solidFill>
                  <a:srgbClr val="000000"/>
                </a:solidFill>
                <a:effectLst/>
              </a:rPr>
              <a:t>Gantt Chart er oft </a:t>
            </a:r>
            <a:r>
              <a:rPr lang="en-GB" b="0" i="0" u="none" strike="noStrike" dirty="0" err="1">
                <a:solidFill>
                  <a:srgbClr val="000000"/>
                </a:solidFill>
                <a:effectLst/>
              </a:rPr>
              <a:t>notað</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lýsa</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myndrænan</a:t>
            </a:r>
            <a:r>
              <a:rPr lang="en-GB" b="0" i="0" u="none" strike="noStrike" dirty="0">
                <a:solidFill>
                  <a:srgbClr val="000000"/>
                </a:solidFill>
                <a:effectLst/>
              </a:rPr>
              <a:t> </a:t>
            </a:r>
            <a:r>
              <a:rPr lang="en-GB" b="0" i="0" u="none" strike="noStrike" dirty="0" err="1">
                <a:solidFill>
                  <a:srgbClr val="000000"/>
                </a:solidFill>
                <a:effectLst/>
              </a:rPr>
              <a:t>hátt</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nokkurs</a:t>
            </a:r>
            <a:r>
              <a:rPr lang="en-GB" b="0" i="0" u="none" strike="noStrike" dirty="0">
                <a:solidFill>
                  <a:srgbClr val="000000"/>
                </a:solidFill>
                <a:effectLst/>
              </a:rPr>
              <a:t> </a:t>
            </a:r>
            <a:r>
              <a:rPr lang="en-GB" b="0" i="0" u="none" strike="noStrike" dirty="0" err="1">
                <a:solidFill>
                  <a:srgbClr val="000000"/>
                </a:solidFill>
                <a:effectLst/>
              </a:rPr>
              <a:t>konar</a:t>
            </a:r>
            <a:r>
              <a:rPr lang="en-GB" b="0" i="0" u="none" strike="noStrike" dirty="0">
                <a:solidFill>
                  <a:srgbClr val="000000"/>
                </a:solidFill>
                <a:effectLst/>
              </a:rPr>
              <a:t> </a:t>
            </a:r>
            <a:r>
              <a:rPr lang="en-GB" b="0" i="0" u="none" strike="noStrike" dirty="0" err="1">
                <a:solidFill>
                  <a:srgbClr val="000000"/>
                </a:solidFill>
                <a:effectLst/>
              </a:rPr>
              <a:t>súlurit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hlið</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sýnir</a:t>
            </a:r>
            <a:r>
              <a:rPr lang="en-GB" b="0" i="0" u="none" strike="noStrike" dirty="0">
                <a:solidFill>
                  <a:srgbClr val="000000"/>
                </a:solidFill>
                <a:effectLst/>
              </a:rPr>
              <a:t> </a:t>
            </a:r>
            <a:r>
              <a:rPr lang="en-GB" b="0" i="0" u="none" strike="noStrike" dirty="0" err="1">
                <a:solidFill>
                  <a:srgbClr val="000000"/>
                </a:solidFill>
                <a:effectLst/>
              </a:rPr>
              <a:t>upphafs</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lokadagsetningar</a:t>
            </a:r>
            <a:r>
              <a:rPr lang="en-GB" b="0" i="0" u="none" strike="noStrike" dirty="0">
                <a:solidFill>
                  <a:srgbClr val="000000"/>
                </a:solidFill>
                <a:effectLst/>
              </a:rPr>
              <a:t> </a:t>
            </a:r>
            <a:r>
              <a:rPr lang="en-GB" b="0" i="0" u="none" strike="noStrike" dirty="0" err="1">
                <a:solidFill>
                  <a:srgbClr val="000000"/>
                </a:solidFill>
                <a:effectLst/>
              </a:rPr>
              <a:t>þátta</a:t>
            </a:r>
            <a:r>
              <a:rPr lang="en-GB" b="0" i="0" u="none" strike="noStrike" dirty="0">
                <a:solidFill>
                  <a:srgbClr val="000000"/>
                </a:solidFill>
                <a:effectLst/>
              </a:rPr>
              <a:t> </a:t>
            </a:r>
            <a:r>
              <a:rPr lang="en-GB" b="0" i="0" u="none" strike="noStrike" dirty="0" err="1">
                <a:solidFill>
                  <a:srgbClr val="000000"/>
                </a:solidFill>
                <a:effectLst/>
              </a:rPr>
              <a:t>verkefnis</a:t>
            </a:r>
            <a:r>
              <a:rPr lang="en-GB" b="0" i="0" u="none" strike="noStrike" dirty="0">
                <a:solidFill>
                  <a:srgbClr val="000000"/>
                </a:solidFill>
                <a:effectLst/>
              </a:rPr>
              <a:t>, </a:t>
            </a:r>
            <a:r>
              <a:rPr lang="en-GB" b="0" i="0" u="none" strike="noStrike" dirty="0" err="1">
                <a:solidFill>
                  <a:srgbClr val="000000"/>
                </a:solidFill>
                <a:effectLst/>
              </a:rPr>
              <a:t>svo</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fjármagns</a:t>
            </a:r>
            <a:r>
              <a:rPr lang="en-GB" dirty="0">
                <a:solidFill>
                  <a:srgbClr val="000000"/>
                </a:solidFill>
              </a:rPr>
              <a:t> </a:t>
            </a:r>
            <a:r>
              <a:rPr lang="en-GB" dirty="0" err="1">
                <a:solidFill>
                  <a:srgbClr val="000000"/>
                </a:solidFill>
              </a:rPr>
              <a:t>og</a:t>
            </a:r>
            <a:r>
              <a:rPr lang="en-GB" dirty="0">
                <a:solidFill>
                  <a:srgbClr val="000000"/>
                </a:solidFill>
              </a:rPr>
              <a:t> </a:t>
            </a:r>
            <a:r>
              <a:rPr lang="en-GB" dirty="0" err="1">
                <a:solidFill>
                  <a:srgbClr val="000000"/>
                </a:solidFill>
              </a:rPr>
              <a:t>verkefnaþátta</a:t>
            </a:r>
            <a:r>
              <a:rPr lang="en-GB" dirty="0">
                <a:solidFill>
                  <a:srgbClr val="000000"/>
                </a:solidFill>
              </a:rPr>
              <a:t>.</a:t>
            </a:r>
            <a:endParaRPr lang="en-GB" dirty="0">
              <a:highlight>
                <a:srgbClr val="FFFF00"/>
              </a:highlight>
            </a:endParaRPr>
          </a:p>
        </p:txBody>
      </p:sp>
      <p:sp>
        <p:nvSpPr>
          <p:cNvPr id="6" name="TextBox 5">
            <a:extLst>
              <a:ext uri="{FF2B5EF4-FFF2-40B4-BE49-F238E27FC236}">
                <a16:creationId xmlns:a16="http://schemas.microsoft.com/office/drawing/2014/main" id="{07C02FFB-95FE-68F1-33B2-C7FFF1CD7107}"/>
              </a:ext>
            </a:extLst>
          </p:cNvPr>
          <p:cNvSpPr txBox="1"/>
          <p:nvPr/>
        </p:nvSpPr>
        <p:spPr>
          <a:xfrm>
            <a:off x="879163" y="1977410"/>
            <a:ext cx="10675528" cy="3693319"/>
          </a:xfrm>
          <a:prstGeom prst="rect">
            <a:avLst/>
          </a:prstGeom>
          <a:noFill/>
        </p:spPr>
        <p:txBody>
          <a:bodyPr wrap="square" rtlCol="0">
            <a:spAutoFit/>
          </a:bodyPr>
          <a:lstStyle/>
          <a:p>
            <a:pPr algn="l"/>
            <a:r>
              <a:rPr lang="en-GB" b="1" dirty="0" err="1">
                <a:solidFill>
                  <a:srgbClr val="000000"/>
                </a:solidFill>
              </a:rPr>
              <a:t>Meginatriði</a:t>
            </a:r>
            <a:r>
              <a:rPr lang="en-GB" b="1" i="0" u="none" strike="noStrike" dirty="0">
                <a:solidFill>
                  <a:srgbClr val="000000"/>
                </a:solidFill>
                <a:effectLst/>
              </a:rPr>
              <a:t>: </a:t>
            </a:r>
          </a:p>
          <a:p>
            <a:pPr marL="285750" indent="-285750">
              <a:buFont typeface="Arial" panose="020B0604020202020204" pitchFamily="34" charset="0"/>
              <a:buChar char="•"/>
            </a:pPr>
            <a:r>
              <a:rPr lang="en-GB" b="0" i="0" u="none" strike="noStrike" dirty="0">
                <a:solidFill>
                  <a:srgbClr val="000000"/>
                </a:solidFill>
                <a:effectLst/>
              </a:rPr>
              <a:t>Gantt </a:t>
            </a:r>
            <a:r>
              <a:rPr lang="en-GB" b="0" i="0" u="none" strike="noStrike" dirty="0" err="1">
                <a:solidFill>
                  <a:srgbClr val="000000"/>
                </a:solidFill>
                <a:effectLst/>
              </a:rPr>
              <a:t>kort</a:t>
            </a:r>
            <a:r>
              <a:rPr lang="en-GB" b="0" i="0" u="none" strike="noStrike" dirty="0">
                <a:solidFill>
                  <a:srgbClr val="000000"/>
                </a:solidFill>
                <a:effectLst/>
              </a:rPr>
              <a:t> (GANTT Chart) er </a:t>
            </a:r>
            <a:r>
              <a:rPr lang="en-GB" b="0" i="0" u="none" strike="noStrike" dirty="0" err="1">
                <a:solidFill>
                  <a:srgbClr val="000000"/>
                </a:solidFill>
                <a:effectLst/>
              </a:rPr>
              <a:t>sjónræn</a:t>
            </a:r>
            <a:r>
              <a:rPr lang="en-GB" b="0" i="0" u="none" strike="noStrike" dirty="0">
                <a:solidFill>
                  <a:srgbClr val="000000"/>
                </a:solidFill>
                <a:effectLst/>
              </a:rPr>
              <a:t> </a:t>
            </a:r>
            <a:r>
              <a:rPr lang="en-GB" b="0" i="0" u="none" strike="noStrike" dirty="0" err="1">
                <a:solidFill>
                  <a:srgbClr val="000000"/>
                </a:solidFill>
                <a:effectLst/>
              </a:rPr>
              <a:t>aðferð</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hjálpar</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stjórna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fylgjast</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tilteknum</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úrræðum</a:t>
            </a:r>
            <a:r>
              <a:rPr lang="en-GB" b="0" i="0" u="none" strike="noStrike" dirty="0">
                <a:solidFill>
                  <a:srgbClr val="000000"/>
                </a:solidFill>
                <a:effectLst/>
              </a:rPr>
              <a:t> </a:t>
            </a:r>
            <a:r>
              <a:rPr lang="en-GB" b="0" i="0" u="none" strike="noStrike" dirty="0" err="1">
                <a:solidFill>
                  <a:srgbClr val="000000"/>
                </a:solidFill>
                <a:effectLst/>
              </a:rPr>
              <a:t>verkefnis</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samanstendur</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verkefnalista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strikum</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sýna</a:t>
            </a:r>
            <a:r>
              <a:rPr lang="en-GB" b="0" i="0" u="none" strike="noStrike" dirty="0">
                <a:solidFill>
                  <a:srgbClr val="000000"/>
                </a:solidFill>
                <a:effectLst/>
              </a:rPr>
              <a:t> </a:t>
            </a:r>
            <a:r>
              <a:rPr lang="en-GB" b="0" i="0" u="none" strike="noStrike" dirty="0" err="1">
                <a:solidFill>
                  <a:srgbClr val="000000"/>
                </a:solidFill>
                <a:effectLst/>
              </a:rPr>
              <a:t>framgang</a:t>
            </a:r>
            <a:r>
              <a:rPr lang="en-GB" b="0" i="0" u="none" strike="noStrike" dirty="0">
                <a:solidFill>
                  <a:srgbClr val="000000"/>
                </a:solidFill>
                <a:effectLst/>
              </a:rPr>
              <a:t> </a:t>
            </a:r>
            <a:r>
              <a:rPr lang="en-GB" b="0" i="0" u="none" strike="noStrike" dirty="0" err="1">
                <a:solidFill>
                  <a:srgbClr val="000000"/>
                </a:solidFill>
                <a:effectLst/>
              </a:rPr>
              <a:t>hvers</a:t>
            </a:r>
            <a:r>
              <a:rPr lang="en-GB" b="0" i="0" u="none" strike="noStrike" dirty="0">
                <a:solidFill>
                  <a:srgbClr val="000000"/>
                </a:solidFill>
                <a:effectLst/>
              </a:rPr>
              <a:t> </a:t>
            </a:r>
            <a:r>
              <a:rPr lang="en-GB" b="0" i="0" u="none" strike="noStrike" dirty="0" err="1">
                <a:solidFill>
                  <a:srgbClr val="000000"/>
                </a:solidFill>
                <a:effectLst/>
              </a:rPr>
              <a:t>viðfangsefnis</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Láréttir</a:t>
            </a:r>
            <a:r>
              <a:rPr lang="en-GB" b="0" i="0" u="none" strike="noStrike" dirty="0">
                <a:solidFill>
                  <a:srgbClr val="000000"/>
                </a:solidFill>
                <a:effectLst/>
              </a:rPr>
              <a:t> </a:t>
            </a:r>
            <a:r>
              <a:rPr lang="en-GB" b="0" i="0" u="none" strike="noStrike" dirty="0" err="1">
                <a:solidFill>
                  <a:srgbClr val="000000"/>
                </a:solidFill>
                <a:effectLst/>
              </a:rPr>
              <a:t>teinar</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mismunandi</a:t>
            </a:r>
            <a:r>
              <a:rPr lang="en-GB" b="0" i="0" u="none" strike="noStrike" dirty="0">
                <a:solidFill>
                  <a:srgbClr val="000000"/>
                </a:solidFill>
                <a:effectLst/>
              </a:rPr>
              <a:t> </a:t>
            </a:r>
            <a:r>
              <a:rPr lang="en-GB" b="0" i="0" u="none" strike="noStrike" dirty="0" err="1">
                <a:solidFill>
                  <a:srgbClr val="000000"/>
                </a:solidFill>
                <a:effectLst/>
              </a:rPr>
              <a:t>lengd</a:t>
            </a:r>
            <a:r>
              <a:rPr lang="en-GB" b="0" i="0" u="none" strike="noStrike" dirty="0">
                <a:solidFill>
                  <a:srgbClr val="000000"/>
                </a:solidFill>
                <a:effectLst/>
              </a:rPr>
              <a:t> </a:t>
            </a:r>
            <a:r>
              <a:rPr lang="en-GB" b="0" i="0" u="none" strike="noStrike" dirty="0" err="1">
                <a:solidFill>
                  <a:srgbClr val="000000"/>
                </a:solidFill>
                <a:effectLst/>
              </a:rPr>
              <a:t>standa</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tímalínu</a:t>
            </a:r>
            <a:r>
              <a:rPr lang="en-GB" b="0" i="0" u="none" strike="noStrike" dirty="0">
                <a:solidFill>
                  <a:srgbClr val="000000"/>
                </a:solidFill>
                <a:effectLst/>
              </a:rPr>
              <a:t> </a:t>
            </a:r>
            <a:r>
              <a:rPr lang="en-GB" b="0" i="0" u="none" strike="noStrike" dirty="0" err="1">
                <a:solidFill>
                  <a:srgbClr val="000000"/>
                </a:solidFill>
                <a:effectLst/>
              </a:rPr>
              <a:t>verkefnisins</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getur</a:t>
            </a:r>
            <a:r>
              <a:rPr lang="en-GB" b="0" i="0" u="none" strike="noStrike" dirty="0">
                <a:solidFill>
                  <a:srgbClr val="000000"/>
                </a:solidFill>
                <a:effectLst/>
              </a:rPr>
              <a:t> </a:t>
            </a:r>
            <a:r>
              <a:rPr lang="en-GB" b="0" i="0" u="none" strike="noStrike" dirty="0" err="1">
                <a:solidFill>
                  <a:srgbClr val="000000"/>
                </a:solidFill>
                <a:effectLst/>
              </a:rPr>
              <a:t>innihaldið</a:t>
            </a:r>
            <a:r>
              <a:rPr lang="en-GB" b="0" i="0" u="none" strike="noStrike" dirty="0">
                <a:solidFill>
                  <a:srgbClr val="000000"/>
                </a:solidFill>
                <a:effectLst/>
              </a:rPr>
              <a:t> </a:t>
            </a:r>
            <a:r>
              <a:rPr lang="en-GB" b="0" i="0" u="none" strike="noStrike" dirty="0" err="1">
                <a:solidFill>
                  <a:srgbClr val="000000"/>
                </a:solidFill>
                <a:effectLst/>
              </a:rPr>
              <a:t>verkefnaraðir</a:t>
            </a:r>
            <a:r>
              <a:rPr lang="en-GB" b="0" i="0" u="none" strike="noStrike" dirty="0">
                <a:solidFill>
                  <a:srgbClr val="000000"/>
                </a:solidFill>
                <a:effectLst/>
              </a:rPr>
              <a:t>, </a:t>
            </a:r>
            <a:r>
              <a:rPr lang="en-GB" b="0" i="0" u="none" strike="noStrike" dirty="0" err="1">
                <a:solidFill>
                  <a:srgbClr val="000000"/>
                </a:solidFill>
                <a:effectLst/>
              </a:rPr>
              <a:t>tímalengd</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upphafs</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lokadagsetningar</a:t>
            </a:r>
            <a:r>
              <a:rPr lang="en-GB" b="0" i="0" u="none" strike="noStrike" dirty="0">
                <a:solidFill>
                  <a:srgbClr val="000000"/>
                </a:solidFill>
                <a:effectLst/>
              </a:rPr>
              <a:t> </a:t>
            </a:r>
            <a:r>
              <a:rPr lang="en-GB" b="0" i="0" u="none" strike="noStrike" dirty="0" err="1">
                <a:solidFill>
                  <a:srgbClr val="000000"/>
                </a:solidFill>
                <a:effectLst/>
              </a:rPr>
              <a:t>hvers</a:t>
            </a:r>
            <a:r>
              <a:rPr lang="en-GB" b="0" i="0" u="none" strike="noStrike" dirty="0">
                <a:solidFill>
                  <a:srgbClr val="000000"/>
                </a:solidFill>
                <a:effectLst/>
              </a:rPr>
              <a:t> </a:t>
            </a:r>
            <a:r>
              <a:rPr lang="en-GB" b="0" i="0" u="none" strike="noStrike" dirty="0" err="1">
                <a:solidFill>
                  <a:srgbClr val="000000"/>
                </a:solidFill>
                <a:effectLst/>
              </a:rPr>
              <a:t>verkefnisþáttar</a:t>
            </a:r>
            <a:r>
              <a:rPr lang="en-GB" b="0" i="0" u="none" strike="noStrike" dirty="0">
                <a:solidFill>
                  <a:srgbClr val="000000"/>
                </a:solidFill>
                <a:effectLst/>
              </a:rPr>
              <a:t>. Gantt </a:t>
            </a:r>
            <a:r>
              <a:rPr lang="en-GB" b="0" i="0" u="none" strike="noStrike" dirty="0" err="1">
                <a:solidFill>
                  <a:srgbClr val="000000"/>
                </a:solidFill>
                <a:effectLst/>
              </a:rPr>
              <a:t>kort</a:t>
            </a:r>
            <a:r>
              <a:rPr lang="en-GB" b="0" i="0" u="none" strike="noStrike" dirty="0">
                <a:solidFill>
                  <a:srgbClr val="000000"/>
                </a:solidFill>
                <a:effectLst/>
              </a:rPr>
              <a:t> </a:t>
            </a:r>
            <a:r>
              <a:rPr lang="en-GB" b="0" i="0" u="none" strike="noStrike" dirty="0" err="1">
                <a:solidFill>
                  <a:srgbClr val="000000"/>
                </a:solidFill>
                <a:effectLst/>
              </a:rPr>
              <a:t>getur</a:t>
            </a:r>
            <a:r>
              <a:rPr lang="en-GB" b="0" i="0" u="none" strike="noStrike" dirty="0">
                <a:solidFill>
                  <a:srgbClr val="000000"/>
                </a:solidFill>
                <a:effectLst/>
              </a:rPr>
              <a:t>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mjög</a:t>
            </a:r>
            <a:r>
              <a:rPr lang="en-GB" b="0" i="0" u="none" strike="noStrike" dirty="0">
                <a:solidFill>
                  <a:srgbClr val="000000"/>
                </a:solidFill>
                <a:effectLst/>
              </a:rPr>
              <a:t> </a:t>
            </a:r>
            <a:r>
              <a:rPr lang="en-GB" b="0" i="0" u="none" strike="noStrike" dirty="0" err="1">
                <a:solidFill>
                  <a:srgbClr val="000000"/>
                </a:solidFill>
                <a:effectLst/>
              </a:rPr>
              <a:t>flókið</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margbreytilegt</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hefur</a:t>
            </a:r>
            <a:r>
              <a:rPr lang="en-GB" b="0" i="0" u="none" strike="noStrike" dirty="0">
                <a:solidFill>
                  <a:srgbClr val="000000"/>
                </a:solidFill>
                <a:effectLst/>
              </a:rPr>
              <a:t> </a:t>
            </a:r>
            <a:r>
              <a:rPr lang="en-GB" b="0" i="0" u="none" strike="noStrike" dirty="0" err="1">
                <a:solidFill>
                  <a:srgbClr val="000000"/>
                </a:solidFill>
                <a:effectLst/>
              </a:rPr>
              <a:t>alltaf</a:t>
            </a:r>
            <a:r>
              <a:rPr lang="en-GB" b="0" i="0" u="none" strike="noStrike" dirty="0">
                <a:solidFill>
                  <a:srgbClr val="000000"/>
                </a:solidFill>
                <a:effectLst/>
              </a:rPr>
              <a:t> </a:t>
            </a:r>
            <a:r>
              <a:rPr lang="en-GB" b="0" i="0" u="none" strike="noStrike" dirty="0" err="1">
                <a:solidFill>
                  <a:srgbClr val="000000"/>
                </a:solidFill>
                <a:effectLst/>
              </a:rPr>
              <a:t>þrjá</a:t>
            </a:r>
            <a:r>
              <a:rPr lang="en-GB" b="0" i="0" u="none" strike="noStrike" dirty="0">
                <a:solidFill>
                  <a:srgbClr val="000000"/>
                </a:solidFill>
                <a:effectLst/>
              </a:rPr>
              <a:t> </a:t>
            </a:r>
            <a:r>
              <a:rPr lang="en-GB" b="0" i="0" u="none" strike="noStrike" dirty="0" err="1">
                <a:solidFill>
                  <a:srgbClr val="000000"/>
                </a:solidFill>
                <a:effectLst/>
              </a:rPr>
              <a:t>lykilþætti</a:t>
            </a:r>
            <a:r>
              <a:rPr lang="en-GB" b="0" i="0" u="none" strike="noStrike" dirty="0">
                <a:solidFill>
                  <a:srgbClr val="000000"/>
                </a:solidFill>
                <a:effectLst/>
              </a:rPr>
              <a:t>: </a:t>
            </a:r>
            <a:r>
              <a:rPr lang="en-GB" b="0" i="0" u="none" strike="noStrike" dirty="0" err="1">
                <a:solidFill>
                  <a:srgbClr val="000000"/>
                </a:solidFill>
                <a:effectLst/>
              </a:rPr>
              <a:t>athafnir</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verkefnisþætti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framkvæma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liggur</a:t>
            </a:r>
            <a:r>
              <a:rPr lang="en-GB" b="0" i="0" u="none" strike="noStrike" dirty="0">
                <a:solidFill>
                  <a:srgbClr val="000000"/>
                </a:solidFill>
                <a:effectLst/>
              </a:rPr>
              <a:t> </a:t>
            </a:r>
            <a:r>
              <a:rPr lang="en-GB" b="0" i="0" u="none" strike="noStrike" dirty="0" err="1">
                <a:solidFill>
                  <a:srgbClr val="000000"/>
                </a:solidFill>
                <a:effectLst/>
              </a:rPr>
              <a:t>meðfram</a:t>
            </a:r>
            <a:r>
              <a:rPr lang="en-GB" b="0" i="0" u="none" strike="noStrike" dirty="0">
                <a:solidFill>
                  <a:srgbClr val="000000"/>
                </a:solidFill>
                <a:effectLst/>
              </a:rPr>
              <a:t> y-</a:t>
            </a:r>
            <a:r>
              <a:rPr lang="en-GB" b="0" i="0" u="none" strike="noStrike" dirty="0" err="1">
                <a:solidFill>
                  <a:srgbClr val="000000"/>
                </a:solidFill>
                <a:effectLst/>
              </a:rPr>
              <a:t>ásnum</a:t>
            </a:r>
            <a:r>
              <a:rPr lang="en-GB" b="0" i="0" u="none" strike="noStrike" dirty="0">
                <a:solidFill>
                  <a:srgbClr val="000000"/>
                </a:solidFill>
                <a:effectLst/>
              </a:rPr>
              <a:t>, </a:t>
            </a:r>
            <a:r>
              <a:rPr lang="en-GB" b="0" i="0" u="none" strike="noStrike" dirty="0" err="1">
                <a:solidFill>
                  <a:srgbClr val="000000"/>
                </a:solidFill>
                <a:effectLst/>
              </a:rPr>
              <a:t>Áfangar</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framvinda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sýndir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x-</a:t>
            </a:r>
            <a:r>
              <a:rPr lang="en-GB" b="0" i="0" u="none" strike="noStrike" dirty="0" err="1">
                <a:solidFill>
                  <a:srgbClr val="000000"/>
                </a:solidFill>
                <a:effectLst/>
              </a:rPr>
              <a:t>ásnum</a:t>
            </a:r>
            <a:r>
              <a:rPr lang="en-GB" b="0" i="0" u="none" strike="noStrike" dirty="0">
                <a:solidFill>
                  <a:srgbClr val="000000"/>
                </a:solidFill>
                <a:effectLst/>
              </a:rPr>
              <a:t> (</a:t>
            </a:r>
            <a:r>
              <a:rPr lang="en-GB" b="0" i="0" u="none" strike="noStrike" dirty="0" err="1">
                <a:solidFill>
                  <a:srgbClr val="000000"/>
                </a:solidFill>
                <a:effectLst/>
              </a:rPr>
              <a:t>annaðhvort</a:t>
            </a:r>
            <a:r>
              <a:rPr lang="en-GB" b="0" i="0" u="none" strike="noStrike" dirty="0">
                <a:solidFill>
                  <a:srgbClr val="000000"/>
                </a:solidFill>
                <a:effectLst/>
              </a:rPr>
              <a:t> </a:t>
            </a:r>
            <a:r>
              <a:rPr lang="en-GB" b="0" i="0" u="none" strike="noStrike" dirty="0" err="1">
                <a:solidFill>
                  <a:srgbClr val="000000"/>
                </a:solidFill>
                <a:effectLst/>
              </a:rPr>
              <a:t>ofan</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neðan</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kortinu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framvindustigum</a:t>
            </a:r>
            <a:r>
              <a:rPr lang="en-GB" b="0" i="0" u="none" strike="noStrike" dirty="0">
                <a:solidFill>
                  <a:srgbClr val="000000"/>
                </a:solidFill>
                <a:effectLst/>
              </a:rPr>
              <a:t>, </a:t>
            </a:r>
            <a:r>
              <a:rPr lang="en-GB" b="0" i="0" u="none" strike="noStrike" dirty="0" err="1">
                <a:solidFill>
                  <a:srgbClr val="000000"/>
                </a:solidFill>
                <a:effectLst/>
              </a:rPr>
              <a:t>táknaðir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láréttir</a:t>
            </a:r>
            <a:r>
              <a:rPr lang="en-GB" b="0" i="0" u="none" strike="noStrike" dirty="0">
                <a:solidFill>
                  <a:srgbClr val="000000"/>
                </a:solidFill>
                <a:effectLst/>
              </a:rPr>
              <a:t> </a:t>
            </a:r>
            <a:r>
              <a:rPr lang="en-GB" b="0" i="0" u="none" strike="noStrike" dirty="0" err="1">
                <a:solidFill>
                  <a:srgbClr val="000000"/>
                </a:solidFill>
                <a:effectLst/>
              </a:rPr>
              <a:t>strikar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tákna</a:t>
            </a:r>
            <a:r>
              <a:rPr lang="en-GB" b="0" i="0" u="none" strike="noStrike" dirty="0">
                <a:solidFill>
                  <a:srgbClr val="000000"/>
                </a:solidFill>
                <a:effectLst/>
              </a:rPr>
              <a:t> </a:t>
            </a:r>
            <a:r>
              <a:rPr lang="en-GB" b="0" i="0" u="none" strike="noStrike" dirty="0" err="1">
                <a:solidFill>
                  <a:srgbClr val="000000"/>
                </a:solidFill>
                <a:effectLst/>
              </a:rPr>
              <a:t>hversu</a:t>
            </a:r>
            <a:r>
              <a:rPr lang="en-GB" b="0" i="0" u="none" strike="noStrike" dirty="0">
                <a:solidFill>
                  <a:srgbClr val="000000"/>
                </a:solidFill>
                <a:effectLst/>
              </a:rPr>
              <a:t> </a:t>
            </a:r>
            <a:r>
              <a:rPr lang="en-GB" b="0" i="0" u="none" strike="noStrike" dirty="0" err="1">
                <a:solidFill>
                  <a:srgbClr val="000000"/>
                </a:solidFill>
                <a:effectLst/>
              </a:rPr>
              <a:t>langt</a:t>
            </a:r>
            <a:r>
              <a:rPr lang="en-GB" b="0" i="0" u="none" strike="noStrike" dirty="0">
                <a:solidFill>
                  <a:srgbClr val="000000"/>
                </a:solidFill>
                <a:effectLst/>
              </a:rPr>
              <a:t> er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eftir</a:t>
            </a:r>
            <a:r>
              <a:rPr lang="en-GB" b="0" i="0" u="none" strike="noStrike" dirty="0">
                <a:solidFill>
                  <a:srgbClr val="000000"/>
                </a:solidFill>
                <a:effectLst/>
              </a:rPr>
              <a:t> </a:t>
            </a:r>
            <a:r>
              <a:rPr lang="en-GB" b="0" i="0" u="none" strike="noStrike" dirty="0" err="1">
                <a:solidFill>
                  <a:srgbClr val="000000"/>
                </a:solidFill>
                <a:effectLst/>
              </a:rPr>
              <a:t>hverjum</a:t>
            </a:r>
            <a:r>
              <a:rPr lang="en-GB" b="0" i="0" u="none" strike="noStrike" dirty="0">
                <a:solidFill>
                  <a:srgbClr val="000000"/>
                </a:solidFill>
                <a:effectLst/>
              </a:rPr>
              <a:t> </a:t>
            </a:r>
            <a:r>
              <a:rPr lang="en-GB" b="0" i="0" u="none" strike="noStrike" dirty="0" err="1">
                <a:solidFill>
                  <a:srgbClr val="000000"/>
                </a:solidFill>
                <a:effectLst/>
              </a:rPr>
              <a:t>einstökum</a:t>
            </a:r>
            <a:r>
              <a:rPr lang="en-GB" b="0" i="0" u="none" strike="noStrike" dirty="0">
                <a:solidFill>
                  <a:srgbClr val="000000"/>
                </a:solidFill>
                <a:effectLst/>
              </a:rPr>
              <a:t> </a:t>
            </a:r>
            <a:r>
              <a:rPr lang="en-GB" b="0" i="0" u="none" strike="noStrike" dirty="0" err="1">
                <a:solidFill>
                  <a:srgbClr val="000000"/>
                </a:solidFill>
                <a:effectLst/>
              </a:rPr>
              <a:t>punkti</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mest</a:t>
            </a:r>
            <a:r>
              <a:rPr lang="en-GB" b="0" i="0" u="none" strike="noStrike" dirty="0">
                <a:solidFill>
                  <a:srgbClr val="000000"/>
                </a:solidFill>
                <a:effectLst/>
              </a:rPr>
              <a:t> </a:t>
            </a:r>
            <a:r>
              <a:rPr lang="en-GB" b="0" i="0" u="none" strike="noStrike" dirty="0" err="1">
                <a:solidFill>
                  <a:srgbClr val="000000"/>
                </a:solidFill>
                <a:effectLst/>
              </a:rPr>
              <a:t>notaða</a:t>
            </a:r>
            <a:r>
              <a:rPr lang="en-GB" b="0" i="0" u="none" strike="noStrike" dirty="0">
                <a:solidFill>
                  <a:srgbClr val="000000"/>
                </a:solidFill>
                <a:effectLst/>
              </a:rPr>
              <a:t> </a:t>
            </a:r>
            <a:r>
              <a:rPr lang="en-GB" b="0" i="0" u="none" strike="noStrike" dirty="0" err="1">
                <a:solidFill>
                  <a:srgbClr val="000000"/>
                </a:solidFill>
                <a:effectLst/>
              </a:rPr>
              <a:t>skipuritið</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verkefnastjórnun</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Hægt</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nota Gantt-</a:t>
            </a:r>
            <a:r>
              <a:rPr lang="en-GB" b="0" i="0" u="none" strike="noStrike" dirty="0" err="1">
                <a:solidFill>
                  <a:srgbClr val="000000"/>
                </a:solidFill>
                <a:effectLst/>
              </a:rPr>
              <a:t>kort</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stjórnun</a:t>
            </a:r>
            <a:r>
              <a:rPr lang="en-GB" b="0" i="0" u="none" strike="noStrike" dirty="0">
                <a:solidFill>
                  <a:srgbClr val="000000"/>
                </a:solidFill>
                <a:effectLst/>
              </a:rPr>
              <a:t> </a:t>
            </a:r>
            <a:r>
              <a:rPr lang="en-GB" b="0" i="0" u="none" strike="noStrike" dirty="0" err="1">
                <a:solidFill>
                  <a:srgbClr val="000000"/>
                </a:solidFill>
                <a:effectLst/>
              </a:rPr>
              <a:t>verkefna</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öllum</a:t>
            </a:r>
            <a:r>
              <a:rPr lang="en-GB" b="0" i="0" u="none" strike="noStrike" dirty="0">
                <a:solidFill>
                  <a:srgbClr val="000000"/>
                </a:solidFill>
                <a:effectLst/>
              </a:rPr>
              <a:t> </a:t>
            </a:r>
            <a:r>
              <a:rPr lang="en-GB" b="0" i="0" u="none" strike="noStrike" dirty="0" err="1">
                <a:solidFill>
                  <a:srgbClr val="000000"/>
                </a:solidFill>
                <a:effectLst/>
              </a:rPr>
              <a:t>stærðum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gerðum</a:t>
            </a:r>
            <a:r>
              <a:rPr lang="en-GB" b="0" i="0" u="none" strike="noStrike" dirty="0">
                <a:solidFill>
                  <a:srgbClr val="000000"/>
                </a:solidFill>
                <a:effectLst/>
              </a:rPr>
              <a:t>. </a:t>
            </a:r>
          </a:p>
          <a:p>
            <a:pPr marL="285750" indent="-285750">
              <a:buFont typeface="Arial" panose="020B0604020202020204" pitchFamily="34" charset="0"/>
              <a:buChar char="•"/>
            </a:pPr>
            <a:endParaRPr lang="en-GB" dirty="0"/>
          </a:p>
          <a:p>
            <a:endParaRPr lang="en-GB" dirty="0"/>
          </a:p>
        </p:txBody>
      </p:sp>
      <p:graphicFrame>
        <p:nvGraphicFramePr>
          <p:cNvPr id="2" name="Objeto 33">
            <a:extLst>
              <a:ext uri="{FF2B5EF4-FFF2-40B4-BE49-F238E27FC236}">
                <a16:creationId xmlns:a16="http://schemas.microsoft.com/office/drawing/2014/main" id="{79371E9B-140D-4F74-DEE9-99A7E2A1FF41}"/>
              </a:ext>
            </a:extLst>
          </p:cNvPr>
          <p:cNvGraphicFramePr>
            <a:graphicFrameLocks noChangeAspect="1"/>
          </p:cNvGraphicFramePr>
          <p:nvPr>
            <p:extLst>
              <p:ext uri="{D42A27DB-BD31-4B8C-83A1-F6EECF244321}">
                <p14:modId xmlns:p14="http://schemas.microsoft.com/office/powerpoint/2010/main" val="345380327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79371E9B-140D-4F74-DEE9-99A7E2A1FF41}"/>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87475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33">
            <a:extLst>
              <a:ext uri="{FF2B5EF4-FFF2-40B4-BE49-F238E27FC236}">
                <a16:creationId xmlns:a16="http://schemas.microsoft.com/office/drawing/2014/main" id="{AAB9560C-7C47-1579-9113-B3231068C706}"/>
              </a:ext>
            </a:extLst>
          </p:cNvPr>
          <p:cNvGraphicFramePr>
            <a:graphicFrameLocks noChangeAspect="1"/>
          </p:cNvGraphicFramePr>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 name="Objeto 33">
                        <a:extLst>
                          <a:ext uri="{FF2B5EF4-FFF2-40B4-BE49-F238E27FC236}">
                            <a16:creationId xmlns:a16="http://schemas.microsoft.com/office/drawing/2014/main" id="{AAB9560C-7C47-1579-9113-B3231068C706}"/>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105734D-13C6-3444-C2D3-7F03F4E5624F}"/>
              </a:ext>
            </a:extLst>
          </p:cNvPr>
          <p:cNvSpPr txBox="1"/>
          <p:nvPr/>
        </p:nvSpPr>
        <p:spPr>
          <a:xfrm>
            <a:off x="879164" y="440458"/>
            <a:ext cx="4227226" cy="430887"/>
          </a:xfrm>
          <a:prstGeom prst="rect">
            <a:avLst/>
          </a:prstGeom>
          <a:noFill/>
        </p:spPr>
        <p:txBody>
          <a:bodyPr wrap="square" rtlCol="0">
            <a:spAutoFit/>
          </a:bodyPr>
          <a:lstStyle/>
          <a:p>
            <a:r>
              <a:rPr lang="it-IT" sz="2200" b="1" dirty="0"/>
              <a:t> </a:t>
            </a:r>
            <a:r>
              <a:rPr lang="it-IT" sz="2200" b="1" dirty="0" err="1"/>
              <a:t>Gantt</a:t>
            </a:r>
            <a:r>
              <a:rPr lang="it-IT" sz="2200" b="1" dirty="0"/>
              <a:t> </a:t>
            </a:r>
            <a:r>
              <a:rPr lang="it-IT" sz="2200" b="1" dirty="0" err="1"/>
              <a:t>kort</a:t>
            </a:r>
            <a:r>
              <a:rPr lang="it-IT" sz="2200" b="1" dirty="0"/>
              <a:t> (GANTT Chart)</a:t>
            </a:r>
            <a:endParaRPr lang="en-GB" sz="2200" b="1" dirty="0"/>
          </a:p>
        </p:txBody>
      </p:sp>
      <p:sp>
        <p:nvSpPr>
          <p:cNvPr id="6" name="TextBox 5">
            <a:extLst>
              <a:ext uri="{FF2B5EF4-FFF2-40B4-BE49-F238E27FC236}">
                <a16:creationId xmlns:a16="http://schemas.microsoft.com/office/drawing/2014/main" id="{AD13C4B1-1678-30C2-2686-E31CF196530C}"/>
              </a:ext>
            </a:extLst>
          </p:cNvPr>
          <p:cNvSpPr txBox="1"/>
          <p:nvPr/>
        </p:nvSpPr>
        <p:spPr>
          <a:xfrm>
            <a:off x="8813195" y="1124532"/>
            <a:ext cx="3020291" cy="3693319"/>
          </a:xfrm>
          <a:prstGeom prst="rect">
            <a:avLst/>
          </a:prstGeom>
          <a:noFill/>
        </p:spPr>
        <p:txBody>
          <a:bodyPr wrap="square" rtlCol="0">
            <a:spAutoFit/>
          </a:bodyPr>
          <a:lstStyle/>
          <a:p>
            <a:r>
              <a:rPr lang="en-GB" dirty="0"/>
              <a:t>Henry Gantt var </a:t>
            </a:r>
            <a:r>
              <a:rPr lang="en-GB" dirty="0" err="1"/>
              <a:t>félagsvísindamaður</a:t>
            </a:r>
            <a:r>
              <a:rPr lang="en-GB" dirty="0"/>
              <a:t> </a:t>
            </a:r>
            <a:r>
              <a:rPr lang="en-GB" dirty="0" err="1"/>
              <a:t>og</a:t>
            </a:r>
            <a:r>
              <a:rPr lang="en-GB" dirty="0"/>
              <a:t> </a:t>
            </a:r>
            <a:r>
              <a:rPr lang="en-GB" dirty="0" err="1"/>
              <a:t>stjórnunarráðgjafi</a:t>
            </a:r>
            <a:r>
              <a:rPr lang="en-GB" dirty="0"/>
              <a:t> </a:t>
            </a:r>
            <a:r>
              <a:rPr lang="en-GB" dirty="0" err="1"/>
              <a:t>og</a:t>
            </a:r>
            <a:r>
              <a:rPr lang="en-GB" dirty="0"/>
              <a:t> var auk </a:t>
            </a:r>
            <a:r>
              <a:rPr lang="en-GB" dirty="0" err="1"/>
              <a:t>þess</a:t>
            </a:r>
            <a:r>
              <a:rPr lang="en-GB" dirty="0"/>
              <a:t> </a:t>
            </a:r>
            <a:r>
              <a:rPr lang="en-GB" dirty="0" err="1"/>
              <a:t>með</a:t>
            </a:r>
            <a:r>
              <a:rPr lang="en-GB" dirty="0"/>
              <a:t> </a:t>
            </a:r>
            <a:r>
              <a:rPr lang="en-GB" dirty="0" err="1"/>
              <a:t>gráðu</a:t>
            </a:r>
            <a:r>
              <a:rPr lang="en-GB" dirty="0"/>
              <a:t> </a:t>
            </a:r>
            <a:r>
              <a:rPr lang="en-GB" dirty="0" err="1"/>
              <a:t>í</a:t>
            </a:r>
            <a:r>
              <a:rPr lang="en-GB" dirty="0"/>
              <a:t> </a:t>
            </a:r>
            <a:r>
              <a:rPr lang="en-GB" dirty="0" err="1"/>
              <a:t>vélaverkfræði</a:t>
            </a:r>
            <a:r>
              <a:rPr lang="en-GB" dirty="0"/>
              <a:t>. Hann </a:t>
            </a:r>
            <a:r>
              <a:rPr lang="en-GB" dirty="0" err="1"/>
              <a:t>starfaði</a:t>
            </a:r>
            <a:r>
              <a:rPr lang="en-GB" dirty="0"/>
              <a:t> </a:t>
            </a:r>
            <a:r>
              <a:rPr lang="en-GB" dirty="0" err="1"/>
              <a:t>við</a:t>
            </a:r>
            <a:r>
              <a:rPr lang="en-GB" dirty="0"/>
              <a:t> </a:t>
            </a:r>
            <a:r>
              <a:rPr lang="en-GB" dirty="0" err="1"/>
              <a:t>stjórnun</a:t>
            </a:r>
            <a:r>
              <a:rPr lang="en-GB" dirty="0"/>
              <a:t> </a:t>
            </a:r>
            <a:r>
              <a:rPr lang="en-GB" dirty="0" err="1"/>
              <a:t>og</a:t>
            </a:r>
            <a:r>
              <a:rPr lang="en-GB" dirty="0"/>
              <a:t> </a:t>
            </a:r>
            <a:r>
              <a:rPr lang="en-GB" dirty="0" err="1"/>
              <a:t>þróaði</a:t>
            </a:r>
            <a:r>
              <a:rPr lang="en-GB" dirty="0"/>
              <a:t> </a:t>
            </a:r>
            <a:r>
              <a:rPr lang="en-GB" dirty="0" err="1"/>
              <a:t>aðferðir</a:t>
            </a:r>
            <a:r>
              <a:rPr lang="en-GB" dirty="0"/>
              <a:t> </a:t>
            </a:r>
            <a:r>
              <a:rPr lang="en-GB" dirty="0" err="1"/>
              <a:t>til</a:t>
            </a:r>
            <a:r>
              <a:rPr lang="en-GB" dirty="0"/>
              <a:t> </a:t>
            </a:r>
            <a:r>
              <a:rPr lang="en-GB" dirty="0" err="1"/>
              <a:t>að</a:t>
            </a:r>
            <a:r>
              <a:rPr lang="en-GB" dirty="0"/>
              <a:t> </a:t>
            </a:r>
            <a:r>
              <a:rPr lang="en-GB" dirty="0" err="1"/>
              <a:t>auka</a:t>
            </a:r>
            <a:r>
              <a:rPr lang="en-GB" dirty="0"/>
              <a:t> </a:t>
            </a:r>
            <a:r>
              <a:rPr lang="en-GB" dirty="0" err="1"/>
              <a:t>framleiðni</a:t>
            </a:r>
            <a:r>
              <a:rPr lang="en-GB" dirty="0"/>
              <a:t> </a:t>
            </a:r>
            <a:r>
              <a:rPr lang="en-GB" dirty="0" err="1"/>
              <a:t>og</a:t>
            </a:r>
            <a:r>
              <a:rPr lang="en-GB" dirty="0"/>
              <a:t> </a:t>
            </a:r>
            <a:r>
              <a:rPr lang="en-GB" dirty="0" err="1"/>
              <a:t>hagræða</a:t>
            </a:r>
            <a:r>
              <a:rPr lang="en-GB" dirty="0"/>
              <a:t> </a:t>
            </a:r>
            <a:r>
              <a:rPr lang="en-GB" dirty="0" err="1"/>
              <a:t>í</a:t>
            </a:r>
            <a:r>
              <a:rPr lang="en-GB" dirty="0"/>
              <a:t> </a:t>
            </a:r>
            <a:r>
              <a:rPr lang="en-GB" dirty="0" err="1"/>
              <a:t>fyrirtækjum</a:t>
            </a:r>
            <a:r>
              <a:rPr lang="en-GB" dirty="0"/>
              <a:t> </a:t>
            </a:r>
            <a:r>
              <a:rPr lang="en-GB" dirty="0" err="1"/>
              <a:t>og</a:t>
            </a:r>
            <a:r>
              <a:rPr lang="en-GB" dirty="0"/>
              <a:t> </a:t>
            </a:r>
            <a:r>
              <a:rPr lang="en-GB" dirty="0" err="1"/>
              <a:t>vinnuafli</a:t>
            </a:r>
            <a:r>
              <a:rPr lang="en-GB" dirty="0"/>
              <a:t>. Hann </a:t>
            </a:r>
            <a:r>
              <a:rPr lang="en-GB" dirty="0" err="1"/>
              <a:t>bjó</a:t>
            </a:r>
            <a:r>
              <a:rPr lang="en-GB" dirty="0"/>
              <a:t> </a:t>
            </a:r>
            <a:r>
              <a:rPr lang="en-GB" dirty="0" err="1"/>
              <a:t>til</a:t>
            </a:r>
            <a:r>
              <a:rPr lang="en-GB" dirty="0"/>
              <a:t> Gantt-</a:t>
            </a:r>
            <a:r>
              <a:rPr lang="en-GB" dirty="0" err="1"/>
              <a:t>kortið</a:t>
            </a:r>
            <a:r>
              <a:rPr lang="en-GB" dirty="0"/>
              <a:t> </a:t>
            </a:r>
            <a:r>
              <a:rPr lang="en-GB" dirty="0" err="1"/>
              <a:t>árið</a:t>
            </a:r>
            <a:r>
              <a:rPr lang="en-GB" dirty="0"/>
              <a:t> 1910 </a:t>
            </a:r>
            <a:r>
              <a:rPr lang="en-GB" dirty="0" err="1"/>
              <a:t>til</a:t>
            </a:r>
            <a:r>
              <a:rPr lang="en-GB" dirty="0"/>
              <a:t> </a:t>
            </a:r>
            <a:r>
              <a:rPr lang="en-GB" dirty="0" err="1"/>
              <a:t>að</a:t>
            </a:r>
            <a:r>
              <a:rPr lang="en-GB" dirty="0"/>
              <a:t> </a:t>
            </a:r>
            <a:r>
              <a:rPr lang="en-GB" dirty="0" err="1"/>
              <a:t>hjálpa</a:t>
            </a:r>
            <a:r>
              <a:rPr lang="en-GB" dirty="0"/>
              <a:t> </a:t>
            </a:r>
            <a:r>
              <a:rPr lang="en-GB" dirty="0" err="1"/>
              <a:t>yfirmönnum</a:t>
            </a:r>
            <a:r>
              <a:rPr lang="en-GB" dirty="0"/>
              <a:t> </a:t>
            </a:r>
            <a:r>
              <a:rPr lang="en-GB" dirty="0" err="1"/>
              <a:t>að</a:t>
            </a:r>
            <a:r>
              <a:rPr lang="en-GB" dirty="0"/>
              <a:t> </a:t>
            </a:r>
            <a:r>
              <a:rPr lang="en-GB" dirty="0" err="1"/>
              <a:t>skilja</a:t>
            </a:r>
            <a:r>
              <a:rPr lang="en-GB" dirty="0"/>
              <a:t> </a:t>
            </a:r>
            <a:r>
              <a:rPr lang="en-GB" dirty="0" err="1"/>
              <a:t>framgang</a:t>
            </a:r>
            <a:r>
              <a:rPr lang="en-GB" dirty="0"/>
              <a:t> </a:t>
            </a:r>
            <a:r>
              <a:rPr lang="en-GB" dirty="0" err="1"/>
              <a:t>verkefna</a:t>
            </a:r>
            <a:r>
              <a:rPr lang="en-GB" dirty="0"/>
              <a:t> </a:t>
            </a:r>
            <a:r>
              <a:rPr lang="en-GB" dirty="0" err="1"/>
              <a:t>og</a:t>
            </a:r>
            <a:r>
              <a:rPr lang="en-GB" dirty="0"/>
              <a:t> </a:t>
            </a:r>
            <a:r>
              <a:rPr lang="en-GB" dirty="0" err="1"/>
              <a:t>tryggja</a:t>
            </a:r>
            <a:r>
              <a:rPr lang="en-GB" dirty="0"/>
              <a:t> </a:t>
            </a:r>
            <a:r>
              <a:rPr lang="en-GB" dirty="0" err="1"/>
              <a:t>að</a:t>
            </a:r>
            <a:r>
              <a:rPr lang="en-GB" dirty="0"/>
              <a:t> </a:t>
            </a:r>
            <a:r>
              <a:rPr lang="en-GB" dirty="0" err="1"/>
              <a:t>verkefni</a:t>
            </a:r>
            <a:r>
              <a:rPr lang="en-GB" dirty="0"/>
              <a:t> </a:t>
            </a:r>
            <a:r>
              <a:rPr lang="en-GB" dirty="0" err="1"/>
              <a:t>væru</a:t>
            </a:r>
            <a:r>
              <a:rPr lang="en-GB" dirty="0"/>
              <a:t> </a:t>
            </a:r>
            <a:r>
              <a:rPr lang="en-GB" dirty="0" err="1"/>
              <a:t>á</a:t>
            </a:r>
            <a:r>
              <a:rPr lang="en-GB" dirty="0"/>
              <a:t> </a:t>
            </a:r>
            <a:r>
              <a:rPr lang="en-GB" dirty="0" err="1"/>
              <a:t>áætlun</a:t>
            </a:r>
            <a:r>
              <a:rPr lang="en-GB" dirty="0"/>
              <a:t>. </a:t>
            </a:r>
          </a:p>
        </p:txBody>
      </p:sp>
      <p:pic>
        <p:nvPicPr>
          <p:cNvPr id="1026" name="Picture 2" descr="Gradient template gantt chart">
            <a:extLst>
              <a:ext uri="{FF2B5EF4-FFF2-40B4-BE49-F238E27FC236}">
                <a16:creationId xmlns:a16="http://schemas.microsoft.com/office/drawing/2014/main" id="{BAFBCEDC-E3CE-478D-7DA7-6DBB9930F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33" y="871345"/>
            <a:ext cx="7869382" cy="47775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314AB6-4F57-B063-CEBD-C9C3D1525BAE}"/>
              </a:ext>
            </a:extLst>
          </p:cNvPr>
          <p:cNvSpPr txBox="1"/>
          <p:nvPr/>
        </p:nvSpPr>
        <p:spPr>
          <a:xfrm>
            <a:off x="526367" y="6293924"/>
            <a:ext cx="11527087" cy="461665"/>
          </a:xfrm>
          <a:prstGeom prst="rect">
            <a:avLst/>
          </a:prstGeom>
          <a:noFill/>
        </p:spPr>
        <p:txBody>
          <a:bodyPr wrap="square" rtlCol="0">
            <a:spAutoFit/>
          </a:bodyPr>
          <a:lstStyle/>
          <a:p>
            <a:r>
              <a:rPr lang="it-IT" sz="1200" dirty="0"/>
              <a:t> Source: </a:t>
            </a:r>
            <a:r>
              <a:rPr lang="it-IT" sz="1200" dirty="0">
                <a:hlinkClick r:id="rId5"/>
              </a:rPr>
              <a:t>https://www.freepik.com/free-vector/gradient-template-gantt-chart_10182353.htm#query=gantt%20chart&amp;position=2&amp;from_view=search&amp;track=sph</a:t>
            </a:r>
            <a:endParaRPr lang="it-IT" sz="1200" dirty="0"/>
          </a:p>
          <a:p>
            <a:endParaRPr lang="it-IT" sz="1200" i="1" dirty="0"/>
          </a:p>
        </p:txBody>
      </p:sp>
    </p:spTree>
    <p:extLst>
      <p:ext uri="{BB962C8B-B14F-4D97-AF65-F5344CB8AC3E}">
        <p14:creationId xmlns:p14="http://schemas.microsoft.com/office/powerpoint/2010/main" val="294496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lock&#10;&#10;Description automatically generated">
            <a:extLst>
              <a:ext uri="{FF2B5EF4-FFF2-40B4-BE49-F238E27FC236}">
                <a16:creationId xmlns:a16="http://schemas.microsoft.com/office/drawing/2014/main" id="{7611BB57-6EB7-F3AA-5077-13F2883BF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9855" y="125030"/>
            <a:ext cx="1207780" cy="805187"/>
          </a:xfrm>
          <a:prstGeom prst="rect">
            <a:avLst/>
          </a:prstGeom>
        </p:spPr>
      </p:pic>
      <p:sp>
        <p:nvSpPr>
          <p:cNvPr id="4" name="TextBox 3">
            <a:extLst>
              <a:ext uri="{FF2B5EF4-FFF2-40B4-BE49-F238E27FC236}">
                <a16:creationId xmlns:a16="http://schemas.microsoft.com/office/drawing/2014/main" id="{1A2DA7CA-8956-6C91-57D9-FDD31E9B679A}"/>
              </a:ext>
            </a:extLst>
          </p:cNvPr>
          <p:cNvSpPr txBox="1"/>
          <p:nvPr/>
        </p:nvSpPr>
        <p:spPr>
          <a:xfrm>
            <a:off x="1043382" y="351225"/>
            <a:ext cx="5219272" cy="430887"/>
          </a:xfrm>
          <a:prstGeom prst="rect">
            <a:avLst/>
          </a:prstGeom>
          <a:noFill/>
        </p:spPr>
        <p:txBody>
          <a:bodyPr wrap="square" rtlCol="0">
            <a:spAutoFit/>
          </a:bodyPr>
          <a:lstStyle/>
          <a:p>
            <a:r>
              <a:rPr lang="en-GB" sz="2200" b="1" dirty="0" err="1"/>
              <a:t>Tímastjórnun</a:t>
            </a:r>
            <a:endParaRPr lang="en-GB" sz="2200" b="1" dirty="0"/>
          </a:p>
        </p:txBody>
      </p:sp>
      <p:sp>
        <p:nvSpPr>
          <p:cNvPr id="5" name="TextBox 4">
            <a:extLst>
              <a:ext uri="{FF2B5EF4-FFF2-40B4-BE49-F238E27FC236}">
                <a16:creationId xmlns:a16="http://schemas.microsoft.com/office/drawing/2014/main" id="{E447CC98-CC02-D304-377C-3DA9E9936D05}"/>
              </a:ext>
            </a:extLst>
          </p:cNvPr>
          <p:cNvSpPr txBox="1"/>
          <p:nvPr/>
        </p:nvSpPr>
        <p:spPr>
          <a:xfrm>
            <a:off x="339047" y="882980"/>
            <a:ext cx="11157734" cy="968278"/>
          </a:xfrm>
          <a:prstGeom prst="rect">
            <a:avLst/>
          </a:prstGeom>
          <a:noFill/>
        </p:spPr>
        <p:txBody>
          <a:bodyPr wrap="square" rtlCol="0">
            <a:spAutoFit/>
          </a:bodyPr>
          <a:lstStyle/>
          <a:p>
            <a:pPr algn="just">
              <a:lnSpc>
                <a:spcPct val="107000"/>
              </a:lnSpc>
              <a:spcAft>
                <a:spcPts val="800"/>
              </a:spcAft>
            </a:pPr>
            <a:r>
              <a:rPr lang="en-GB" b="0" i="0" u="none" strike="noStrike" dirty="0" err="1">
                <a:solidFill>
                  <a:srgbClr val="000000"/>
                </a:solidFill>
                <a:effectLst/>
              </a:rPr>
              <a:t>Tímastjórnun</a:t>
            </a:r>
            <a:r>
              <a:rPr lang="en-GB" b="0" i="0" u="none" strike="noStrike" dirty="0">
                <a:solidFill>
                  <a:srgbClr val="000000"/>
                </a:solidFill>
                <a:effectLst/>
              </a:rPr>
              <a:t> er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ferli</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stjórna</a:t>
            </a:r>
            <a:r>
              <a:rPr lang="en-GB" b="0" i="0" u="none" strike="noStrike" dirty="0">
                <a:solidFill>
                  <a:srgbClr val="000000"/>
                </a:solidFill>
                <a:effectLst/>
              </a:rPr>
              <a:t> </a:t>
            </a:r>
            <a:r>
              <a:rPr lang="en-GB" b="0" i="0" u="none" strike="noStrike" dirty="0" err="1">
                <a:solidFill>
                  <a:srgbClr val="000000"/>
                </a:solidFill>
                <a:effectLst/>
              </a:rPr>
              <a:t>hversu</a:t>
            </a:r>
            <a:r>
              <a:rPr lang="en-GB" b="0" i="0" u="none" strike="noStrike" dirty="0">
                <a:solidFill>
                  <a:srgbClr val="000000"/>
                </a:solidFill>
                <a:effectLst/>
              </a:rPr>
              <a:t> </a:t>
            </a:r>
            <a:r>
              <a:rPr lang="en-GB" b="0" i="0" u="none" strike="noStrike" dirty="0" err="1">
                <a:solidFill>
                  <a:srgbClr val="000000"/>
                </a:solidFill>
                <a:effectLst/>
              </a:rPr>
              <a:t>miklum</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eyðum</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tiltekin</a:t>
            </a:r>
            <a:r>
              <a:rPr lang="en-GB" b="0" i="0" u="none" strike="noStrike" dirty="0">
                <a:solidFill>
                  <a:srgbClr val="000000"/>
                </a:solidFill>
                <a:effectLst/>
              </a:rPr>
              <a:t> </a:t>
            </a:r>
            <a:r>
              <a:rPr lang="en-GB" b="0" i="0" u="none" strike="noStrike" dirty="0" err="1">
                <a:solidFill>
                  <a:srgbClr val="000000"/>
                </a:solidFill>
                <a:effectLst/>
              </a:rPr>
              <a:t>viðfangsefni</a:t>
            </a:r>
            <a:r>
              <a:rPr lang="en-GB" b="0" i="0" u="none" strike="noStrike" dirty="0">
                <a:solidFill>
                  <a:srgbClr val="000000"/>
                </a:solidFill>
                <a:effectLst/>
              </a:rPr>
              <a:t>. </a:t>
            </a:r>
            <a:r>
              <a:rPr lang="en-GB" b="0" i="0" u="none" strike="noStrike" dirty="0" err="1">
                <a:solidFill>
                  <a:srgbClr val="000000"/>
                </a:solidFill>
                <a:effectLst/>
              </a:rPr>
              <a:t>Góð</a:t>
            </a:r>
            <a:r>
              <a:rPr lang="en-GB" b="0" i="0" u="none" strike="noStrike" dirty="0">
                <a:solidFill>
                  <a:srgbClr val="000000"/>
                </a:solidFill>
                <a:effectLst/>
              </a:rPr>
              <a:t> </a:t>
            </a:r>
            <a:r>
              <a:rPr lang="en-GB" b="0" i="0" u="none" strike="noStrike" dirty="0" err="1">
                <a:solidFill>
                  <a:srgbClr val="000000"/>
                </a:solidFill>
                <a:effectLst/>
              </a:rPr>
              <a:t>tímastjórnun</a:t>
            </a:r>
            <a:r>
              <a:rPr lang="en-GB" b="0" i="0" u="none" strike="noStrike" dirty="0">
                <a:solidFill>
                  <a:srgbClr val="000000"/>
                </a:solidFill>
                <a:effectLst/>
              </a:rPr>
              <a:t> </a:t>
            </a:r>
            <a:r>
              <a:rPr lang="en-GB" b="0" i="0" u="none" strike="noStrike" dirty="0" err="1">
                <a:solidFill>
                  <a:srgbClr val="000000"/>
                </a:solidFill>
                <a:effectLst/>
              </a:rPr>
              <a:t>gerir</a:t>
            </a:r>
            <a:r>
              <a:rPr lang="en-GB" b="0" i="0" u="none" strike="noStrike" dirty="0">
                <a:solidFill>
                  <a:srgbClr val="000000"/>
                </a:solidFill>
                <a:effectLst/>
              </a:rPr>
              <a:t> </a:t>
            </a:r>
            <a:r>
              <a:rPr lang="en-GB" b="0" i="0" u="none" strike="noStrike" dirty="0" err="1">
                <a:solidFill>
                  <a:srgbClr val="000000"/>
                </a:solidFill>
                <a:effectLst/>
              </a:rPr>
              <a:t>einstaklingnum</a:t>
            </a:r>
            <a:r>
              <a:rPr lang="en-GB" b="0" i="0" u="none" strike="noStrike" dirty="0">
                <a:solidFill>
                  <a:srgbClr val="000000"/>
                </a:solidFill>
                <a:effectLst/>
              </a:rPr>
              <a:t> </a:t>
            </a:r>
            <a:r>
              <a:rPr lang="en-GB" b="0" i="0" u="none" strike="noStrike" dirty="0" err="1">
                <a:solidFill>
                  <a:srgbClr val="000000"/>
                </a:solidFill>
                <a:effectLst/>
              </a:rPr>
              <a:t>kleift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ljúka</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skemmri</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minnkar</a:t>
            </a:r>
            <a:r>
              <a:rPr lang="en-GB" b="0" i="0" u="none" strike="noStrike" dirty="0">
                <a:solidFill>
                  <a:srgbClr val="000000"/>
                </a:solidFill>
                <a:effectLst/>
              </a:rPr>
              <a:t> </a:t>
            </a:r>
            <a:r>
              <a:rPr lang="en-GB" b="0" i="0" u="none" strike="noStrike" dirty="0" err="1">
                <a:solidFill>
                  <a:srgbClr val="000000"/>
                </a:solidFill>
                <a:effectLst/>
              </a:rPr>
              <a:t>streitu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stuðlar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velgengni</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starfi</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35CC88F-08B1-FC43-D781-04302613C8CC}"/>
              </a:ext>
            </a:extLst>
          </p:cNvPr>
          <p:cNvSpPr txBox="1"/>
          <p:nvPr/>
        </p:nvSpPr>
        <p:spPr>
          <a:xfrm>
            <a:off x="339047" y="1787551"/>
            <a:ext cx="11157734" cy="407035"/>
          </a:xfrm>
          <a:prstGeom prst="rect">
            <a:avLst/>
          </a:prstGeom>
          <a:noFill/>
        </p:spPr>
        <p:txBody>
          <a:bodyPr wrap="square" rtlCol="0">
            <a:spAutoFit/>
          </a:bodyPr>
          <a:lstStyle/>
          <a:p>
            <a:pPr>
              <a:lnSpc>
                <a:spcPct val="107000"/>
              </a:lnSpc>
              <a:spcAft>
                <a:spcPts val="800"/>
              </a:spcAft>
            </a:pP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Kostir</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tímastjórnunar</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9C60CB8D-4E1D-8E6D-7C9D-7B58E12BE4B0}"/>
              </a:ext>
            </a:extLst>
          </p:cNvPr>
          <p:cNvSpPr txBox="1"/>
          <p:nvPr/>
        </p:nvSpPr>
        <p:spPr>
          <a:xfrm>
            <a:off x="339047" y="2125516"/>
            <a:ext cx="11513906" cy="671915"/>
          </a:xfrm>
          <a:prstGeom prst="rect">
            <a:avLst/>
          </a:prstGeom>
          <a:noFill/>
        </p:spPr>
        <p:txBody>
          <a:bodyPr wrap="square" rtlCol="0">
            <a:spAutoFit/>
          </a:bodyPr>
          <a:lstStyle/>
          <a:p>
            <a:pPr algn="just">
              <a:lnSpc>
                <a:spcPct val="107000"/>
              </a:lnSpc>
              <a:spcAft>
                <a:spcPts val="800"/>
              </a:spcAft>
            </a:pP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mikilvægt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geta </a:t>
            </a:r>
            <a:r>
              <a:rPr lang="en-GB" b="0" i="0" u="none" strike="noStrike" dirty="0" err="1">
                <a:solidFill>
                  <a:srgbClr val="000000"/>
                </a:solidFill>
                <a:effectLst/>
              </a:rPr>
              <a:t>farið</a:t>
            </a:r>
            <a:r>
              <a:rPr lang="en-GB" b="0" i="0" u="none" strike="noStrike" dirty="0">
                <a:solidFill>
                  <a:srgbClr val="000000"/>
                </a:solidFill>
                <a:effectLst/>
              </a:rPr>
              <a:t> </a:t>
            </a:r>
            <a:r>
              <a:rPr lang="en-GB" b="0" i="0" u="none" strike="noStrike" dirty="0" err="1">
                <a:solidFill>
                  <a:srgbClr val="000000"/>
                </a:solidFill>
                <a:effectLst/>
              </a:rPr>
              <a:t>vel</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sinn</a:t>
            </a:r>
            <a:r>
              <a:rPr lang="en-GB" b="0" i="0" u="none" strike="noStrike" dirty="0">
                <a:solidFill>
                  <a:srgbClr val="000000"/>
                </a:solidFill>
                <a:effectLst/>
              </a:rPr>
              <a:t>. </a:t>
            </a:r>
            <a:r>
              <a:rPr lang="en-GB" b="0" i="0" u="none" strike="noStrike" dirty="0" err="1">
                <a:solidFill>
                  <a:srgbClr val="000000"/>
                </a:solidFill>
                <a:effectLst/>
              </a:rPr>
              <a:t>Góð</a:t>
            </a:r>
            <a:r>
              <a:rPr lang="en-GB" b="0" i="0" u="none" strike="noStrike" dirty="0">
                <a:solidFill>
                  <a:srgbClr val="000000"/>
                </a:solidFill>
                <a:effectLst/>
              </a:rPr>
              <a:t> </a:t>
            </a:r>
            <a:r>
              <a:rPr lang="en-GB" b="0" i="0" u="none" strike="noStrike" dirty="0" err="1">
                <a:solidFill>
                  <a:srgbClr val="000000"/>
                </a:solidFill>
                <a:effectLst/>
              </a:rPr>
              <a:t>tímastjórnun</a:t>
            </a:r>
            <a:r>
              <a:rPr lang="en-GB" b="0" i="0" u="none" strike="noStrike" dirty="0">
                <a:solidFill>
                  <a:srgbClr val="000000"/>
                </a:solidFill>
                <a:effectLst/>
              </a:rPr>
              <a:t> </a:t>
            </a:r>
            <a:r>
              <a:rPr lang="en-GB" b="0" i="0" u="none" strike="noStrike" dirty="0" err="1">
                <a:solidFill>
                  <a:srgbClr val="000000"/>
                </a:solidFill>
                <a:effectLst/>
              </a:rPr>
              <a:t>bætir</a:t>
            </a:r>
            <a:r>
              <a:rPr lang="en-GB" b="0" i="0" u="none" strike="noStrike" dirty="0">
                <a:solidFill>
                  <a:srgbClr val="000000"/>
                </a:solidFill>
                <a:effectLst/>
              </a:rPr>
              <a:t> </a:t>
            </a:r>
            <a:r>
              <a:rPr lang="en-GB" b="0" i="0" u="none" strike="noStrike" dirty="0" err="1">
                <a:solidFill>
                  <a:srgbClr val="000000"/>
                </a:solidFill>
                <a:effectLst/>
              </a:rPr>
              <a:t>skilvirkni</a:t>
            </a:r>
            <a:r>
              <a:rPr lang="en-GB" b="0" i="0" u="none" strike="noStrike" dirty="0">
                <a:solidFill>
                  <a:srgbClr val="000000"/>
                </a:solidFill>
                <a:effectLst/>
              </a:rPr>
              <a:t>, </a:t>
            </a:r>
            <a:r>
              <a:rPr lang="en-GB" b="0" i="0" u="none" strike="noStrike" dirty="0" err="1">
                <a:solidFill>
                  <a:srgbClr val="000000"/>
                </a:solidFill>
                <a:effectLst/>
              </a:rPr>
              <a:t>eykur</a:t>
            </a:r>
            <a:r>
              <a:rPr lang="en-GB" b="0" i="0" u="none" strike="noStrike" dirty="0">
                <a:solidFill>
                  <a:srgbClr val="000000"/>
                </a:solidFill>
                <a:effectLst/>
              </a:rPr>
              <a:t> </a:t>
            </a:r>
            <a:r>
              <a:rPr lang="en-GB" b="0" i="0" u="none" strike="noStrike" dirty="0" err="1">
                <a:solidFill>
                  <a:srgbClr val="000000"/>
                </a:solidFill>
                <a:effectLst/>
              </a:rPr>
              <a:t>afköst</a:t>
            </a:r>
            <a:r>
              <a:rPr lang="en-GB" b="0" i="0" u="none" strike="noStrike" dirty="0">
                <a:solidFill>
                  <a:srgbClr val="000000"/>
                </a:solidFill>
                <a:effectLst/>
              </a:rPr>
              <a:t>, </a:t>
            </a:r>
            <a:r>
              <a:rPr lang="en-GB" b="0" i="0" u="none" strike="noStrike" dirty="0" err="1">
                <a:solidFill>
                  <a:srgbClr val="000000"/>
                </a:solidFill>
                <a:effectLst/>
              </a:rPr>
              <a:t>dregur</a:t>
            </a:r>
            <a:r>
              <a:rPr lang="en-GB" b="0" i="0" u="none" strike="noStrike" dirty="0">
                <a:solidFill>
                  <a:srgbClr val="000000"/>
                </a:solidFill>
                <a:effectLst/>
              </a:rPr>
              <a:t> </a:t>
            </a:r>
            <a:r>
              <a:rPr lang="en-GB" b="0" i="0" u="none" strike="noStrike" dirty="0" err="1">
                <a:solidFill>
                  <a:srgbClr val="000000"/>
                </a:solidFill>
                <a:effectLst/>
              </a:rPr>
              <a:t>úr</a:t>
            </a:r>
            <a:r>
              <a:rPr lang="en-GB" b="0" i="0" u="none" strike="noStrike" dirty="0">
                <a:solidFill>
                  <a:srgbClr val="000000"/>
                </a:solidFill>
                <a:effectLst/>
              </a:rPr>
              <a:t> </a:t>
            </a:r>
            <a:r>
              <a:rPr lang="en-GB" b="0" i="0" u="none" strike="noStrike" dirty="0" err="1">
                <a:solidFill>
                  <a:srgbClr val="000000"/>
                </a:solidFill>
                <a:effectLst/>
              </a:rPr>
              <a:t>streitu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eykur</a:t>
            </a:r>
            <a:r>
              <a:rPr lang="en-GB" b="0" i="0" u="none" strike="noStrike" dirty="0">
                <a:solidFill>
                  <a:srgbClr val="000000"/>
                </a:solidFill>
                <a:effectLst/>
              </a:rPr>
              <a:t> </a:t>
            </a:r>
            <a:r>
              <a:rPr lang="en-GB" b="0" i="0" u="none" strike="noStrike" dirty="0" err="1">
                <a:solidFill>
                  <a:srgbClr val="000000"/>
                </a:solidFill>
                <a:effectLst/>
              </a:rPr>
              <a:t>lífsgæðin</a:t>
            </a:r>
            <a:r>
              <a:rPr lang="en-GB" b="0" i="0" u="none" strike="noStrike" dirty="0">
                <a:solidFill>
                  <a:srgbClr val="000000"/>
                </a:solidFill>
                <a:effectLst/>
              </a:rPr>
              <a:t>. </a:t>
            </a:r>
            <a:r>
              <a:rPr lang="en-GB" b="0" i="0" u="none" strike="noStrike" dirty="0" err="1">
                <a:solidFill>
                  <a:srgbClr val="000000"/>
                </a:solidFill>
                <a:effectLst/>
              </a:rPr>
              <a:t>Hér</a:t>
            </a:r>
            <a:r>
              <a:rPr lang="en-GB" b="0" i="0" u="none" strike="noStrike" dirty="0">
                <a:solidFill>
                  <a:srgbClr val="000000"/>
                </a:solidFill>
                <a:effectLst/>
              </a:rPr>
              <a:t> </a:t>
            </a:r>
            <a:r>
              <a:rPr lang="en-GB" b="0" i="0" u="none" strike="noStrike" dirty="0" err="1">
                <a:solidFill>
                  <a:srgbClr val="000000"/>
                </a:solidFill>
                <a:effectLst/>
              </a:rPr>
              <a:t>fara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eftir</a:t>
            </a:r>
            <a:r>
              <a:rPr lang="en-GB" b="0" i="0" u="none" strike="noStrike" dirty="0">
                <a:solidFill>
                  <a:srgbClr val="000000"/>
                </a:solidFill>
                <a:effectLst/>
              </a:rPr>
              <a:t> </a:t>
            </a:r>
            <a:r>
              <a:rPr lang="en-GB" b="0" i="0" u="none" strike="noStrike" dirty="0" err="1">
                <a:solidFill>
                  <a:srgbClr val="000000"/>
                </a:solidFill>
                <a:effectLst/>
              </a:rPr>
              <a:t>nokkur</a:t>
            </a:r>
            <a:r>
              <a:rPr lang="en-GB" b="0" i="0" u="none" strike="noStrike" dirty="0">
                <a:solidFill>
                  <a:srgbClr val="000000"/>
                </a:solidFill>
                <a:effectLst/>
              </a:rPr>
              <a:t> </a:t>
            </a:r>
            <a:r>
              <a:rPr lang="en-GB" b="0" i="0" u="none" strike="noStrike" dirty="0" err="1">
                <a:solidFill>
                  <a:srgbClr val="000000"/>
                </a:solidFill>
                <a:effectLst/>
              </a:rPr>
              <a:t>dæmi</a:t>
            </a:r>
            <a:r>
              <a:rPr lang="en-GB" b="0" i="0" u="none" strike="noStrike" dirty="0">
                <a:solidFill>
                  <a:srgbClr val="000000"/>
                </a:solidFill>
                <a:effectLst/>
              </a:rPr>
              <a:t> um </a:t>
            </a:r>
            <a:r>
              <a:rPr lang="en-GB" b="0" i="0" u="none" strike="noStrike" dirty="0" err="1">
                <a:solidFill>
                  <a:srgbClr val="000000"/>
                </a:solidFill>
                <a:effectLst/>
              </a:rPr>
              <a:t>gagnsemi</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tímann</a:t>
            </a:r>
            <a:r>
              <a:rPr lang="en-GB" b="0" i="0" u="none" strike="noStrike" dirty="0">
                <a:solidFill>
                  <a:srgbClr val="000000"/>
                </a:solidFill>
                <a:effectLst/>
              </a:rPr>
              <a:t> </a:t>
            </a:r>
            <a:r>
              <a:rPr lang="en-GB" b="0" i="0" u="none" strike="noStrike" dirty="0" err="1">
                <a:solidFill>
                  <a:srgbClr val="000000"/>
                </a:solidFill>
                <a:effectLst/>
              </a:rPr>
              <a:t>vel</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Objeto 33">
            <a:extLst>
              <a:ext uri="{FF2B5EF4-FFF2-40B4-BE49-F238E27FC236}">
                <a16:creationId xmlns:a16="http://schemas.microsoft.com/office/drawing/2014/main" id="{9574EDD1-3249-7CD1-66F1-12EA11D5A584}"/>
              </a:ext>
            </a:extLst>
          </p:cNvPr>
          <p:cNvGraphicFramePr>
            <a:graphicFrameLocks noChangeAspect="1"/>
          </p:cNvGraphicFramePr>
          <p:nvPr>
            <p:extLst>
              <p:ext uri="{D42A27DB-BD31-4B8C-83A1-F6EECF244321}">
                <p14:modId xmlns:p14="http://schemas.microsoft.com/office/powerpoint/2010/main" val="173781053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2" name="Objeto 33">
                        <a:extLst>
                          <a:ext uri="{FF2B5EF4-FFF2-40B4-BE49-F238E27FC236}">
                            <a16:creationId xmlns:a16="http://schemas.microsoft.com/office/drawing/2014/main" id="{9574EDD1-3249-7CD1-66F1-12EA11D5A584}"/>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graphicFrame>
        <p:nvGraphicFramePr>
          <p:cNvPr id="3" name="Table 5">
            <a:extLst>
              <a:ext uri="{FF2B5EF4-FFF2-40B4-BE49-F238E27FC236}">
                <a16:creationId xmlns:a16="http://schemas.microsoft.com/office/drawing/2014/main" id="{50258A82-F5D6-414F-B7B7-10FD6C6FFE11}"/>
              </a:ext>
            </a:extLst>
          </p:cNvPr>
          <p:cNvGraphicFramePr>
            <a:graphicFrameLocks noGrp="1"/>
          </p:cNvGraphicFramePr>
          <p:nvPr>
            <p:extLst>
              <p:ext uri="{D42A27DB-BD31-4B8C-83A1-F6EECF244321}">
                <p14:modId xmlns:p14="http://schemas.microsoft.com/office/powerpoint/2010/main" val="766914701"/>
              </p:ext>
            </p:extLst>
          </p:nvPr>
        </p:nvGraphicFramePr>
        <p:xfrm>
          <a:off x="358514" y="2928737"/>
          <a:ext cx="11513904" cy="3107324"/>
        </p:xfrm>
        <a:graphic>
          <a:graphicData uri="http://schemas.openxmlformats.org/drawingml/2006/table">
            <a:tbl>
              <a:tblPr firstRow="1" bandRow="1">
                <a:tableStyleId>{93296810-A885-4BE3-A3E7-6D5BEEA58F35}</a:tableStyleId>
              </a:tblPr>
              <a:tblGrid>
                <a:gridCol w="2878476">
                  <a:extLst>
                    <a:ext uri="{9D8B030D-6E8A-4147-A177-3AD203B41FA5}">
                      <a16:colId xmlns:a16="http://schemas.microsoft.com/office/drawing/2014/main" val="405944115"/>
                    </a:ext>
                  </a:extLst>
                </a:gridCol>
                <a:gridCol w="2878476">
                  <a:extLst>
                    <a:ext uri="{9D8B030D-6E8A-4147-A177-3AD203B41FA5}">
                      <a16:colId xmlns:a16="http://schemas.microsoft.com/office/drawing/2014/main" val="413366040"/>
                    </a:ext>
                  </a:extLst>
                </a:gridCol>
                <a:gridCol w="2878476">
                  <a:extLst>
                    <a:ext uri="{9D8B030D-6E8A-4147-A177-3AD203B41FA5}">
                      <a16:colId xmlns:a16="http://schemas.microsoft.com/office/drawing/2014/main" val="652379087"/>
                    </a:ext>
                  </a:extLst>
                </a:gridCol>
                <a:gridCol w="2878476">
                  <a:extLst>
                    <a:ext uri="{9D8B030D-6E8A-4147-A177-3AD203B41FA5}">
                      <a16:colId xmlns:a16="http://schemas.microsoft.com/office/drawing/2014/main" val="1296309349"/>
                    </a:ext>
                  </a:extLst>
                </a:gridCol>
              </a:tblGrid>
              <a:tr h="306615">
                <a:tc>
                  <a:txBody>
                    <a:bodyPr/>
                    <a:lstStyle/>
                    <a:p>
                      <a:r>
                        <a:rPr lang="en-GB" sz="1800" dirty="0" err="1"/>
                        <a:t>Dregur</a:t>
                      </a:r>
                      <a:r>
                        <a:rPr lang="en-GB" sz="1800" dirty="0"/>
                        <a:t> </a:t>
                      </a:r>
                      <a:r>
                        <a:rPr lang="en-GB" sz="1800" dirty="0" err="1"/>
                        <a:t>úr</a:t>
                      </a:r>
                      <a:r>
                        <a:rPr lang="en-GB" sz="1800" dirty="0"/>
                        <a:t> </a:t>
                      </a:r>
                      <a:r>
                        <a:rPr lang="en-GB" sz="1800" dirty="0" err="1"/>
                        <a:t>streitu</a:t>
                      </a:r>
                      <a:endParaRPr lang="en-GB" sz="1800" dirty="0"/>
                    </a:p>
                  </a:txBody>
                  <a:tcPr marL="91553" marR="91553" marT="45776" marB="45776"/>
                </a:tc>
                <a:tc>
                  <a:txBody>
                    <a:bodyPr/>
                    <a:lstStyle/>
                    <a:p>
                      <a:r>
                        <a:rPr lang="en-GB" sz="1800" dirty="0" err="1"/>
                        <a:t>Meiri</a:t>
                      </a:r>
                      <a:r>
                        <a:rPr lang="en-GB" sz="1800" dirty="0"/>
                        <a:t> </a:t>
                      </a:r>
                      <a:r>
                        <a:rPr lang="en-GB" sz="1800" dirty="0" err="1"/>
                        <a:t>tími</a:t>
                      </a:r>
                      <a:endParaRPr lang="en-GB" sz="1800" dirty="0"/>
                    </a:p>
                  </a:txBody>
                  <a:tcPr marL="91553" marR="91553" marT="45776" marB="45776"/>
                </a:tc>
                <a:tc>
                  <a:txBody>
                    <a:bodyPr/>
                    <a:lstStyle/>
                    <a:p>
                      <a:r>
                        <a:rPr lang="en-GB" sz="1800" dirty="0" err="1"/>
                        <a:t>Fleiri</a:t>
                      </a:r>
                      <a:r>
                        <a:rPr lang="en-GB" sz="1800" dirty="0"/>
                        <a:t> </a:t>
                      </a:r>
                      <a:r>
                        <a:rPr lang="en-GB" sz="1800" dirty="0" err="1"/>
                        <a:t>tækifæri</a:t>
                      </a:r>
                      <a:endParaRPr lang="en-GB" sz="1800" dirty="0"/>
                    </a:p>
                  </a:txBody>
                  <a:tcPr marL="91553" marR="91553" marT="45776" marB="457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Geta </a:t>
                      </a:r>
                      <a:r>
                        <a:rPr lang="en-GB" sz="1800" dirty="0" err="1"/>
                        <a:t>til</a:t>
                      </a:r>
                      <a:r>
                        <a:rPr lang="en-GB" sz="1800" dirty="0"/>
                        <a:t> </a:t>
                      </a:r>
                      <a:r>
                        <a:rPr lang="en-GB" sz="1800" dirty="0" err="1"/>
                        <a:t>að</a:t>
                      </a:r>
                      <a:r>
                        <a:rPr lang="en-GB" sz="1800" dirty="0"/>
                        <a:t> </a:t>
                      </a:r>
                      <a:r>
                        <a:rPr lang="en-GB" sz="1800" dirty="0" err="1"/>
                        <a:t>ná</a:t>
                      </a:r>
                      <a:r>
                        <a:rPr lang="en-GB" sz="1800" dirty="0"/>
                        <a:t> </a:t>
                      </a:r>
                      <a:r>
                        <a:rPr lang="en-GB" sz="1800" dirty="0" err="1"/>
                        <a:t>markmiðum</a:t>
                      </a:r>
                      <a:r>
                        <a:rPr lang="en-GB" sz="1800" dirty="0"/>
                        <a:t> </a:t>
                      </a:r>
                      <a:r>
                        <a:rPr lang="en-GB" sz="1800" dirty="0" err="1"/>
                        <a:t>sínum</a:t>
                      </a:r>
                      <a:r>
                        <a:rPr lang="en-GB" sz="1800" dirty="0"/>
                        <a:t> </a:t>
                      </a:r>
                    </a:p>
                  </a:txBody>
                  <a:tcPr marL="91553" marR="91553" marT="45776" marB="45776"/>
                </a:tc>
                <a:extLst>
                  <a:ext uri="{0D108BD9-81ED-4DB2-BD59-A6C34878D82A}">
                    <a16:rowId xmlns:a16="http://schemas.microsoft.com/office/drawing/2014/main" val="2653088084"/>
                  </a:ext>
                </a:extLst>
              </a:tr>
              <a:tr h="246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Verkefnaáætlun</a:t>
                      </a:r>
                      <a:r>
                        <a:rPr lang="en-GB" sz="1400" dirty="0"/>
                        <a:t> </a:t>
                      </a:r>
                      <a:r>
                        <a:rPr lang="en-GB" sz="1400" dirty="0" err="1"/>
                        <a:t>sem</a:t>
                      </a:r>
                      <a:r>
                        <a:rPr lang="en-GB" sz="1400" dirty="0"/>
                        <a:t> er </a:t>
                      </a:r>
                      <a:r>
                        <a:rPr lang="en-GB" sz="1400" dirty="0" err="1"/>
                        <a:t>búin</a:t>
                      </a:r>
                      <a:r>
                        <a:rPr lang="en-GB" sz="1400" dirty="0"/>
                        <a:t> </a:t>
                      </a:r>
                      <a:r>
                        <a:rPr lang="en-GB" sz="1400" dirty="0" err="1"/>
                        <a:t>til</a:t>
                      </a:r>
                      <a:r>
                        <a:rPr lang="en-GB" sz="1400" dirty="0"/>
                        <a:t> </a:t>
                      </a:r>
                      <a:r>
                        <a:rPr lang="en-GB" sz="1400" dirty="0" err="1"/>
                        <a:t>og</a:t>
                      </a:r>
                      <a:r>
                        <a:rPr lang="en-GB" sz="1400" dirty="0"/>
                        <a:t> </a:t>
                      </a:r>
                      <a:r>
                        <a:rPr lang="en-GB" sz="1400" dirty="0" err="1"/>
                        <a:t>fylgt</a:t>
                      </a:r>
                      <a:r>
                        <a:rPr lang="en-GB" sz="1400" dirty="0"/>
                        <a:t> </a:t>
                      </a:r>
                      <a:r>
                        <a:rPr lang="en-GB" sz="1400" dirty="0" err="1"/>
                        <a:t>eftir</a:t>
                      </a:r>
                      <a:r>
                        <a:rPr lang="en-GB" sz="1400" dirty="0"/>
                        <a:t> </a:t>
                      </a:r>
                      <a:r>
                        <a:rPr lang="en-GB" sz="1400" dirty="0" err="1"/>
                        <a:t>dregur</a:t>
                      </a:r>
                      <a:r>
                        <a:rPr lang="en-GB" sz="1400" dirty="0"/>
                        <a:t> </a:t>
                      </a:r>
                      <a:r>
                        <a:rPr lang="en-GB" sz="1400" dirty="0" err="1"/>
                        <a:t>úr</a:t>
                      </a:r>
                      <a:r>
                        <a:rPr lang="en-GB" sz="1400" dirty="0"/>
                        <a:t> </a:t>
                      </a:r>
                      <a:r>
                        <a:rPr lang="en-GB" sz="1400" dirty="0" err="1"/>
                        <a:t>kvíða</a:t>
                      </a:r>
                      <a:r>
                        <a:rPr lang="en-GB" sz="1400" dirty="0"/>
                        <a:t>. </a:t>
                      </a:r>
                      <a:r>
                        <a:rPr lang="en-GB" sz="1400" dirty="0" err="1"/>
                        <a:t>Þú</a:t>
                      </a:r>
                      <a:r>
                        <a:rPr lang="en-GB" sz="1400" dirty="0"/>
                        <a:t> </a:t>
                      </a:r>
                      <a:r>
                        <a:rPr lang="en-GB" sz="1400" dirty="0" err="1"/>
                        <a:t>sérð</a:t>
                      </a:r>
                      <a:r>
                        <a:rPr lang="en-GB" sz="1400" dirty="0"/>
                        <a:t> </a:t>
                      </a:r>
                      <a:r>
                        <a:rPr lang="en-GB" sz="1400" dirty="0" err="1"/>
                        <a:t>að</a:t>
                      </a:r>
                      <a:r>
                        <a:rPr lang="en-GB" sz="1400" dirty="0"/>
                        <a:t> </a:t>
                      </a:r>
                      <a:r>
                        <a:rPr lang="en-GB" sz="1400" dirty="0" err="1"/>
                        <a:t>þú</a:t>
                      </a:r>
                      <a:r>
                        <a:rPr lang="en-GB" sz="1400" dirty="0"/>
                        <a:t> </a:t>
                      </a:r>
                      <a:r>
                        <a:rPr lang="en-GB" sz="1400" dirty="0" err="1"/>
                        <a:t>ert</a:t>
                      </a:r>
                      <a:r>
                        <a:rPr lang="en-GB" sz="1400" dirty="0"/>
                        <a:t> </a:t>
                      </a:r>
                      <a:r>
                        <a:rPr lang="en-GB" sz="1400" dirty="0" err="1"/>
                        <a:t>í</a:t>
                      </a:r>
                      <a:r>
                        <a:rPr lang="en-GB" sz="1400" dirty="0"/>
                        <a:t> </a:t>
                      </a:r>
                      <a:r>
                        <a:rPr lang="en-GB" sz="1400" dirty="0" err="1"/>
                        <a:t>raun</a:t>
                      </a:r>
                      <a:r>
                        <a:rPr lang="en-GB" sz="1400" dirty="0"/>
                        <a:t> </a:t>
                      </a:r>
                      <a:r>
                        <a:rPr lang="en-GB" sz="1400" dirty="0" err="1"/>
                        <a:t>að</a:t>
                      </a:r>
                      <a:r>
                        <a:rPr lang="en-GB" sz="1400" dirty="0"/>
                        <a:t> </a:t>
                      </a:r>
                      <a:r>
                        <a:rPr lang="en-GB" sz="1400" dirty="0" err="1"/>
                        <a:t>halda</a:t>
                      </a:r>
                      <a:r>
                        <a:rPr lang="en-GB" sz="1400" dirty="0"/>
                        <a:t> </a:t>
                      </a:r>
                      <a:r>
                        <a:rPr lang="en-GB" sz="1400" dirty="0" err="1"/>
                        <a:t>áætlun</a:t>
                      </a:r>
                      <a:r>
                        <a:rPr lang="en-GB" sz="1400" dirty="0"/>
                        <a:t> </a:t>
                      </a:r>
                      <a:r>
                        <a:rPr lang="en-GB" sz="1400" dirty="0" err="1"/>
                        <a:t>þegar</a:t>
                      </a:r>
                      <a:r>
                        <a:rPr lang="en-GB" sz="1400" dirty="0"/>
                        <a:t> </a:t>
                      </a:r>
                      <a:r>
                        <a:rPr lang="en-GB" sz="1400" dirty="0" err="1"/>
                        <a:t>þú</a:t>
                      </a:r>
                      <a:r>
                        <a:rPr lang="en-GB" sz="1400" dirty="0"/>
                        <a:t> </a:t>
                      </a:r>
                      <a:r>
                        <a:rPr lang="en-GB" sz="1400" dirty="0" err="1"/>
                        <a:t>strikar</a:t>
                      </a:r>
                      <a:r>
                        <a:rPr lang="en-GB" sz="1400" dirty="0"/>
                        <a:t> </a:t>
                      </a:r>
                      <a:r>
                        <a:rPr lang="en-GB" sz="1400" dirty="0" err="1"/>
                        <a:t>hlutina</a:t>
                      </a:r>
                      <a:r>
                        <a:rPr lang="en-GB" sz="1400" dirty="0"/>
                        <a:t> </a:t>
                      </a:r>
                      <a:r>
                        <a:rPr lang="en-GB" sz="1400" dirty="0" err="1"/>
                        <a:t>út</a:t>
                      </a:r>
                      <a:r>
                        <a:rPr lang="en-GB" sz="1400" dirty="0"/>
                        <a:t> </a:t>
                      </a:r>
                      <a:r>
                        <a:rPr lang="en-GB" sz="1400" dirty="0" err="1"/>
                        <a:t>af</a:t>
                      </a:r>
                      <a:r>
                        <a:rPr lang="en-GB" sz="1400" dirty="0"/>
                        <a:t> </a:t>
                      </a:r>
                      <a:r>
                        <a:rPr lang="en-GB" sz="1400" dirty="0" err="1"/>
                        <a:t>verkefnalistanum</a:t>
                      </a:r>
                      <a:r>
                        <a:rPr lang="en-GB" sz="1400" dirty="0"/>
                        <a:t>. </a:t>
                      </a:r>
                      <a:r>
                        <a:rPr lang="en-GB" sz="1400" dirty="0" err="1"/>
                        <a:t>Þetta</a:t>
                      </a:r>
                      <a:r>
                        <a:rPr lang="en-GB" sz="1400" dirty="0"/>
                        <a:t> </a:t>
                      </a:r>
                      <a:r>
                        <a:rPr lang="en-GB" sz="1400" dirty="0" err="1"/>
                        <a:t>minnkar</a:t>
                      </a:r>
                      <a:r>
                        <a:rPr lang="en-GB" sz="1400" dirty="0"/>
                        <a:t> </a:t>
                      </a:r>
                      <a:r>
                        <a:rPr lang="en-GB" sz="1400" dirty="0" err="1"/>
                        <a:t>álagið</a:t>
                      </a:r>
                      <a:r>
                        <a:rPr lang="en-GB" sz="1400" dirty="0"/>
                        <a:t> </a:t>
                      </a:r>
                      <a:r>
                        <a:rPr lang="en-GB" sz="1400" dirty="0" err="1"/>
                        <a:t>og</a:t>
                      </a:r>
                      <a:r>
                        <a:rPr lang="en-GB" sz="1400" dirty="0"/>
                        <a:t> </a:t>
                      </a:r>
                      <a:r>
                        <a:rPr lang="en-GB" sz="1400" dirty="0" err="1"/>
                        <a:t>áhyggjurnar</a:t>
                      </a:r>
                      <a:r>
                        <a:rPr lang="en-GB" sz="1400" dirty="0"/>
                        <a:t> </a:t>
                      </a:r>
                      <a:r>
                        <a:rPr lang="en-GB" sz="1400" dirty="0" err="1"/>
                        <a:t>af</a:t>
                      </a:r>
                      <a:r>
                        <a:rPr lang="en-GB" sz="1400" dirty="0"/>
                        <a:t> </a:t>
                      </a:r>
                      <a:r>
                        <a:rPr lang="en-GB" sz="1400" dirty="0" err="1"/>
                        <a:t>því</a:t>
                      </a:r>
                      <a:r>
                        <a:rPr lang="en-GB" sz="1400" dirty="0"/>
                        <a:t> </a:t>
                      </a:r>
                      <a:r>
                        <a:rPr lang="en-GB" sz="1400" dirty="0" err="1"/>
                        <a:t>hvort</a:t>
                      </a:r>
                      <a:r>
                        <a:rPr lang="en-GB" sz="1400" dirty="0"/>
                        <a:t> </a:t>
                      </a:r>
                      <a:r>
                        <a:rPr lang="en-GB" sz="1400" dirty="0" err="1"/>
                        <a:t>þú</a:t>
                      </a:r>
                      <a:r>
                        <a:rPr lang="en-GB" sz="1400" dirty="0"/>
                        <a:t> </a:t>
                      </a:r>
                      <a:r>
                        <a:rPr lang="en-GB" sz="1400" dirty="0" err="1"/>
                        <a:t>sért</a:t>
                      </a:r>
                      <a:r>
                        <a:rPr lang="en-GB" sz="1400" dirty="0"/>
                        <a:t> </a:t>
                      </a:r>
                      <a:r>
                        <a:rPr lang="en-GB" sz="1400" dirty="0" err="1"/>
                        <a:t>að</a:t>
                      </a:r>
                      <a:r>
                        <a:rPr lang="en-GB" sz="1400" dirty="0"/>
                        <a:t> </a:t>
                      </a:r>
                      <a:r>
                        <a:rPr lang="en-GB" sz="1400" dirty="0" err="1"/>
                        <a:t>ná</a:t>
                      </a:r>
                      <a:r>
                        <a:rPr lang="en-GB" sz="1400" dirty="0"/>
                        <a:t> </a:t>
                      </a:r>
                      <a:r>
                        <a:rPr lang="en-GB" sz="1400" dirty="0" err="1"/>
                        <a:t>markmiðum</a:t>
                      </a:r>
                      <a:r>
                        <a:rPr lang="en-GB" sz="1400" dirty="0"/>
                        <a:t> </a:t>
                      </a:r>
                      <a:r>
                        <a:rPr lang="en-GB" sz="1400" dirty="0" err="1"/>
                        <a:t>þínum</a:t>
                      </a:r>
                      <a:r>
                        <a:rPr lang="en-GB" sz="1400" dirty="0"/>
                        <a:t>. </a:t>
                      </a:r>
                    </a:p>
                  </a:txBody>
                  <a:tcPr marL="91553" marR="91553" marT="45776" marB="457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Það</a:t>
                      </a:r>
                      <a:r>
                        <a:rPr lang="en-GB" sz="1400" dirty="0"/>
                        <a:t> </a:t>
                      </a:r>
                      <a:r>
                        <a:rPr lang="en-GB" sz="1400" dirty="0" err="1"/>
                        <a:t>gefur</a:t>
                      </a:r>
                      <a:r>
                        <a:rPr lang="en-GB" sz="1400" dirty="0"/>
                        <a:t> </a:t>
                      </a:r>
                      <a:r>
                        <a:rPr lang="en-GB" sz="1400" dirty="0" err="1"/>
                        <a:t>þér</a:t>
                      </a:r>
                      <a:r>
                        <a:rPr lang="en-GB" sz="1400" dirty="0"/>
                        <a:t> </a:t>
                      </a:r>
                      <a:r>
                        <a:rPr lang="en-GB" sz="1400" dirty="0" err="1"/>
                        <a:t>aukinn</a:t>
                      </a:r>
                      <a:r>
                        <a:rPr lang="en-GB" sz="1400" dirty="0"/>
                        <a:t> </a:t>
                      </a:r>
                      <a:r>
                        <a:rPr lang="en-GB" sz="1400" dirty="0" err="1"/>
                        <a:t>tíma</a:t>
                      </a:r>
                      <a:r>
                        <a:rPr lang="en-GB" sz="1400" dirty="0"/>
                        <a:t> </a:t>
                      </a:r>
                      <a:r>
                        <a:rPr lang="en-GB" sz="1400" dirty="0" err="1"/>
                        <a:t>til</a:t>
                      </a:r>
                      <a:r>
                        <a:rPr lang="en-GB" sz="1400" dirty="0"/>
                        <a:t> </a:t>
                      </a:r>
                      <a:r>
                        <a:rPr lang="en-GB" sz="1400" dirty="0" err="1"/>
                        <a:t>að</a:t>
                      </a:r>
                      <a:r>
                        <a:rPr lang="en-GB" sz="1400" dirty="0"/>
                        <a:t> </a:t>
                      </a:r>
                      <a:r>
                        <a:rPr lang="en-GB" sz="1400" dirty="0" err="1"/>
                        <a:t>nýta</a:t>
                      </a:r>
                      <a:r>
                        <a:rPr lang="en-GB" sz="1400" dirty="0"/>
                        <a:t> </a:t>
                      </a:r>
                      <a:r>
                        <a:rPr lang="en-GB" sz="1400" dirty="0" err="1"/>
                        <a:t>í</a:t>
                      </a:r>
                      <a:r>
                        <a:rPr lang="en-GB" sz="1400" dirty="0"/>
                        <a:t> </a:t>
                      </a:r>
                      <a:r>
                        <a:rPr lang="en-GB" sz="1400" dirty="0" err="1"/>
                        <a:t>lífi</a:t>
                      </a:r>
                      <a:r>
                        <a:rPr lang="en-GB" sz="1400" dirty="0"/>
                        <a:t> </a:t>
                      </a:r>
                      <a:r>
                        <a:rPr lang="en-GB" sz="1400" dirty="0" err="1"/>
                        <a:t>þínu</a:t>
                      </a:r>
                      <a:r>
                        <a:rPr lang="en-GB" sz="1400" dirty="0"/>
                        <a:t>. </a:t>
                      </a:r>
                      <a:r>
                        <a:rPr lang="en-GB" sz="1400" dirty="0" err="1"/>
                        <a:t>Þeir</a:t>
                      </a:r>
                      <a:r>
                        <a:rPr lang="en-GB" sz="1400" dirty="0"/>
                        <a:t> </a:t>
                      </a:r>
                      <a:r>
                        <a:rPr lang="en-GB" sz="1400" dirty="0" err="1"/>
                        <a:t>sem</a:t>
                      </a:r>
                      <a:r>
                        <a:rPr lang="en-GB" sz="1400" dirty="0"/>
                        <a:t> geta </a:t>
                      </a:r>
                      <a:r>
                        <a:rPr lang="en-GB" sz="1400" dirty="0" err="1"/>
                        <a:t>stjórnað</a:t>
                      </a:r>
                      <a:r>
                        <a:rPr lang="en-GB" sz="1400" dirty="0"/>
                        <a:t> </a:t>
                      </a:r>
                      <a:r>
                        <a:rPr lang="en-GB" sz="1400" dirty="0" err="1"/>
                        <a:t>tímanum</a:t>
                      </a:r>
                      <a:r>
                        <a:rPr lang="en-GB" sz="1400" dirty="0"/>
                        <a:t> geta </a:t>
                      </a:r>
                      <a:r>
                        <a:rPr lang="en-GB" sz="1400" dirty="0" err="1"/>
                        <a:t>notið</a:t>
                      </a:r>
                      <a:r>
                        <a:rPr lang="en-GB" sz="1400" dirty="0"/>
                        <a:t> </a:t>
                      </a:r>
                      <a:r>
                        <a:rPr lang="en-GB" sz="1400" dirty="0" err="1"/>
                        <a:t>þess</a:t>
                      </a:r>
                      <a:r>
                        <a:rPr lang="en-GB" sz="1400" dirty="0"/>
                        <a:t> </a:t>
                      </a:r>
                      <a:r>
                        <a:rPr lang="en-GB" sz="1400" dirty="0" err="1"/>
                        <a:t>að</a:t>
                      </a:r>
                      <a:r>
                        <a:rPr lang="en-GB" sz="1400" dirty="0"/>
                        <a:t> </a:t>
                      </a:r>
                      <a:r>
                        <a:rPr lang="en-GB" sz="1400" dirty="0" err="1"/>
                        <a:t>hafa</a:t>
                      </a:r>
                      <a:r>
                        <a:rPr lang="en-GB" sz="1400" dirty="0"/>
                        <a:t> </a:t>
                      </a:r>
                      <a:r>
                        <a:rPr lang="en-GB" sz="1400" dirty="0" err="1"/>
                        <a:t>meiri</a:t>
                      </a:r>
                      <a:r>
                        <a:rPr lang="en-GB" sz="1400" dirty="0"/>
                        <a:t> </a:t>
                      </a:r>
                      <a:r>
                        <a:rPr lang="en-GB" sz="1400" dirty="0" err="1"/>
                        <a:t>tíma</a:t>
                      </a:r>
                      <a:r>
                        <a:rPr lang="en-GB" sz="1400" dirty="0"/>
                        <a:t> </a:t>
                      </a:r>
                      <a:r>
                        <a:rPr lang="en-GB" sz="1400" dirty="0" err="1"/>
                        <a:t>aflögu</a:t>
                      </a:r>
                      <a:r>
                        <a:rPr lang="en-GB" sz="1400" dirty="0"/>
                        <a:t> </a:t>
                      </a:r>
                      <a:r>
                        <a:rPr lang="en-GB" sz="1400" dirty="0" err="1"/>
                        <a:t>til</a:t>
                      </a:r>
                      <a:r>
                        <a:rPr lang="en-GB" sz="1400" dirty="0"/>
                        <a:t> </a:t>
                      </a:r>
                      <a:r>
                        <a:rPr lang="en-GB" sz="1400" dirty="0" err="1"/>
                        <a:t>að</a:t>
                      </a:r>
                      <a:r>
                        <a:rPr lang="en-GB" sz="1400" dirty="0"/>
                        <a:t> </a:t>
                      </a:r>
                      <a:r>
                        <a:rPr lang="en-GB" sz="1400" dirty="0" err="1"/>
                        <a:t>sinna</a:t>
                      </a:r>
                      <a:r>
                        <a:rPr lang="en-GB" sz="1400" dirty="0"/>
                        <a:t> </a:t>
                      </a:r>
                      <a:r>
                        <a:rPr lang="en-GB" sz="1400" dirty="0" err="1"/>
                        <a:t>áhugamálum</a:t>
                      </a:r>
                      <a:r>
                        <a:rPr lang="en-GB" sz="1400" dirty="0"/>
                        <a:t> </a:t>
                      </a:r>
                      <a:r>
                        <a:rPr lang="en-GB" sz="1400" dirty="0" err="1"/>
                        <a:t>eða</a:t>
                      </a:r>
                      <a:r>
                        <a:rPr lang="en-GB" sz="1400" dirty="0"/>
                        <a:t> </a:t>
                      </a:r>
                      <a:r>
                        <a:rPr lang="en-GB" sz="1400" dirty="0" err="1"/>
                        <a:t>öðrum</a:t>
                      </a:r>
                      <a:r>
                        <a:rPr lang="en-GB" sz="1400" dirty="0"/>
                        <a:t> </a:t>
                      </a:r>
                      <a:r>
                        <a:rPr lang="en-GB" sz="1400" dirty="0" err="1"/>
                        <a:t>persónulegum</a:t>
                      </a:r>
                      <a:r>
                        <a:rPr lang="en-GB" sz="1400" dirty="0"/>
                        <a:t> </a:t>
                      </a:r>
                      <a:r>
                        <a:rPr lang="en-GB" sz="1400" dirty="0" err="1"/>
                        <a:t>verkefnum</a:t>
                      </a:r>
                      <a:r>
                        <a:rPr lang="en-GB" sz="1400" dirty="0"/>
                        <a:t>. </a:t>
                      </a:r>
                    </a:p>
                  </a:txBody>
                  <a:tcPr marL="91553" marR="91553" marT="45776" marB="457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Góð</a:t>
                      </a:r>
                      <a:r>
                        <a:rPr lang="en-GB" sz="1400" dirty="0"/>
                        <a:t> </a:t>
                      </a:r>
                      <a:r>
                        <a:rPr lang="en-GB" sz="1400" dirty="0" err="1"/>
                        <a:t>tímastjórnun</a:t>
                      </a:r>
                      <a:r>
                        <a:rPr lang="en-GB" sz="1400" dirty="0"/>
                        <a:t> </a:t>
                      </a:r>
                      <a:r>
                        <a:rPr lang="en-GB" sz="1400" dirty="0" err="1"/>
                        <a:t>býður</a:t>
                      </a:r>
                      <a:r>
                        <a:rPr lang="en-GB" sz="1400" dirty="0"/>
                        <a:t> </a:t>
                      </a:r>
                      <a:r>
                        <a:rPr lang="en-GB" sz="1400" dirty="0" err="1"/>
                        <a:t>upp</a:t>
                      </a:r>
                      <a:r>
                        <a:rPr lang="en-GB" sz="1400" dirty="0"/>
                        <a:t> </a:t>
                      </a:r>
                      <a:r>
                        <a:rPr lang="en-GB" sz="1400" dirty="0" err="1"/>
                        <a:t>á</a:t>
                      </a:r>
                      <a:r>
                        <a:rPr lang="en-GB" sz="1400" dirty="0"/>
                        <a:t> </a:t>
                      </a:r>
                      <a:r>
                        <a:rPr lang="en-GB" sz="1400" dirty="0" err="1"/>
                        <a:t>meiri</a:t>
                      </a:r>
                      <a:r>
                        <a:rPr lang="en-GB" sz="1400" dirty="0"/>
                        <a:t> </a:t>
                      </a:r>
                      <a:r>
                        <a:rPr lang="en-GB" sz="1400" dirty="0" err="1"/>
                        <a:t>möguleika</a:t>
                      </a:r>
                      <a:r>
                        <a:rPr lang="en-GB" sz="1400" dirty="0"/>
                        <a:t> </a:t>
                      </a:r>
                      <a:r>
                        <a:rPr lang="en-GB" sz="1400" dirty="0" err="1"/>
                        <a:t>og</a:t>
                      </a:r>
                      <a:r>
                        <a:rPr lang="en-GB" sz="1400" dirty="0"/>
                        <a:t> </a:t>
                      </a:r>
                      <a:r>
                        <a:rPr lang="en-GB" sz="1400" dirty="0" err="1"/>
                        <a:t>minni</a:t>
                      </a:r>
                      <a:r>
                        <a:rPr lang="en-GB" sz="1400" dirty="0"/>
                        <a:t> </a:t>
                      </a:r>
                      <a:r>
                        <a:rPr lang="en-GB" sz="1400" dirty="0" err="1"/>
                        <a:t>tíma</a:t>
                      </a:r>
                      <a:r>
                        <a:rPr lang="en-GB" sz="1400" dirty="0"/>
                        <a:t> </a:t>
                      </a:r>
                      <a:r>
                        <a:rPr lang="en-GB" sz="1400" dirty="0" err="1"/>
                        <a:t>til</a:t>
                      </a:r>
                      <a:r>
                        <a:rPr lang="en-GB" sz="1400" dirty="0"/>
                        <a:t> </a:t>
                      </a:r>
                      <a:r>
                        <a:rPr lang="en-GB" sz="1400" dirty="0" err="1"/>
                        <a:t>að</a:t>
                      </a:r>
                      <a:r>
                        <a:rPr lang="en-GB" sz="1400" dirty="0"/>
                        <a:t> </a:t>
                      </a:r>
                      <a:r>
                        <a:rPr lang="en-GB" sz="1400" dirty="0" err="1"/>
                        <a:t>sinna</a:t>
                      </a:r>
                      <a:r>
                        <a:rPr lang="en-GB" sz="1400" dirty="0"/>
                        <a:t> </a:t>
                      </a:r>
                      <a:r>
                        <a:rPr lang="en-GB" sz="1400" dirty="0" err="1"/>
                        <a:t>tilgangslausum</a:t>
                      </a:r>
                      <a:r>
                        <a:rPr lang="en-GB" sz="1400" dirty="0"/>
                        <a:t> </a:t>
                      </a:r>
                      <a:r>
                        <a:rPr lang="en-GB" sz="1400" dirty="0" err="1"/>
                        <a:t>verkefnum</a:t>
                      </a:r>
                      <a:r>
                        <a:rPr lang="en-GB" sz="1400" dirty="0"/>
                        <a:t>. Eitt </a:t>
                      </a:r>
                      <a:r>
                        <a:rPr lang="en-GB" sz="1400" dirty="0" err="1"/>
                        <a:t>af</a:t>
                      </a:r>
                      <a:r>
                        <a:rPr lang="en-GB" sz="1400" dirty="0"/>
                        <a:t> </a:t>
                      </a:r>
                      <a:r>
                        <a:rPr lang="en-GB" sz="1400" dirty="0" err="1"/>
                        <a:t>því</a:t>
                      </a:r>
                      <a:r>
                        <a:rPr lang="en-GB" sz="1400" dirty="0"/>
                        <a:t> </a:t>
                      </a:r>
                      <a:r>
                        <a:rPr lang="en-GB" sz="1400" dirty="0" err="1"/>
                        <a:t>mikilvægasta</a:t>
                      </a:r>
                      <a:r>
                        <a:rPr lang="en-GB" sz="1400" dirty="0"/>
                        <a:t> </a:t>
                      </a:r>
                      <a:r>
                        <a:rPr lang="en-GB" sz="1400" dirty="0" err="1"/>
                        <a:t>sem</a:t>
                      </a:r>
                      <a:r>
                        <a:rPr lang="en-GB" sz="1400" dirty="0"/>
                        <a:t> </a:t>
                      </a:r>
                      <a:r>
                        <a:rPr lang="en-GB" sz="1400" dirty="0" err="1"/>
                        <a:t>fyrirtæki</a:t>
                      </a:r>
                      <a:r>
                        <a:rPr lang="en-GB" sz="1400" dirty="0"/>
                        <a:t> </a:t>
                      </a:r>
                      <a:r>
                        <a:rPr lang="en-GB" sz="1400" dirty="0" err="1"/>
                        <a:t>leita</a:t>
                      </a:r>
                      <a:r>
                        <a:rPr lang="en-GB" sz="1400" dirty="0"/>
                        <a:t> </a:t>
                      </a:r>
                      <a:r>
                        <a:rPr lang="en-GB" sz="1400" dirty="0" err="1"/>
                        <a:t>eftir</a:t>
                      </a:r>
                      <a:r>
                        <a:rPr lang="en-GB" sz="1400" dirty="0"/>
                        <a:t> er </a:t>
                      </a:r>
                      <a:r>
                        <a:rPr lang="en-GB" sz="1400" dirty="0" err="1"/>
                        <a:t>árangursrík</a:t>
                      </a:r>
                      <a:r>
                        <a:rPr lang="en-GB" sz="1400" dirty="0"/>
                        <a:t> </a:t>
                      </a:r>
                      <a:r>
                        <a:rPr lang="en-GB" sz="1400" dirty="0" err="1"/>
                        <a:t>tímastjórnun</a:t>
                      </a:r>
                      <a:r>
                        <a:rPr lang="en-GB" sz="1400" dirty="0"/>
                        <a:t>. </a:t>
                      </a:r>
                      <a:r>
                        <a:rPr lang="en-GB" sz="1400" dirty="0" err="1"/>
                        <a:t>Öllum</a:t>
                      </a:r>
                      <a:r>
                        <a:rPr lang="en-GB" sz="1400" dirty="0"/>
                        <a:t> </a:t>
                      </a:r>
                      <a:r>
                        <a:rPr lang="en-GB" sz="1400" dirty="0" err="1"/>
                        <a:t>fyrirtækjum</a:t>
                      </a:r>
                      <a:r>
                        <a:rPr lang="en-GB" sz="1400" dirty="0"/>
                        <a:t>/</a:t>
                      </a:r>
                      <a:r>
                        <a:rPr lang="en-GB" sz="1400" dirty="0" err="1"/>
                        <a:t>stofnunum</a:t>
                      </a:r>
                      <a:r>
                        <a:rPr lang="en-GB" sz="1400" dirty="0"/>
                        <a:t> </a:t>
                      </a:r>
                      <a:r>
                        <a:rPr lang="en-GB" sz="1400" dirty="0" err="1"/>
                        <a:t>myndi</a:t>
                      </a:r>
                      <a:r>
                        <a:rPr lang="en-GB" sz="1400" dirty="0"/>
                        <a:t> </a:t>
                      </a:r>
                      <a:r>
                        <a:rPr lang="en-GB" sz="1400" dirty="0" err="1"/>
                        <a:t>þykja</a:t>
                      </a:r>
                      <a:r>
                        <a:rPr lang="en-GB" sz="1400" dirty="0"/>
                        <a:t> </a:t>
                      </a:r>
                      <a:r>
                        <a:rPr lang="en-GB" sz="1400" dirty="0" err="1"/>
                        <a:t>mikill</a:t>
                      </a:r>
                      <a:r>
                        <a:rPr lang="en-GB" sz="1400" dirty="0"/>
                        <a:t> </a:t>
                      </a:r>
                      <a:r>
                        <a:rPr lang="en-GB" sz="1400" dirty="0" err="1"/>
                        <a:t>kostur</a:t>
                      </a:r>
                      <a:r>
                        <a:rPr lang="en-GB" sz="1400" dirty="0"/>
                        <a:t> </a:t>
                      </a:r>
                      <a:r>
                        <a:rPr lang="en-GB" sz="1400" dirty="0" err="1"/>
                        <a:t>að</a:t>
                      </a:r>
                      <a:r>
                        <a:rPr lang="en-GB" sz="1400" dirty="0"/>
                        <a:t> geta </a:t>
                      </a:r>
                      <a:r>
                        <a:rPr lang="en-GB" sz="1400" dirty="0" err="1"/>
                        <a:t>tímasett</a:t>
                      </a:r>
                      <a:r>
                        <a:rPr lang="en-GB" sz="1400" dirty="0"/>
                        <a:t> </a:t>
                      </a:r>
                      <a:r>
                        <a:rPr lang="en-GB" sz="1400" dirty="0" err="1"/>
                        <a:t>og</a:t>
                      </a:r>
                      <a:r>
                        <a:rPr lang="en-GB" sz="1400" dirty="0"/>
                        <a:t> </a:t>
                      </a:r>
                      <a:r>
                        <a:rPr lang="en-GB" sz="1400" dirty="0" err="1"/>
                        <a:t>raðað</a:t>
                      </a:r>
                      <a:r>
                        <a:rPr lang="en-GB" sz="1400" dirty="0"/>
                        <a:t> </a:t>
                      </a:r>
                      <a:r>
                        <a:rPr lang="en-GB" sz="1400" dirty="0" err="1"/>
                        <a:t>verkefnum</a:t>
                      </a:r>
                      <a:r>
                        <a:rPr lang="en-GB" sz="1400" dirty="0"/>
                        <a:t> </a:t>
                      </a:r>
                      <a:r>
                        <a:rPr lang="en-GB" sz="1400" dirty="0" err="1"/>
                        <a:t>í</a:t>
                      </a:r>
                      <a:r>
                        <a:rPr lang="en-GB" sz="1400" dirty="0"/>
                        <a:t> </a:t>
                      </a:r>
                      <a:r>
                        <a:rPr lang="en-GB" sz="1400" dirty="0" err="1"/>
                        <a:t>rétta</a:t>
                      </a:r>
                      <a:r>
                        <a:rPr lang="en-GB" sz="1400" dirty="0"/>
                        <a:t> </a:t>
                      </a:r>
                      <a:r>
                        <a:rPr lang="en-GB" sz="1400" dirty="0" err="1"/>
                        <a:t>forgangsröð</a:t>
                      </a:r>
                      <a:r>
                        <a:rPr lang="en-GB" sz="1400" dirty="0"/>
                        <a:t>. </a:t>
                      </a:r>
                    </a:p>
                  </a:txBody>
                  <a:tcPr marL="91553" marR="91553" marT="45776" marB="457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Einstaklingar</a:t>
                      </a:r>
                      <a:r>
                        <a:rPr lang="en-GB" sz="1400" dirty="0"/>
                        <a:t> </a:t>
                      </a:r>
                      <a:r>
                        <a:rPr lang="en-GB" sz="1400" dirty="0" err="1"/>
                        <a:t>sem</a:t>
                      </a:r>
                      <a:r>
                        <a:rPr lang="en-GB" sz="1400" dirty="0"/>
                        <a:t> </a:t>
                      </a:r>
                      <a:r>
                        <a:rPr lang="en-GB" sz="1400" dirty="0" err="1"/>
                        <a:t>nýta</a:t>
                      </a:r>
                      <a:r>
                        <a:rPr lang="en-GB" sz="1400" dirty="0"/>
                        <a:t> </a:t>
                      </a:r>
                      <a:r>
                        <a:rPr lang="en-GB" sz="1400" dirty="0" err="1"/>
                        <a:t>sér</a:t>
                      </a:r>
                      <a:r>
                        <a:rPr lang="en-GB" sz="1400" dirty="0"/>
                        <a:t> </a:t>
                      </a:r>
                      <a:r>
                        <a:rPr lang="en-GB" sz="1400" dirty="0" err="1"/>
                        <a:t>góða</a:t>
                      </a:r>
                      <a:r>
                        <a:rPr lang="en-GB" sz="1400" dirty="0"/>
                        <a:t> </a:t>
                      </a:r>
                      <a:r>
                        <a:rPr lang="en-GB" sz="1400" dirty="0" err="1"/>
                        <a:t>tímastjórnun</a:t>
                      </a:r>
                      <a:r>
                        <a:rPr lang="en-GB" sz="1400" dirty="0"/>
                        <a:t> </a:t>
                      </a:r>
                      <a:r>
                        <a:rPr lang="en-GB" sz="1400" dirty="0" err="1"/>
                        <a:t>ná</a:t>
                      </a:r>
                      <a:r>
                        <a:rPr lang="en-GB" sz="1400" dirty="0"/>
                        <a:t> </a:t>
                      </a:r>
                      <a:r>
                        <a:rPr lang="en-GB" sz="1400" dirty="0" err="1"/>
                        <a:t>betur</a:t>
                      </a:r>
                      <a:r>
                        <a:rPr lang="en-GB" sz="1400" dirty="0"/>
                        <a:t> </a:t>
                      </a:r>
                      <a:r>
                        <a:rPr lang="en-GB" sz="1400" dirty="0" err="1"/>
                        <a:t>markmiðum</a:t>
                      </a:r>
                      <a:r>
                        <a:rPr lang="en-GB" sz="1400" dirty="0"/>
                        <a:t> </a:t>
                      </a:r>
                      <a:r>
                        <a:rPr lang="en-GB" sz="1400" dirty="0" err="1"/>
                        <a:t>sínum</a:t>
                      </a:r>
                      <a:r>
                        <a:rPr lang="en-GB" sz="1400" dirty="0"/>
                        <a:t> </a:t>
                      </a:r>
                      <a:r>
                        <a:rPr lang="en-GB" sz="1400" dirty="0" err="1"/>
                        <a:t>og</a:t>
                      </a:r>
                      <a:r>
                        <a:rPr lang="en-GB" sz="1400" dirty="0"/>
                        <a:t> </a:t>
                      </a:r>
                      <a:r>
                        <a:rPr lang="en-GB" sz="1400" dirty="0" err="1"/>
                        <a:t>markmiðum</a:t>
                      </a:r>
                      <a:r>
                        <a:rPr lang="en-GB" sz="1400" dirty="0"/>
                        <a:t> </a:t>
                      </a:r>
                      <a:r>
                        <a:rPr lang="en-GB" sz="1400" dirty="0" err="1"/>
                        <a:t>og</a:t>
                      </a:r>
                      <a:r>
                        <a:rPr lang="en-GB" sz="1400" dirty="0"/>
                        <a:t> </a:t>
                      </a:r>
                      <a:r>
                        <a:rPr lang="en-GB" sz="1400" dirty="0" err="1"/>
                        <a:t>gera</a:t>
                      </a:r>
                      <a:r>
                        <a:rPr lang="en-GB" sz="1400" dirty="0"/>
                        <a:t> </a:t>
                      </a:r>
                      <a:r>
                        <a:rPr lang="en-GB" sz="1400" dirty="0" err="1"/>
                        <a:t>það</a:t>
                      </a:r>
                      <a:r>
                        <a:rPr lang="en-GB" sz="1400" dirty="0"/>
                        <a:t> </a:t>
                      </a:r>
                      <a:r>
                        <a:rPr lang="en-GB" sz="1400" dirty="0" err="1"/>
                        <a:t>á</a:t>
                      </a:r>
                      <a:r>
                        <a:rPr lang="en-GB" sz="1400" dirty="0"/>
                        <a:t> </a:t>
                      </a:r>
                      <a:r>
                        <a:rPr lang="en-GB" sz="1400" dirty="0" err="1"/>
                        <a:t>styttri</a:t>
                      </a:r>
                      <a:r>
                        <a:rPr lang="en-GB" sz="1400" dirty="0"/>
                        <a:t> </a:t>
                      </a:r>
                      <a:r>
                        <a:rPr lang="en-GB" sz="1400" dirty="0" err="1"/>
                        <a:t>tíma</a:t>
                      </a:r>
                      <a:r>
                        <a:rPr lang="en-GB" sz="1400" dirty="0"/>
                        <a:t>. </a:t>
                      </a:r>
                    </a:p>
                  </a:txBody>
                  <a:tcPr marL="91553" marR="91553" marT="45776" marB="45776"/>
                </a:tc>
                <a:extLst>
                  <a:ext uri="{0D108BD9-81ED-4DB2-BD59-A6C34878D82A}">
                    <a16:rowId xmlns:a16="http://schemas.microsoft.com/office/drawing/2014/main" val="1452617142"/>
                  </a:ext>
                </a:extLst>
              </a:tr>
            </a:tbl>
          </a:graphicData>
        </a:graphic>
      </p:graphicFrame>
    </p:spTree>
    <p:extLst>
      <p:ext uri="{BB962C8B-B14F-4D97-AF65-F5344CB8AC3E}">
        <p14:creationId xmlns:p14="http://schemas.microsoft.com/office/powerpoint/2010/main" val="137788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82558"/>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4800" dirty="0" err="1">
                <a:cs typeface="Arial" pitchFamily="34" charset="0"/>
              </a:rPr>
              <a:t>Efnisyfirlit</a:t>
            </a:r>
            <a:endParaRPr lang="en-US" sz="4800" dirty="0">
              <a:cs typeface="Arial" pitchFamily="34" charset="0"/>
            </a:endParaRPr>
          </a:p>
        </p:txBody>
      </p:sp>
      <p:grpSp>
        <p:nvGrpSpPr>
          <p:cNvPr id="6" name="Group 5"/>
          <p:cNvGrpSpPr/>
          <p:nvPr/>
        </p:nvGrpSpPr>
        <p:grpSpPr>
          <a:xfrm>
            <a:off x="2998956" y="1223793"/>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it-IT" altLang="ko-KR" dirty="0">
                <a:solidFill>
                  <a:schemeClr val="tx1"/>
                </a:solidFill>
              </a:endParaRPr>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grpSp>
        <p:nvGrpSpPr>
          <p:cNvPr id="17" name="Group 16"/>
          <p:cNvGrpSpPr/>
          <p:nvPr/>
        </p:nvGrpSpPr>
        <p:grpSpPr>
          <a:xfrm>
            <a:off x="2987321" y="2264676"/>
            <a:ext cx="7032049" cy="1126741"/>
            <a:chOff x="3131839" y="1491629"/>
            <a:chExt cx="5472532" cy="676120"/>
          </a:xfrm>
        </p:grpSpPr>
        <p:sp>
          <p:nvSpPr>
            <p:cNvPr id="18" name="Rectangle 17"/>
            <p:cNvSpPr/>
            <p:nvPr/>
          </p:nvSpPr>
          <p:spPr>
            <a:xfrm>
              <a:off x="3131839" y="1491629"/>
              <a:ext cx="5472532" cy="676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it-IT" altLang="ko-KR" dirty="0">
                <a:solidFill>
                  <a:schemeClr val="tx1"/>
                </a:solidFill>
              </a:endParaRPr>
            </a:p>
          </p:txBody>
        </p:sp>
        <p:sp>
          <p:nvSpPr>
            <p:cNvPr id="19" name="Right Triangle 18"/>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20" name="Group 19"/>
          <p:cNvGrpSpPr/>
          <p:nvPr/>
        </p:nvGrpSpPr>
        <p:grpSpPr>
          <a:xfrm>
            <a:off x="2998956" y="3500383"/>
            <a:ext cx="7008779" cy="981939"/>
            <a:chOff x="3131839" y="1056972"/>
            <a:chExt cx="5256584" cy="589229"/>
          </a:xfrm>
        </p:grpSpPr>
        <p:sp>
          <p:nvSpPr>
            <p:cNvPr id="21" name="Rectangle 20"/>
            <p:cNvSpPr/>
            <p:nvPr/>
          </p:nvSpPr>
          <p:spPr>
            <a:xfrm>
              <a:off x="3131839" y="1056972"/>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22" name="Right Triangle 21"/>
            <p:cNvSpPr/>
            <p:nvPr/>
          </p:nvSpPr>
          <p:spPr>
            <a:xfrm rot="5400000">
              <a:off x="3208639" y="998201"/>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sp>
        <p:nvSpPr>
          <p:cNvPr id="26" name="TextBox 25"/>
          <p:cNvSpPr txBox="1"/>
          <p:nvPr/>
        </p:nvSpPr>
        <p:spPr>
          <a:xfrm>
            <a:off x="6147903" y="1155513"/>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27" name="TextBox 26"/>
          <p:cNvSpPr txBox="1"/>
          <p:nvPr/>
        </p:nvSpPr>
        <p:spPr>
          <a:xfrm>
            <a:off x="6147903" y="2195944"/>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28" name="TextBox 27"/>
          <p:cNvSpPr txBox="1"/>
          <p:nvPr/>
        </p:nvSpPr>
        <p:spPr>
          <a:xfrm>
            <a:off x="6147903" y="330545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sp>
        <p:nvSpPr>
          <p:cNvPr id="30" name="TextBox 29"/>
          <p:cNvSpPr txBox="1"/>
          <p:nvPr/>
        </p:nvSpPr>
        <p:spPr>
          <a:xfrm>
            <a:off x="3574967" y="1462265"/>
            <a:ext cx="5856756" cy="379656"/>
          </a:xfrm>
          <a:prstGeom prst="rect">
            <a:avLst/>
          </a:prstGeom>
          <a:noFill/>
        </p:spPr>
        <p:txBody>
          <a:bodyPr wrap="square" rtlCol="0">
            <a:spAutoFit/>
          </a:bodyPr>
          <a:lstStyle/>
          <a:p>
            <a:r>
              <a:rPr lang="en-US" altLang="ko-KR" sz="1867" b="1" dirty="0" err="1">
                <a:solidFill>
                  <a:schemeClr val="tx1">
                    <a:lumMod val="75000"/>
                    <a:lumOff val="25000"/>
                  </a:schemeClr>
                </a:solidFill>
                <a:cs typeface="Arial" pitchFamily="34" charset="0"/>
              </a:rPr>
              <a:t>Verkefni</a:t>
            </a:r>
            <a:r>
              <a:rPr lang="en-US" altLang="ko-KR" sz="1867" b="1" dirty="0">
                <a:solidFill>
                  <a:schemeClr val="tx1">
                    <a:lumMod val="75000"/>
                    <a:lumOff val="25000"/>
                  </a:schemeClr>
                </a:solidFill>
                <a:cs typeface="Arial" pitchFamily="34" charset="0"/>
              </a:rPr>
              <a:t> </a:t>
            </a:r>
            <a:r>
              <a:rPr lang="en-US" altLang="ko-KR" sz="1867" b="1" dirty="0" err="1">
                <a:solidFill>
                  <a:schemeClr val="tx1">
                    <a:lumMod val="75000"/>
                    <a:lumOff val="25000"/>
                  </a:schemeClr>
                </a:solidFill>
                <a:cs typeface="Arial" pitchFamily="34" charset="0"/>
              </a:rPr>
              <a:t>og</a:t>
            </a:r>
            <a:r>
              <a:rPr lang="en-US" altLang="ko-KR" sz="1867" b="1" dirty="0">
                <a:solidFill>
                  <a:schemeClr val="tx1">
                    <a:lumMod val="75000"/>
                    <a:lumOff val="25000"/>
                  </a:schemeClr>
                </a:solidFill>
                <a:cs typeface="Arial" pitchFamily="34" charset="0"/>
              </a:rPr>
              <a:t> </a:t>
            </a:r>
            <a:r>
              <a:rPr lang="en-US" altLang="ko-KR" sz="1867" b="1" dirty="0" err="1">
                <a:solidFill>
                  <a:schemeClr val="tx1">
                    <a:lumMod val="75000"/>
                    <a:lumOff val="25000"/>
                  </a:schemeClr>
                </a:solidFill>
                <a:cs typeface="Arial" pitchFamily="34" charset="0"/>
              </a:rPr>
              <a:t>verkefnisstjórnun</a:t>
            </a:r>
            <a:endParaRPr lang="ko-KR" altLang="en-US" sz="1867" b="1" dirty="0">
              <a:solidFill>
                <a:schemeClr val="tx1">
                  <a:lumMod val="75000"/>
                  <a:lumOff val="25000"/>
                </a:schemeClr>
              </a:solidFill>
              <a:cs typeface="Arial" pitchFamily="34" charset="0"/>
            </a:endParaRPr>
          </a:p>
        </p:txBody>
      </p:sp>
      <p:grpSp>
        <p:nvGrpSpPr>
          <p:cNvPr id="36" name="Group 35"/>
          <p:cNvGrpSpPr/>
          <p:nvPr/>
        </p:nvGrpSpPr>
        <p:grpSpPr>
          <a:xfrm>
            <a:off x="3593135" y="2387695"/>
            <a:ext cx="5922872" cy="1310567"/>
            <a:chOff x="3851840" y="896464"/>
            <a:chExt cx="4442154" cy="982926"/>
          </a:xfrm>
        </p:grpSpPr>
        <p:sp>
          <p:nvSpPr>
            <p:cNvPr id="37" name="TextBox 36"/>
            <p:cNvSpPr txBox="1"/>
            <p:nvPr/>
          </p:nvSpPr>
          <p:spPr>
            <a:xfrm>
              <a:off x="3901427" y="896464"/>
              <a:ext cx="4392567" cy="284743"/>
            </a:xfrm>
            <a:prstGeom prst="rect">
              <a:avLst/>
            </a:prstGeom>
            <a:noFill/>
          </p:spPr>
          <p:txBody>
            <a:bodyPr wrap="square" rtlCol="0">
              <a:spAutoFit/>
            </a:bodyPr>
            <a:lstStyle/>
            <a:p>
              <a:r>
                <a:rPr lang="en-US" altLang="ko-KR" sz="1867" b="1" dirty="0" err="1">
                  <a:solidFill>
                    <a:schemeClr val="tx1">
                      <a:lumMod val="75000"/>
                      <a:lumOff val="25000"/>
                    </a:schemeClr>
                  </a:solidFill>
                  <a:cs typeface="Arial" pitchFamily="34" charset="0"/>
                </a:rPr>
                <a:t>Áætlunargerð</a:t>
              </a:r>
              <a:endParaRPr lang="ko-KR" altLang="en-US" sz="1867"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05CE933F-0AC6-FE78-A8D1-F15998EB4162}"/>
              </a:ext>
            </a:extLst>
          </p:cNvPr>
          <p:cNvGrpSpPr/>
          <p:nvPr/>
        </p:nvGrpSpPr>
        <p:grpSpPr>
          <a:xfrm>
            <a:off x="2998956" y="4634239"/>
            <a:ext cx="7008779" cy="960000"/>
            <a:chOff x="3131840" y="1491630"/>
            <a:chExt cx="5256584" cy="576064"/>
          </a:xfrm>
        </p:grpSpPr>
        <p:sp>
          <p:nvSpPr>
            <p:cNvPr id="7" name="Rectangle 6">
              <a:extLst>
                <a:ext uri="{FF2B5EF4-FFF2-40B4-BE49-F238E27FC236}">
                  <a16:creationId xmlns:a16="http://schemas.microsoft.com/office/drawing/2014/main" id="{0899B371-DD03-92A4-561E-6F57C0BE3B3C}"/>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Right Triangle 7">
              <a:extLst>
                <a:ext uri="{FF2B5EF4-FFF2-40B4-BE49-F238E27FC236}">
                  <a16:creationId xmlns:a16="http://schemas.microsoft.com/office/drawing/2014/main" id="{FAFF90CE-9E3D-1F46-0BED-3F2BE2AD5BF1}"/>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pSp>
        <p:nvGrpSpPr>
          <p:cNvPr id="9" name="Group 8">
            <a:extLst>
              <a:ext uri="{FF2B5EF4-FFF2-40B4-BE49-F238E27FC236}">
                <a16:creationId xmlns:a16="http://schemas.microsoft.com/office/drawing/2014/main" id="{1F7A6D3F-EC08-26C9-C02A-1512FD6F0EBF}"/>
              </a:ext>
            </a:extLst>
          </p:cNvPr>
          <p:cNvGrpSpPr/>
          <p:nvPr/>
        </p:nvGrpSpPr>
        <p:grpSpPr>
          <a:xfrm>
            <a:off x="2998956" y="5702487"/>
            <a:ext cx="7008779" cy="960000"/>
            <a:chOff x="3131840" y="1491630"/>
            <a:chExt cx="5256584" cy="576064"/>
          </a:xfrm>
        </p:grpSpPr>
        <p:sp>
          <p:nvSpPr>
            <p:cNvPr id="10" name="Rectangle 9">
              <a:extLst>
                <a:ext uri="{FF2B5EF4-FFF2-40B4-BE49-F238E27FC236}">
                  <a16:creationId xmlns:a16="http://schemas.microsoft.com/office/drawing/2014/main" id="{08235F6D-6818-2D38-8B07-75F69885EFF8}"/>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 name="Right Triangle 10">
              <a:extLst>
                <a:ext uri="{FF2B5EF4-FFF2-40B4-BE49-F238E27FC236}">
                  <a16:creationId xmlns:a16="http://schemas.microsoft.com/office/drawing/2014/main" id="{BF5B6888-BF2E-5D3C-27B3-6E0D3DA234D6}"/>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grpSp>
      <p:sp>
        <p:nvSpPr>
          <p:cNvPr id="12" name="TextBox 11">
            <a:extLst>
              <a:ext uri="{FF2B5EF4-FFF2-40B4-BE49-F238E27FC236}">
                <a16:creationId xmlns:a16="http://schemas.microsoft.com/office/drawing/2014/main" id="{248CD2CE-BAE2-53E2-8E79-CEA3BA05BF4F}"/>
              </a:ext>
            </a:extLst>
          </p:cNvPr>
          <p:cNvSpPr txBox="1"/>
          <p:nvPr/>
        </p:nvSpPr>
        <p:spPr>
          <a:xfrm>
            <a:off x="6147903" y="456899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04</a:t>
            </a:r>
            <a:endParaRPr lang="ko-KR" altLang="en-US" sz="2667" b="1" dirty="0">
              <a:solidFill>
                <a:schemeClr val="bg1"/>
              </a:solidFill>
              <a:cs typeface="Arial" pitchFamily="34" charset="0"/>
            </a:endParaRPr>
          </a:p>
        </p:txBody>
      </p:sp>
      <p:sp>
        <p:nvSpPr>
          <p:cNvPr id="13" name="TextBox 12">
            <a:extLst>
              <a:ext uri="{FF2B5EF4-FFF2-40B4-BE49-F238E27FC236}">
                <a16:creationId xmlns:a16="http://schemas.microsoft.com/office/drawing/2014/main" id="{3011195A-BB90-E0BE-3F15-40C69F3964A2}"/>
              </a:ext>
            </a:extLst>
          </p:cNvPr>
          <p:cNvSpPr txBox="1"/>
          <p:nvPr/>
        </p:nvSpPr>
        <p:spPr>
          <a:xfrm>
            <a:off x="6147903" y="5625466"/>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05</a:t>
            </a:r>
            <a:endParaRPr lang="ko-KR" altLang="en-US" sz="2667" b="1" dirty="0">
              <a:solidFill>
                <a:schemeClr val="bg1"/>
              </a:solidFill>
              <a:cs typeface="Arial" pitchFamily="34" charset="0"/>
            </a:endParaRPr>
          </a:p>
        </p:txBody>
      </p:sp>
      <p:grpSp>
        <p:nvGrpSpPr>
          <p:cNvPr id="39" name="Group 38"/>
          <p:cNvGrpSpPr/>
          <p:nvPr/>
        </p:nvGrpSpPr>
        <p:grpSpPr>
          <a:xfrm>
            <a:off x="3590313" y="4804615"/>
            <a:ext cx="5941322" cy="517607"/>
            <a:chOff x="3851840" y="1491184"/>
            <a:chExt cx="4455992" cy="388205"/>
          </a:xfrm>
        </p:grpSpPr>
        <p:sp>
          <p:nvSpPr>
            <p:cNvPr id="40" name="TextBox 39"/>
            <p:cNvSpPr txBox="1"/>
            <p:nvPr/>
          </p:nvSpPr>
          <p:spPr>
            <a:xfrm>
              <a:off x="3915265" y="1491184"/>
              <a:ext cx="4392567" cy="284742"/>
            </a:xfrm>
            <a:prstGeom prst="rect">
              <a:avLst/>
            </a:prstGeom>
            <a:noFill/>
          </p:spPr>
          <p:txBody>
            <a:bodyPr wrap="square" rtlCol="0">
              <a:spAutoFit/>
            </a:bodyPr>
            <a:lstStyle/>
            <a:p>
              <a:r>
                <a:rPr lang="en-US" altLang="ko-KR" sz="1867" b="1" dirty="0" err="1">
                  <a:solidFill>
                    <a:schemeClr val="tx1">
                      <a:lumMod val="75000"/>
                      <a:lumOff val="25000"/>
                    </a:schemeClr>
                  </a:solidFill>
                  <a:cs typeface="Arial" pitchFamily="34" charset="0"/>
                </a:rPr>
                <a:t>Leiðtogahæfni</a:t>
              </a:r>
              <a:endParaRPr lang="ko-KR" altLang="en-US" sz="1867"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rtlCol="0">
              <a:spAutoFit/>
            </a:bodyPr>
            <a:lstStyle/>
            <a:p>
              <a:endParaRPr lang="ko-KR" altLang="en-US" sz="16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26A33441-BE77-AE96-2B26-79E3EBF49F2C}"/>
              </a:ext>
            </a:extLst>
          </p:cNvPr>
          <p:cNvGrpSpPr/>
          <p:nvPr/>
        </p:nvGrpSpPr>
        <p:grpSpPr>
          <a:xfrm>
            <a:off x="3719342" y="3528458"/>
            <a:ext cx="5871957" cy="959941"/>
            <a:chOff x="3935980" y="1343389"/>
            <a:chExt cx="4403968" cy="719955"/>
          </a:xfrm>
        </p:grpSpPr>
        <p:sp>
          <p:nvSpPr>
            <p:cNvPr id="24" name="TextBox 23">
              <a:extLst>
                <a:ext uri="{FF2B5EF4-FFF2-40B4-BE49-F238E27FC236}">
                  <a16:creationId xmlns:a16="http://schemas.microsoft.com/office/drawing/2014/main" id="{6574E325-923D-A89A-B9A0-CAA3D8C6E5F7}"/>
                </a:ext>
              </a:extLst>
            </p:cNvPr>
            <p:cNvSpPr txBox="1"/>
            <p:nvPr/>
          </p:nvSpPr>
          <p:spPr>
            <a:xfrm>
              <a:off x="3947381" y="1343389"/>
              <a:ext cx="4392567" cy="284742"/>
            </a:xfrm>
            <a:prstGeom prst="rect">
              <a:avLst/>
            </a:prstGeom>
            <a:noFill/>
          </p:spPr>
          <p:txBody>
            <a:bodyPr wrap="square" rtlCol="0">
              <a:spAutoFit/>
            </a:bodyPr>
            <a:lstStyle/>
            <a:p>
              <a:r>
                <a:rPr lang="en-US" altLang="ko-KR" sz="1867" b="1" dirty="0" err="1">
                  <a:solidFill>
                    <a:schemeClr val="tx1">
                      <a:lumMod val="75000"/>
                      <a:lumOff val="25000"/>
                    </a:schemeClr>
                  </a:solidFill>
                  <a:cs typeface="Arial" pitchFamily="34" charset="0"/>
                </a:rPr>
                <a:t>Skipulag</a:t>
              </a:r>
              <a:endParaRPr lang="ko-KR" altLang="en-US" sz="1867"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99EF9CDE-4845-989F-DE8B-3FDB6ED648C9}"/>
                </a:ext>
              </a:extLst>
            </p:cNvPr>
            <p:cNvSpPr txBox="1"/>
            <p:nvPr/>
          </p:nvSpPr>
          <p:spPr>
            <a:xfrm>
              <a:off x="3935980" y="1509346"/>
              <a:ext cx="4392568" cy="553998"/>
            </a:xfrm>
            <a:prstGeom prst="rect">
              <a:avLst/>
            </a:prstGeom>
            <a:noFill/>
          </p:spPr>
          <p:txBody>
            <a:bodyPr wrap="square" rtlCol="0">
              <a:spAutoFit/>
            </a:bodyPr>
            <a:lstStyle/>
            <a:p>
              <a:r>
                <a:rPr lang="en-GB" sz="1400" b="0" i="0" u="none" strike="noStrike" dirty="0" err="1">
                  <a:solidFill>
                    <a:srgbClr val="000000"/>
                  </a:solidFill>
                  <a:effectLst/>
                </a:rPr>
                <a:t>Hvað</a:t>
              </a:r>
              <a:r>
                <a:rPr lang="en-GB" sz="1400" b="0" i="0" u="none" strike="noStrike" dirty="0">
                  <a:solidFill>
                    <a:srgbClr val="000000"/>
                  </a:solidFill>
                  <a:effectLst/>
                </a:rPr>
                <a:t> er, WBS, OBS, Gantt, </a:t>
              </a:r>
              <a:r>
                <a:rPr lang="en-GB" sz="1400" dirty="0" err="1">
                  <a:solidFill>
                    <a:srgbClr val="000000"/>
                  </a:solidFill>
                </a:rPr>
                <a:t>t</a:t>
              </a:r>
              <a:r>
                <a:rPr lang="en-GB" sz="1400" b="0" i="0" u="none" strike="noStrike" dirty="0" err="1">
                  <a:solidFill>
                    <a:srgbClr val="000000"/>
                  </a:solidFill>
                  <a:effectLst/>
                </a:rPr>
                <a:t>ímastjórnun</a:t>
              </a:r>
              <a:r>
                <a:rPr lang="en-GB" sz="1400" b="0" i="0" u="none" strike="noStrike" dirty="0">
                  <a:solidFill>
                    <a:srgbClr val="000000"/>
                  </a:solidFill>
                  <a:effectLst/>
                </a:rPr>
                <a:t>, </a:t>
              </a:r>
              <a:r>
                <a:rPr lang="en-GB" sz="1400" dirty="0" err="1">
                  <a:solidFill>
                    <a:srgbClr val="000000"/>
                  </a:solidFill>
                </a:rPr>
                <a:t>l</a:t>
              </a:r>
              <a:r>
                <a:rPr lang="en-GB" sz="1400" b="0" i="0" u="none" strike="noStrike" dirty="0" err="1">
                  <a:solidFill>
                    <a:srgbClr val="000000"/>
                  </a:solidFill>
                  <a:effectLst/>
                </a:rPr>
                <a:t>isti</a:t>
              </a:r>
              <a:r>
                <a:rPr lang="en-GB" sz="1400" b="0" i="0" u="none" strike="noStrike" dirty="0">
                  <a:solidFill>
                    <a:srgbClr val="000000"/>
                  </a:solidFill>
                  <a:effectLst/>
                </a:rPr>
                <a:t> </a:t>
              </a:r>
              <a:r>
                <a:rPr lang="en-GB" sz="1400" b="0" i="0" u="none" strike="noStrike" dirty="0" err="1">
                  <a:solidFill>
                    <a:srgbClr val="000000"/>
                  </a:solidFill>
                  <a:effectLst/>
                </a:rPr>
                <a:t>yfir</a:t>
              </a:r>
              <a:r>
                <a:rPr lang="en-GB" sz="1400" b="0" i="0" u="none" strike="noStrike" dirty="0">
                  <a:solidFill>
                    <a:srgbClr val="000000"/>
                  </a:solidFill>
                  <a:effectLst/>
                </a:rPr>
                <a:t> </a:t>
              </a:r>
              <a:r>
                <a:rPr lang="en-GB" sz="1400" b="0" i="0" u="none" strike="noStrike" dirty="0" err="1">
                  <a:solidFill>
                    <a:srgbClr val="000000"/>
                  </a:solidFill>
                  <a:effectLst/>
                </a:rPr>
                <a:t>ráð</a:t>
              </a:r>
              <a:r>
                <a:rPr lang="en-GB" sz="1400" b="0" i="0" u="none" strike="noStrike" dirty="0">
                  <a:solidFill>
                    <a:srgbClr val="000000"/>
                  </a:solidFill>
                  <a:effectLst/>
                </a:rPr>
                <a:t> </a:t>
              </a:r>
              <a:r>
                <a:rPr lang="en-GB" sz="1400" b="0" i="0" u="none" strike="noStrike" dirty="0" err="1">
                  <a:solidFill>
                    <a:srgbClr val="000000"/>
                  </a:solidFill>
                  <a:effectLst/>
                </a:rPr>
                <a:t>til</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ná</a:t>
              </a:r>
              <a:r>
                <a:rPr lang="en-GB" sz="1400" b="0" i="0" u="none" strike="noStrike" dirty="0">
                  <a:solidFill>
                    <a:srgbClr val="000000"/>
                  </a:solidFill>
                  <a:effectLst/>
                </a:rPr>
                <a:t> </a:t>
              </a:r>
              <a:r>
                <a:rPr lang="en-GB" sz="1400" b="0" i="0" u="none" strike="noStrike" dirty="0" err="1">
                  <a:solidFill>
                    <a:srgbClr val="000000"/>
                  </a:solidFill>
                  <a:effectLst/>
                </a:rPr>
                <a:t>árangri</a:t>
              </a:r>
              <a:r>
                <a:rPr lang="en-GB" sz="1400" b="0" i="0" u="none" strike="noStrike" dirty="0">
                  <a:solidFill>
                    <a:srgbClr val="000000"/>
                  </a:solidFill>
                  <a:effectLst/>
                </a:rPr>
                <a:t> </a:t>
              </a:r>
              <a:r>
                <a:rPr lang="en-GB" sz="1400" b="0" i="0" u="none" strike="noStrike" dirty="0" err="1">
                  <a:solidFill>
                    <a:srgbClr val="000000"/>
                  </a:solidFill>
                  <a:effectLst/>
                </a:rPr>
                <a:t>í</a:t>
              </a:r>
              <a:r>
                <a:rPr lang="en-GB" sz="1400" b="0" i="0" u="none" strike="noStrike" dirty="0">
                  <a:solidFill>
                    <a:srgbClr val="000000"/>
                  </a:solidFill>
                  <a:effectLst/>
                </a:rPr>
                <a:t> </a:t>
              </a:r>
              <a:r>
                <a:rPr lang="en-GB" sz="1400" b="0" i="0" u="none" strike="noStrike" dirty="0" err="1">
                  <a:solidFill>
                    <a:srgbClr val="000000"/>
                  </a:solidFill>
                  <a:effectLst/>
                </a:rPr>
                <a:t>tímastjórnun</a:t>
              </a:r>
              <a:r>
                <a:rPr lang="en-GB" sz="1400" b="0" i="0" u="none" strike="noStrike" dirty="0">
                  <a:solidFill>
                    <a:srgbClr val="000000"/>
                  </a:solidFill>
                  <a:effectLst/>
                </a:rPr>
                <a:t>, </a:t>
              </a:r>
              <a:r>
                <a:rPr lang="en-GB" sz="1400" dirty="0" err="1">
                  <a:solidFill>
                    <a:srgbClr val="000000"/>
                  </a:solidFill>
                </a:rPr>
                <a:t>á</a:t>
              </a:r>
              <a:r>
                <a:rPr lang="en-GB" sz="1400" b="0" i="0" u="none" strike="noStrike" dirty="0" err="1">
                  <a:solidFill>
                    <a:srgbClr val="000000"/>
                  </a:solidFill>
                  <a:effectLst/>
                </a:rPr>
                <a:t>hrifaríkar</a:t>
              </a:r>
              <a:r>
                <a:rPr lang="en-GB" sz="1400" b="0" i="0" u="none" strike="noStrike" dirty="0">
                  <a:solidFill>
                    <a:srgbClr val="000000"/>
                  </a:solidFill>
                  <a:effectLst/>
                </a:rPr>
                <a:t> </a:t>
              </a:r>
              <a:r>
                <a:rPr lang="en-GB" sz="1400" b="0" i="0" u="none" strike="noStrike" dirty="0" err="1">
                  <a:solidFill>
                    <a:srgbClr val="000000"/>
                  </a:solidFill>
                  <a:effectLst/>
                </a:rPr>
                <a:t>aðferðir</a:t>
              </a:r>
              <a:r>
                <a:rPr lang="en-GB" sz="1400" b="0" i="0" u="none" strike="noStrike" dirty="0">
                  <a:solidFill>
                    <a:srgbClr val="000000"/>
                  </a:solidFill>
                  <a:effectLst/>
                </a:rPr>
                <a:t> </a:t>
              </a:r>
              <a:r>
                <a:rPr lang="en-GB" sz="1400" b="0" i="0" u="none" strike="noStrike" dirty="0" err="1">
                  <a:solidFill>
                    <a:srgbClr val="000000"/>
                  </a:solidFill>
                  <a:effectLst/>
                </a:rPr>
                <a:t>við</a:t>
              </a:r>
              <a:r>
                <a:rPr lang="en-GB" sz="1400" b="0" i="0" u="none" strike="noStrike" dirty="0">
                  <a:solidFill>
                    <a:srgbClr val="000000"/>
                  </a:solidFill>
                  <a:effectLst/>
                </a:rPr>
                <a:t> </a:t>
              </a:r>
              <a:r>
                <a:rPr lang="en-GB" sz="1400" b="0" i="0" u="none" strike="noStrike" dirty="0" err="1">
                  <a:solidFill>
                    <a:srgbClr val="000000"/>
                  </a:solidFill>
                  <a:effectLst/>
                </a:rPr>
                <a:t>að</a:t>
              </a:r>
              <a:r>
                <a:rPr lang="en-GB" sz="1400" b="0" i="0" u="none" strike="noStrike" dirty="0">
                  <a:solidFill>
                    <a:srgbClr val="000000"/>
                  </a:solidFill>
                  <a:effectLst/>
                </a:rPr>
                <a:t> </a:t>
              </a:r>
              <a:r>
                <a:rPr lang="en-GB" sz="1400" b="0" i="0" u="none" strike="noStrike" dirty="0" err="1">
                  <a:solidFill>
                    <a:srgbClr val="000000"/>
                  </a:solidFill>
                  <a:effectLst/>
                </a:rPr>
                <a:t>ná</a:t>
              </a:r>
              <a:r>
                <a:rPr lang="en-GB" sz="1400" b="0" i="0" u="none" strike="noStrike" dirty="0">
                  <a:solidFill>
                    <a:srgbClr val="000000"/>
                  </a:solidFill>
                  <a:effectLst/>
                </a:rPr>
                <a:t> </a:t>
              </a:r>
              <a:r>
                <a:rPr lang="en-GB" sz="1400" b="0" i="0" u="none" strike="noStrike" dirty="0" err="1">
                  <a:solidFill>
                    <a:srgbClr val="000000"/>
                  </a:solidFill>
                  <a:effectLst/>
                </a:rPr>
                <a:t>árangri</a:t>
              </a:r>
              <a:r>
                <a:rPr lang="en-GB" sz="1400" b="0" i="0" u="none" strike="noStrike" dirty="0">
                  <a:solidFill>
                    <a:srgbClr val="000000"/>
                  </a:solidFill>
                  <a:effectLst/>
                </a:rPr>
                <a:t> </a:t>
              </a:r>
              <a:r>
                <a:rPr lang="en-GB" sz="1400" b="0" i="0" u="none" strike="noStrike" dirty="0" err="1">
                  <a:solidFill>
                    <a:srgbClr val="000000"/>
                  </a:solidFill>
                  <a:effectLst/>
                </a:rPr>
                <a:t>í</a:t>
              </a:r>
              <a:r>
                <a:rPr lang="en-GB" sz="1400" b="0" i="0" u="none" strike="noStrike" dirty="0">
                  <a:solidFill>
                    <a:srgbClr val="000000"/>
                  </a:solidFill>
                  <a:effectLst/>
                </a:rPr>
                <a:t> </a:t>
              </a:r>
              <a:r>
                <a:rPr lang="en-GB" sz="1400" b="0" i="0" u="none" strike="noStrike" dirty="0" err="1">
                  <a:solidFill>
                    <a:srgbClr val="000000"/>
                  </a:solidFill>
                  <a:effectLst/>
                </a:rPr>
                <a:t>tímastjórnun</a:t>
              </a:r>
              <a:r>
                <a:rPr lang="en-GB" sz="1400" b="0" i="0" u="none" strike="noStrike" dirty="0">
                  <a:solidFill>
                    <a:srgbClr val="000000"/>
                  </a:solidFill>
                  <a:effectLst/>
                </a:rPr>
                <a:t>, </a:t>
              </a:r>
              <a:r>
                <a:rPr lang="en-GB" sz="1400" b="0" i="0" u="none" strike="noStrike" dirty="0" err="1">
                  <a:solidFill>
                    <a:srgbClr val="000000"/>
                  </a:solidFill>
                  <a:effectLst/>
                </a:rPr>
                <a:t>afleiðingar</a:t>
              </a:r>
              <a:r>
                <a:rPr lang="en-GB" sz="1400" b="0" i="0" u="none" strike="noStrike" dirty="0">
                  <a:solidFill>
                    <a:srgbClr val="000000"/>
                  </a:solidFill>
                  <a:effectLst/>
                </a:rPr>
                <a:t> </a:t>
              </a:r>
              <a:r>
                <a:rPr lang="en-GB" sz="1400" dirty="0" err="1">
                  <a:solidFill>
                    <a:srgbClr val="000000"/>
                  </a:solidFill>
                </a:rPr>
                <a:t>lélegrar</a:t>
              </a:r>
              <a:r>
                <a:rPr lang="en-GB" sz="1400" dirty="0">
                  <a:solidFill>
                    <a:srgbClr val="000000"/>
                  </a:solidFill>
                </a:rPr>
                <a:t> </a:t>
              </a:r>
              <a:r>
                <a:rPr lang="en-GB" sz="1400" b="0" i="0" u="none" strike="noStrike" dirty="0" err="1">
                  <a:solidFill>
                    <a:srgbClr val="000000"/>
                  </a:solidFill>
                  <a:effectLst/>
                </a:rPr>
                <a:t>tímastjórnunar</a:t>
              </a:r>
              <a:r>
                <a:rPr lang="en-GB" sz="1400" b="0" i="0" u="none" strike="noStrike" dirty="0">
                  <a:solidFill>
                    <a:srgbClr val="000000"/>
                  </a:solidFill>
                  <a:effectLst/>
                </a:rPr>
                <a:t>, </a:t>
              </a:r>
              <a:r>
                <a:rPr lang="en-GB" sz="1400" dirty="0" err="1">
                  <a:solidFill>
                    <a:srgbClr val="000000"/>
                  </a:solidFill>
                </a:rPr>
                <a:t>t</a:t>
              </a:r>
              <a:r>
                <a:rPr lang="en-GB" sz="1400" b="0" i="0" u="none" strike="noStrike" dirty="0" err="1">
                  <a:solidFill>
                    <a:srgbClr val="000000"/>
                  </a:solidFill>
                  <a:effectLst/>
                </a:rPr>
                <a:t>eymisvinna</a:t>
              </a:r>
              <a:r>
                <a:rPr lang="en-GB" sz="1400" b="0" i="0" u="none" strike="noStrike" dirty="0">
                  <a:solidFill>
                    <a:srgbClr val="000000"/>
                  </a:solidFill>
                  <a:effectLst/>
                </a:rPr>
                <a:t>, </a:t>
              </a:r>
              <a:r>
                <a:rPr lang="en-GB" sz="1400" dirty="0" err="1">
                  <a:solidFill>
                    <a:srgbClr val="000000"/>
                  </a:solidFill>
                </a:rPr>
                <a:t>uppbygging</a:t>
              </a:r>
              <a:r>
                <a:rPr lang="en-GB" sz="1400" dirty="0">
                  <a:solidFill>
                    <a:srgbClr val="000000"/>
                  </a:solidFill>
                </a:rPr>
                <a:t> </a:t>
              </a:r>
              <a:r>
                <a:rPr lang="en-GB" sz="1400" dirty="0" err="1">
                  <a:solidFill>
                    <a:srgbClr val="000000"/>
                  </a:solidFill>
                </a:rPr>
                <a:t>t</a:t>
              </a:r>
              <a:r>
                <a:rPr lang="en-GB" sz="1400" b="0" i="0" u="none" strike="noStrike" dirty="0" err="1">
                  <a:solidFill>
                    <a:srgbClr val="000000"/>
                  </a:solidFill>
                  <a:effectLst/>
                </a:rPr>
                <a:t>eymis</a:t>
              </a:r>
              <a:endParaRPr lang="ko-KR" altLang="en-US" sz="1400" dirty="0">
                <a:solidFill>
                  <a:schemeClr val="tx1">
                    <a:lumMod val="75000"/>
                    <a:lumOff val="25000"/>
                  </a:schemeClr>
                </a:solidFill>
                <a:cs typeface="Arial" pitchFamily="34" charset="0"/>
              </a:endParaRPr>
            </a:p>
          </p:txBody>
        </p:sp>
      </p:grpSp>
      <p:grpSp>
        <p:nvGrpSpPr>
          <p:cNvPr id="14" name="Group 13">
            <a:extLst>
              <a:ext uri="{FF2B5EF4-FFF2-40B4-BE49-F238E27FC236}">
                <a16:creationId xmlns:a16="http://schemas.microsoft.com/office/drawing/2014/main" id="{B95CE2FE-B20B-243B-921B-E30227839289}"/>
              </a:ext>
            </a:extLst>
          </p:cNvPr>
          <p:cNvGrpSpPr/>
          <p:nvPr/>
        </p:nvGrpSpPr>
        <p:grpSpPr>
          <a:xfrm>
            <a:off x="3628733" y="5932902"/>
            <a:ext cx="5858079" cy="607253"/>
            <a:chOff x="3880655" y="1563222"/>
            <a:chExt cx="4393560" cy="455440"/>
          </a:xfrm>
        </p:grpSpPr>
        <p:sp>
          <p:nvSpPr>
            <p:cNvPr id="15" name="TextBox 14">
              <a:extLst>
                <a:ext uri="{FF2B5EF4-FFF2-40B4-BE49-F238E27FC236}">
                  <a16:creationId xmlns:a16="http://schemas.microsoft.com/office/drawing/2014/main" id="{7F914BD0-AE8B-F3C0-9478-B5DAB89C8326}"/>
                </a:ext>
              </a:extLst>
            </p:cNvPr>
            <p:cNvSpPr txBox="1"/>
            <p:nvPr/>
          </p:nvSpPr>
          <p:spPr>
            <a:xfrm>
              <a:off x="3881648" y="1563222"/>
              <a:ext cx="4392567" cy="284742"/>
            </a:xfrm>
            <a:prstGeom prst="rect">
              <a:avLst/>
            </a:prstGeom>
            <a:noFill/>
          </p:spPr>
          <p:txBody>
            <a:bodyPr wrap="square" rtlCol="0">
              <a:spAutoFit/>
            </a:bodyPr>
            <a:lstStyle/>
            <a:p>
              <a:r>
                <a:rPr lang="en-US" altLang="ko-KR" sz="1867" b="1" dirty="0" err="1">
                  <a:solidFill>
                    <a:schemeClr val="tx1">
                      <a:lumMod val="75000"/>
                      <a:lumOff val="25000"/>
                    </a:schemeClr>
                  </a:solidFill>
                  <a:cs typeface="Arial" pitchFamily="34" charset="0"/>
                </a:rPr>
                <a:t>Eftirlit</a:t>
              </a:r>
              <a:endParaRPr lang="ko-KR" altLang="en-US" sz="1867"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B6CF76E7-17C7-23D5-6CD0-EA2FE4159654}"/>
                </a:ext>
              </a:extLst>
            </p:cNvPr>
            <p:cNvSpPr txBox="1"/>
            <p:nvPr/>
          </p:nvSpPr>
          <p:spPr>
            <a:xfrm>
              <a:off x="3880655" y="1764746"/>
              <a:ext cx="4392568" cy="253916"/>
            </a:xfrm>
            <a:prstGeom prst="rect">
              <a:avLst/>
            </a:prstGeom>
            <a:noFill/>
          </p:spPr>
          <p:txBody>
            <a:bodyPr wrap="square" rtlCol="0">
              <a:spAutoFit/>
            </a:bodyPr>
            <a:lstStyle/>
            <a:p>
              <a:r>
                <a:rPr lang="en-US" altLang="ko-KR" sz="1600" dirty="0" err="1">
                  <a:solidFill>
                    <a:schemeClr val="tx1">
                      <a:lumMod val="75000"/>
                      <a:lumOff val="25000"/>
                    </a:schemeClr>
                  </a:solidFill>
                  <a:cs typeface="Arial" pitchFamily="34" charset="0"/>
                </a:rPr>
                <a:t>Hvað</a:t>
              </a:r>
              <a:r>
                <a:rPr lang="en-US" altLang="ko-KR" sz="1600" dirty="0">
                  <a:solidFill>
                    <a:schemeClr val="tx1">
                      <a:lumMod val="75000"/>
                      <a:lumOff val="25000"/>
                    </a:schemeClr>
                  </a:solidFill>
                  <a:cs typeface="Arial" pitchFamily="34" charset="0"/>
                </a:rPr>
                <a:t> er </a:t>
              </a:r>
              <a:r>
                <a:rPr lang="en-US" altLang="ko-KR" sz="1600" dirty="0" err="1">
                  <a:solidFill>
                    <a:schemeClr val="tx1">
                      <a:lumMod val="75000"/>
                      <a:lumOff val="25000"/>
                    </a:schemeClr>
                  </a:solidFill>
                  <a:cs typeface="Arial" pitchFamily="34" charset="0"/>
                </a:rPr>
                <a:t>eftirlit</a:t>
              </a:r>
              <a:r>
                <a:rPr lang="en-US" altLang="ko-KR" sz="1600" dirty="0">
                  <a:solidFill>
                    <a:schemeClr val="tx1">
                      <a:lumMod val="75000"/>
                      <a:lumOff val="25000"/>
                    </a:schemeClr>
                  </a:solidFill>
                  <a:cs typeface="Arial" pitchFamily="34" charset="0"/>
                </a:rPr>
                <a:t>?</a:t>
              </a:r>
              <a:endParaRPr lang="ko-KR" altLang="en-US" sz="1600"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C55C5C0B-F60B-24BA-79BF-C3F1FFE74CE3}"/>
              </a:ext>
            </a:extLst>
          </p:cNvPr>
          <p:cNvSpPr txBox="1"/>
          <p:nvPr/>
        </p:nvSpPr>
        <p:spPr>
          <a:xfrm>
            <a:off x="3574967" y="2654081"/>
            <a:ext cx="5856757" cy="523220"/>
          </a:xfrm>
          <a:prstGeom prst="rect">
            <a:avLst/>
          </a:prstGeom>
          <a:noFill/>
        </p:spPr>
        <p:txBody>
          <a:bodyPr wrap="square" rtlCol="0">
            <a:spAutoFit/>
          </a:bodyPr>
          <a:lstStyle/>
          <a:p>
            <a:r>
              <a:rPr lang="en-GB" sz="1400" b="0" i="0" u="none" strike="noStrike" dirty="0" err="1">
                <a:solidFill>
                  <a:srgbClr val="000000"/>
                </a:solidFill>
                <a:effectLst/>
              </a:rPr>
              <a:t>Hvað</a:t>
            </a:r>
            <a:r>
              <a:rPr lang="en-GB" sz="1400" b="0" i="0" u="none" strike="noStrike" dirty="0">
                <a:solidFill>
                  <a:srgbClr val="000000"/>
                </a:solidFill>
                <a:effectLst/>
              </a:rPr>
              <a:t> er </a:t>
            </a:r>
            <a:r>
              <a:rPr lang="en-GB" sz="1400" b="0" i="0" u="none" strike="noStrike" dirty="0" err="1">
                <a:solidFill>
                  <a:srgbClr val="000000"/>
                </a:solidFill>
                <a:effectLst/>
              </a:rPr>
              <a:t>áætlanagerð</a:t>
            </a:r>
            <a:r>
              <a:rPr lang="en-GB" sz="1400" b="0" i="0" u="none" strike="noStrike" dirty="0">
                <a:solidFill>
                  <a:srgbClr val="000000"/>
                </a:solidFill>
                <a:effectLst/>
              </a:rPr>
              <a:t>, </a:t>
            </a:r>
            <a:r>
              <a:rPr lang="en-GB" sz="1400" b="0" i="0" u="none" strike="noStrike" dirty="0" err="1">
                <a:solidFill>
                  <a:srgbClr val="000000"/>
                </a:solidFill>
                <a:effectLst/>
              </a:rPr>
              <a:t>tegundir</a:t>
            </a:r>
            <a:r>
              <a:rPr lang="en-GB" sz="1400" b="0" i="0" u="none" strike="noStrike" dirty="0">
                <a:solidFill>
                  <a:srgbClr val="000000"/>
                </a:solidFill>
                <a:effectLst/>
              </a:rPr>
              <a:t> </a:t>
            </a:r>
            <a:r>
              <a:rPr lang="en-GB" sz="1400" b="0" i="0" u="none" strike="noStrike" dirty="0" err="1">
                <a:solidFill>
                  <a:srgbClr val="000000"/>
                </a:solidFill>
                <a:effectLst/>
              </a:rPr>
              <a:t>áætlanagerðar</a:t>
            </a:r>
            <a:r>
              <a:rPr lang="en-GB" sz="1400" b="0" i="0" u="none" strike="noStrike" dirty="0">
                <a:solidFill>
                  <a:srgbClr val="000000"/>
                </a:solidFill>
                <a:effectLst/>
              </a:rPr>
              <a:t>, </a:t>
            </a:r>
            <a:r>
              <a:rPr lang="en-GB" sz="1400" b="0" i="0" u="none" strike="noStrike" dirty="0" err="1">
                <a:solidFill>
                  <a:srgbClr val="000000"/>
                </a:solidFill>
                <a:effectLst/>
              </a:rPr>
              <a:t>hvers</a:t>
            </a:r>
            <a:r>
              <a:rPr lang="en-GB" sz="1400" b="0" i="0" u="none" strike="noStrike" dirty="0">
                <a:solidFill>
                  <a:srgbClr val="000000"/>
                </a:solidFill>
                <a:effectLst/>
              </a:rPr>
              <a:t> </a:t>
            </a:r>
            <a:r>
              <a:rPr lang="en-GB" sz="1400" b="0" i="0" u="none" strike="noStrike" dirty="0" err="1">
                <a:solidFill>
                  <a:srgbClr val="000000"/>
                </a:solidFill>
                <a:effectLst/>
              </a:rPr>
              <a:t>vegna</a:t>
            </a:r>
            <a:r>
              <a:rPr lang="en-GB" sz="1400" b="0" i="0" u="none" strike="noStrike" dirty="0">
                <a:solidFill>
                  <a:srgbClr val="000000"/>
                </a:solidFill>
                <a:effectLst/>
              </a:rPr>
              <a:t> </a:t>
            </a:r>
            <a:r>
              <a:rPr lang="en-GB" sz="1400" b="0" i="0" u="none" strike="noStrike" dirty="0" err="1">
                <a:solidFill>
                  <a:srgbClr val="000000"/>
                </a:solidFill>
                <a:effectLst/>
              </a:rPr>
              <a:t>sumir</a:t>
            </a:r>
            <a:r>
              <a:rPr lang="en-GB" sz="1400" b="0" i="0" u="none" strike="noStrike" dirty="0">
                <a:solidFill>
                  <a:srgbClr val="000000"/>
                </a:solidFill>
                <a:effectLst/>
              </a:rPr>
              <a:t> </a:t>
            </a:r>
            <a:r>
              <a:rPr lang="en-GB" sz="1400" b="0" i="0" u="none" strike="noStrike" dirty="0" err="1">
                <a:solidFill>
                  <a:srgbClr val="000000"/>
                </a:solidFill>
                <a:effectLst/>
              </a:rPr>
              <a:t>stjórnendur</a:t>
            </a:r>
            <a:r>
              <a:rPr lang="en-GB" sz="1400" b="0" i="0" u="none" strike="noStrike" dirty="0">
                <a:solidFill>
                  <a:srgbClr val="000000"/>
                </a:solidFill>
                <a:effectLst/>
              </a:rPr>
              <a:t> </a:t>
            </a:r>
            <a:r>
              <a:rPr lang="en-GB" sz="1400" b="0" i="0" u="none" strike="noStrike" dirty="0" err="1">
                <a:solidFill>
                  <a:srgbClr val="000000"/>
                </a:solidFill>
                <a:effectLst/>
              </a:rPr>
              <a:t>gera</a:t>
            </a:r>
            <a:r>
              <a:rPr lang="en-GB" sz="1400" b="0" i="0" u="none" strike="noStrike" dirty="0">
                <a:solidFill>
                  <a:srgbClr val="000000"/>
                </a:solidFill>
                <a:effectLst/>
              </a:rPr>
              <a:t> ekki </a:t>
            </a:r>
            <a:r>
              <a:rPr lang="en-GB" sz="1400" b="0" i="0" u="none" strike="noStrike" dirty="0" err="1">
                <a:solidFill>
                  <a:srgbClr val="000000"/>
                </a:solidFill>
                <a:effectLst/>
              </a:rPr>
              <a:t>áætlanir</a:t>
            </a:r>
            <a:r>
              <a:rPr lang="en-GB" sz="1400" b="0" i="0" u="none" strike="noStrike" dirty="0">
                <a:solidFill>
                  <a:srgbClr val="000000"/>
                </a:solidFill>
                <a:effectLst/>
              </a:rPr>
              <a:t>, </a:t>
            </a:r>
            <a:r>
              <a:rPr lang="en-GB" sz="1400" b="0" i="0" u="none" strike="noStrike" dirty="0" err="1">
                <a:solidFill>
                  <a:srgbClr val="000000"/>
                </a:solidFill>
                <a:effectLst/>
              </a:rPr>
              <a:t>árangur</a:t>
            </a:r>
            <a:r>
              <a:rPr lang="en-GB" sz="1400" dirty="0">
                <a:solidFill>
                  <a:srgbClr val="000000"/>
                </a:solidFill>
              </a:rPr>
              <a:t> </a:t>
            </a:r>
            <a:r>
              <a:rPr lang="en-GB" sz="1400" dirty="0" err="1">
                <a:solidFill>
                  <a:srgbClr val="000000"/>
                </a:solidFill>
              </a:rPr>
              <a:t>áætlanagerðar</a:t>
            </a:r>
            <a:r>
              <a:rPr lang="en-GB" sz="1400" b="0" i="0" u="none" strike="noStrike" dirty="0">
                <a:solidFill>
                  <a:srgbClr val="000000"/>
                </a:solidFill>
                <a:effectLst/>
              </a:rPr>
              <a:t>, </a:t>
            </a:r>
            <a:r>
              <a:rPr lang="en-GB" sz="1400" b="0" i="0" u="none" strike="noStrike" dirty="0" err="1">
                <a:solidFill>
                  <a:srgbClr val="000000"/>
                </a:solidFill>
                <a:effectLst/>
              </a:rPr>
              <a:t>hagnýtt</a:t>
            </a:r>
            <a:r>
              <a:rPr lang="en-GB" sz="1400" b="0" i="0" u="none" strike="noStrike" dirty="0">
                <a:solidFill>
                  <a:srgbClr val="000000"/>
                </a:solidFill>
                <a:effectLst/>
              </a:rPr>
              <a:t> </a:t>
            </a:r>
            <a:r>
              <a:rPr lang="en-GB" sz="1400" b="0" i="0" u="none" strike="noStrike" dirty="0" err="1">
                <a:solidFill>
                  <a:srgbClr val="000000"/>
                </a:solidFill>
                <a:effectLst/>
              </a:rPr>
              <a:t>dæmi</a:t>
            </a:r>
            <a:r>
              <a:rPr lang="en-GB" sz="1400" b="0" i="0" u="none" strike="noStrike" dirty="0">
                <a:solidFill>
                  <a:srgbClr val="000000"/>
                </a:solidFill>
                <a:effectLst/>
              </a:rPr>
              <a:t> um </a:t>
            </a:r>
            <a:r>
              <a:rPr lang="en-GB" sz="1400" b="0" i="0" u="none" strike="noStrike" dirty="0" err="1">
                <a:solidFill>
                  <a:srgbClr val="000000"/>
                </a:solidFill>
                <a:effectLst/>
              </a:rPr>
              <a:t>verkefni</a:t>
            </a:r>
            <a:r>
              <a:rPr lang="en-GB" sz="1400" b="0" i="0" u="none" strike="noStrike" dirty="0">
                <a:solidFill>
                  <a:srgbClr val="000000"/>
                </a:solidFill>
                <a:effectLst/>
              </a:rPr>
              <a:t> </a:t>
            </a:r>
            <a:endParaRPr lang="en-US" altLang="ko-KR" sz="14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3426DC81-4F0B-F9DE-AEE0-A30866BD54C1}"/>
              </a:ext>
            </a:extLst>
          </p:cNvPr>
          <p:cNvSpPr txBox="1"/>
          <p:nvPr/>
        </p:nvSpPr>
        <p:spPr>
          <a:xfrm>
            <a:off x="3562160" y="1759955"/>
            <a:ext cx="5856757" cy="307777"/>
          </a:xfrm>
          <a:prstGeom prst="rect">
            <a:avLst/>
          </a:prstGeom>
          <a:noFill/>
        </p:spPr>
        <p:txBody>
          <a:bodyPr wrap="square" rtlCol="0">
            <a:spAutoFit/>
          </a:bodyPr>
          <a:lstStyle/>
          <a:p>
            <a:r>
              <a:rPr lang="en-US" altLang="ko-KR" sz="1400" dirty="0" err="1">
                <a:solidFill>
                  <a:schemeClr val="tx1"/>
                </a:solidFill>
              </a:rPr>
              <a:t>Hvað</a:t>
            </a:r>
            <a:r>
              <a:rPr lang="en-US" altLang="ko-KR" sz="1400" dirty="0">
                <a:solidFill>
                  <a:schemeClr val="tx1"/>
                </a:solidFill>
              </a:rPr>
              <a:t> er </a:t>
            </a:r>
            <a:r>
              <a:rPr lang="en-US" altLang="ko-KR" sz="1400" dirty="0" err="1">
                <a:solidFill>
                  <a:schemeClr val="tx1"/>
                </a:solidFill>
              </a:rPr>
              <a:t>verkefni</a:t>
            </a:r>
            <a:r>
              <a:rPr lang="en-US" altLang="ko-KR" sz="1400" dirty="0">
                <a:solidFill>
                  <a:schemeClr val="tx1"/>
                </a:solidFill>
              </a:rPr>
              <a:t>, POLC</a:t>
            </a:r>
          </a:p>
        </p:txBody>
      </p:sp>
      <p:sp>
        <p:nvSpPr>
          <p:cNvPr id="32" name="TextBox 31">
            <a:extLst>
              <a:ext uri="{FF2B5EF4-FFF2-40B4-BE49-F238E27FC236}">
                <a16:creationId xmlns:a16="http://schemas.microsoft.com/office/drawing/2014/main" id="{005EB061-4103-98C8-D8A8-F883673BAA45}"/>
              </a:ext>
            </a:extLst>
          </p:cNvPr>
          <p:cNvSpPr txBox="1"/>
          <p:nvPr/>
        </p:nvSpPr>
        <p:spPr>
          <a:xfrm>
            <a:off x="3677421" y="5070800"/>
            <a:ext cx="5856757" cy="338554"/>
          </a:xfrm>
          <a:prstGeom prst="rect">
            <a:avLst/>
          </a:prstGeom>
          <a:noFill/>
        </p:spPr>
        <p:txBody>
          <a:bodyPr wrap="square" rtlCol="0">
            <a:spAutoFit/>
          </a:bodyPr>
          <a:lstStyle/>
          <a:p>
            <a:r>
              <a:rPr lang="en-US" altLang="ko-KR" sz="1600" dirty="0" err="1">
                <a:solidFill>
                  <a:schemeClr val="tx1">
                    <a:lumMod val="75000"/>
                    <a:lumOff val="25000"/>
                  </a:schemeClr>
                </a:solidFill>
                <a:cs typeface="Arial" pitchFamily="34" charset="0"/>
              </a:rPr>
              <a:t>Hvað</a:t>
            </a:r>
            <a:r>
              <a:rPr lang="en-US" altLang="ko-KR" sz="1600" dirty="0">
                <a:solidFill>
                  <a:schemeClr val="tx1">
                    <a:lumMod val="75000"/>
                    <a:lumOff val="25000"/>
                  </a:schemeClr>
                </a:solidFill>
                <a:cs typeface="Arial" pitchFamily="34" charset="0"/>
              </a:rPr>
              <a:t> er </a:t>
            </a:r>
            <a:r>
              <a:rPr lang="en-US" altLang="ko-KR" sz="1600" dirty="0" err="1">
                <a:solidFill>
                  <a:schemeClr val="tx1">
                    <a:lumMod val="75000"/>
                    <a:lumOff val="25000"/>
                  </a:schemeClr>
                </a:solidFill>
                <a:cs typeface="Arial" pitchFamily="34" charset="0"/>
              </a:rPr>
              <a:t>leiðtogahæfni</a:t>
            </a:r>
            <a:r>
              <a:rPr lang="en-US" altLang="ko-KR" sz="1600" dirty="0">
                <a:solidFill>
                  <a:schemeClr val="tx1">
                    <a:lumMod val="75000"/>
                    <a:lumOff val="25000"/>
                  </a:schemeClr>
                </a:solidFill>
                <a:cs typeface="Arial" pitchFamily="34" charset="0"/>
              </a:rPr>
              <a:t>?</a:t>
            </a:r>
            <a:endParaRPr lang="ko-KR" altLang="en-US" sz="1600" dirty="0">
              <a:solidFill>
                <a:schemeClr val="tx1">
                  <a:lumMod val="75000"/>
                  <a:lumOff val="25000"/>
                </a:schemeClr>
              </a:solidFill>
              <a:cs typeface="Arial" pitchFamily="34" charset="0"/>
            </a:endParaRPr>
          </a:p>
        </p:txBody>
      </p:sp>
      <p:sp>
        <p:nvSpPr>
          <p:cNvPr id="42" name="TextBox 25"/>
          <p:cNvSpPr txBox="1"/>
          <p:nvPr/>
        </p:nvSpPr>
        <p:spPr>
          <a:xfrm>
            <a:off x="3023659" y="1210945"/>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01</a:t>
            </a:r>
            <a:endParaRPr lang="ko-KR" altLang="en-US" sz="2667" b="1" dirty="0">
              <a:solidFill>
                <a:schemeClr val="bg1"/>
              </a:solidFill>
              <a:cs typeface="Arial" pitchFamily="34" charset="0"/>
            </a:endParaRPr>
          </a:p>
        </p:txBody>
      </p:sp>
      <p:sp>
        <p:nvSpPr>
          <p:cNvPr id="43" name="TextBox 25"/>
          <p:cNvSpPr txBox="1"/>
          <p:nvPr/>
        </p:nvSpPr>
        <p:spPr>
          <a:xfrm>
            <a:off x="2950982" y="2193614"/>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02</a:t>
            </a:r>
            <a:endParaRPr lang="ko-KR" altLang="en-US" sz="2667" b="1" dirty="0">
              <a:solidFill>
                <a:schemeClr val="bg1"/>
              </a:solidFill>
              <a:cs typeface="Arial" pitchFamily="34" charset="0"/>
            </a:endParaRPr>
          </a:p>
        </p:txBody>
      </p:sp>
      <p:sp>
        <p:nvSpPr>
          <p:cNvPr id="44" name="TextBox 25"/>
          <p:cNvSpPr txBox="1"/>
          <p:nvPr/>
        </p:nvSpPr>
        <p:spPr>
          <a:xfrm>
            <a:off x="2950982" y="3455137"/>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03</a:t>
            </a:r>
            <a:endParaRPr lang="ko-KR" altLang="en-US" sz="2667" b="1" dirty="0">
              <a:solidFill>
                <a:schemeClr val="bg1"/>
              </a:solidFill>
              <a:cs typeface="Arial" pitchFamily="34" charset="0"/>
            </a:endParaRPr>
          </a:p>
        </p:txBody>
      </p:sp>
      <p:sp>
        <p:nvSpPr>
          <p:cNvPr id="45" name="TextBox 25"/>
          <p:cNvSpPr txBox="1"/>
          <p:nvPr/>
        </p:nvSpPr>
        <p:spPr>
          <a:xfrm>
            <a:off x="2968260" y="4574980"/>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04</a:t>
            </a:r>
            <a:endParaRPr lang="ko-KR" altLang="en-US" sz="2667" b="1" dirty="0">
              <a:solidFill>
                <a:schemeClr val="bg1"/>
              </a:solidFill>
              <a:cs typeface="Arial" pitchFamily="34" charset="0"/>
            </a:endParaRPr>
          </a:p>
        </p:txBody>
      </p:sp>
      <p:sp>
        <p:nvSpPr>
          <p:cNvPr id="46" name="TextBox 25"/>
          <p:cNvSpPr txBox="1"/>
          <p:nvPr/>
        </p:nvSpPr>
        <p:spPr>
          <a:xfrm>
            <a:off x="2908499" y="5694823"/>
            <a:ext cx="710885" cy="502766"/>
          </a:xfrm>
          <a:prstGeom prst="rect">
            <a:avLst/>
          </a:prstGeom>
          <a:noFill/>
        </p:spPr>
        <p:txBody>
          <a:bodyPr wrap="square" rtlCol="0">
            <a:spAutoFit/>
          </a:bodyPr>
          <a:lstStyle/>
          <a:p>
            <a:r>
              <a:rPr lang="en-US" altLang="ko-KR" sz="2667" b="1" dirty="0">
                <a:solidFill>
                  <a:schemeClr val="bg1"/>
                </a:solidFill>
                <a:cs typeface="Arial" pitchFamily="34" charset="0"/>
              </a:rPr>
              <a:t>05</a:t>
            </a:r>
            <a:endParaRPr lang="ko-KR" altLang="en-US" sz="2667" b="1"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24F343-14B9-38E0-CBA9-FA4FAE18A2A2}"/>
              </a:ext>
            </a:extLst>
          </p:cNvPr>
          <p:cNvSpPr txBox="1"/>
          <p:nvPr/>
        </p:nvSpPr>
        <p:spPr>
          <a:xfrm>
            <a:off x="990305" y="334508"/>
            <a:ext cx="6329548" cy="430887"/>
          </a:xfrm>
          <a:prstGeom prst="rect">
            <a:avLst/>
          </a:prstGeom>
          <a:noFill/>
        </p:spPr>
        <p:txBody>
          <a:bodyPr wrap="square" rtlCol="0">
            <a:spAutoFit/>
          </a:bodyPr>
          <a:lstStyle/>
          <a:p>
            <a:r>
              <a:rPr lang="en-GB" sz="2200" b="1" dirty="0" err="1"/>
              <a:t>Ráð</a:t>
            </a:r>
            <a:r>
              <a:rPr lang="en-GB" sz="2200" b="1" dirty="0"/>
              <a:t> </a:t>
            </a:r>
            <a:r>
              <a:rPr lang="en-GB" sz="2200" b="1" dirty="0" err="1"/>
              <a:t>fyrir</a:t>
            </a:r>
            <a:r>
              <a:rPr lang="en-GB" sz="2200" b="1" dirty="0"/>
              <a:t> </a:t>
            </a:r>
            <a:r>
              <a:rPr lang="en-GB" sz="2200" b="1" dirty="0" err="1"/>
              <a:t>betri</a:t>
            </a:r>
            <a:r>
              <a:rPr lang="en-GB" sz="2200" b="1" dirty="0"/>
              <a:t> </a:t>
            </a:r>
            <a:r>
              <a:rPr lang="en-GB" sz="2200" b="1" dirty="0" err="1"/>
              <a:t>tímastjórnun</a:t>
            </a:r>
            <a:endParaRPr lang="en-GB" sz="2200" b="1" dirty="0"/>
          </a:p>
        </p:txBody>
      </p:sp>
      <p:sp>
        <p:nvSpPr>
          <p:cNvPr id="7" name="TextBox 6">
            <a:extLst>
              <a:ext uri="{FF2B5EF4-FFF2-40B4-BE49-F238E27FC236}">
                <a16:creationId xmlns:a16="http://schemas.microsoft.com/office/drawing/2014/main" id="{F9A392AD-F0A6-38BD-6848-513AB451B406}"/>
              </a:ext>
            </a:extLst>
          </p:cNvPr>
          <p:cNvSpPr txBox="1"/>
          <p:nvPr/>
        </p:nvSpPr>
        <p:spPr>
          <a:xfrm>
            <a:off x="380010" y="914400"/>
            <a:ext cx="11281559" cy="369332"/>
          </a:xfrm>
          <a:prstGeom prst="rect">
            <a:avLst/>
          </a:prstGeom>
          <a:noFill/>
        </p:spPr>
        <p:txBody>
          <a:bodyPr wrap="square" rtlCol="0">
            <a:spAutoFit/>
          </a:bodyPr>
          <a:lstStyle/>
          <a:p>
            <a:r>
              <a:rPr lang="en-GB" b="0" i="0" u="none" strike="noStrike" dirty="0" err="1">
                <a:solidFill>
                  <a:srgbClr val="000000"/>
                </a:solidFill>
                <a:effectLst/>
              </a:rPr>
              <a:t>Eftir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íhugað</a:t>
            </a:r>
            <a:r>
              <a:rPr lang="en-GB" b="0" i="0" u="none" strike="noStrike" dirty="0">
                <a:solidFill>
                  <a:srgbClr val="000000"/>
                </a:solidFill>
                <a:effectLst/>
              </a:rPr>
              <a:t> </a:t>
            </a:r>
            <a:r>
              <a:rPr lang="en-GB" b="0" i="0" u="none" strike="noStrike" dirty="0" err="1">
                <a:solidFill>
                  <a:srgbClr val="000000"/>
                </a:solidFill>
                <a:effectLst/>
              </a:rPr>
              <a:t>kosti</a:t>
            </a:r>
            <a:r>
              <a:rPr lang="en-GB" b="0" i="0" u="none" strike="noStrike" dirty="0">
                <a:solidFill>
                  <a:srgbClr val="000000"/>
                </a:solidFill>
                <a:effectLst/>
              </a:rPr>
              <a:t> </a:t>
            </a:r>
            <a:r>
              <a:rPr lang="en-GB" b="0" i="0" u="none" strike="noStrike" dirty="0" err="1">
                <a:solidFill>
                  <a:srgbClr val="000000"/>
                </a:solidFill>
                <a:effectLst/>
              </a:rPr>
              <a:t>tímastjórnunar</a:t>
            </a:r>
            <a:r>
              <a:rPr lang="en-GB" b="0" i="0" u="none" strike="noStrike" dirty="0">
                <a:solidFill>
                  <a:srgbClr val="000000"/>
                </a:solidFill>
                <a:effectLst/>
              </a:rPr>
              <a:t> </a:t>
            </a:r>
            <a:r>
              <a:rPr lang="en-GB" b="0" i="0" u="none" strike="noStrike" dirty="0" err="1">
                <a:solidFill>
                  <a:srgbClr val="000000"/>
                </a:solidFill>
                <a:effectLst/>
              </a:rPr>
              <a:t>skulum</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skoða</a:t>
            </a:r>
            <a:r>
              <a:rPr lang="en-GB" b="0" i="0" u="none" strike="noStrike" dirty="0">
                <a:solidFill>
                  <a:srgbClr val="000000"/>
                </a:solidFill>
                <a:effectLst/>
              </a:rPr>
              <a:t> </a:t>
            </a:r>
            <a:r>
              <a:rPr lang="en-GB" b="0" i="0" u="none" strike="noStrike" dirty="0" err="1">
                <a:solidFill>
                  <a:srgbClr val="000000"/>
                </a:solidFill>
                <a:effectLst/>
              </a:rPr>
              <a:t>nokkrar</a:t>
            </a:r>
            <a:r>
              <a:rPr lang="en-GB" b="0" i="0" u="none" strike="noStrike" dirty="0">
                <a:solidFill>
                  <a:srgbClr val="000000"/>
                </a:solidFill>
                <a:effectLst/>
              </a:rPr>
              <a:t> </a:t>
            </a:r>
            <a:r>
              <a:rPr lang="en-GB" b="0" i="0" u="none" strike="noStrike" dirty="0" err="1">
                <a:solidFill>
                  <a:srgbClr val="000000"/>
                </a:solidFill>
                <a:effectLst/>
              </a:rPr>
              <a:t>leiðir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nýta</a:t>
            </a:r>
            <a:r>
              <a:rPr lang="en-GB" b="0" i="0" u="none" strike="noStrike" dirty="0">
                <a:solidFill>
                  <a:srgbClr val="000000"/>
                </a:solidFill>
                <a:effectLst/>
              </a:rPr>
              <a:t> </a:t>
            </a:r>
            <a:r>
              <a:rPr lang="en-GB" b="0" i="0" u="none" strike="noStrike" dirty="0" err="1">
                <a:solidFill>
                  <a:srgbClr val="000000"/>
                </a:solidFill>
                <a:effectLst/>
              </a:rPr>
              <a:t>tímann</a:t>
            </a:r>
            <a:r>
              <a:rPr lang="en-GB" b="0" i="0" u="none" strike="noStrike" dirty="0">
                <a:solidFill>
                  <a:srgbClr val="000000"/>
                </a:solidFill>
                <a:effectLst/>
              </a:rPr>
              <a:t> </a:t>
            </a:r>
            <a:r>
              <a:rPr lang="en-GB" b="0" i="0" u="none" strike="noStrike" dirty="0" err="1">
                <a:solidFill>
                  <a:srgbClr val="000000"/>
                </a:solidFill>
                <a:effectLst/>
              </a:rPr>
              <a:t>vel</a:t>
            </a:r>
            <a:r>
              <a:rPr lang="en-GB" b="0" i="0" u="none" strike="noStrike" dirty="0">
                <a:solidFill>
                  <a:srgbClr val="000000"/>
                </a:solidFill>
                <a:effectLst/>
              </a:rPr>
              <a:t> </a:t>
            </a:r>
            <a:r>
              <a:rPr lang="en-GB" dirty="0"/>
              <a:t>:</a:t>
            </a:r>
          </a:p>
        </p:txBody>
      </p:sp>
      <p:sp>
        <p:nvSpPr>
          <p:cNvPr id="8" name="TextBox 7">
            <a:extLst>
              <a:ext uri="{FF2B5EF4-FFF2-40B4-BE49-F238E27FC236}">
                <a16:creationId xmlns:a16="http://schemas.microsoft.com/office/drawing/2014/main" id="{6A7BC06C-7A00-1326-7287-16C5C3D38EAF}"/>
              </a:ext>
            </a:extLst>
          </p:cNvPr>
          <p:cNvSpPr txBox="1"/>
          <p:nvPr/>
        </p:nvSpPr>
        <p:spPr>
          <a:xfrm>
            <a:off x="510639" y="1543792"/>
            <a:ext cx="10842171" cy="4585871"/>
          </a:xfrm>
          <a:prstGeom prst="rect">
            <a:avLst/>
          </a:prstGeom>
          <a:noFill/>
        </p:spPr>
        <p:txBody>
          <a:bodyPr wrap="square" rtlCol="0">
            <a:spAutoFit/>
          </a:bodyPr>
          <a:lstStyle/>
          <a:p>
            <a:pPr marL="285750" indent="-285750" algn="just">
              <a:buFont typeface="Arial" panose="020B0604020202020204" pitchFamily="34" charset="0"/>
              <a:buChar char="•"/>
            </a:pPr>
            <a:r>
              <a:rPr lang="en-GB" sz="2000" b="1" dirty="0" err="1"/>
              <a:t>Að</a:t>
            </a:r>
            <a:r>
              <a:rPr lang="en-GB" sz="2000" b="1" dirty="0"/>
              <a:t> </a:t>
            </a:r>
            <a:r>
              <a:rPr lang="en-GB" sz="2000" b="1" dirty="0" err="1"/>
              <a:t>setja</a:t>
            </a:r>
            <a:r>
              <a:rPr lang="en-GB" sz="2000" b="1" dirty="0"/>
              <a:t> </a:t>
            </a:r>
            <a:r>
              <a:rPr lang="en-GB" sz="2000" b="1" dirty="0" err="1"/>
              <a:t>markmið</a:t>
            </a:r>
            <a:r>
              <a:rPr lang="en-GB" sz="2000" b="1" dirty="0"/>
              <a:t>. </a:t>
            </a:r>
            <a:r>
              <a:rPr lang="en-GB" dirty="0" err="1"/>
              <a:t>Settu</a:t>
            </a:r>
            <a:r>
              <a:rPr lang="en-GB" dirty="0"/>
              <a:t> </a:t>
            </a:r>
            <a:r>
              <a:rPr lang="en-GB" dirty="0" err="1"/>
              <a:t>markmið</a:t>
            </a:r>
            <a:r>
              <a:rPr lang="en-GB" dirty="0"/>
              <a:t> </a:t>
            </a:r>
            <a:r>
              <a:rPr lang="en-GB" dirty="0" err="1"/>
              <a:t>sem</a:t>
            </a:r>
            <a:r>
              <a:rPr lang="en-GB" dirty="0"/>
              <a:t> </a:t>
            </a:r>
            <a:r>
              <a:rPr lang="en-GB" dirty="0" err="1"/>
              <a:t>hægt</a:t>
            </a:r>
            <a:r>
              <a:rPr lang="en-GB" dirty="0"/>
              <a:t> er </a:t>
            </a:r>
            <a:r>
              <a:rPr lang="en-GB" dirty="0" err="1"/>
              <a:t>að</a:t>
            </a:r>
            <a:r>
              <a:rPr lang="en-GB" dirty="0"/>
              <a:t> </a:t>
            </a:r>
            <a:r>
              <a:rPr lang="en-GB" dirty="0" err="1"/>
              <a:t>ná</a:t>
            </a:r>
            <a:r>
              <a:rPr lang="en-GB" dirty="0"/>
              <a:t> </a:t>
            </a:r>
            <a:r>
              <a:rPr lang="en-GB" dirty="0" err="1"/>
              <a:t>og</a:t>
            </a:r>
            <a:r>
              <a:rPr lang="en-GB" dirty="0"/>
              <a:t> </a:t>
            </a:r>
            <a:r>
              <a:rPr lang="en-GB" dirty="0" err="1"/>
              <a:t>mæla</a:t>
            </a:r>
            <a:r>
              <a:rPr lang="en-GB" dirty="0"/>
              <a:t>. </a:t>
            </a:r>
            <a:r>
              <a:rPr lang="en-GB" dirty="0" err="1"/>
              <a:t>Settu</a:t>
            </a:r>
            <a:r>
              <a:rPr lang="en-GB" dirty="0"/>
              <a:t> </a:t>
            </a:r>
            <a:r>
              <a:rPr lang="en-GB" dirty="0" err="1"/>
              <a:t>markmið</a:t>
            </a:r>
            <a:r>
              <a:rPr lang="en-GB" dirty="0"/>
              <a:t> </a:t>
            </a:r>
            <a:r>
              <a:rPr lang="en-GB" dirty="0" err="1"/>
              <a:t>sem</a:t>
            </a:r>
            <a:r>
              <a:rPr lang="en-GB" dirty="0"/>
              <a:t> </a:t>
            </a:r>
            <a:r>
              <a:rPr lang="en-GB" dirty="0" err="1"/>
              <a:t>hægt</a:t>
            </a:r>
            <a:r>
              <a:rPr lang="en-GB" dirty="0"/>
              <a:t> </a:t>
            </a:r>
            <a:r>
              <a:rPr lang="en-GB" dirty="0" err="1"/>
              <a:t>eru</a:t>
            </a:r>
            <a:r>
              <a:rPr lang="en-GB" dirty="0"/>
              <a:t> </a:t>
            </a:r>
            <a:r>
              <a:rPr lang="en-GB" dirty="0" err="1"/>
              <a:t>raunhæf</a:t>
            </a:r>
            <a:r>
              <a:rPr lang="en-GB" dirty="0"/>
              <a:t>. </a:t>
            </a:r>
            <a:r>
              <a:rPr lang="en-GB" dirty="0" err="1"/>
              <a:t>Notaðu</a:t>
            </a:r>
            <a:r>
              <a:rPr lang="en-GB" dirty="0"/>
              <a:t> SMART </a:t>
            </a:r>
            <a:r>
              <a:rPr lang="en-GB" dirty="0" err="1"/>
              <a:t>aðferðina</a:t>
            </a:r>
            <a:r>
              <a:rPr lang="en-GB" dirty="0"/>
              <a:t> </a:t>
            </a:r>
            <a:r>
              <a:rPr lang="en-GB" dirty="0" err="1"/>
              <a:t>þegar</a:t>
            </a:r>
            <a:r>
              <a:rPr lang="en-GB" dirty="0"/>
              <a:t> </a:t>
            </a:r>
            <a:r>
              <a:rPr lang="en-GB" dirty="0" err="1"/>
              <a:t>þú</a:t>
            </a:r>
            <a:r>
              <a:rPr lang="en-GB" dirty="0"/>
              <a:t> </a:t>
            </a:r>
            <a:r>
              <a:rPr lang="en-GB" dirty="0" err="1"/>
              <a:t>setur</a:t>
            </a:r>
            <a:r>
              <a:rPr lang="en-GB" dirty="0"/>
              <a:t> </a:t>
            </a:r>
            <a:r>
              <a:rPr lang="en-GB" dirty="0" err="1"/>
              <a:t>markmið</a:t>
            </a:r>
            <a:r>
              <a:rPr lang="en-GB" dirty="0"/>
              <a:t>. </a:t>
            </a:r>
            <a:r>
              <a:rPr lang="en-GB" dirty="0" err="1"/>
              <a:t>Í</a:t>
            </a:r>
            <a:r>
              <a:rPr lang="en-GB" dirty="0"/>
              <a:t> </a:t>
            </a:r>
            <a:r>
              <a:rPr lang="en-GB" dirty="0" err="1"/>
              <a:t>raun</a:t>
            </a:r>
            <a:r>
              <a:rPr lang="en-GB" dirty="0"/>
              <a:t> </a:t>
            </a:r>
            <a:r>
              <a:rPr lang="en-GB" dirty="0" err="1"/>
              <a:t>skaltu</a:t>
            </a:r>
            <a:r>
              <a:rPr lang="en-GB" dirty="0"/>
              <a:t> ganga </a:t>
            </a:r>
            <a:r>
              <a:rPr lang="en-GB" dirty="0" err="1"/>
              <a:t>úr</a:t>
            </a:r>
            <a:r>
              <a:rPr lang="en-GB" dirty="0"/>
              <a:t> </a:t>
            </a:r>
            <a:r>
              <a:rPr lang="en-GB" dirty="0" err="1"/>
              <a:t>skugga</a:t>
            </a:r>
            <a:r>
              <a:rPr lang="en-GB" dirty="0"/>
              <a:t> um </a:t>
            </a:r>
            <a:r>
              <a:rPr lang="en-GB" dirty="0" err="1"/>
              <a:t>að</a:t>
            </a:r>
            <a:r>
              <a:rPr lang="en-GB" dirty="0"/>
              <a:t> </a:t>
            </a:r>
            <a:r>
              <a:rPr lang="en-GB" dirty="0" err="1"/>
              <a:t>markmiðin</a:t>
            </a:r>
            <a:r>
              <a:rPr lang="en-GB" dirty="0"/>
              <a:t> </a:t>
            </a:r>
            <a:r>
              <a:rPr lang="en-GB" dirty="0" err="1"/>
              <a:t>sem</a:t>
            </a:r>
            <a:r>
              <a:rPr lang="en-GB" dirty="0"/>
              <a:t> </a:t>
            </a:r>
            <a:r>
              <a:rPr lang="en-GB" dirty="0" err="1"/>
              <a:t>þú</a:t>
            </a:r>
            <a:r>
              <a:rPr lang="en-GB" dirty="0"/>
              <a:t> </a:t>
            </a:r>
            <a:r>
              <a:rPr lang="en-GB" dirty="0" err="1"/>
              <a:t>setur</a:t>
            </a:r>
            <a:r>
              <a:rPr lang="en-GB" dirty="0"/>
              <a:t> </a:t>
            </a:r>
            <a:r>
              <a:rPr lang="en-GB" dirty="0" err="1"/>
              <a:t>þér</a:t>
            </a:r>
            <a:r>
              <a:rPr lang="en-GB" dirty="0"/>
              <a:t> </a:t>
            </a:r>
            <a:r>
              <a:rPr lang="en-GB" dirty="0" err="1"/>
              <a:t>séu</a:t>
            </a:r>
            <a:r>
              <a:rPr lang="en-GB" dirty="0"/>
              <a:t> </a:t>
            </a:r>
            <a:r>
              <a:rPr lang="en-GB" dirty="0" err="1"/>
              <a:t>sértæk</a:t>
            </a:r>
            <a:r>
              <a:rPr lang="en-GB" dirty="0"/>
              <a:t>, </a:t>
            </a:r>
            <a:r>
              <a:rPr lang="en-GB" dirty="0" err="1"/>
              <a:t>að</a:t>
            </a:r>
            <a:r>
              <a:rPr lang="en-GB" dirty="0"/>
              <a:t> </a:t>
            </a:r>
            <a:r>
              <a:rPr lang="en-GB" dirty="0" err="1"/>
              <a:t>það</a:t>
            </a:r>
            <a:r>
              <a:rPr lang="en-GB" dirty="0"/>
              <a:t> </a:t>
            </a:r>
            <a:r>
              <a:rPr lang="en-GB" dirty="0" err="1"/>
              <a:t>sé</a:t>
            </a:r>
            <a:r>
              <a:rPr lang="en-GB" dirty="0"/>
              <a:t> </a:t>
            </a:r>
            <a:r>
              <a:rPr lang="en-GB" dirty="0" err="1"/>
              <a:t>hægt</a:t>
            </a:r>
            <a:r>
              <a:rPr lang="en-GB" dirty="0"/>
              <a:t> </a:t>
            </a:r>
            <a:r>
              <a:rPr lang="en-GB" dirty="0" err="1"/>
              <a:t>að</a:t>
            </a:r>
            <a:r>
              <a:rPr lang="en-GB" dirty="0"/>
              <a:t> </a:t>
            </a:r>
            <a:r>
              <a:rPr lang="en-GB" dirty="0" err="1"/>
              <a:t>ná</a:t>
            </a:r>
            <a:r>
              <a:rPr lang="en-GB" dirty="0"/>
              <a:t> </a:t>
            </a:r>
            <a:r>
              <a:rPr lang="en-GB" dirty="0" err="1"/>
              <a:t>þeim</a:t>
            </a:r>
            <a:r>
              <a:rPr lang="en-GB" dirty="0"/>
              <a:t>, </a:t>
            </a:r>
            <a:r>
              <a:rPr lang="en-GB" dirty="0" err="1"/>
              <a:t>viðeigandi</a:t>
            </a:r>
            <a:r>
              <a:rPr lang="en-GB" dirty="0"/>
              <a:t> </a:t>
            </a:r>
            <a:r>
              <a:rPr lang="en-GB" dirty="0" err="1"/>
              <a:t>og</a:t>
            </a:r>
            <a:r>
              <a:rPr lang="en-GB" dirty="0"/>
              <a:t> </a:t>
            </a:r>
            <a:r>
              <a:rPr lang="en-GB" dirty="0" err="1"/>
              <a:t>tímabær</a:t>
            </a:r>
            <a:r>
              <a:rPr lang="en-GB" dirty="0"/>
              <a:t>.</a:t>
            </a:r>
          </a:p>
          <a:p>
            <a:pPr algn="just"/>
            <a:r>
              <a:rPr lang="en-GB" dirty="0"/>
              <a:t> </a:t>
            </a:r>
          </a:p>
          <a:p>
            <a:pPr marL="285750" indent="-285750" algn="just">
              <a:buFont typeface="Arial" panose="020B0604020202020204" pitchFamily="34" charset="0"/>
              <a:buChar char="•"/>
            </a:pPr>
            <a:r>
              <a:rPr lang="en-GB" sz="2000" b="1" dirty="0" err="1"/>
              <a:t>Forgangsraðaðu</a:t>
            </a:r>
            <a:r>
              <a:rPr lang="en-GB" sz="2000" b="1" dirty="0"/>
              <a:t> </a:t>
            </a:r>
            <a:r>
              <a:rPr lang="en-GB" sz="2000" b="1" dirty="0" err="1"/>
              <a:t>skynsamlega</a:t>
            </a:r>
            <a:r>
              <a:rPr lang="en-GB" sz="2000" b="1" dirty="0"/>
              <a:t>. </a:t>
            </a:r>
            <a:r>
              <a:rPr lang="en-GB" dirty="0" err="1">
                <a:solidFill>
                  <a:srgbClr val="000000"/>
                </a:solidFill>
              </a:rPr>
              <a:t>Settu</a:t>
            </a:r>
            <a:r>
              <a:rPr lang="en-GB" dirty="0">
                <a:solidFill>
                  <a:srgbClr val="000000"/>
                </a:solidFill>
              </a:rPr>
              <a:t> </a:t>
            </a:r>
            <a:r>
              <a:rPr lang="en-GB" dirty="0" err="1">
                <a:solidFill>
                  <a:srgbClr val="000000"/>
                </a:solidFill>
              </a:rPr>
              <a:t>verkefnin</a:t>
            </a:r>
            <a:r>
              <a:rPr lang="en-GB" dirty="0">
                <a:solidFill>
                  <a:srgbClr val="000000"/>
                </a:solidFill>
              </a:rPr>
              <a:t> </a:t>
            </a:r>
            <a:r>
              <a:rPr lang="en-GB" dirty="0" err="1">
                <a:solidFill>
                  <a:srgbClr val="000000"/>
                </a:solidFill>
              </a:rPr>
              <a:t>í</a:t>
            </a:r>
            <a:r>
              <a:rPr lang="en-GB" dirty="0">
                <a:solidFill>
                  <a:srgbClr val="000000"/>
                </a:solidFill>
              </a:rPr>
              <a:t> </a:t>
            </a:r>
            <a:r>
              <a:rPr lang="en-GB" dirty="0" err="1">
                <a:solidFill>
                  <a:srgbClr val="000000"/>
                </a:solidFill>
              </a:rPr>
              <a:t>forgangsröð</a:t>
            </a:r>
            <a:r>
              <a:rPr lang="en-GB" dirty="0">
                <a:solidFill>
                  <a:srgbClr val="000000"/>
                </a:solidFill>
              </a:rPr>
              <a:t> </a:t>
            </a:r>
            <a:r>
              <a:rPr lang="en-GB" b="0" i="0" u="none" strike="noStrike" dirty="0" err="1">
                <a:solidFill>
                  <a:srgbClr val="000000"/>
                </a:solidFill>
                <a:effectLst/>
              </a:rPr>
              <a:t>eftir</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hversu</a:t>
            </a:r>
            <a:r>
              <a:rPr lang="en-GB" b="0" i="0" u="none" strike="noStrike" dirty="0">
                <a:solidFill>
                  <a:srgbClr val="000000"/>
                </a:solidFill>
                <a:effectLst/>
              </a:rPr>
              <a:t> </a:t>
            </a:r>
            <a:r>
              <a:rPr lang="en-GB" b="0" i="0" u="none" strike="noStrike" dirty="0" err="1">
                <a:solidFill>
                  <a:srgbClr val="000000"/>
                </a:solidFill>
                <a:effectLst/>
              </a:rPr>
              <a:t>mikilvæg</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áríðandi</a:t>
            </a:r>
            <a:r>
              <a:rPr lang="en-GB" b="0" i="0" u="none" strike="noStrike" dirty="0">
                <a:solidFill>
                  <a:srgbClr val="000000"/>
                </a:solidFill>
                <a:effectLst/>
              </a:rPr>
              <a:t> </a:t>
            </a:r>
            <a:r>
              <a:rPr lang="en-GB" b="0" i="0" u="none" strike="noStrike" dirty="0" err="1">
                <a:solidFill>
                  <a:srgbClr val="000000"/>
                </a:solidFill>
                <a:effectLst/>
              </a:rPr>
              <a:t>þau</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Líttu</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dæmis</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dagleg</a:t>
            </a:r>
            <a:r>
              <a:rPr lang="en-GB" b="0" i="0" u="none" strike="noStrike" dirty="0">
                <a:solidFill>
                  <a:srgbClr val="000000"/>
                </a:solidFill>
                <a:effectLst/>
              </a:rPr>
              <a:t> </a:t>
            </a:r>
            <a:r>
              <a:rPr lang="en-GB" b="0" i="0" u="none" strike="noStrike" dirty="0" err="1">
                <a:solidFill>
                  <a:srgbClr val="000000"/>
                </a:solidFill>
                <a:effectLst/>
              </a:rPr>
              <a:t>viðfangsefni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ákveddu</a:t>
            </a:r>
            <a:r>
              <a:rPr lang="en-GB" b="0" i="0" u="none" strike="noStrike" dirty="0">
                <a:solidFill>
                  <a:srgbClr val="000000"/>
                </a:solidFill>
                <a:effectLst/>
              </a:rPr>
              <a:t> </a:t>
            </a:r>
            <a:r>
              <a:rPr lang="en-GB" b="0" i="0" u="none" strike="noStrike" dirty="0" err="1">
                <a:solidFill>
                  <a:srgbClr val="000000"/>
                </a:solidFill>
                <a:effectLst/>
              </a:rPr>
              <a:t>hver</a:t>
            </a:r>
            <a:r>
              <a:rPr lang="en-GB" b="0" i="0" u="none" strike="noStrike" dirty="0">
                <a:solidFill>
                  <a:srgbClr val="000000"/>
                </a:solidFill>
                <a:effectLst/>
              </a:rPr>
              <a:t> </a:t>
            </a:r>
            <a:r>
              <a:rPr lang="en-GB" b="0" i="0" u="none" strike="noStrike" dirty="0" err="1">
                <a:solidFill>
                  <a:srgbClr val="000000"/>
                </a:solidFill>
                <a:effectLst/>
              </a:rPr>
              <a:t>þeirra</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endParaRPr lang="en-GB" dirty="0"/>
          </a:p>
          <a:p>
            <a:pPr marL="1200150" lvl="2" indent="-285750" algn="just">
              <a:buFont typeface="Arial" panose="020B0604020202020204" pitchFamily="34" charset="0"/>
              <a:buChar char="•"/>
            </a:pPr>
            <a:r>
              <a:rPr lang="en-GB" dirty="0" err="1"/>
              <a:t>Mikilvægt</a:t>
            </a:r>
            <a:r>
              <a:rPr lang="en-GB" dirty="0"/>
              <a:t> </a:t>
            </a:r>
            <a:r>
              <a:rPr lang="en-GB" dirty="0" err="1"/>
              <a:t>og</a:t>
            </a:r>
            <a:r>
              <a:rPr lang="en-GB" dirty="0"/>
              <a:t> </a:t>
            </a:r>
            <a:r>
              <a:rPr lang="en-GB" dirty="0" err="1"/>
              <a:t>áríðandi</a:t>
            </a:r>
            <a:r>
              <a:rPr lang="en-GB" dirty="0"/>
              <a:t>: </a:t>
            </a:r>
            <a:r>
              <a:rPr lang="en-GB" dirty="0" err="1"/>
              <a:t>Vinnið</a:t>
            </a:r>
            <a:r>
              <a:rPr lang="en-GB" dirty="0"/>
              <a:t> </a:t>
            </a:r>
            <a:r>
              <a:rPr lang="en-GB" dirty="0" err="1"/>
              <a:t>þessi</a:t>
            </a:r>
            <a:r>
              <a:rPr lang="en-GB" dirty="0"/>
              <a:t> </a:t>
            </a:r>
            <a:r>
              <a:rPr lang="en-GB" dirty="0" err="1"/>
              <a:t>verk</a:t>
            </a:r>
            <a:r>
              <a:rPr lang="en-GB" dirty="0"/>
              <a:t> </a:t>
            </a:r>
            <a:r>
              <a:rPr lang="en-GB" dirty="0" err="1"/>
              <a:t>strax</a:t>
            </a:r>
            <a:r>
              <a:rPr lang="en-GB" dirty="0"/>
              <a:t>. </a:t>
            </a:r>
          </a:p>
          <a:p>
            <a:pPr marL="1200150" lvl="2" indent="-285750" algn="just">
              <a:buFont typeface="Arial" panose="020B0604020202020204" pitchFamily="34" charset="0"/>
              <a:buChar char="•"/>
            </a:pPr>
            <a:r>
              <a:rPr lang="en-GB" dirty="0" err="1"/>
              <a:t>Mikilvægt</a:t>
            </a:r>
            <a:r>
              <a:rPr lang="en-GB" dirty="0"/>
              <a:t> </a:t>
            </a:r>
            <a:r>
              <a:rPr lang="en-GB" dirty="0" err="1"/>
              <a:t>en</a:t>
            </a:r>
            <a:r>
              <a:rPr lang="en-GB" dirty="0"/>
              <a:t> ekki </a:t>
            </a:r>
            <a:r>
              <a:rPr lang="en-GB" dirty="0" err="1"/>
              <a:t>áríðandi</a:t>
            </a:r>
            <a:r>
              <a:rPr lang="en-GB" dirty="0"/>
              <a:t>: </a:t>
            </a:r>
            <a:r>
              <a:rPr lang="en-GB" dirty="0" err="1"/>
              <a:t>Ákveddu</a:t>
            </a:r>
            <a:r>
              <a:rPr lang="en-GB" dirty="0"/>
              <a:t> </a:t>
            </a:r>
            <a:r>
              <a:rPr lang="en-GB" dirty="0" err="1"/>
              <a:t>hvenær</a:t>
            </a:r>
            <a:r>
              <a:rPr lang="en-GB" dirty="0"/>
              <a:t> </a:t>
            </a:r>
            <a:r>
              <a:rPr lang="en-GB" dirty="0" err="1"/>
              <a:t>þú</a:t>
            </a:r>
            <a:r>
              <a:rPr lang="en-GB" dirty="0"/>
              <a:t> </a:t>
            </a:r>
            <a:r>
              <a:rPr lang="en-GB" dirty="0" err="1"/>
              <a:t>átt</a:t>
            </a:r>
            <a:r>
              <a:rPr lang="en-GB" dirty="0"/>
              <a:t> </a:t>
            </a:r>
            <a:r>
              <a:rPr lang="en-GB" dirty="0" err="1"/>
              <a:t>að</a:t>
            </a:r>
            <a:r>
              <a:rPr lang="en-GB" dirty="0"/>
              <a:t> </a:t>
            </a:r>
            <a:r>
              <a:rPr lang="en-GB" dirty="0" err="1"/>
              <a:t>sinna</a:t>
            </a:r>
            <a:r>
              <a:rPr lang="en-GB" dirty="0"/>
              <a:t> </a:t>
            </a:r>
            <a:r>
              <a:rPr lang="en-GB" dirty="0" err="1"/>
              <a:t>þessum</a:t>
            </a:r>
            <a:r>
              <a:rPr lang="en-GB" dirty="0"/>
              <a:t> </a:t>
            </a:r>
            <a:r>
              <a:rPr lang="en-GB" dirty="0" err="1"/>
              <a:t>verkefnum</a:t>
            </a:r>
            <a:r>
              <a:rPr lang="en-GB" dirty="0"/>
              <a:t>. </a:t>
            </a:r>
          </a:p>
          <a:p>
            <a:pPr marL="1200150" lvl="2" indent="-285750" algn="just">
              <a:buFont typeface="Arial" panose="020B0604020202020204" pitchFamily="34" charset="0"/>
              <a:buChar char="•"/>
            </a:pPr>
            <a:r>
              <a:rPr lang="en-GB" dirty="0" err="1"/>
              <a:t>Áríðandi</a:t>
            </a:r>
            <a:r>
              <a:rPr lang="en-GB" dirty="0"/>
              <a:t> </a:t>
            </a:r>
            <a:r>
              <a:rPr lang="en-GB" dirty="0" err="1"/>
              <a:t>en</a:t>
            </a:r>
            <a:r>
              <a:rPr lang="en-GB" dirty="0"/>
              <a:t> ekki </a:t>
            </a:r>
            <a:r>
              <a:rPr lang="en-GB" dirty="0" err="1"/>
              <a:t>mikilvægt</a:t>
            </a:r>
            <a:r>
              <a:rPr lang="en-GB" dirty="0"/>
              <a:t>: </a:t>
            </a:r>
            <a:r>
              <a:rPr lang="en-GB" dirty="0" err="1"/>
              <a:t>Láttu</a:t>
            </a:r>
            <a:r>
              <a:rPr lang="en-GB" dirty="0"/>
              <a:t> </a:t>
            </a:r>
            <a:r>
              <a:rPr lang="en-GB" dirty="0" err="1"/>
              <a:t>aðra</a:t>
            </a:r>
            <a:r>
              <a:rPr lang="en-GB" dirty="0"/>
              <a:t> um </a:t>
            </a:r>
            <a:r>
              <a:rPr lang="en-GB" dirty="0" err="1"/>
              <a:t>þessi</a:t>
            </a:r>
            <a:r>
              <a:rPr lang="en-GB" dirty="0"/>
              <a:t> </a:t>
            </a:r>
            <a:r>
              <a:rPr lang="en-GB" dirty="0" err="1"/>
              <a:t>verkefni</a:t>
            </a:r>
            <a:r>
              <a:rPr lang="en-GB" dirty="0"/>
              <a:t> </a:t>
            </a:r>
            <a:r>
              <a:rPr lang="en-GB" dirty="0" err="1"/>
              <a:t>ef</a:t>
            </a:r>
            <a:r>
              <a:rPr lang="en-GB" dirty="0"/>
              <a:t> </a:t>
            </a:r>
            <a:r>
              <a:rPr lang="en-GB" dirty="0" err="1"/>
              <a:t>mögulegt</a:t>
            </a:r>
            <a:r>
              <a:rPr lang="en-GB" dirty="0"/>
              <a:t> er. </a:t>
            </a:r>
          </a:p>
          <a:p>
            <a:pPr marL="1200150" lvl="2" indent="-285750" algn="just">
              <a:buFont typeface="Arial" panose="020B0604020202020204" pitchFamily="34" charset="0"/>
              <a:buChar char="•"/>
            </a:pPr>
            <a:r>
              <a:rPr lang="en-GB" dirty="0"/>
              <a:t>Ekki </a:t>
            </a:r>
            <a:r>
              <a:rPr lang="en-GB" dirty="0" err="1"/>
              <a:t>áríðandi</a:t>
            </a:r>
            <a:r>
              <a:rPr lang="en-GB" dirty="0"/>
              <a:t> </a:t>
            </a:r>
            <a:r>
              <a:rPr lang="en-GB" dirty="0" err="1"/>
              <a:t>og</a:t>
            </a:r>
            <a:r>
              <a:rPr lang="en-GB" dirty="0"/>
              <a:t> ekki </a:t>
            </a:r>
            <a:r>
              <a:rPr lang="en-GB" dirty="0" err="1"/>
              <a:t>mikilvægt</a:t>
            </a:r>
            <a:r>
              <a:rPr lang="en-GB" dirty="0"/>
              <a:t>: </a:t>
            </a:r>
            <a:r>
              <a:rPr lang="en-GB" dirty="0" err="1"/>
              <a:t>Taktu</a:t>
            </a:r>
            <a:r>
              <a:rPr lang="en-GB" dirty="0"/>
              <a:t> </a:t>
            </a:r>
            <a:r>
              <a:rPr lang="en-GB" dirty="0" err="1"/>
              <a:t>þessi</a:t>
            </a:r>
            <a:r>
              <a:rPr lang="en-GB" dirty="0"/>
              <a:t> </a:t>
            </a:r>
            <a:r>
              <a:rPr lang="en-GB" dirty="0" err="1"/>
              <a:t>verkefni</a:t>
            </a:r>
            <a:r>
              <a:rPr lang="en-GB" dirty="0"/>
              <a:t> </a:t>
            </a:r>
            <a:r>
              <a:rPr lang="en-GB" dirty="0" err="1"/>
              <a:t>frá</a:t>
            </a:r>
            <a:r>
              <a:rPr lang="en-GB" dirty="0"/>
              <a:t> </a:t>
            </a:r>
            <a:r>
              <a:rPr lang="en-GB" dirty="0" err="1"/>
              <a:t>til</a:t>
            </a:r>
            <a:r>
              <a:rPr lang="en-GB" dirty="0"/>
              <a:t> </a:t>
            </a:r>
            <a:r>
              <a:rPr lang="en-GB" dirty="0" err="1"/>
              <a:t>að</a:t>
            </a:r>
            <a:r>
              <a:rPr lang="en-GB" dirty="0"/>
              <a:t> </a:t>
            </a:r>
            <a:r>
              <a:rPr lang="en-GB" dirty="0" err="1"/>
              <a:t>gera</a:t>
            </a:r>
            <a:r>
              <a:rPr lang="en-GB" dirty="0"/>
              <a:t> </a:t>
            </a:r>
            <a:r>
              <a:rPr lang="en-GB" dirty="0" err="1"/>
              <a:t>þau</a:t>
            </a:r>
            <a:r>
              <a:rPr lang="en-GB" dirty="0"/>
              <a:t> </a:t>
            </a:r>
            <a:r>
              <a:rPr lang="en-GB" dirty="0" err="1"/>
              <a:t>síðar</a:t>
            </a:r>
            <a:r>
              <a:rPr lang="en-GB" dirty="0"/>
              <a:t>. </a:t>
            </a:r>
          </a:p>
          <a:p>
            <a:pPr algn="l"/>
            <a:endParaRPr lang="en-GB" b="0" i="0" u="none" strike="noStrike" dirty="0">
              <a:solidFill>
                <a:srgbClr val="000000"/>
              </a:solidFill>
              <a:effectLst/>
            </a:endParaRPr>
          </a:p>
          <a:p>
            <a:pPr marL="285750" indent="-285750" algn="l">
              <a:buFont typeface="Arial" panose="020B0604020202020204" pitchFamily="34" charset="0"/>
              <a:buChar char="•"/>
            </a:pPr>
            <a:r>
              <a:rPr lang="en-GB" b="1" i="0" u="none" strike="noStrike" dirty="0" err="1">
                <a:solidFill>
                  <a:srgbClr val="000000"/>
                </a:solidFill>
                <a:effectLst/>
              </a:rPr>
              <a:t>Setja</a:t>
            </a:r>
            <a:r>
              <a:rPr lang="en-GB" b="1" i="0" u="none" strike="noStrike" dirty="0">
                <a:solidFill>
                  <a:srgbClr val="000000"/>
                </a:solidFill>
                <a:effectLst/>
              </a:rPr>
              <a:t> </a:t>
            </a:r>
            <a:r>
              <a:rPr lang="en-GB" b="1" i="0" u="none" strike="noStrike" dirty="0" err="1">
                <a:solidFill>
                  <a:srgbClr val="000000"/>
                </a:solidFill>
                <a:effectLst/>
              </a:rPr>
              <a:t>tímamörk</a:t>
            </a:r>
            <a:r>
              <a:rPr lang="en-GB" b="1" i="0" u="none" strike="noStrike" dirty="0">
                <a:solidFill>
                  <a:srgbClr val="000000"/>
                </a:solidFill>
                <a:effectLst/>
              </a:rPr>
              <a:t> </a:t>
            </a:r>
            <a:r>
              <a:rPr lang="en-GB" b="1" i="0" u="none" strike="noStrike" dirty="0" err="1">
                <a:solidFill>
                  <a:srgbClr val="000000"/>
                </a:solidFill>
                <a:effectLst/>
              </a:rPr>
              <a:t>til</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ljúka</a:t>
            </a:r>
            <a:r>
              <a:rPr lang="en-GB" b="1" i="0" u="none" strike="noStrike" dirty="0">
                <a:solidFill>
                  <a:srgbClr val="000000"/>
                </a:solidFill>
                <a:effectLst/>
              </a:rPr>
              <a:t> </a:t>
            </a:r>
            <a:r>
              <a:rPr lang="en-GB" b="1" i="0" u="none" strike="noStrike" dirty="0" err="1">
                <a:solidFill>
                  <a:srgbClr val="000000"/>
                </a:solidFill>
                <a:effectLst/>
              </a:rPr>
              <a:t>verkefni</a:t>
            </a:r>
            <a:r>
              <a:rPr lang="en-GB" b="1" i="0" u="none" strike="noStrike" dirty="0">
                <a:solidFill>
                  <a:srgbClr val="000000"/>
                </a:solidFill>
                <a:effectLst/>
              </a:rPr>
              <a:t> </a:t>
            </a:r>
          </a:p>
          <a:p>
            <a:pPr algn="l"/>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setja</a:t>
            </a:r>
            <a:r>
              <a:rPr lang="en-GB" b="0" i="0" u="none" strike="noStrike" dirty="0">
                <a:solidFill>
                  <a:srgbClr val="000000"/>
                </a:solidFill>
                <a:effectLst/>
              </a:rPr>
              <a:t> </a:t>
            </a:r>
            <a:r>
              <a:rPr lang="en-GB" b="0" i="0" u="none" strike="noStrike" dirty="0" err="1">
                <a:solidFill>
                  <a:srgbClr val="000000"/>
                </a:solidFill>
                <a:effectLst/>
              </a:rPr>
              <a:t>verkefnunum</a:t>
            </a:r>
            <a:r>
              <a:rPr lang="en-GB" b="0" i="0" u="none" strike="noStrike" dirty="0">
                <a:solidFill>
                  <a:srgbClr val="000000"/>
                </a:solidFill>
                <a:effectLst/>
              </a:rPr>
              <a:t> </a:t>
            </a:r>
            <a:r>
              <a:rPr lang="en-GB" b="0" i="0" u="none" strike="noStrike" dirty="0" err="1">
                <a:solidFill>
                  <a:srgbClr val="000000"/>
                </a:solidFill>
                <a:effectLst/>
              </a:rPr>
              <a:t>tímamörk</a:t>
            </a:r>
            <a:r>
              <a:rPr lang="en-GB" b="0" i="0" u="none" strike="noStrike" dirty="0">
                <a:solidFill>
                  <a:srgbClr val="000000"/>
                </a:solidFill>
                <a:effectLst/>
              </a:rPr>
              <a:t> er </a:t>
            </a:r>
            <a:r>
              <a:rPr lang="en-GB" b="0" i="0" u="none" strike="noStrike" dirty="0" err="1">
                <a:solidFill>
                  <a:srgbClr val="000000"/>
                </a:solidFill>
                <a:effectLst/>
              </a:rPr>
              <a:t>auðveldara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einbeita</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vera </a:t>
            </a:r>
            <a:r>
              <a:rPr lang="en-GB" b="0" i="0" u="none" strike="noStrike" dirty="0" err="1">
                <a:solidFill>
                  <a:srgbClr val="000000"/>
                </a:solidFill>
                <a:effectLst/>
              </a:rPr>
              <a:t>skilvirkari</a:t>
            </a:r>
            <a:r>
              <a:rPr lang="en-GB" b="0" i="0" u="none" strike="noStrike" dirty="0">
                <a:solidFill>
                  <a:srgbClr val="000000"/>
                </a:solidFill>
                <a:effectLst/>
              </a:rPr>
              <a:t>. Ef </a:t>
            </a:r>
            <a:r>
              <a:rPr lang="en-GB" b="0" i="0" u="none" strike="noStrike" dirty="0" err="1">
                <a:solidFill>
                  <a:srgbClr val="000000"/>
                </a:solidFill>
                <a:effectLst/>
              </a:rPr>
              <a:t>þú</a:t>
            </a:r>
            <a:r>
              <a:rPr lang="en-GB" b="0" i="0" u="none" strike="noStrike" dirty="0">
                <a:solidFill>
                  <a:srgbClr val="000000"/>
                </a:solidFill>
                <a:effectLst/>
              </a:rPr>
              <a:t> </a:t>
            </a:r>
            <a:r>
              <a:rPr lang="en-GB" b="0" i="0" u="none" strike="noStrike" dirty="0" err="1">
                <a:solidFill>
                  <a:srgbClr val="000000"/>
                </a:solidFill>
                <a:effectLst/>
              </a:rPr>
              <a:t>leggur</a:t>
            </a:r>
            <a:r>
              <a:rPr lang="en-GB" b="0" i="0" u="none" strike="noStrike" dirty="0">
                <a:solidFill>
                  <a:srgbClr val="000000"/>
                </a:solidFill>
                <a:effectLst/>
              </a:rPr>
              <a:t> </a:t>
            </a:r>
            <a:r>
              <a:rPr lang="en-GB" b="0" i="0" u="none" strike="noStrike" dirty="0" err="1">
                <a:solidFill>
                  <a:srgbClr val="000000"/>
                </a:solidFill>
                <a:effectLst/>
              </a:rPr>
              <a:t>þig</a:t>
            </a:r>
            <a:r>
              <a:rPr lang="en-GB" b="0" i="0" u="none" strike="noStrike" dirty="0">
                <a:solidFill>
                  <a:srgbClr val="000000"/>
                </a:solidFill>
                <a:effectLst/>
              </a:rPr>
              <a:t> </a:t>
            </a:r>
            <a:r>
              <a:rPr lang="en-GB" b="0" i="0" u="none" strike="noStrike" dirty="0" err="1">
                <a:solidFill>
                  <a:srgbClr val="000000"/>
                </a:solidFill>
                <a:effectLst/>
              </a:rPr>
              <a:t>sérstaklega</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ákveða</a:t>
            </a:r>
            <a:r>
              <a:rPr lang="en-GB" b="0" i="0" u="none" strike="noStrike" dirty="0">
                <a:solidFill>
                  <a:srgbClr val="000000"/>
                </a:solidFill>
                <a:effectLst/>
              </a:rPr>
              <a:t> </a:t>
            </a:r>
            <a:r>
              <a:rPr lang="en-GB" b="0" i="0" u="none" strike="noStrike" dirty="0" err="1">
                <a:solidFill>
                  <a:srgbClr val="000000"/>
                </a:solidFill>
                <a:effectLst/>
              </a:rPr>
              <a:t>hve</a:t>
            </a:r>
            <a:r>
              <a:rPr lang="en-GB" b="0" i="0" u="none" strike="noStrike" dirty="0">
                <a:solidFill>
                  <a:srgbClr val="000000"/>
                </a:solidFill>
                <a:effectLst/>
              </a:rPr>
              <a:t> </a:t>
            </a:r>
            <a:r>
              <a:rPr lang="en-GB" b="0" i="0" u="none" strike="noStrike" dirty="0" err="1">
                <a:solidFill>
                  <a:srgbClr val="000000"/>
                </a:solidFill>
                <a:effectLst/>
              </a:rPr>
              <a:t>mikinn</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þú</a:t>
            </a:r>
            <a:r>
              <a:rPr lang="en-GB" b="0" i="0" u="none" strike="noStrike" dirty="0">
                <a:solidFill>
                  <a:srgbClr val="000000"/>
                </a:solidFill>
                <a:effectLst/>
              </a:rPr>
              <a:t> </a:t>
            </a:r>
            <a:r>
              <a:rPr lang="en-GB" b="0" i="0" u="none" strike="noStrike" dirty="0" err="1">
                <a:solidFill>
                  <a:srgbClr val="000000"/>
                </a:solidFill>
                <a:effectLst/>
              </a:rPr>
              <a:t>ætlar</a:t>
            </a:r>
            <a:r>
              <a:rPr lang="en-GB" b="0" i="0" u="none" strike="noStrike" dirty="0">
                <a:solidFill>
                  <a:srgbClr val="000000"/>
                </a:solidFill>
                <a:effectLst/>
              </a:rPr>
              <a:t> </a:t>
            </a:r>
            <a:r>
              <a:rPr lang="en-GB" b="0" i="0" u="none" strike="noStrike" dirty="0" err="1">
                <a:solidFill>
                  <a:srgbClr val="000000"/>
                </a:solidFill>
                <a:effectLst/>
              </a:rPr>
              <a:t>þér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verkefna</a:t>
            </a:r>
            <a:r>
              <a:rPr lang="en-GB" b="0" i="0" u="none" strike="noStrike" dirty="0">
                <a:solidFill>
                  <a:srgbClr val="000000"/>
                </a:solidFill>
                <a:effectLst/>
              </a:rPr>
              <a:t> </a:t>
            </a:r>
            <a:r>
              <a:rPr lang="en-GB" b="0" i="0" u="none" strike="noStrike" dirty="0" err="1">
                <a:solidFill>
                  <a:srgbClr val="000000"/>
                </a:solidFill>
                <a:effectLst/>
              </a:rPr>
              <a:t>getur</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auðveldað</a:t>
            </a:r>
            <a:r>
              <a:rPr lang="en-GB" b="0" i="0" u="none" strike="noStrike" dirty="0">
                <a:solidFill>
                  <a:srgbClr val="000000"/>
                </a:solidFill>
                <a:effectLst/>
              </a:rPr>
              <a:t> </a:t>
            </a:r>
            <a:r>
              <a:rPr lang="en-GB" b="0" i="0" u="none" strike="noStrike" dirty="0" err="1">
                <a:solidFill>
                  <a:srgbClr val="000000"/>
                </a:solidFill>
                <a:effectLst/>
              </a:rPr>
              <a:t>þér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auga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vandamál</a:t>
            </a:r>
            <a:r>
              <a:rPr lang="en-GB" b="0" i="0" u="none" strike="noStrike" dirty="0">
                <a:solidFill>
                  <a:srgbClr val="000000"/>
                </a:solidFill>
                <a:effectLst/>
              </a:rPr>
              <a:t> </a:t>
            </a:r>
            <a:r>
              <a:rPr lang="en-GB" b="0" i="0" u="none" strike="noStrike" dirty="0" err="1">
                <a:solidFill>
                  <a:srgbClr val="000000"/>
                </a:solidFill>
                <a:effectLst/>
              </a:rPr>
              <a:t>áður</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þau</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upp</a:t>
            </a:r>
            <a:r>
              <a:rPr lang="en-GB" b="0" i="0" u="none" strike="noStrike" dirty="0">
                <a:solidFill>
                  <a:srgbClr val="000000"/>
                </a:solidFill>
                <a:effectLst/>
              </a:rPr>
              <a:t>. </a:t>
            </a:r>
            <a:r>
              <a:rPr lang="en-GB" b="0" i="0" u="none" strike="noStrike" dirty="0" err="1">
                <a:solidFill>
                  <a:srgbClr val="000000"/>
                </a:solidFill>
                <a:effectLst/>
              </a:rPr>
              <a:t>Þannig</a:t>
            </a:r>
            <a:r>
              <a:rPr lang="en-GB" b="0" i="0" u="none" strike="noStrike" dirty="0">
                <a:solidFill>
                  <a:srgbClr val="000000"/>
                </a:solidFill>
                <a:effectLst/>
              </a:rPr>
              <a:t> </a:t>
            </a:r>
            <a:r>
              <a:rPr lang="en-GB" b="0" i="0" u="none" strike="noStrike" dirty="0" err="1">
                <a:solidFill>
                  <a:srgbClr val="000000"/>
                </a:solidFill>
                <a:effectLst/>
              </a:rPr>
              <a:t>geturðu</a:t>
            </a:r>
            <a:r>
              <a:rPr lang="en-GB" b="0" i="0" u="none" strike="noStrike" dirty="0">
                <a:solidFill>
                  <a:srgbClr val="000000"/>
                </a:solidFill>
                <a:effectLst/>
              </a:rPr>
              <a:t> </a:t>
            </a:r>
            <a:r>
              <a:rPr lang="en-GB" b="0" i="0" u="none" strike="noStrike" dirty="0" err="1">
                <a:solidFill>
                  <a:srgbClr val="000000"/>
                </a:solidFill>
                <a:effectLst/>
              </a:rPr>
              <a:t>búið</a:t>
            </a:r>
            <a:r>
              <a:rPr lang="en-GB" b="0" i="0" u="none" strike="noStrike" dirty="0">
                <a:solidFill>
                  <a:srgbClr val="000000"/>
                </a:solidFill>
                <a:effectLst/>
              </a:rPr>
              <a:t> </a:t>
            </a:r>
            <a:r>
              <a:rPr lang="en-GB" b="0" i="0" u="none" strike="noStrike" dirty="0" err="1">
                <a:solidFill>
                  <a:srgbClr val="000000"/>
                </a:solidFill>
                <a:effectLst/>
              </a:rPr>
              <a:t>þig</a:t>
            </a:r>
            <a:r>
              <a:rPr lang="en-GB" b="0" i="0" u="none" strike="noStrike" dirty="0">
                <a:solidFill>
                  <a:srgbClr val="000000"/>
                </a:solidFill>
                <a:effectLst/>
              </a:rPr>
              <a:t> </a:t>
            </a:r>
            <a:r>
              <a:rPr lang="en-GB" b="0" i="0" u="none" strike="noStrike" dirty="0" err="1">
                <a:solidFill>
                  <a:srgbClr val="000000"/>
                </a:solidFill>
                <a:effectLst/>
              </a:rPr>
              <a:t>undir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takast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þau</a:t>
            </a:r>
            <a:r>
              <a:rPr lang="en-GB" b="0" i="0" u="none" strike="noStrike" dirty="0">
                <a:solidFill>
                  <a:srgbClr val="000000"/>
                </a:solidFill>
                <a:effectLst/>
              </a:rPr>
              <a:t>. </a:t>
            </a:r>
          </a:p>
          <a:p>
            <a:pPr algn="just"/>
            <a:endParaRPr lang="en-GB" dirty="0"/>
          </a:p>
        </p:txBody>
      </p:sp>
      <p:graphicFrame>
        <p:nvGraphicFramePr>
          <p:cNvPr id="2" name="Objeto 33">
            <a:extLst>
              <a:ext uri="{FF2B5EF4-FFF2-40B4-BE49-F238E27FC236}">
                <a16:creationId xmlns:a16="http://schemas.microsoft.com/office/drawing/2014/main" id="{2B7BECD7-4FDD-70E2-AA83-C9D91735F511}"/>
              </a:ext>
            </a:extLst>
          </p:cNvPr>
          <p:cNvGraphicFramePr>
            <a:graphicFrameLocks noChangeAspect="1"/>
          </p:cNvGraphicFramePr>
          <p:nvPr>
            <p:extLst>
              <p:ext uri="{D42A27DB-BD31-4B8C-83A1-F6EECF244321}">
                <p14:modId xmlns:p14="http://schemas.microsoft.com/office/powerpoint/2010/main" val="216882537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2B7BECD7-4FDD-70E2-AA83-C9D91735F511}"/>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47119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44E5C1-301E-B4BA-735C-3D367EA57C80}"/>
              </a:ext>
            </a:extLst>
          </p:cNvPr>
          <p:cNvSpPr txBox="1"/>
          <p:nvPr/>
        </p:nvSpPr>
        <p:spPr>
          <a:xfrm>
            <a:off x="720712" y="653142"/>
            <a:ext cx="11008426" cy="5355312"/>
          </a:xfrm>
          <a:prstGeom prst="rect">
            <a:avLst/>
          </a:prstGeom>
          <a:noFill/>
        </p:spPr>
        <p:txBody>
          <a:bodyPr wrap="square" rtlCol="0">
            <a:spAutoFit/>
          </a:bodyPr>
          <a:lstStyle/>
          <a:p>
            <a:pPr marL="285750" indent="-285750" algn="just">
              <a:buFont typeface="Arial" panose="020B0604020202020204" pitchFamily="34" charset="0"/>
              <a:buChar char="•"/>
            </a:pPr>
            <a:r>
              <a:rPr lang="en-GB" b="1" dirty="0" err="1"/>
              <a:t>Skipuleggðu</a:t>
            </a:r>
            <a:r>
              <a:rPr lang="en-GB" b="1" dirty="0"/>
              <a:t> </a:t>
            </a:r>
            <a:r>
              <a:rPr lang="en-GB" b="1" dirty="0" err="1"/>
              <a:t>þig</a:t>
            </a:r>
            <a:r>
              <a:rPr lang="en-GB" b="1" dirty="0"/>
              <a:t> </a:t>
            </a:r>
          </a:p>
          <a:p>
            <a:pPr algn="just"/>
            <a:r>
              <a:rPr lang="en-GB" dirty="0" err="1"/>
              <a:t>Nýttu</a:t>
            </a:r>
            <a:r>
              <a:rPr lang="en-GB" dirty="0"/>
              <a:t> </a:t>
            </a:r>
            <a:r>
              <a:rPr lang="en-GB" dirty="0" err="1"/>
              <a:t>dagatal</a:t>
            </a:r>
            <a:r>
              <a:rPr lang="en-GB" dirty="0"/>
              <a:t> </a:t>
            </a:r>
            <a:r>
              <a:rPr lang="en-GB" dirty="0" err="1"/>
              <a:t>til</a:t>
            </a:r>
            <a:r>
              <a:rPr lang="en-GB" dirty="0"/>
              <a:t> </a:t>
            </a:r>
            <a:r>
              <a:rPr lang="en-GB" dirty="0" err="1"/>
              <a:t>að</a:t>
            </a:r>
            <a:r>
              <a:rPr lang="en-GB" dirty="0"/>
              <a:t> nota </a:t>
            </a:r>
            <a:r>
              <a:rPr lang="en-GB" dirty="0" err="1"/>
              <a:t>í</a:t>
            </a:r>
            <a:r>
              <a:rPr lang="en-GB" dirty="0"/>
              <a:t> </a:t>
            </a:r>
            <a:r>
              <a:rPr lang="en-GB" dirty="0" err="1"/>
              <a:t>lengri</a:t>
            </a:r>
            <a:r>
              <a:rPr lang="en-GB" dirty="0"/>
              <a:t> </a:t>
            </a:r>
            <a:r>
              <a:rPr lang="en-GB" dirty="0" err="1"/>
              <a:t>tímastjórnun</a:t>
            </a:r>
            <a:r>
              <a:rPr lang="en-GB" dirty="0"/>
              <a:t>. </a:t>
            </a:r>
            <a:r>
              <a:rPr lang="en-GB" dirty="0" err="1"/>
              <a:t>Skrifaðu</a:t>
            </a:r>
            <a:r>
              <a:rPr lang="en-GB" dirty="0"/>
              <a:t> </a:t>
            </a:r>
            <a:r>
              <a:rPr lang="en-GB" dirty="0" err="1"/>
              <a:t>niður</a:t>
            </a:r>
            <a:r>
              <a:rPr lang="en-GB" dirty="0"/>
              <a:t> </a:t>
            </a:r>
            <a:r>
              <a:rPr lang="en-GB" dirty="0" err="1"/>
              <a:t>skilafrest</a:t>
            </a:r>
            <a:r>
              <a:rPr lang="en-GB" dirty="0"/>
              <a:t> </a:t>
            </a:r>
            <a:r>
              <a:rPr lang="en-GB" dirty="0" err="1"/>
              <a:t>verkefna</a:t>
            </a:r>
            <a:r>
              <a:rPr lang="en-GB" dirty="0"/>
              <a:t>, </a:t>
            </a:r>
            <a:r>
              <a:rPr lang="en-GB" dirty="0" err="1"/>
              <a:t>eða</a:t>
            </a:r>
            <a:r>
              <a:rPr lang="en-GB" dirty="0"/>
              <a:t> </a:t>
            </a:r>
            <a:r>
              <a:rPr lang="en-GB" dirty="0" err="1"/>
              <a:t>verkefna</a:t>
            </a:r>
            <a:r>
              <a:rPr lang="en-GB" dirty="0"/>
              <a:t> </a:t>
            </a:r>
            <a:r>
              <a:rPr lang="en-GB" dirty="0" err="1"/>
              <a:t>sem</a:t>
            </a:r>
            <a:r>
              <a:rPr lang="en-GB" dirty="0"/>
              <a:t> </a:t>
            </a:r>
            <a:r>
              <a:rPr lang="en-GB" dirty="0" err="1"/>
              <a:t>eru</a:t>
            </a:r>
            <a:r>
              <a:rPr lang="en-GB" dirty="0"/>
              <a:t> </a:t>
            </a:r>
            <a:r>
              <a:rPr lang="en-GB" dirty="0" err="1"/>
              <a:t>hluti</a:t>
            </a:r>
            <a:r>
              <a:rPr lang="en-GB" dirty="0"/>
              <a:t> </a:t>
            </a:r>
            <a:r>
              <a:rPr lang="en-GB" dirty="0" err="1"/>
              <a:t>af</a:t>
            </a:r>
            <a:r>
              <a:rPr lang="en-GB" dirty="0"/>
              <a:t> </a:t>
            </a:r>
            <a:r>
              <a:rPr lang="en-GB" dirty="0" err="1"/>
              <a:t>því</a:t>
            </a:r>
            <a:r>
              <a:rPr lang="en-GB" dirty="0"/>
              <a:t> </a:t>
            </a:r>
            <a:r>
              <a:rPr lang="en-GB" dirty="0" err="1"/>
              <a:t>að</a:t>
            </a:r>
            <a:r>
              <a:rPr lang="en-GB" dirty="0"/>
              <a:t> </a:t>
            </a:r>
            <a:r>
              <a:rPr lang="en-GB" dirty="0" err="1"/>
              <a:t>ljúka</a:t>
            </a:r>
            <a:r>
              <a:rPr lang="en-GB" dirty="0"/>
              <a:t> </a:t>
            </a:r>
            <a:r>
              <a:rPr lang="en-GB" dirty="0" err="1"/>
              <a:t>heildarverkefninu</a:t>
            </a:r>
            <a:r>
              <a:rPr lang="en-GB" dirty="0"/>
              <a:t>. </a:t>
            </a:r>
            <a:r>
              <a:rPr lang="en-GB" dirty="0" err="1"/>
              <a:t>Hugsaðu</a:t>
            </a:r>
            <a:r>
              <a:rPr lang="en-GB" dirty="0"/>
              <a:t> um </a:t>
            </a:r>
            <a:r>
              <a:rPr lang="en-GB" dirty="0" err="1"/>
              <a:t>hvaða</a:t>
            </a:r>
            <a:r>
              <a:rPr lang="en-GB" dirty="0"/>
              <a:t> </a:t>
            </a:r>
            <a:r>
              <a:rPr lang="en-GB" dirty="0" err="1"/>
              <a:t>daga</a:t>
            </a:r>
            <a:r>
              <a:rPr lang="en-GB" dirty="0"/>
              <a:t> </a:t>
            </a:r>
            <a:r>
              <a:rPr lang="en-GB" dirty="0" err="1"/>
              <a:t>væri</a:t>
            </a:r>
            <a:r>
              <a:rPr lang="en-GB" dirty="0"/>
              <a:t> best </a:t>
            </a:r>
            <a:r>
              <a:rPr lang="en-GB" dirty="0" err="1"/>
              <a:t>að</a:t>
            </a:r>
            <a:r>
              <a:rPr lang="en-GB" dirty="0"/>
              <a:t> </a:t>
            </a:r>
            <a:r>
              <a:rPr lang="en-GB" dirty="0" err="1"/>
              <a:t>nýta</a:t>
            </a:r>
            <a:r>
              <a:rPr lang="en-GB" dirty="0"/>
              <a:t>. </a:t>
            </a:r>
            <a:r>
              <a:rPr lang="en-GB" dirty="0" err="1"/>
              <a:t>Þú</a:t>
            </a:r>
            <a:r>
              <a:rPr lang="en-GB" dirty="0"/>
              <a:t> </a:t>
            </a:r>
            <a:r>
              <a:rPr lang="en-GB" dirty="0" err="1"/>
              <a:t>gætir</a:t>
            </a:r>
            <a:r>
              <a:rPr lang="en-GB" dirty="0"/>
              <a:t> </a:t>
            </a:r>
            <a:r>
              <a:rPr lang="en-GB" dirty="0" err="1"/>
              <a:t>til</a:t>
            </a:r>
            <a:r>
              <a:rPr lang="en-GB" dirty="0"/>
              <a:t> </a:t>
            </a:r>
            <a:r>
              <a:rPr lang="en-GB" dirty="0" err="1"/>
              <a:t>dæmis</a:t>
            </a:r>
            <a:r>
              <a:rPr lang="en-GB" dirty="0"/>
              <a:t> </a:t>
            </a:r>
            <a:r>
              <a:rPr lang="en-GB" dirty="0" err="1"/>
              <a:t>þurft</a:t>
            </a:r>
            <a:r>
              <a:rPr lang="en-GB" dirty="0"/>
              <a:t> </a:t>
            </a:r>
            <a:r>
              <a:rPr lang="en-GB" dirty="0" err="1"/>
              <a:t>að</a:t>
            </a:r>
            <a:r>
              <a:rPr lang="en-GB" dirty="0"/>
              <a:t> </a:t>
            </a:r>
            <a:r>
              <a:rPr lang="en-GB" dirty="0" err="1"/>
              <a:t>skipuleggja</a:t>
            </a:r>
            <a:r>
              <a:rPr lang="en-GB" dirty="0"/>
              <a:t> fund </a:t>
            </a:r>
            <a:r>
              <a:rPr lang="en-GB" dirty="0" err="1"/>
              <a:t>til</a:t>
            </a:r>
            <a:r>
              <a:rPr lang="en-GB" dirty="0"/>
              <a:t> </a:t>
            </a:r>
            <a:r>
              <a:rPr lang="en-GB" dirty="0" err="1"/>
              <a:t>að</a:t>
            </a:r>
            <a:r>
              <a:rPr lang="en-GB" dirty="0"/>
              <a:t> </a:t>
            </a:r>
            <a:r>
              <a:rPr lang="en-GB" dirty="0" err="1"/>
              <a:t>ræða</a:t>
            </a:r>
            <a:r>
              <a:rPr lang="en-GB" dirty="0"/>
              <a:t> </a:t>
            </a:r>
            <a:r>
              <a:rPr lang="en-GB" dirty="0" err="1"/>
              <a:t>sjóðstreymi</a:t>
            </a:r>
            <a:r>
              <a:rPr lang="en-GB" dirty="0"/>
              <a:t> </a:t>
            </a:r>
            <a:r>
              <a:rPr lang="en-GB" dirty="0" err="1"/>
              <a:t>þegar</a:t>
            </a:r>
            <a:r>
              <a:rPr lang="en-GB" dirty="0"/>
              <a:t> </a:t>
            </a:r>
            <a:r>
              <a:rPr lang="en-GB" dirty="0" err="1"/>
              <a:t>þú</a:t>
            </a:r>
            <a:r>
              <a:rPr lang="en-GB" dirty="0"/>
              <a:t> </a:t>
            </a:r>
            <a:r>
              <a:rPr lang="en-GB" dirty="0" err="1"/>
              <a:t>veist</a:t>
            </a:r>
            <a:r>
              <a:rPr lang="en-GB" dirty="0"/>
              <a:t> </a:t>
            </a:r>
            <a:r>
              <a:rPr lang="en-GB" dirty="0" err="1"/>
              <a:t>að</a:t>
            </a:r>
            <a:r>
              <a:rPr lang="en-GB" dirty="0"/>
              <a:t> </a:t>
            </a:r>
            <a:r>
              <a:rPr lang="en-GB" dirty="0" err="1"/>
              <a:t>fjármálastjórinn</a:t>
            </a:r>
            <a:r>
              <a:rPr lang="en-GB" dirty="0"/>
              <a:t> er </a:t>
            </a:r>
            <a:r>
              <a:rPr lang="en-GB" dirty="0" err="1"/>
              <a:t>tiltækur</a:t>
            </a:r>
            <a:r>
              <a:rPr lang="en-GB" dirty="0"/>
              <a:t>. </a:t>
            </a:r>
          </a:p>
          <a:p>
            <a:pPr algn="just"/>
            <a:endParaRPr lang="en-GB" dirty="0"/>
          </a:p>
          <a:p>
            <a:pPr marL="285750" indent="-285750" algn="l">
              <a:buFont typeface="Arial" panose="020B0604020202020204" pitchFamily="34" charset="0"/>
              <a:buChar char="•"/>
            </a:pPr>
            <a:r>
              <a:rPr lang="en-GB" b="1" dirty="0" err="1"/>
              <a:t>Fjarlægja</a:t>
            </a:r>
            <a:r>
              <a:rPr lang="en-GB" b="1" dirty="0"/>
              <a:t> </a:t>
            </a:r>
            <a:r>
              <a:rPr lang="en-GB" b="1" dirty="0" err="1"/>
              <a:t>verkefni</a:t>
            </a:r>
            <a:r>
              <a:rPr lang="en-GB" b="1" dirty="0"/>
              <a:t>/</a:t>
            </a:r>
            <a:r>
              <a:rPr lang="en-GB" b="1" dirty="0" err="1"/>
              <a:t>starfsemi</a:t>
            </a:r>
            <a:r>
              <a:rPr lang="en-GB" b="1" dirty="0"/>
              <a:t> </a:t>
            </a:r>
            <a:r>
              <a:rPr lang="en-GB" b="1" dirty="0" err="1"/>
              <a:t>sem</a:t>
            </a:r>
            <a:r>
              <a:rPr lang="en-GB" b="1" dirty="0"/>
              <a:t> ekki </a:t>
            </a:r>
            <a:r>
              <a:rPr lang="en-GB" b="1" dirty="0" err="1"/>
              <a:t>teljast</a:t>
            </a:r>
            <a:r>
              <a:rPr lang="en-GB" b="1" dirty="0"/>
              <a:t> </a:t>
            </a:r>
            <a:r>
              <a:rPr lang="en-GB" b="1" dirty="0" err="1"/>
              <a:t>grundvallarverkefni</a:t>
            </a:r>
            <a:r>
              <a:rPr lang="en-GB" b="1" dirty="0"/>
              <a:t> </a:t>
            </a:r>
          </a:p>
          <a:p>
            <a:pPr algn="l"/>
            <a:r>
              <a:rPr lang="en-GB" dirty="0" err="1"/>
              <a:t>Mikilvægt</a:t>
            </a:r>
            <a:r>
              <a:rPr lang="en-GB" dirty="0"/>
              <a:t> er </a:t>
            </a:r>
            <a:r>
              <a:rPr lang="en-GB" dirty="0" err="1"/>
              <a:t>að</a:t>
            </a:r>
            <a:r>
              <a:rPr lang="en-GB" dirty="0"/>
              <a:t> </a:t>
            </a:r>
            <a:r>
              <a:rPr lang="en-GB" dirty="0" err="1"/>
              <a:t>losa</a:t>
            </a:r>
            <a:r>
              <a:rPr lang="en-GB" dirty="0"/>
              <a:t> sig </a:t>
            </a:r>
            <a:r>
              <a:rPr lang="en-GB" dirty="0" err="1"/>
              <a:t>við</a:t>
            </a:r>
            <a:r>
              <a:rPr lang="en-GB" dirty="0"/>
              <a:t> </a:t>
            </a:r>
            <a:r>
              <a:rPr lang="en-GB" dirty="0" err="1"/>
              <a:t>óþarfa</a:t>
            </a:r>
            <a:r>
              <a:rPr lang="en-GB" dirty="0"/>
              <a:t> </a:t>
            </a:r>
            <a:r>
              <a:rPr lang="en-GB" dirty="0" err="1"/>
              <a:t>áhyggjur</a:t>
            </a:r>
            <a:r>
              <a:rPr lang="en-GB" dirty="0"/>
              <a:t> </a:t>
            </a:r>
            <a:r>
              <a:rPr lang="en-GB" dirty="0" err="1"/>
              <a:t>og</a:t>
            </a:r>
            <a:r>
              <a:rPr lang="en-GB" dirty="0"/>
              <a:t> </a:t>
            </a:r>
            <a:r>
              <a:rPr lang="en-GB" dirty="0" err="1"/>
              <a:t>óhófleg</a:t>
            </a:r>
            <a:r>
              <a:rPr lang="en-GB" dirty="0"/>
              <a:t> </a:t>
            </a:r>
            <a:r>
              <a:rPr lang="en-GB" dirty="0" err="1"/>
              <a:t>verkefni</a:t>
            </a:r>
            <a:r>
              <a:rPr lang="en-GB" dirty="0"/>
              <a:t>. </a:t>
            </a:r>
            <a:r>
              <a:rPr lang="en-GB" dirty="0" err="1"/>
              <a:t>Ákveddu</a:t>
            </a:r>
            <a:r>
              <a:rPr lang="en-GB" dirty="0"/>
              <a:t> </a:t>
            </a:r>
            <a:r>
              <a:rPr lang="en-GB" dirty="0" err="1"/>
              <a:t>hvað</a:t>
            </a:r>
            <a:r>
              <a:rPr lang="en-GB" dirty="0"/>
              <a:t> er </a:t>
            </a:r>
            <a:r>
              <a:rPr lang="en-GB" dirty="0" err="1"/>
              <a:t>mikilvægt</a:t>
            </a:r>
            <a:r>
              <a:rPr lang="en-GB" dirty="0"/>
              <a:t> </a:t>
            </a:r>
            <a:r>
              <a:rPr lang="en-GB" dirty="0" err="1"/>
              <a:t>og</a:t>
            </a:r>
            <a:r>
              <a:rPr lang="en-GB" dirty="0"/>
              <a:t> </a:t>
            </a:r>
            <a:r>
              <a:rPr lang="en-GB" dirty="0" err="1"/>
              <a:t>hvað</a:t>
            </a:r>
            <a:r>
              <a:rPr lang="en-GB" dirty="0"/>
              <a:t> </a:t>
            </a:r>
            <a:r>
              <a:rPr lang="en-GB" dirty="0" err="1"/>
              <a:t>verðskuldar</a:t>
            </a:r>
            <a:r>
              <a:rPr lang="en-GB" dirty="0"/>
              <a:t> </a:t>
            </a:r>
            <a:r>
              <a:rPr lang="en-GB" dirty="0" err="1"/>
              <a:t>tíma</a:t>
            </a:r>
            <a:r>
              <a:rPr lang="en-GB" dirty="0"/>
              <a:t> </a:t>
            </a:r>
            <a:r>
              <a:rPr lang="en-GB" dirty="0" err="1"/>
              <a:t>þinn</a:t>
            </a:r>
            <a:r>
              <a:rPr lang="en-GB" dirty="0"/>
              <a:t>. </a:t>
            </a:r>
            <a:r>
              <a:rPr lang="en-GB" dirty="0" err="1"/>
              <a:t>Það</a:t>
            </a:r>
            <a:r>
              <a:rPr lang="en-GB" dirty="0"/>
              <a:t> </a:t>
            </a:r>
            <a:r>
              <a:rPr lang="en-GB" dirty="0" err="1"/>
              <a:t>að</a:t>
            </a:r>
            <a:r>
              <a:rPr lang="en-GB" dirty="0"/>
              <a:t> taka </a:t>
            </a:r>
            <a:r>
              <a:rPr lang="en-GB" dirty="0" err="1"/>
              <a:t>frá</a:t>
            </a:r>
            <a:r>
              <a:rPr lang="en-GB" dirty="0"/>
              <a:t> </a:t>
            </a:r>
            <a:r>
              <a:rPr lang="en-GB" dirty="0" err="1"/>
              <a:t>verkefni</a:t>
            </a:r>
            <a:r>
              <a:rPr lang="en-GB" dirty="0"/>
              <a:t>/</a:t>
            </a:r>
            <a:r>
              <a:rPr lang="en-GB" dirty="0" err="1"/>
              <a:t>viðfangsefni</a:t>
            </a:r>
            <a:r>
              <a:rPr lang="en-GB" dirty="0"/>
              <a:t> </a:t>
            </a:r>
            <a:r>
              <a:rPr lang="en-GB" dirty="0" err="1"/>
              <a:t>sem</a:t>
            </a:r>
            <a:r>
              <a:rPr lang="en-GB" dirty="0"/>
              <a:t> ekki </a:t>
            </a:r>
            <a:r>
              <a:rPr lang="en-GB" dirty="0" err="1"/>
              <a:t>teljast</a:t>
            </a:r>
            <a:r>
              <a:rPr lang="en-GB" dirty="0"/>
              <a:t> </a:t>
            </a:r>
            <a:r>
              <a:rPr lang="en-GB" dirty="0" err="1"/>
              <a:t>nauðsynleg</a:t>
            </a:r>
            <a:r>
              <a:rPr lang="en-GB" dirty="0"/>
              <a:t> </a:t>
            </a:r>
            <a:r>
              <a:rPr lang="en-GB" dirty="0" err="1"/>
              <a:t>losar</a:t>
            </a:r>
            <a:r>
              <a:rPr lang="en-GB" dirty="0"/>
              <a:t> um </a:t>
            </a:r>
            <a:r>
              <a:rPr lang="en-GB" dirty="0" err="1"/>
              <a:t>meiri</a:t>
            </a:r>
            <a:r>
              <a:rPr lang="en-GB" dirty="0"/>
              <a:t> </a:t>
            </a:r>
            <a:r>
              <a:rPr lang="en-GB" dirty="0" err="1"/>
              <a:t>tíma</a:t>
            </a:r>
            <a:r>
              <a:rPr lang="en-GB" dirty="0"/>
              <a:t> </a:t>
            </a:r>
            <a:r>
              <a:rPr lang="en-GB" dirty="0" err="1"/>
              <a:t>til</a:t>
            </a:r>
            <a:r>
              <a:rPr lang="en-GB" dirty="0"/>
              <a:t> </a:t>
            </a:r>
            <a:r>
              <a:rPr lang="en-GB" dirty="0" err="1"/>
              <a:t>að</a:t>
            </a:r>
            <a:r>
              <a:rPr lang="en-GB" dirty="0"/>
              <a:t> </a:t>
            </a:r>
            <a:r>
              <a:rPr lang="en-GB" dirty="0" err="1"/>
              <a:t>sinna</a:t>
            </a:r>
            <a:r>
              <a:rPr lang="en-GB" dirty="0"/>
              <a:t> </a:t>
            </a:r>
            <a:r>
              <a:rPr lang="en-GB" dirty="0" err="1"/>
              <a:t>mikilvægum</a:t>
            </a:r>
            <a:r>
              <a:rPr lang="en-GB" dirty="0"/>
              <a:t> </a:t>
            </a:r>
            <a:r>
              <a:rPr lang="en-GB" dirty="0" err="1"/>
              <a:t>hlutum</a:t>
            </a:r>
            <a:r>
              <a:rPr lang="en-GB" dirty="0"/>
              <a:t>. </a:t>
            </a:r>
          </a:p>
          <a:p>
            <a:pPr algn="just"/>
            <a:endParaRPr lang="en-GB" dirty="0"/>
          </a:p>
          <a:p>
            <a:pPr marL="285750" indent="-285750" algn="just">
              <a:buFont typeface="Arial" panose="020B0604020202020204" pitchFamily="34" charset="0"/>
              <a:buChar char="•"/>
            </a:pPr>
            <a:r>
              <a:rPr lang="en-GB" b="1" dirty="0" err="1"/>
              <a:t>Áætlun</a:t>
            </a:r>
            <a:r>
              <a:rPr lang="en-GB" b="1" dirty="0"/>
              <a:t> </a:t>
            </a:r>
            <a:r>
              <a:rPr lang="en-GB" b="1" dirty="0" err="1"/>
              <a:t>framundan</a:t>
            </a:r>
            <a:r>
              <a:rPr lang="en-GB" b="1" dirty="0"/>
              <a:t> </a:t>
            </a:r>
          </a:p>
          <a:p>
            <a:pPr algn="just"/>
            <a:r>
              <a:rPr lang="en-GB" dirty="0" err="1"/>
              <a:t>Gættu</a:t>
            </a:r>
            <a:r>
              <a:rPr lang="en-GB" dirty="0"/>
              <a:t> </a:t>
            </a:r>
            <a:r>
              <a:rPr lang="en-GB" dirty="0" err="1"/>
              <a:t>þess</a:t>
            </a:r>
            <a:r>
              <a:rPr lang="en-GB" dirty="0"/>
              <a:t> </a:t>
            </a:r>
            <a:r>
              <a:rPr lang="en-GB" dirty="0" err="1"/>
              <a:t>að</a:t>
            </a:r>
            <a:r>
              <a:rPr lang="en-GB" dirty="0"/>
              <a:t> </a:t>
            </a:r>
            <a:r>
              <a:rPr lang="en-GB" dirty="0" err="1"/>
              <a:t>byrja</a:t>
            </a:r>
            <a:r>
              <a:rPr lang="en-GB" dirty="0"/>
              <a:t> </a:t>
            </a:r>
            <a:r>
              <a:rPr lang="en-GB" dirty="0" err="1"/>
              <a:t>hvern</a:t>
            </a:r>
            <a:r>
              <a:rPr lang="en-GB" dirty="0"/>
              <a:t> </a:t>
            </a:r>
            <a:r>
              <a:rPr lang="en-GB" dirty="0" err="1"/>
              <a:t>dag</a:t>
            </a:r>
            <a:r>
              <a:rPr lang="en-GB" dirty="0"/>
              <a:t> </a:t>
            </a:r>
            <a:r>
              <a:rPr lang="en-GB" dirty="0" err="1"/>
              <a:t>á</a:t>
            </a:r>
            <a:r>
              <a:rPr lang="en-GB" dirty="0"/>
              <a:t> </a:t>
            </a:r>
            <a:r>
              <a:rPr lang="en-GB" dirty="0" err="1"/>
              <a:t>því</a:t>
            </a:r>
            <a:r>
              <a:rPr lang="en-GB" dirty="0"/>
              <a:t> </a:t>
            </a:r>
            <a:r>
              <a:rPr lang="en-GB" dirty="0" err="1"/>
              <a:t>að</a:t>
            </a:r>
            <a:r>
              <a:rPr lang="en-GB" dirty="0"/>
              <a:t> </a:t>
            </a:r>
            <a:r>
              <a:rPr lang="en-GB" dirty="0" err="1"/>
              <a:t>hafa</a:t>
            </a:r>
            <a:r>
              <a:rPr lang="en-GB" dirty="0"/>
              <a:t> </a:t>
            </a:r>
            <a:r>
              <a:rPr lang="en-GB" dirty="0" err="1"/>
              <a:t>skýra</a:t>
            </a:r>
            <a:r>
              <a:rPr lang="en-GB" dirty="0"/>
              <a:t> </a:t>
            </a:r>
            <a:r>
              <a:rPr lang="en-GB" dirty="0" err="1"/>
              <a:t>hugmynd</a:t>
            </a:r>
            <a:r>
              <a:rPr lang="en-GB" dirty="0"/>
              <a:t> um </a:t>
            </a:r>
            <a:r>
              <a:rPr lang="en-GB" dirty="0" err="1"/>
              <a:t>hvað</a:t>
            </a:r>
            <a:r>
              <a:rPr lang="en-GB" dirty="0"/>
              <a:t> </a:t>
            </a:r>
            <a:r>
              <a:rPr lang="en-GB" dirty="0" err="1"/>
              <a:t>þú</a:t>
            </a:r>
            <a:r>
              <a:rPr lang="en-GB" dirty="0"/>
              <a:t> </a:t>
            </a:r>
            <a:r>
              <a:rPr lang="en-GB" dirty="0" err="1"/>
              <a:t>þarft</a:t>
            </a:r>
            <a:r>
              <a:rPr lang="en-GB" dirty="0"/>
              <a:t> </a:t>
            </a:r>
            <a:r>
              <a:rPr lang="en-GB" dirty="0" err="1"/>
              <a:t>að</a:t>
            </a:r>
            <a:r>
              <a:rPr lang="en-GB" dirty="0"/>
              <a:t> </a:t>
            </a:r>
            <a:r>
              <a:rPr lang="en-GB" dirty="0" err="1"/>
              <a:t>gera</a:t>
            </a:r>
            <a:r>
              <a:rPr lang="en-GB" dirty="0"/>
              <a:t> – </a:t>
            </a:r>
            <a:r>
              <a:rPr lang="en-GB" dirty="0" err="1"/>
              <a:t>hvað</a:t>
            </a:r>
            <a:r>
              <a:rPr lang="en-GB" dirty="0"/>
              <a:t> </a:t>
            </a:r>
            <a:r>
              <a:rPr lang="en-GB" dirty="0" err="1"/>
              <a:t>þarf</a:t>
            </a:r>
            <a:r>
              <a:rPr lang="en-GB" dirty="0"/>
              <a:t> </a:t>
            </a:r>
            <a:r>
              <a:rPr lang="en-GB" dirty="0" err="1"/>
              <a:t>að</a:t>
            </a:r>
            <a:r>
              <a:rPr lang="en-GB" dirty="0"/>
              <a:t> </a:t>
            </a:r>
            <a:r>
              <a:rPr lang="en-GB" dirty="0" err="1"/>
              <a:t>gerast</a:t>
            </a:r>
            <a:r>
              <a:rPr lang="en-GB" dirty="0"/>
              <a:t> </a:t>
            </a:r>
            <a:r>
              <a:rPr lang="en-GB" dirty="0" err="1"/>
              <a:t>Í</a:t>
            </a:r>
            <a:r>
              <a:rPr lang="en-GB" dirty="0"/>
              <a:t> DAG. </a:t>
            </a:r>
            <a:r>
              <a:rPr lang="en-GB" dirty="0" err="1"/>
              <a:t>Hugleiddu</a:t>
            </a:r>
            <a:r>
              <a:rPr lang="en-GB" dirty="0"/>
              <a:t> </a:t>
            </a:r>
            <a:r>
              <a:rPr lang="en-GB" dirty="0" err="1"/>
              <a:t>að</a:t>
            </a:r>
            <a:r>
              <a:rPr lang="en-GB" dirty="0"/>
              <a:t> </a:t>
            </a:r>
            <a:r>
              <a:rPr lang="en-GB" dirty="0" err="1"/>
              <a:t>venja</a:t>
            </a:r>
            <a:r>
              <a:rPr lang="en-GB" dirty="0"/>
              <a:t> </a:t>
            </a:r>
            <a:r>
              <a:rPr lang="en-GB" dirty="0" err="1"/>
              <a:t>þig</a:t>
            </a:r>
            <a:r>
              <a:rPr lang="en-GB" dirty="0"/>
              <a:t> </a:t>
            </a:r>
            <a:r>
              <a:rPr lang="en-GB" dirty="0" err="1"/>
              <a:t>á</a:t>
            </a:r>
            <a:r>
              <a:rPr lang="en-GB" dirty="0"/>
              <a:t> </a:t>
            </a:r>
            <a:r>
              <a:rPr lang="en-GB" dirty="0" err="1"/>
              <a:t>í</a:t>
            </a:r>
            <a:r>
              <a:rPr lang="en-GB" dirty="0"/>
              <a:t> </a:t>
            </a:r>
            <a:r>
              <a:rPr lang="en-GB" dirty="0" err="1"/>
              <a:t>lok</a:t>
            </a:r>
            <a:r>
              <a:rPr lang="en-GB" dirty="0"/>
              <a:t> </a:t>
            </a:r>
            <a:r>
              <a:rPr lang="en-GB" dirty="0" err="1"/>
              <a:t>hvers</a:t>
            </a:r>
            <a:r>
              <a:rPr lang="en-GB" dirty="0"/>
              <a:t> </a:t>
            </a:r>
            <a:r>
              <a:rPr lang="en-GB" dirty="0" err="1"/>
              <a:t>vinnudags</a:t>
            </a:r>
            <a:r>
              <a:rPr lang="en-GB" dirty="0"/>
              <a:t> </a:t>
            </a:r>
            <a:r>
              <a:rPr lang="en-GB" dirty="0" err="1"/>
              <a:t>að</a:t>
            </a:r>
            <a:r>
              <a:rPr lang="en-GB" dirty="0"/>
              <a:t> </a:t>
            </a:r>
            <a:r>
              <a:rPr lang="en-GB" dirty="0" err="1"/>
              <a:t>skrifa</a:t>
            </a:r>
            <a:r>
              <a:rPr lang="en-GB" dirty="0"/>
              <a:t> </a:t>
            </a:r>
            <a:r>
              <a:rPr lang="en-GB" dirty="0" err="1"/>
              <a:t>út</a:t>
            </a:r>
            <a:r>
              <a:rPr lang="en-GB" dirty="0"/>
              <a:t> </a:t>
            </a:r>
            <a:r>
              <a:rPr lang="en-GB" dirty="0" err="1"/>
              <a:t>verkefnalistann</a:t>
            </a:r>
            <a:r>
              <a:rPr lang="en-GB" dirty="0"/>
              <a:t> </a:t>
            </a:r>
            <a:r>
              <a:rPr lang="en-GB" dirty="0" err="1"/>
              <a:t>þinn</a:t>
            </a:r>
            <a:r>
              <a:rPr lang="en-GB" dirty="0"/>
              <a:t> </a:t>
            </a:r>
            <a:r>
              <a:rPr lang="en-GB" dirty="0" err="1"/>
              <a:t>fyrir</a:t>
            </a:r>
            <a:r>
              <a:rPr lang="en-GB" dirty="0"/>
              <a:t> </a:t>
            </a:r>
            <a:r>
              <a:rPr lang="en-GB" dirty="0" err="1"/>
              <a:t>næsta</a:t>
            </a:r>
            <a:r>
              <a:rPr lang="en-GB" dirty="0"/>
              <a:t> </a:t>
            </a:r>
            <a:r>
              <a:rPr lang="en-GB" dirty="0" err="1"/>
              <a:t>vinnudag</a:t>
            </a:r>
            <a:r>
              <a:rPr lang="en-GB" dirty="0"/>
              <a:t>. </a:t>
            </a:r>
            <a:r>
              <a:rPr lang="en-GB" dirty="0" err="1"/>
              <a:t>Þannig</a:t>
            </a:r>
            <a:r>
              <a:rPr lang="en-GB" dirty="0"/>
              <a:t> </a:t>
            </a:r>
            <a:r>
              <a:rPr lang="en-GB" dirty="0" err="1"/>
              <a:t>verður</a:t>
            </a:r>
            <a:r>
              <a:rPr lang="en-GB" dirty="0"/>
              <a:t> </a:t>
            </a:r>
            <a:r>
              <a:rPr lang="en-GB" dirty="0" err="1"/>
              <a:t>einfaldara</a:t>
            </a:r>
            <a:r>
              <a:rPr lang="en-GB" dirty="0"/>
              <a:t> </a:t>
            </a:r>
            <a:r>
              <a:rPr lang="en-GB" dirty="0" err="1"/>
              <a:t>að</a:t>
            </a:r>
            <a:r>
              <a:rPr lang="en-GB" dirty="0"/>
              <a:t> </a:t>
            </a:r>
            <a:r>
              <a:rPr lang="en-GB" dirty="0" err="1"/>
              <a:t>halda</a:t>
            </a:r>
            <a:r>
              <a:rPr lang="en-GB" dirty="0"/>
              <a:t> </a:t>
            </a:r>
            <a:r>
              <a:rPr lang="en-GB" dirty="0" err="1"/>
              <a:t>áfram</a:t>
            </a:r>
            <a:r>
              <a:rPr lang="en-GB" dirty="0"/>
              <a:t> </a:t>
            </a:r>
            <a:r>
              <a:rPr lang="en-GB" dirty="0" err="1"/>
              <a:t>næsta</a:t>
            </a:r>
            <a:r>
              <a:rPr lang="en-GB" dirty="0"/>
              <a:t> </a:t>
            </a:r>
            <a:r>
              <a:rPr lang="en-GB" dirty="0" err="1"/>
              <a:t>dag</a:t>
            </a:r>
            <a:r>
              <a:rPr lang="en-GB" dirty="0"/>
              <a:t>.  </a:t>
            </a:r>
          </a:p>
          <a:p>
            <a:pPr algn="just"/>
            <a:endParaRPr lang="en-GB" dirty="0"/>
          </a:p>
          <a:p>
            <a:pPr marL="285750" indent="-285750" algn="just">
              <a:buFont typeface="Arial" panose="020B0604020202020204" pitchFamily="34" charset="0"/>
              <a:buChar char="•"/>
            </a:pPr>
            <a:r>
              <a:rPr lang="en-GB" b="1" dirty="0" err="1"/>
              <a:t>Taktu</a:t>
            </a:r>
            <a:r>
              <a:rPr lang="en-GB" b="1" dirty="0"/>
              <a:t> </a:t>
            </a:r>
            <a:r>
              <a:rPr lang="en-GB" b="1" dirty="0" err="1"/>
              <a:t>þér</a:t>
            </a:r>
            <a:r>
              <a:rPr lang="en-GB" b="1" dirty="0"/>
              <a:t> </a:t>
            </a:r>
            <a:r>
              <a:rPr lang="en-GB" b="1" dirty="0" err="1"/>
              <a:t>hlé</a:t>
            </a:r>
            <a:r>
              <a:rPr lang="en-GB" b="1" dirty="0"/>
              <a:t> </a:t>
            </a:r>
            <a:r>
              <a:rPr lang="en-GB" b="1" dirty="0" err="1"/>
              <a:t>á</a:t>
            </a:r>
            <a:r>
              <a:rPr lang="en-GB" b="1" dirty="0"/>
              <a:t> milli </a:t>
            </a:r>
            <a:r>
              <a:rPr lang="en-GB" b="1" dirty="0" err="1"/>
              <a:t>verkefna</a:t>
            </a:r>
            <a:r>
              <a:rPr lang="en-GB" b="1" dirty="0"/>
              <a:t>. </a:t>
            </a:r>
          </a:p>
          <a:p>
            <a:pPr algn="just"/>
            <a:r>
              <a:rPr lang="en-GB" dirty="0" err="1"/>
              <a:t>Þegar</a:t>
            </a:r>
            <a:r>
              <a:rPr lang="en-GB" dirty="0"/>
              <a:t> </a:t>
            </a:r>
            <a:r>
              <a:rPr lang="en-GB" dirty="0" err="1"/>
              <a:t>þú</a:t>
            </a:r>
            <a:r>
              <a:rPr lang="en-GB" dirty="0"/>
              <a:t> </a:t>
            </a:r>
            <a:r>
              <a:rPr lang="en-GB" dirty="0" err="1"/>
              <a:t>ert</a:t>
            </a:r>
            <a:r>
              <a:rPr lang="en-GB" dirty="0"/>
              <a:t> </a:t>
            </a:r>
            <a:r>
              <a:rPr lang="en-GB" dirty="0" err="1"/>
              <a:t>að</a:t>
            </a:r>
            <a:r>
              <a:rPr lang="en-GB" dirty="0"/>
              <a:t> </a:t>
            </a:r>
            <a:r>
              <a:rPr lang="en-GB" dirty="0" err="1"/>
              <a:t>sinna</a:t>
            </a:r>
            <a:r>
              <a:rPr lang="en-GB" dirty="0"/>
              <a:t> </a:t>
            </a:r>
            <a:r>
              <a:rPr lang="en-GB" dirty="0" err="1"/>
              <a:t>mörgum</a:t>
            </a:r>
            <a:r>
              <a:rPr lang="en-GB" dirty="0"/>
              <a:t> </a:t>
            </a:r>
            <a:r>
              <a:rPr lang="en-GB" dirty="0" err="1"/>
              <a:t>verkefnum</a:t>
            </a:r>
            <a:r>
              <a:rPr lang="en-GB" dirty="0"/>
              <a:t> </a:t>
            </a:r>
            <a:r>
              <a:rPr lang="en-GB" dirty="0" err="1"/>
              <a:t>án</a:t>
            </a:r>
            <a:r>
              <a:rPr lang="en-GB" dirty="0"/>
              <a:t> </a:t>
            </a:r>
            <a:r>
              <a:rPr lang="en-GB" dirty="0" err="1"/>
              <a:t>hvíldar</a:t>
            </a:r>
            <a:r>
              <a:rPr lang="en-GB" dirty="0"/>
              <a:t> er </a:t>
            </a:r>
            <a:r>
              <a:rPr lang="en-GB" dirty="0" err="1"/>
              <a:t>erfiðara</a:t>
            </a:r>
            <a:r>
              <a:rPr lang="en-GB" dirty="0"/>
              <a:t> </a:t>
            </a:r>
            <a:r>
              <a:rPr lang="en-GB" dirty="0" err="1"/>
              <a:t>að</a:t>
            </a:r>
            <a:r>
              <a:rPr lang="en-GB" dirty="0"/>
              <a:t> </a:t>
            </a:r>
            <a:r>
              <a:rPr lang="en-GB" dirty="0" err="1"/>
              <a:t>halda</a:t>
            </a:r>
            <a:r>
              <a:rPr lang="en-GB" dirty="0"/>
              <a:t> </a:t>
            </a:r>
            <a:r>
              <a:rPr lang="en-GB" dirty="0" err="1"/>
              <a:t>einbeitingu</a:t>
            </a:r>
            <a:r>
              <a:rPr lang="en-GB" dirty="0"/>
              <a:t> </a:t>
            </a:r>
            <a:r>
              <a:rPr lang="en-GB" dirty="0" err="1"/>
              <a:t>og</a:t>
            </a:r>
            <a:r>
              <a:rPr lang="en-GB" dirty="0"/>
              <a:t> </a:t>
            </a:r>
            <a:r>
              <a:rPr lang="en-GB" dirty="0" err="1"/>
              <a:t>halda</a:t>
            </a:r>
            <a:r>
              <a:rPr lang="en-GB" dirty="0"/>
              <a:t> </a:t>
            </a:r>
            <a:r>
              <a:rPr lang="en-GB" dirty="0" err="1"/>
              <a:t>áhuganum</a:t>
            </a:r>
            <a:r>
              <a:rPr lang="en-GB" dirty="0"/>
              <a:t>. </a:t>
            </a:r>
            <a:r>
              <a:rPr lang="en-GB" dirty="0" err="1"/>
              <a:t>Gefðu</a:t>
            </a:r>
            <a:r>
              <a:rPr lang="en-GB" dirty="0"/>
              <a:t> </a:t>
            </a:r>
            <a:r>
              <a:rPr lang="en-GB" dirty="0" err="1"/>
              <a:t>þér</a:t>
            </a:r>
            <a:r>
              <a:rPr lang="en-GB" dirty="0"/>
              <a:t> </a:t>
            </a:r>
            <a:r>
              <a:rPr lang="en-GB" dirty="0" err="1"/>
              <a:t>tíma</a:t>
            </a:r>
            <a:r>
              <a:rPr lang="en-GB" dirty="0"/>
              <a:t> </a:t>
            </a:r>
            <a:r>
              <a:rPr lang="en-GB" dirty="0" err="1"/>
              <a:t>til</a:t>
            </a:r>
            <a:r>
              <a:rPr lang="en-GB" dirty="0"/>
              <a:t> </a:t>
            </a:r>
            <a:r>
              <a:rPr lang="en-GB" dirty="0" err="1"/>
              <a:t>að</a:t>
            </a:r>
            <a:r>
              <a:rPr lang="en-GB" dirty="0"/>
              <a:t> </a:t>
            </a:r>
            <a:r>
              <a:rPr lang="en-GB" dirty="0" err="1"/>
              <a:t>jafna</a:t>
            </a:r>
            <a:r>
              <a:rPr lang="en-GB" dirty="0"/>
              <a:t> </a:t>
            </a:r>
            <a:r>
              <a:rPr lang="en-GB" dirty="0" err="1"/>
              <a:t>þig</a:t>
            </a:r>
            <a:r>
              <a:rPr lang="en-GB" dirty="0"/>
              <a:t> </a:t>
            </a:r>
            <a:r>
              <a:rPr lang="en-GB" dirty="0" err="1"/>
              <a:t>og</a:t>
            </a:r>
            <a:r>
              <a:rPr lang="en-GB" dirty="0"/>
              <a:t> </a:t>
            </a:r>
            <a:r>
              <a:rPr lang="en-GB" dirty="0" err="1"/>
              <a:t>hressa</a:t>
            </a:r>
            <a:r>
              <a:rPr lang="en-GB" dirty="0"/>
              <a:t> </a:t>
            </a:r>
            <a:r>
              <a:rPr lang="en-GB" dirty="0" err="1"/>
              <a:t>þig</a:t>
            </a:r>
            <a:r>
              <a:rPr lang="en-GB" dirty="0"/>
              <a:t> </a:t>
            </a:r>
            <a:r>
              <a:rPr lang="en-GB" dirty="0" err="1"/>
              <a:t>á</a:t>
            </a:r>
            <a:r>
              <a:rPr lang="en-GB" dirty="0"/>
              <a:t> milli </a:t>
            </a:r>
            <a:r>
              <a:rPr lang="en-GB" dirty="0" err="1"/>
              <a:t>verkefna</a:t>
            </a:r>
            <a:r>
              <a:rPr lang="en-GB" dirty="0"/>
              <a:t>. </a:t>
            </a:r>
            <a:r>
              <a:rPr lang="en-GB" dirty="0" err="1"/>
              <a:t>Til</a:t>
            </a:r>
            <a:r>
              <a:rPr lang="en-GB" dirty="0"/>
              <a:t> </a:t>
            </a:r>
            <a:r>
              <a:rPr lang="en-GB" dirty="0" err="1"/>
              <a:t>dæmis</a:t>
            </a:r>
            <a:r>
              <a:rPr lang="en-GB" dirty="0"/>
              <a:t> er </a:t>
            </a:r>
            <a:r>
              <a:rPr lang="en-GB" dirty="0" err="1"/>
              <a:t>hægt</a:t>
            </a:r>
            <a:r>
              <a:rPr lang="en-GB" dirty="0"/>
              <a:t> </a:t>
            </a:r>
            <a:r>
              <a:rPr lang="en-GB" dirty="0" err="1"/>
              <a:t>að</a:t>
            </a:r>
            <a:r>
              <a:rPr lang="en-GB" dirty="0"/>
              <a:t> taka </a:t>
            </a:r>
            <a:r>
              <a:rPr lang="en-GB" dirty="0" err="1"/>
              <a:t>stuttan</a:t>
            </a:r>
            <a:r>
              <a:rPr lang="en-GB" dirty="0"/>
              <a:t> </a:t>
            </a:r>
            <a:r>
              <a:rPr lang="en-GB" dirty="0" err="1"/>
              <a:t>blund</a:t>
            </a:r>
            <a:r>
              <a:rPr lang="en-GB" dirty="0"/>
              <a:t>, </a:t>
            </a:r>
            <a:r>
              <a:rPr lang="en-GB" dirty="0" err="1"/>
              <a:t>fara</a:t>
            </a:r>
            <a:r>
              <a:rPr lang="en-GB" dirty="0"/>
              <a:t> </a:t>
            </a:r>
            <a:r>
              <a:rPr lang="en-GB" dirty="0" err="1"/>
              <a:t>í</a:t>
            </a:r>
            <a:r>
              <a:rPr lang="en-GB" dirty="0"/>
              <a:t> </a:t>
            </a:r>
            <a:r>
              <a:rPr lang="en-GB" dirty="0" err="1"/>
              <a:t>stutta</a:t>
            </a:r>
            <a:r>
              <a:rPr lang="en-GB" dirty="0"/>
              <a:t> </a:t>
            </a:r>
            <a:r>
              <a:rPr lang="en-GB" dirty="0" err="1"/>
              <a:t>gönguferð</a:t>
            </a:r>
            <a:r>
              <a:rPr lang="en-GB" dirty="0"/>
              <a:t> </a:t>
            </a:r>
            <a:r>
              <a:rPr lang="en-GB" dirty="0" err="1"/>
              <a:t>eða</a:t>
            </a:r>
            <a:r>
              <a:rPr lang="en-GB" dirty="0"/>
              <a:t> </a:t>
            </a:r>
            <a:r>
              <a:rPr lang="en-GB" dirty="0" err="1"/>
              <a:t>hugleiða</a:t>
            </a:r>
            <a:r>
              <a:rPr lang="en-GB" dirty="0"/>
              <a:t>.  </a:t>
            </a:r>
          </a:p>
        </p:txBody>
      </p:sp>
      <p:graphicFrame>
        <p:nvGraphicFramePr>
          <p:cNvPr id="2" name="Objeto 33">
            <a:extLst>
              <a:ext uri="{FF2B5EF4-FFF2-40B4-BE49-F238E27FC236}">
                <a16:creationId xmlns:a16="http://schemas.microsoft.com/office/drawing/2014/main" id="{11B5B514-0882-925C-ACD5-1592B28C948F}"/>
              </a:ext>
            </a:extLst>
          </p:cNvPr>
          <p:cNvGraphicFramePr>
            <a:graphicFrameLocks noChangeAspect="1"/>
          </p:cNvGraphicFramePr>
          <p:nvPr>
            <p:extLst>
              <p:ext uri="{D42A27DB-BD31-4B8C-83A1-F6EECF244321}">
                <p14:modId xmlns:p14="http://schemas.microsoft.com/office/powerpoint/2010/main" val="37551359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11B5B514-0882-925C-ACD5-1592B28C948F}"/>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14164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diagram&#10;&#10;Description automatically generated">
            <a:extLst>
              <a:ext uri="{FF2B5EF4-FFF2-40B4-BE49-F238E27FC236}">
                <a16:creationId xmlns:a16="http://schemas.microsoft.com/office/drawing/2014/main" id="{425BF614-2BEF-1C2B-19B8-39A71706E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719" y="2962078"/>
            <a:ext cx="2072561" cy="1727134"/>
          </a:xfrm>
          <a:prstGeom prst="rect">
            <a:avLst/>
          </a:prstGeom>
        </p:spPr>
      </p:pic>
      <p:sp>
        <p:nvSpPr>
          <p:cNvPr id="6" name="Freeform 5"/>
          <p:cNvSpPr/>
          <p:nvPr/>
        </p:nvSpPr>
        <p:spPr>
          <a:xfrm>
            <a:off x="5414966" y="160479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a:solidFill>
              <a:srgbClr val="87B5B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8" name="Freeform 7"/>
          <p:cNvSpPr/>
          <p:nvPr/>
        </p:nvSpPr>
        <p:spPr>
          <a:xfrm>
            <a:off x="702159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0" name="Freeform 9"/>
          <p:cNvSpPr/>
          <p:nvPr/>
        </p:nvSpPr>
        <p:spPr>
          <a:xfrm>
            <a:off x="6407914"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a:solidFill>
              <a:srgbClr val="86BD7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2" name="Freeform 11"/>
          <p:cNvSpPr/>
          <p:nvPr/>
        </p:nvSpPr>
        <p:spPr>
          <a:xfrm>
            <a:off x="4422016" y="4660779"/>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14" name="Freeform 13"/>
          <p:cNvSpPr/>
          <p:nvPr/>
        </p:nvSpPr>
        <p:spPr>
          <a:xfrm>
            <a:off x="3808340" y="2772078"/>
            <a:ext cx="1321069" cy="132106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259" tIns="290259" rIns="290259" bIns="290259" numCol="1" spcCol="1270" anchor="ctr" anchorCtr="0">
            <a:noAutofit/>
          </a:bodyPr>
          <a:lstStyle/>
          <a:p>
            <a:pPr algn="ctr" defTabSz="1777956" latinLnBrk="1">
              <a:lnSpc>
                <a:spcPct val="90000"/>
              </a:lnSpc>
              <a:spcBef>
                <a:spcPct val="0"/>
              </a:spcBef>
              <a:spcAft>
                <a:spcPct val="35000"/>
              </a:spcAft>
            </a:pPr>
            <a:endParaRPr lang="ko-KR" altLang="en-US" sz="4000"/>
          </a:p>
        </p:txBody>
      </p:sp>
      <p:sp>
        <p:nvSpPr>
          <p:cNvPr id="5" name="Text Placeholder 4">
            <a:extLst>
              <a:ext uri="{FF2B5EF4-FFF2-40B4-BE49-F238E27FC236}">
                <a16:creationId xmlns:a16="http://schemas.microsoft.com/office/drawing/2014/main" id="{A035596C-F57A-CADC-F029-CB636CDA5ABA}"/>
              </a:ext>
            </a:extLst>
          </p:cNvPr>
          <p:cNvSpPr>
            <a:spLocks noGrp="1"/>
          </p:cNvSpPr>
          <p:nvPr>
            <p:ph type="body" sz="quarter" idx="11"/>
          </p:nvPr>
        </p:nvSpPr>
        <p:spPr/>
        <p:txBody>
          <a:bodyPr/>
          <a:lstStyle/>
          <a:p>
            <a:r>
              <a:rPr lang="en-GB" b="1" dirty="0" err="1"/>
              <a:t>Hugum</a:t>
            </a:r>
            <a:r>
              <a:rPr lang="en-GB" b="1" dirty="0"/>
              <a:t> </a:t>
            </a:r>
            <a:r>
              <a:rPr lang="en-GB" b="1" dirty="0" err="1"/>
              <a:t>líka</a:t>
            </a:r>
            <a:r>
              <a:rPr lang="en-GB" b="1" dirty="0"/>
              <a:t> </a:t>
            </a:r>
            <a:r>
              <a:rPr lang="en-GB" b="1" dirty="0" err="1"/>
              <a:t>að</a:t>
            </a:r>
            <a:r>
              <a:rPr lang="en-GB" b="1" dirty="0"/>
              <a:t> </a:t>
            </a:r>
            <a:r>
              <a:rPr lang="en-GB" b="1" dirty="0" err="1"/>
              <a:t>afleiðingum</a:t>
            </a:r>
            <a:r>
              <a:rPr lang="en-GB" b="1" dirty="0"/>
              <a:t> </a:t>
            </a:r>
            <a:r>
              <a:rPr lang="en-GB" b="1" dirty="0" err="1"/>
              <a:t>lélegrar</a:t>
            </a:r>
            <a:r>
              <a:rPr lang="en-GB" b="1" dirty="0"/>
              <a:t> </a:t>
            </a:r>
            <a:r>
              <a:rPr lang="en-GB" b="1" dirty="0" err="1"/>
              <a:t>tímastjórnunar</a:t>
            </a:r>
            <a:endParaRPr lang="en-GB" b="1" dirty="0"/>
          </a:p>
        </p:txBody>
      </p:sp>
      <p:sp>
        <p:nvSpPr>
          <p:cNvPr id="39" name="TextBox 38">
            <a:extLst>
              <a:ext uri="{FF2B5EF4-FFF2-40B4-BE49-F238E27FC236}">
                <a16:creationId xmlns:a16="http://schemas.microsoft.com/office/drawing/2014/main" id="{030DC7F2-7336-4345-4310-E223B07F8E39}"/>
              </a:ext>
            </a:extLst>
          </p:cNvPr>
          <p:cNvSpPr txBox="1"/>
          <p:nvPr/>
        </p:nvSpPr>
        <p:spPr>
          <a:xfrm>
            <a:off x="789205" y="361449"/>
            <a:ext cx="4953880" cy="430887"/>
          </a:xfrm>
          <a:prstGeom prst="rect">
            <a:avLst/>
          </a:prstGeom>
          <a:noFill/>
        </p:spPr>
        <p:txBody>
          <a:bodyPr wrap="square">
            <a:spAutoFit/>
          </a:bodyPr>
          <a:lstStyle/>
          <a:p>
            <a:r>
              <a:rPr lang="en-GB" sz="2200" b="1" dirty="0" err="1"/>
              <a:t>Afleiðingar</a:t>
            </a:r>
            <a:r>
              <a:rPr lang="en-GB" sz="2200" b="1" dirty="0"/>
              <a:t> </a:t>
            </a:r>
            <a:r>
              <a:rPr lang="en-GB" sz="2200" b="1" dirty="0" err="1"/>
              <a:t>lélegar</a:t>
            </a:r>
            <a:r>
              <a:rPr lang="en-GB" sz="2200" b="1" dirty="0"/>
              <a:t> </a:t>
            </a:r>
            <a:r>
              <a:rPr lang="en-GB" sz="2200" b="1" dirty="0" err="1"/>
              <a:t>tímastjórnunar</a:t>
            </a:r>
            <a:endParaRPr lang="en-GB" sz="2200" b="1" dirty="0"/>
          </a:p>
        </p:txBody>
      </p:sp>
      <p:sp>
        <p:nvSpPr>
          <p:cNvPr id="41" name="TextBox 40">
            <a:extLst>
              <a:ext uri="{FF2B5EF4-FFF2-40B4-BE49-F238E27FC236}">
                <a16:creationId xmlns:a16="http://schemas.microsoft.com/office/drawing/2014/main" id="{626EA71F-10F9-F987-D87B-DA08C5FED73B}"/>
              </a:ext>
            </a:extLst>
          </p:cNvPr>
          <p:cNvSpPr txBox="1"/>
          <p:nvPr/>
        </p:nvSpPr>
        <p:spPr>
          <a:xfrm>
            <a:off x="4453010" y="4996753"/>
            <a:ext cx="1230752" cy="646331"/>
          </a:xfrm>
          <a:prstGeom prst="rect">
            <a:avLst/>
          </a:prstGeom>
          <a:noFill/>
        </p:spPr>
        <p:txBody>
          <a:bodyPr wrap="square">
            <a:spAutoFit/>
          </a:bodyPr>
          <a:lstStyle/>
          <a:p>
            <a:pPr algn="ctr"/>
            <a:r>
              <a:rPr lang="en-GB" b="1" dirty="0" err="1"/>
              <a:t>Léleg</a:t>
            </a:r>
            <a:r>
              <a:rPr lang="en-GB" b="1" dirty="0"/>
              <a:t> </a:t>
            </a:r>
            <a:r>
              <a:rPr lang="en-GB" b="1" dirty="0" err="1"/>
              <a:t>afköst</a:t>
            </a:r>
            <a:endParaRPr lang="en-GB" b="1" dirty="0"/>
          </a:p>
        </p:txBody>
      </p:sp>
      <p:sp>
        <p:nvSpPr>
          <p:cNvPr id="42" name="TextBox 41">
            <a:extLst>
              <a:ext uri="{FF2B5EF4-FFF2-40B4-BE49-F238E27FC236}">
                <a16:creationId xmlns:a16="http://schemas.microsoft.com/office/drawing/2014/main" id="{44A05E42-7B5C-94C1-1AD5-07E5B80C7134}"/>
              </a:ext>
            </a:extLst>
          </p:cNvPr>
          <p:cNvSpPr txBox="1"/>
          <p:nvPr/>
        </p:nvSpPr>
        <p:spPr>
          <a:xfrm>
            <a:off x="388611" y="4747327"/>
            <a:ext cx="4042051" cy="1569660"/>
          </a:xfrm>
          <a:prstGeom prst="rect">
            <a:avLst/>
          </a:prstGeom>
          <a:noFill/>
        </p:spPr>
        <p:txBody>
          <a:bodyPr wrap="square" rtlCol="0">
            <a:spAutoFit/>
          </a:bodyPr>
          <a:lstStyle/>
          <a:p>
            <a:pPr algn="just"/>
            <a:r>
              <a:rPr lang="en-GB" sz="1600" dirty="0" err="1"/>
              <a:t>Skortur</a:t>
            </a:r>
            <a:r>
              <a:rPr lang="en-GB" sz="1600" dirty="0"/>
              <a:t> </a:t>
            </a:r>
            <a:r>
              <a:rPr lang="en-GB" sz="1600" dirty="0" err="1"/>
              <a:t>á</a:t>
            </a:r>
            <a:r>
              <a:rPr lang="en-GB" sz="1600" dirty="0"/>
              <a:t> </a:t>
            </a:r>
            <a:r>
              <a:rPr lang="en-GB" sz="1600" dirty="0" err="1"/>
              <a:t>skipulagi</a:t>
            </a:r>
            <a:r>
              <a:rPr lang="en-GB" sz="1600" dirty="0"/>
              <a:t> </a:t>
            </a:r>
            <a:r>
              <a:rPr lang="en-GB" sz="1600" dirty="0" err="1"/>
              <a:t>og</a:t>
            </a:r>
            <a:r>
              <a:rPr lang="en-GB" sz="1600" dirty="0"/>
              <a:t> </a:t>
            </a:r>
            <a:r>
              <a:rPr lang="en-GB" sz="1600" dirty="0" err="1"/>
              <a:t>markmiðasetningu</a:t>
            </a:r>
            <a:r>
              <a:rPr lang="en-GB" sz="1600" dirty="0"/>
              <a:t> </a:t>
            </a:r>
            <a:r>
              <a:rPr lang="en-GB" sz="1600" dirty="0" err="1"/>
              <a:t>leiðir</a:t>
            </a:r>
            <a:r>
              <a:rPr lang="en-GB" sz="1600" dirty="0"/>
              <a:t> </a:t>
            </a:r>
            <a:r>
              <a:rPr lang="en-GB" sz="1600" dirty="0" err="1"/>
              <a:t>af</a:t>
            </a:r>
            <a:r>
              <a:rPr lang="en-GB" sz="1600" dirty="0"/>
              <a:t> </a:t>
            </a:r>
            <a:r>
              <a:rPr lang="en-GB" sz="1600" dirty="0" err="1"/>
              <a:t>sér</a:t>
            </a:r>
            <a:r>
              <a:rPr lang="en-GB" sz="1600" dirty="0"/>
              <a:t> </a:t>
            </a:r>
            <a:r>
              <a:rPr lang="en-GB" sz="1600" dirty="0" err="1"/>
              <a:t>litla</a:t>
            </a:r>
            <a:r>
              <a:rPr lang="en-GB" sz="1600" dirty="0"/>
              <a:t> </a:t>
            </a:r>
            <a:r>
              <a:rPr lang="en-GB" sz="1600" dirty="0" err="1"/>
              <a:t>skilvirkni</a:t>
            </a:r>
            <a:r>
              <a:rPr lang="en-GB" sz="1600" dirty="0"/>
              <a:t>. </a:t>
            </a:r>
            <a:r>
              <a:rPr lang="en-GB" sz="1600" dirty="0" err="1"/>
              <a:t>En</a:t>
            </a:r>
            <a:r>
              <a:rPr lang="en-GB" sz="1600" dirty="0"/>
              <a:t> </a:t>
            </a:r>
            <a:r>
              <a:rPr lang="en-GB" sz="1600" dirty="0" err="1"/>
              <a:t>ef</a:t>
            </a:r>
            <a:r>
              <a:rPr lang="en-GB" sz="1600" dirty="0"/>
              <a:t> </a:t>
            </a:r>
            <a:r>
              <a:rPr lang="en-GB" sz="1600" dirty="0" err="1"/>
              <a:t>þú</a:t>
            </a:r>
            <a:r>
              <a:rPr lang="en-GB" sz="1600" dirty="0"/>
              <a:t> </a:t>
            </a:r>
            <a:r>
              <a:rPr lang="en-GB" sz="1600" dirty="0" err="1"/>
              <a:t>undirbýrð</a:t>
            </a:r>
            <a:r>
              <a:rPr lang="en-GB" sz="1600" dirty="0"/>
              <a:t> </a:t>
            </a:r>
            <a:r>
              <a:rPr lang="en-GB" sz="1600" dirty="0" err="1"/>
              <a:t>þig</a:t>
            </a:r>
            <a:r>
              <a:rPr lang="en-GB" sz="1600" dirty="0"/>
              <a:t> ekki </a:t>
            </a:r>
            <a:r>
              <a:rPr lang="en-GB" sz="1600" dirty="0" err="1"/>
              <a:t>fyrirfram</a:t>
            </a:r>
            <a:r>
              <a:rPr lang="en-GB" sz="1600" dirty="0"/>
              <a:t> </a:t>
            </a:r>
            <a:r>
              <a:rPr lang="en-GB" sz="1600" dirty="0" err="1"/>
              <a:t>getur</a:t>
            </a:r>
            <a:r>
              <a:rPr lang="en-GB" sz="1600" dirty="0"/>
              <a:t> </a:t>
            </a:r>
            <a:r>
              <a:rPr lang="en-GB" sz="1600" dirty="0" err="1"/>
              <a:t>þú</a:t>
            </a:r>
            <a:r>
              <a:rPr lang="en-GB" sz="1600" dirty="0"/>
              <a:t> lent </a:t>
            </a:r>
            <a:r>
              <a:rPr lang="en-GB" sz="1600" dirty="0" err="1"/>
              <a:t>í</a:t>
            </a:r>
            <a:r>
              <a:rPr lang="en-GB" sz="1600" dirty="0"/>
              <a:t> </a:t>
            </a:r>
            <a:r>
              <a:rPr lang="en-GB" sz="1600" dirty="0" err="1"/>
              <a:t>því</a:t>
            </a:r>
            <a:r>
              <a:rPr lang="en-GB" sz="1600" dirty="0"/>
              <a:t> </a:t>
            </a:r>
            <a:r>
              <a:rPr lang="en-GB" sz="1600" dirty="0" err="1"/>
              <a:t>að</a:t>
            </a:r>
            <a:r>
              <a:rPr lang="en-GB" sz="1600" dirty="0"/>
              <a:t> </a:t>
            </a:r>
            <a:r>
              <a:rPr lang="en-GB" sz="1600" dirty="0" err="1"/>
              <a:t>þurfa</a:t>
            </a:r>
            <a:r>
              <a:rPr lang="en-GB" sz="1600" dirty="0"/>
              <a:t> </a:t>
            </a:r>
            <a:r>
              <a:rPr lang="en-GB" sz="1600" dirty="0" err="1"/>
              <a:t>að</a:t>
            </a:r>
            <a:r>
              <a:rPr lang="en-GB" sz="1600" dirty="0"/>
              <a:t> </a:t>
            </a:r>
            <a:r>
              <a:rPr lang="en-GB" sz="1600" dirty="0" err="1"/>
              <a:t>fara</a:t>
            </a:r>
            <a:r>
              <a:rPr lang="en-GB" sz="1600" dirty="0"/>
              <a:t> </a:t>
            </a:r>
            <a:r>
              <a:rPr lang="en-GB" sz="1600" dirty="0" err="1"/>
              <a:t>fram</a:t>
            </a:r>
            <a:r>
              <a:rPr lang="en-GB" sz="1600" dirty="0"/>
              <a:t> </a:t>
            </a:r>
            <a:r>
              <a:rPr lang="en-GB" sz="1600" dirty="0" err="1"/>
              <a:t>og</a:t>
            </a:r>
            <a:r>
              <a:rPr lang="en-GB" sz="1600" dirty="0"/>
              <a:t> </a:t>
            </a:r>
            <a:r>
              <a:rPr lang="en-GB" sz="1600" dirty="0" err="1"/>
              <a:t>til</a:t>
            </a:r>
            <a:r>
              <a:rPr lang="en-GB" sz="1600" dirty="0"/>
              <a:t> </a:t>
            </a:r>
            <a:r>
              <a:rPr lang="en-GB" sz="1600" dirty="0" err="1"/>
              <a:t>baka</a:t>
            </a:r>
            <a:r>
              <a:rPr lang="en-GB" sz="1600" dirty="0"/>
              <a:t> </a:t>
            </a:r>
            <a:r>
              <a:rPr lang="en-GB" sz="1600" dirty="0" err="1"/>
              <a:t>eða</a:t>
            </a:r>
            <a:r>
              <a:rPr lang="en-GB" sz="1600" dirty="0"/>
              <a:t> </a:t>
            </a:r>
            <a:r>
              <a:rPr lang="en-GB" sz="1600" dirty="0" err="1"/>
              <a:t>bakka</a:t>
            </a:r>
            <a:r>
              <a:rPr lang="en-GB" sz="1600" dirty="0"/>
              <a:t> </a:t>
            </a:r>
            <a:r>
              <a:rPr lang="en-GB" sz="1600" dirty="0" err="1"/>
              <a:t>á</a:t>
            </a:r>
            <a:r>
              <a:rPr lang="en-GB" sz="1600" dirty="0"/>
              <a:t> </a:t>
            </a:r>
            <a:r>
              <a:rPr lang="en-GB" sz="1600" dirty="0" err="1"/>
              <a:t>meðan</a:t>
            </a:r>
            <a:r>
              <a:rPr lang="en-GB" sz="1600" dirty="0"/>
              <a:t> </a:t>
            </a:r>
            <a:r>
              <a:rPr lang="en-GB" sz="1600" dirty="0" err="1"/>
              <a:t>þú</a:t>
            </a:r>
            <a:r>
              <a:rPr lang="en-GB" sz="1600" dirty="0"/>
              <a:t> </a:t>
            </a:r>
            <a:r>
              <a:rPr lang="en-GB" sz="1600" dirty="0" err="1"/>
              <a:t>vinnur</a:t>
            </a:r>
            <a:r>
              <a:rPr lang="en-GB" sz="1600" dirty="0"/>
              <a:t>. </a:t>
            </a:r>
            <a:r>
              <a:rPr lang="en-GB" sz="1600" dirty="0" err="1"/>
              <a:t>Það</a:t>
            </a:r>
            <a:r>
              <a:rPr lang="en-GB" sz="1600" dirty="0"/>
              <a:t> </a:t>
            </a:r>
            <a:r>
              <a:rPr lang="en-GB" sz="1600" dirty="0" err="1"/>
              <a:t>leiðir</a:t>
            </a:r>
            <a:r>
              <a:rPr lang="en-GB" sz="1600" dirty="0"/>
              <a:t> </a:t>
            </a:r>
            <a:r>
              <a:rPr lang="en-GB" sz="1600" dirty="0" err="1"/>
              <a:t>af</a:t>
            </a:r>
            <a:r>
              <a:rPr lang="en-GB" sz="1600" dirty="0"/>
              <a:t> </a:t>
            </a:r>
            <a:r>
              <a:rPr lang="en-GB" sz="1600" dirty="0" err="1"/>
              <a:t>sér</a:t>
            </a:r>
            <a:r>
              <a:rPr lang="en-GB" sz="1600" dirty="0"/>
              <a:t> </a:t>
            </a:r>
            <a:r>
              <a:rPr lang="en-GB" sz="1600" dirty="0" err="1"/>
              <a:t>minni</a:t>
            </a:r>
            <a:r>
              <a:rPr lang="en-GB" sz="1600" dirty="0"/>
              <a:t> </a:t>
            </a:r>
            <a:r>
              <a:rPr lang="en-GB" sz="1600" dirty="0" err="1"/>
              <a:t>framleiðni</a:t>
            </a:r>
            <a:r>
              <a:rPr lang="en-GB" sz="1600" dirty="0"/>
              <a:t> </a:t>
            </a:r>
            <a:r>
              <a:rPr lang="en-GB" sz="1600" dirty="0" err="1"/>
              <a:t>og</a:t>
            </a:r>
            <a:r>
              <a:rPr lang="en-GB" sz="1600" dirty="0"/>
              <a:t> </a:t>
            </a:r>
            <a:r>
              <a:rPr lang="en-GB" sz="1600" dirty="0" err="1"/>
              <a:t>minni</a:t>
            </a:r>
            <a:r>
              <a:rPr lang="en-GB" sz="1600" dirty="0"/>
              <a:t> </a:t>
            </a:r>
            <a:r>
              <a:rPr lang="en-GB" sz="1600" dirty="0" err="1"/>
              <a:t>skilvirkni</a:t>
            </a:r>
            <a:r>
              <a:rPr lang="en-GB" sz="1600" dirty="0"/>
              <a:t>. </a:t>
            </a:r>
          </a:p>
        </p:txBody>
      </p:sp>
      <p:sp>
        <p:nvSpPr>
          <p:cNvPr id="43" name="TextBox 42">
            <a:extLst>
              <a:ext uri="{FF2B5EF4-FFF2-40B4-BE49-F238E27FC236}">
                <a16:creationId xmlns:a16="http://schemas.microsoft.com/office/drawing/2014/main" id="{CC0B170E-8C46-59A8-41EA-C08D17969737}"/>
              </a:ext>
            </a:extLst>
          </p:cNvPr>
          <p:cNvSpPr txBox="1"/>
          <p:nvPr/>
        </p:nvSpPr>
        <p:spPr>
          <a:xfrm>
            <a:off x="3897121" y="3109446"/>
            <a:ext cx="1115977" cy="646331"/>
          </a:xfrm>
          <a:prstGeom prst="rect">
            <a:avLst/>
          </a:prstGeom>
          <a:noFill/>
        </p:spPr>
        <p:txBody>
          <a:bodyPr wrap="square" rtlCol="0">
            <a:spAutoFit/>
          </a:bodyPr>
          <a:lstStyle/>
          <a:p>
            <a:pPr algn="ctr"/>
            <a:r>
              <a:rPr lang="en-GB" b="1" dirty="0" err="1"/>
              <a:t>Að</a:t>
            </a:r>
            <a:r>
              <a:rPr lang="en-GB" b="1" dirty="0"/>
              <a:t> </a:t>
            </a:r>
            <a:r>
              <a:rPr lang="en-GB" b="1" dirty="0" err="1"/>
              <a:t>sóa</a:t>
            </a:r>
            <a:r>
              <a:rPr lang="en-GB" b="1" dirty="0"/>
              <a:t> </a:t>
            </a:r>
            <a:r>
              <a:rPr lang="en-GB" b="1" dirty="0" err="1"/>
              <a:t>tíma</a:t>
            </a:r>
            <a:endParaRPr lang="en-GB" b="1" dirty="0"/>
          </a:p>
        </p:txBody>
      </p:sp>
      <p:sp>
        <p:nvSpPr>
          <p:cNvPr id="44" name="TextBox 43">
            <a:extLst>
              <a:ext uri="{FF2B5EF4-FFF2-40B4-BE49-F238E27FC236}">
                <a16:creationId xmlns:a16="http://schemas.microsoft.com/office/drawing/2014/main" id="{E0E3A870-8962-5253-336D-AC1F0534A1E1}"/>
              </a:ext>
            </a:extLst>
          </p:cNvPr>
          <p:cNvSpPr txBox="1"/>
          <p:nvPr/>
        </p:nvSpPr>
        <p:spPr>
          <a:xfrm>
            <a:off x="455170" y="2730319"/>
            <a:ext cx="3258085" cy="1569660"/>
          </a:xfrm>
          <a:prstGeom prst="rect">
            <a:avLst/>
          </a:prstGeom>
          <a:noFill/>
        </p:spPr>
        <p:txBody>
          <a:bodyPr wrap="square" rtlCol="0">
            <a:spAutoFit/>
          </a:bodyPr>
          <a:lstStyle/>
          <a:p>
            <a:pPr algn="just"/>
            <a:r>
              <a:rPr lang="en-GB" sz="1600" dirty="0" err="1"/>
              <a:t>Léleg</a:t>
            </a:r>
            <a:r>
              <a:rPr lang="en-GB" sz="1600" dirty="0"/>
              <a:t> </a:t>
            </a:r>
            <a:r>
              <a:rPr lang="en-GB" sz="1600" dirty="0" err="1"/>
              <a:t>tímastjórnun</a:t>
            </a:r>
            <a:r>
              <a:rPr lang="en-GB" sz="1600" dirty="0"/>
              <a:t> </a:t>
            </a:r>
            <a:r>
              <a:rPr lang="en-GB" sz="1600" dirty="0" err="1"/>
              <a:t>verður</a:t>
            </a:r>
            <a:r>
              <a:rPr lang="en-GB" sz="1600" dirty="0"/>
              <a:t> </a:t>
            </a:r>
            <a:r>
              <a:rPr lang="en-GB" sz="1600" dirty="0" err="1"/>
              <a:t>til</a:t>
            </a:r>
            <a:r>
              <a:rPr lang="en-GB" sz="1600" dirty="0"/>
              <a:t> </a:t>
            </a:r>
            <a:r>
              <a:rPr lang="en-GB" sz="1600" dirty="0" err="1"/>
              <a:t>þess</a:t>
            </a:r>
            <a:r>
              <a:rPr lang="en-GB" sz="1600" dirty="0"/>
              <a:t> </a:t>
            </a:r>
            <a:r>
              <a:rPr lang="en-GB" sz="1600" dirty="0" err="1"/>
              <a:t>að</a:t>
            </a:r>
            <a:r>
              <a:rPr lang="en-GB" sz="1600" dirty="0"/>
              <a:t> </a:t>
            </a:r>
            <a:r>
              <a:rPr lang="en-GB" sz="1600" dirty="0" err="1"/>
              <a:t>við</a:t>
            </a:r>
            <a:r>
              <a:rPr lang="en-GB" sz="1600" dirty="0"/>
              <a:t> </a:t>
            </a:r>
            <a:r>
              <a:rPr lang="en-GB" sz="1600" dirty="0" err="1"/>
              <a:t>sóum</a:t>
            </a:r>
            <a:r>
              <a:rPr lang="en-GB" sz="1600" dirty="0"/>
              <a:t> </a:t>
            </a:r>
            <a:r>
              <a:rPr lang="en-GB" sz="1600" dirty="0" err="1"/>
              <a:t>tíma</a:t>
            </a:r>
            <a:r>
              <a:rPr lang="en-GB" sz="1600" dirty="0"/>
              <a:t>. </a:t>
            </a:r>
            <a:r>
              <a:rPr lang="en-GB" sz="1600" dirty="0" err="1"/>
              <a:t>Til</a:t>
            </a:r>
            <a:r>
              <a:rPr lang="en-GB" sz="1600" dirty="0"/>
              <a:t> </a:t>
            </a:r>
            <a:r>
              <a:rPr lang="en-GB" sz="1600" dirty="0" err="1"/>
              <a:t>dæmis</a:t>
            </a:r>
            <a:r>
              <a:rPr lang="en-GB" sz="1600" dirty="0"/>
              <a:t> er </a:t>
            </a:r>
            <a:r>
              <a:rPr lang="en-GB" sz="1600" dirty="0" err="1"/>
              <a:t>það</a:t>
            </a:r>
            <a:r>
              <a:rPr lang="en-GB" sz="1600" dirty="0"/>
              <a:t> </a:t>
            </a:r>
            <a:r>
              <a:rPr lang="en-GB" sz="1600" dirty="0" err="1"/>
              <a:t>að</a:t>
            </a:r>
            <a:r>
              <a:rPr lang="en-GB" sz="1600" dirty="0"/>
              <a:t> </a:t>
            </a:r>
            <a:r>
              <a:rPr lang="en-GB" sz="1600" dirty="0" err="1"/>
              <a:t>að</a:t>
            </a:r>
            <a:r>
              <a:rPr lang="en-GB" sz="1600" dirty="0"/>
              <a:t> tala </a:t>
            </a:r>
            <a:r>
              <a:rPr lang="en-GB" sz="1600" dirty="0" err="1"/>
              <a:t>við</a:t>
            </a:r>
            <a:r>
              <a:rPr lang="en-GB" sz="1600" dirty="0"/>
              <a:t> </a:t>
            </a:r>
            <a:r>
              <a:rPr lang="en-GB" sz="1600" dirty="0" err="1"/>
              <a:t>vini</a:t>
            </a:r>
            <a:r>
              <a:rPr lang="en-GB" sz="1600" dirty="0"/>
              <a:t> </a:t>
            </a:r>
            <a:r>
              <a:rPr lang="en-GB" sz="1600" dirty="0" err="1"/>
              <a:t>á</a:t>
            </a:r>
            <a:r>
              <a:rPr lang="en-GB" sz="1600" dirty="0"/>
              <a:t> </a:t>
            </a:r>
            <a:r>
              <a:rPr lang="en-GB" sz="1600" dirty="0" err="1"/>
              <a:t>samfélagsmiðlum</a:t>
            </a:r>
            <a:r>
              <a:rPr lang="en-GB" sz="1600" dirty="0"/>
              <a:t> </a:t>
            </a:r>
            <a:r>
              <a:rPr lang="en-GB" sz="1600" dirty="0" err="1"/>
              <a:t>þegar</a:t>
            </a:r>
            <a:r>
              <a:rPr lang="en-GB" sz="1600" dirty="0"/>
              <a:t> </a:t>
            </a:r>
            <a:r>
              <a:rPr lang="en-GB" sz="1600" dirty="0" err="1"/>
              <a:t>við</a:t>
            </a:r>
            <a:r>
              <a:rPr lang="en-GB" sz="1600" dirty="0"/>
              <a:t> </a:t>
            </a:r>
            <a:r>
              <a:rPr lang="en-GB" sz="1600" dirty="0" err="1"/>
              <a:t>erum</a:t>
            </a:r>
            <a:r>
              <a:rPr lang="en-GB" sz="1600" dirty="0"/>
              <a:t> </a:t>
            </a:r>
            <a:r>
              <a:rPr lang="en-GB" sz="1600" dirty="0" err="1"/>
              <a:t>að</a:t>
            </a:r>
            <a:r>
              <a:rPr lang="en-GB" sz="1600" dirty="0"/>
              <a:t> </a:t>
            </a:r>
            <a:r>
              <a:rPr lang="en-GB" sz="1600" dirty="0" err="1"/>
              <a:t>sinna</a:t>
            </a:r>
            <a:r>
              <a:rPr lang="en-GB" sz="1600" dirty="0"/>
              <a:t> </a:t>
            </a:r>
            <a:r>
              <a:rPr lang="en-GB" sz="1600" dirty="0" err="1"/>
              <a:t>öðru</a:t>
            </a:r>
            <a:r>
              <a:rPr lang="en-GB" sz="1600" dirty="0"/>
              <a:t> </a:t>
            </a:r>
            <a:r>
              <a:rPr lang="en-GB" sz="1600" dirty="0" err="1"/>
              <a:t>verkefni</a:t>
            </a:r>
            <a:r>
              <a:rPr lang="en-GB" sz="1600" dirty="0"/>
              <a:t> </a:t>
            </a:r>
            <a:r>
              <a:rPr lang="en-GB" sz="1600" dirty="0" err="1"/>
              <a:t>leið</a:t>
            </a:r>
            <a:r>
              <a:rPr lang="en-GB" sz="1600" dirty="0"/>
              <a:t> </a:t>
            </a:r>
            <a:r>
              <a:rPr lang="en-GB" sz="1600" dirty="0" err="1"/>
              <a:t>til</a:t>
            </a:r>
            <a:r>
              <a:rPr lang="en-GB" sz="1600" dirty="0"/>
              <a:t> </a:t>
            </a:r>
            <a:r>
              <a:rPr lang="en-GB" sz="1600" dirty="0" err="1"/>
              <a:t>að</a:t>
            </a:r>
            <a:r>
              <a:rPr lang="en-GB" sz="1600" dirty="0"/>
              <a:t> </a:t>
            </a:r>
            <a:r>
              <a:rPr lang="en-GB" sz="1600" dirty="0" err="1"/>
              <a:t>dreifa</a:t>
            </a:r>
            <a:r>
              <a:rPr lang="en-GB" sz="1600" dirty="0"/>
              <a:t> </a:t>
            </a:r>
            <a:r>
              <a:rPr lang="en-GB" sz="1600" dirty="0" err="1"/>
              <a:t>athyglinni</a:t>
            </a:r>
            <a:r>
              <a:rPr lang="en-GB" sz="1600" dirty="0"/>
              <a:t> </a:t>
            </a:r>
            <a:r>
              <a:rPr lang="en-GB" sz="1600" dirty="0" err="1"/>
              <a:t>og</a:t>
            </a:r>
            <a:r>
              <a:rPr lang="en-GB" sz="1600" dirty="0"/>
              <a:t> </a:t>
            </a:r>
            <a:r>
              <a:rPr lang="en-GB" sz="1600" dirty="0" err="1"/>
              <a:t>þannig</a:t>
            </a:r>
            <a:r>
              <a:rPr lang="en-GB" sz="1600" dirty="0"/>
              <a:t> </a:t>
            </a:r>
            <a:r>
              <a:rPr lang="en-GB" sz="1600" dirty="0" err="1"/>
              <a:t>að</a:t>
            </a:r>
            <a:r>
              <a:rPr lang="en-GB" sz="1600" dirty="0"/>
              <a:t> </a:t>
            </a:r>
            <a:r>
              <a:rPr lang="en-GB" sz="1600" dirty="0" err="1"/>
              <a:t>sóa</a:t>
            </a:r>
            <a:r>
              <a:rPr lang="en-GB" sz="1600" dirty="0"/>
              <a:t> </a:t>
            </a:r>
            <a:r>
              <a:rPr lang="en-GB" sz="1600" dirty="0" err="1"/>
              <a:t>tíma</a:t>
            </a:r>
            <a:r>
              <a:rPr lang="en-GB" sz="1600" dirty="0"/>
              <a:t>. </a:t>
            </a:r>
          </a:p>
        </p:txBody>
      </p:sp>
      <p:sp>
        <p:nvSpPr>
          <p:cNvPr id="45" name="TextBox 44">
            <a:extLst>
              <a:ext uri="{FF2B5EF4-FFF2-40B4-BE49-F238E27FC236}">
                <a16:creationId xmlns:a16="http://schemas.microsoft.com/office/drawing/2014/main" id="{84D6E2F4-939F-45B8-2429-47DF33CE418B}"/>
              </a:ext>
            </a:extLst>
          </p:cNvPr>
          <p:cNvSpPr txBox="1"/>
          <p:nvPr/>
        </p:nvSpPr>
        <p:spPr>
          <a:xfrm>
            <a:off x="5192036" y="1954146"/>
            <a:ext cx="1807926" cy="646331"/>
          </a:xfrm>
          <a:prstGeom prst="rect">
            <a:avLst/>
          </a:prstGeom>
          <a:noFill/>
        </p:spPr>
        <p:txBody>
          <a:bodyPr wrap="square" rtlCol="0">
            <a:spAutoFit/>
          </a:bodyPr>
          <a:lstStyle/>
          <a:p>
            <a:pPr algn="ctr"/>
            <a:r>
              <a:rPr lang="en-GB" b="1" dirty="0" err="1"/>
              <a:t>Að</a:t>
            </a:r>
            <a:r>
              <a:rPr lang="en-GB" b="1" dirty="0"/>
              <a:t> </a:t>
            </a:r>
            <a:r>
              <a:rPr lang="en-GB" b="1" dirty="0" err="1"/>
              <a:t>missa</a:t>
            </a:r>
            <a:r>
              <a:rPr lang="en-GB" b="1" dirty="0"/>
              <a:t> </a:t>
            </a:r>
          </a:p>
          <a:p>
            <a:pPr algn="ctr"/>
            <a:r>
              <a:rPr lang="en-GB" b="1" dirty="0" err="1"/>
              <a:t>stjórn</a:t>
            </a:r>
            <a:endParaRPr lang="en-GB" b="1" dirty="0"/>
          </a:p>
        </p:txBody>
      </p:sp>
      <p:sp>
        <p:nvSpPr>
          <p:cNvPr id="46" name="TextBox 45">
            <a:extLst>
              <a:ext uri="{FF2B5EF4-FFF2-40B4-BE49-F238E27FC236}">
                <a16:creationId xmlns:a16="http://schemas.microsoft.com/office/drawing/2014/main" id="{E74025AF-F75C-EEA9-4C4D-0C55E7C8A12C}"/>
              </a:ext>
            </a:extLst>
          </p:cNvPr>
          <p:cNvSpPr txBox="1"/>
          <p:nvPr/>
        </p:nvSpPr>
        <p:spPr>
          <a:xfrm>
            <a:off x="6957037" y="1481448"/>
            <a:ext cx="3926941" cy="830997"/>
          </a:xfrm>
          <a:prstGeom prst="rect">
            <a:avLst/>
          </a:prstGeom>
          <a:noFill/>
        </p:spPr>
        <p:txBody>
          <a:bodyPr wrap="square" rtlCol="0">
            <a:spAutoFit/>
          </a:bodyPr>
          <a:lstStyle/>
          <a:p>
            <a:pPr algn="just"/>
            <a:r>
              <a:rPr lang="en-GB" sz="1600" b="0" i="0" u="none" strike="noStrike" dirty="0" err="1">
                <a:solidFill>
                  <a:srgbClr val="000000"/>
                </a:solidFill>
                <a:effectLst/>
              </a:rPr>
              <a:t>Þú</a:t>
            </a:r>
            <a:r>
              <a:rPr lang="en-GB" sz="1600" b="0" i="0" u="none" strike="noStrike" dirty="0">
                <a:solidFill>
                  <a:srgbClr val="000000"/>
                </a:solidFill>
                <a:effectLst/>
              </a:rPr>
              <a:t> </a:t>
            </a:r>
            <a:r>
              <a:rPr lang="en-GB" sz="1600" b="0" i="0" u="none" strike="noStrike" dirty="0" err="1">
                <a:solidFill>
                  <a:srgbClr val="000000"/>
                </a:solidFill>
                <a:effectLst/>
              </a:rPr>
              <a:t>hefur</a:t>
            </a:r>
            <a:r>
              <a:rPr lang="en-GB" sz="1600" b="0" i="0" u="none" strike="noStrike" dirty="0">
                <a:solidFill>
                  <a:srgbClr val="000000"/>
                </a:solidFill>
                <a:effectLst/>
              </a:rPr>
              <a:t> </a:t>
            </a:r>
            <a:r>
              <a:rPr lang="en-GB" sz="1600" b="0" i="0" u="none" strike="noStrike" dirty="0" err="1">
                <a:solidFill>
                  <a:srgbClr val="000000"/>
                </a:solidFill>
                <a:effectLst/>
              </a:rPr>
              <a:t>enga</a:t>
            </a:r>
            <a:r>
              <a:rPr lang="en-GB" sz="1600" b="0" i="0" u="none" strike="noStrike" dirty="0">
                <a:solidFill>
                  <a:srgbClr val="000000"/>
                </a:solidFill>
                <a:effectLst/>
              </a:rPr>
              <a:t> </a:t>
            </a:r>
            <a:r>
              <a:rPr lang="en-GB" sz="1600" b="0" i="0" u="none" strike="noStrike" dirty="0" err="1">
                <a:solidFill>
                  <a:srgbClr val="000000"/>
                </a:solidFill>
                <a:effectLst/>
              </a:rPr>
              <a:t>stjórn</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lífi</a:t>
            </a:r>
            <a:r>
              <a:rPr lang="en-GB" sz="1600" b="0" i="0" u="none" strike="noStrike" dirty="0">
                <a:solidFill>
                  <a:srgbClr val="000000"/>
                </a:solidFill>
                <a:effectLst/>
              </a:rPr>
              <a:t> </a:t>
            </a:r>
            <a:r>
              <a:rPr lang="en-GB" sz="1600" b="0" i="0" u="none" strike="noStrike" dirty="0" err="1">
                <a:solidFill>
                  <a:srgbClr val="000000"/>
                </a:solidFill>
                <a:effectLst/>
              </a:rPr>
              <a:t>þínu</a:t>
            </a:r>
            <a:r>
              <a:rPr lang="en-GB" sz="1600" b="0" i="0" u="none" strike="noStrike" dirty="0">
                <a:solidFill>
                  <a:srgbClr val="000000"/>
                </a:solidFill>
                <a:effectLst/>
              </a:rPr>
              <a:t> </a:t>
            </a:r>
            <a:r>
              <a:rPr lang="en-GB" sz="1600" b="0" i="0" u="none" strike="noStrike" dirty="0" err="1">
                <a:solidFill>
                  <a:srgbClr val="000000"/>
                </a:solidFill>
                <a:effectLst/>
              </a:rPr>
              <a:t>vegna</a:t>
            </a:r>
            <a:r>
              <a:rPr lang="en-GB" sz="1600" b="0" i="0" u="none" strike="noStrike" dirty="0">
                <a:solidFill>
                  <a:srgbClr val="000000"/>
                </a:solidFill>
                <a:effectLst/>
              </a:rPr>
              <a:t> </a:t>
            </a:r>
            <a:r>
              <a:rPr lang="en-GB" sz="1600" b="0" i="0" u="none" strike="noStrike" dirty="0" err="1">
                <a:solidFill>
                  <a:srgbClr val="000000"/>
                </a:solidFill>
                <a:effectLst/>
              </a:rPr>
              <a:t>þess</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þú</a:t>
            </a:r>
            <a:r>
              <a:rPr lang="en-GB" sz="1600" b="0" i="0" u="none" strike="noStrike" dirty="0">
                <a:solidFill>
                  <a:srgbClr val="000000"/>
                </a:solidFill>
                <a:effectLst/>
              </a:rPr>
              <a:t> </a:t>
            </a:r>
            <a:r>
              <a:rPr lang="en-GB" sz="1600" b="0" i="0" u="none" strike="noStrike" dirty="0" err="1">
                <a:solidFill>
                  <a:srgbClr val="000000"/>
                </a:solidFill>
                <a:effectLst/>
              </a:rPr>
              <a:t>veist</a:t>
            </a:r>
            <a:r>
              <a:rPr lang="en-GB" sz="1600" b="0" i="0" u="none" strike="noStrike" dirty="0">
                <a:solidFill>
                  <a:srgbClr val="000000"/>
                </a:solidFill>
                <a:effectLst/>
              </a:rPr>
              <a:t> ekki </a:t>
            </a:r>
            <a:r>
              <a:rPr lang="en-GB" sz="1600" b="0" i="0" u="none" strike="noStrike" dirty="0" err="1">
                <a:solidFill>
                  <a:srgbClr val="000000"/>
                </a:solidFill>
                <a:effectLst/>
              </a:rPr>
              <a:t>hvaða</a:t>
            </a:r>
            <a:r>
              <a:rPr lang="en-GB" sz="1600" b="0" i="0" u="none" strike="noStrike" dirty="0">
                <a:solidFill>
                  <a:srgbClr val="000000"/>
                </a:solidFill>
                <a:effectLst/>
              </a:rPr>
              <a:t> </a:t>
            </a:r>
            <a:r>
              <a:rPr lang="en-GB" sz="1600" b="0" i="0" u="none" strike="noStrike" dirty="0" err="1">
                <a:solidFill>
                  <a:srgbClr val="000000"/>
                </a:solidFill>
                <a:effectLst/>
              </a:rPr>
              <a:t>viðfangsefni</a:t>
            </a:r>
            <a:r>
              <a:rPr lang="en-GB" sz="1600" b="0" i="0" u="none" strike="noStrike" dirty="0">
                <a:solidFill>
                  <a:srgbClr val="000000"/>
                </a:solidFill>
                <a:effectLst/>
              </a:rPr>
              <a:t> </a:t>
            </a:r>
            <a:r>
              <a:rPr lang="en-GB" sz="1600" b="0" i="0" u="none" strike="noStrike" dirty="0" err="1">
                <a:solidFill>
                  <a:srgbClr val="000000"/>
                </a:solidFill>
                <a:effectLst/>
              </a:rPr>
              <a:t>bíða</a:t>
            </a:r>
            <a:r>
              <a:rPr lang="en-GB" sz="1600" b="0" i="0" u="none" strike="noStrike" dirty="0">
                <a:solidFill>
                  <a:srgbClr val="000000"/>
                </a:solidFill>
                <a:effectLst/>
              </a:rPr>
              <a:t>. </a:t>
            </a:r>
            <a:r>
              <a:rPr lang="en-GB" sz="1600" b="0" i="0" u="none" strike="noStrike" dirty="0" err="1">
                <a:solidFill>
                  <a:srgbClr val="000000"/>
                </a:solidFill>
                <a:effectLst/>
              </a:rPr>
              <a:t>Það</a:t>
            </a:r>
            <a:r>
              <a:rPr lang="en-GB" sz="1600" b="0" i="0" u="none" strike="noStrike" dirty="0">
                <a:solidFill>
                  <a:srgbClr val="000000"/>
                </a:solidFill>
                <a:effectLst/>
              </a:rPr>
              <a:t> </a:t>
            </a:r>
            <a:r>
              <a:rPr lang="en-GB" sz="1600" b="0" i="0" u="none" strike="noStrike" dirty="0" err="1">
                <a:solidFill>
                  <a:srgbClr val="000000"/>
                </a:solidFill>
                <a:effectLst/>
              </a:rPr>
              <a:t>getur</a:t>
            </a:r>
            <a:r>
              <a:rPr lang="en-GB" sz="1600" b="0" i="0" u="none" strike="noStrike" dirty="0">
                <a:solidFill>
                  <a:srgbClr val="000000"/>
                </a:solidFill>
                <a:effectLst/>
              </a:rPr>
              <a:t> </a:t>
            </a:r>
            <a:r>
              <a:rPr lang="en-GB" sz="1600" b="0" i="0" u="none" strike="noStrike" dirty="0" err="1">
                <a:solidFill>
                  <a:srgbClr val="000000"/>
                </a:solidFill>
                <a:effectLst/>
              </a:rPr>
              <a:t>valdið</a:t>
            </a:r>
            <a:r>
              <a:rPr lang="en-GB" sz="1600" b="0" i="0" u="none" strike="noStrike" dirty="0">
                <a:solidFill>
                  <a:srgbClr val="000000"/>
                </a:solidFill>
                <a:effectLst/>
              </a:rPr>
              <a:t> </a:t>
            </a:r>
            <a:r>
              <a:rPr lang="en-GB" sz="1600" b="0" i="0" u="none" strike="noStrike" dirty="0" err="1">
                <a:solidFill>
                  <a:srgbClr val="000000"/>
                </a:solidFill>
                <a:effectLst/>
              </a:rPr>
              <a:t>þér</a:t>
            </a:r>
            <a:r>
              <a:rPr lang="en-GB" sz="1600" b="0" i="0" u="none" strike="noStrike" dirty="0">
                <a:solidFill>
                  <a:srgbClr val="000000"/>
                </a:solidFill>
                <a:effectLst/>
              </a:rPr>
              <a:t> </a:t>
            </a:r>
            <a:r>
              <a:rPr lang="en-GB" sz="1600" b="0" i="0" u="none" strike="noStrike" dirty="0" err="1">
                <a:solidFill>
                  <a:srgbClr val="000000"/>
                </a:solidFill>
                <a:effectLst/>
              </a:rPr>
              <a:t>streitu</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kvíða</a:t>
            </a:r>
            <a:r>
              <a:rPr lang="en-GB" sz="1600" b="0" i="0" u="none" strike="noStrike" dirty="0">
                <a:solidFill>
                  <a:srgbClr val="000000"/>
                </a:solidFill>
                <a:effectLst/>
              </a:rPr>
              <a:t>. </a:t>
            </a:r>
            <a:endParaRPr lang="en-GB" sz="1600" dirty="0"/>
          </a:p>
        </p:txBody>
      </p:sp>
      <p:sp>
        <p:nvSpPr>
          <p:cNvPr id="47" name="TextBox 46">
            <a:extLst>
              <a:ext uri="{FF2B5EF4-FFF2-40B4-BE49-F238E27FC236}">
                <a16:creationId xmlns:a16="http://schemas.microsoft.com/office/drawing/2014/main" id="{57078972-39E4-DC93-9F7B-F038A5532B8C}"/>
              </a:ext>
            </a:extLst>
          </p:cNvPr>
          <p:cNvSpPr txBox="1"/>
          <p:nvPr/>
        </p:nvSpPr>
        <p:spPr>
          <a:xfrm>
            <a:off x="6747247" y="3098465"/>
            <a:ext cx="1963471" cy="646331"/>
          </a:xfrm>
          <a:prstGeom prst="rect">
            <a:avLst/>
          </a:prstGeom>
          <a:noFill/>
        </p:spPr>
        <p:txBody>
          <a:bodyPr wrap="square" rtlCol="0">
            <a:spAutoFit/>
          </a:bodyPr>
          <a:lstStyle/>
          <a:p>
            <a:pPr algn="ctr"/>
            <a:r>
              <a:rPr lang="en-GB" b="1" dirty="0" err="1"/>
              <a:t>Léleg</a:t>
            </a:r>
            <a:r>
              <a:rPr lang="en-GB" b="1" dirty="0"/>
              <a:t> </a:t>
            </a:r>
            <a:r>
              <a:rPr lang="en-GB" b="1" dirty="0" err="1"/>
              <a:t>gæði</a:t>
            </a:r>
            <a:r>
              <a:rPr lang="en-GB" b="1" dirty="0"/>
              <a:t> </a:t>
            </a:r>
            <a:r>
              <a:rPr lang="en-GB" b="1" dirty="0" err="1"/>
              <a:t>vinnunar</a:t>
            </a:r>
            <a:endParaRPr lang="en-GB" b="1" dirty="0"/>
          </a:p>
        </p:txBody>
      </p:sp>
      <p:sp>
        <p:nvSpPr>
          <p:cNvPr id="48" name="TextBox 47">
            <a:extLst>
              <a:ext uri="{FF2B5EF4-FFF2-40B4-BE49-F238E27FC236}">
                <a16:creationId xmlns:a16="http://schemas.microsoft.com/office/drawing/2014/main" id="{A191E01C-AB5D-FC91-AAA7-CE7A7E620054}"/>
              </a:ext>
            </a:extLst>
          </p:cNvPr>
          <p:cNvSpPr txBox="1"/>
          <p:nvPr/>
        </p:nvSpPr>
        <p:spPr>
          <a:xfrm>
            <a:off x="8437746" y="2834138"/>
            <a:ext cx="3436855" cy="1077218"/>
          </a:xfrm>
          <a:prstGeom prst="rect">
            <a:avLst/>
          </a:prstGeom>
          <a:noFill/>
        </p:spPr>
        <p:txBody>
          <a:bodyPr wrap="square" rtlCol="0">
            <a:spAutoFit/>
          </a:bodyPr>
          <a:lstStyle/>
          <a:p>
            <a:pPr algn="just"/>
            <a:r>
              <a:rPr lang="en-GB" sz="1600" b="0" i="0" u="none" strike="noStrike" dirty="0" err="1">
                <a:solidFill>
                  <a:srgbClr val="000000"/>
                </a:solidFill>
                <a:effectLst/>
              </a:rPr>
              <a:t>Léleg</a:t>
            </a:r>
            <a:r>
              <a:rPr lang="en-GB" sz="1600" b="0" i="0" u="none" strike="noStrike" dirty="0">
                <a:solidFill>
                  <a:srgbClr val="000000"/>
                </a:solidFill>
                <a:effectLst/>
              </a:rPr>
              <a:t> </a:t>
            </a:r>
            <a:r>
              <a:rPr lang="en-GB" sz="1600" b="0" i="0" u="none" strike="noStrike" dirty="0" err="1">
                <a:solidFill>
                  <a:srgbClr val="000000"/>
                </a:solidFill>
                <a:effectLst/>
              </a:rPr>
              <a:t>tímastjórnun</a:t>
            </a:r>
            <a:r>
              <a:rPr lang="en-GB" sz="1600" b="0" i="0" u="none" strike="noStrike" dirty="0">
                <a:solidFill>
                  <a:srgbClr val="000000"/>
                </a:solidFill>
                <a:effectLst/>
              </a:rPr>
              <a:t> </a:t>
            </a:r>
            <a:r>
              <a:rPr lang="en-GB" sz="1600" b="0" i="0" u="none" strike="noStrike" dirty="0" err="1">
                <a:solidFill>
                  <a:srgbClr val="000000"/>
                </a:solidFill>
                <a:effectLst/>
              </a:rPr>
              <a:t>kemur</a:t>
            </a:r>
            <a:r>
              <a:rPr lang="en-GB" sz="1600" b="0" i="0" u="none" strike="noStrike" dirty="0">
                <a:solidFill>
                  <a:srgbClr val="000000"/>
                </a:solidFill>
                <a:effectLst/>
              </a:rPr>
              <a:t> </a:t>
            </a:r>
            <a:r>
              <a:rPr lang="en-GB" sz="1600" b="0" i="0" u="none" strike="noStrike" dirty="0" err="1">
                <a:solidFill>
                  <a:srgbClr val="000000"/>
                </a:solidFill>
                <a:effectLst/>
              </a:rPr>
              <a:t>oftast</a:t>
            </a:r>
            <a:r>
              <a:rPr lang="en-GB" sz="1600" b="0" i="0" u="none" strike="noStrike" dirty="0">
                <a:solidFill>
                  <a:srgbClr val="000000"/>
                </a:solidFill>
                <a:effectLst/>
              </a:rPr>
              <a:t> </a:t>
            </a:r>
            <a:r>
              <a:rPr lang="en-GB" sz="1600" b="0" i="0" u="none" strike="noStrike" dirty="0" err="1">
                <a:solidFill>
                  <a:srgbClr val="000000"/>
                </a:solidFill>
                <a:effectLst/>
              </a:rPr>
              <a:t>niður</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gæðum</a:t>
            </a:r>
            <a:r>
              <a:rPr lang="en-GB" sz="1600" b="0" i="0" u="none" strike="noStrike" dirty="0">
                <a:solidFill>
                  <a:srgbClr val="000000"/>
                </a:solidFill>
                <a:effectLst/>
              </a:rPr>
              <a:t> </a:t>
            </a:r>
            <a:r>
              <a:rPr lang="en-GB" sz="1600" b="0" i="0" u="none" strike="noStrike" dirty="0" err="1">
                <a:solidFill>
                  <a:srgbClr val="000000"/>
                </a:solidFill>
                <a:effectLst/>
              </a:rPr>
              <a:t>vinnunnar</a:t>
            </a:r>
            <a:r>
              <a:rPr lang="en-GB" sz="1600" b="0" i="0" u="none" strike="noStrike" dirty="0">
                <a:solidFill>
                  <a:srgbClr val="000000"/>
                </a:solidFill>
                <a:effectLst/>
              </a:rPr>
              <a:t>,  </a:t>
            </a:r>
            <a:r>
              <a:rPr lang="en-GB" sz="1600" b="0" i="0" u="none" strike="noStrike" dirty="0" err="1">
                <a:solidFill>
                  <a:srgbClr val="000000"/>
                </a:solidFill>
                <a:effectLst/>
              </a:rPr>
              <a:t>t.d.</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þurfa</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flýta</a:t>
            </a:r>
            <a:r>
              <a:rPr lang="en-GB" sz="1600" b="0" i="0" u="none" strike="noStrike" dirty="0">
                <a:solidFill>
                  <a:srgbClr val="000000"/>
                </a:solidFill>
                <a:effectLst/>
              </a:rPr>
              <a:t> </a:t>
            </a:r>
            <a:r>
              <a:rPr lang="en-GB" sz="1600" b="0" i="0" u="none" strike="noStrike" dirty="0" err="1">
                <a:solidFill>
                  <a:srgbClr val="000000"/>
                </a:solidFill>
                <a:effectLst/>
              </a:rPr>
              <a:t>sér</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klára</a:t>
            </a:r>
            <a:r>
              <a:rPr lang="en-GB" sz="1600" b="0" i="0" u="none" strike="noStrike" dirty="0">
                <a:solidFill>
                  <a:srgbClr val="000000"/>
                </a:solidFill>
                <a:effectLst/>
              </a:rPr>
              <a:t> </a:t>
            </a:r>
            <a:r>
              <a:rPr lang="en-GB" sz="1600" b="0" i="0" u="none" strike="noStrike" dirty="0" err="1">
                <a:solidFill>
                  <a:srgbClr val="000000"/>
                </a:solidFill>
                <a:effectLst/>
              </a:rPr>
              <a:t>ákveðin</a:t>
            </a:r>
            <a:r>
              <a:rPr lang="en-GB" sz="1600" b="0" i="0" u="none" strike="noStrike" dirty="0">
                <a:solidFill>
                  <a:srgbClr val="000000"/>
                </a:solidFill>
                <a:effectLst/>
              </a:rPr>
              <a:t> </a:t>
            </a:r>
            <a:r>
              <a:rPr lang="en-GB" sz="1600" b="0" i="0" u="none" strike="noStrike" dirty="0" err="1">
                <a:solidFill>
                  <a:srgbClr val="000000"/>
                </a:solidFill>
                <a:effectLst/>
              </a:rPr>
              <a:t>verk</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síðustu</a:t>
            </a:r>
            <a:r>
              <a:rPr lang="en-GB" sz="1600" b="0" i="0" u="none" strike="noStrike" dirty="0">
                <a:solidFill>
                  <a:srgbClr val="000000"/>
                </a:solidFill>
                <a:effectLst/>
              </a:rPr>
              <a:t> </a:t>
            </a:r>
            <a:r>
              <a:rPr lang="en-GB" sz="1600" b="0" i="0" u="none" strike="noStrike" dirty="0" err="1">
                <a:solidFill>
                  <a:srgbClr val="000000"/>
                </a:solidFill>
                <a:effectLst/>
              </a:rPr>
              <a:t>stundu</a:t>
            </a:r>
            <a:r>
              <a:rPr lang="en-GB" sz="1600" b="0" i="0" u="none" strike="noStrike" dirty="0">
                <a:solidFill>
                  <a:srgbClr val="000000"/>
                </a:solidFill>
                <a:effectLst/>
              </a:rPr>
              <a:t>. </a:t>
            </a:r>
            <a:endParaRPr lang="en-GB" sz="1600" dirty="0"/>
          </a:p>
        </p:txBody>
      </p:sp>
      <p:sp>
        <p:nvSpPr>
          <p:cNvPr id="49" name="TextBox 48">
            <a:extLst>
              <a:ext uri="{FF2B5EF4-FFF2-40B4-BE49-F238E27FC236}">
                <a16:creationId xmlns:a16="http://schemas.microsoft.com/office/drawing/2014/main" id="{E4EE490A-E698-C748-551E-B048374B1071}"/>
              </a:ext>
            </a:extLst>
          </p:cNvPr>
          <p:cNvSpPr txBox="1"/>
          <p:nvPr/>
        </p:nvSpPr>
        <p:spPr>
          <a:xfrm>
            <a:off x="6452609" y="4986954"/>
            <a:ext cx="1231677" cy="646331"/>
          </a:xfrm>
          <a:prstGeom prst="rect">
            <a:avLst/>
          </a:prstGeom>
          <a:noFill/>
        </p:spPr>
        <p:txBody>
          <a:bodyPr wrap="square" rtlCol="0">
            <a:spAutoFit/>
          </a:bodyPr>
          <a:lstStyle/>
          <a:p>
            <a:pPr algn="ctr"/>
            <a:r>
              <a:rPr lang="en-GB" b="1" dirty="0" err="1"/>
              <a:t>Lélegt</a:t>
            </a:r>
            <a:r>
              <a:rPr lang="en-GB" b="1" dirty="0"/>
              <a:t> </a:t>
            </a:r>
            <a:r>
              <a:rPr lang="en-GB" b="1" dirty="0" err="1"/>
              <a:t>orðspor</a:t>
            </a:r>
            <a:endParaRPr lang="en-GB" b="1" dirty="0"/>
          </a:p>
        </p:txBody>
      </p:sp>
      <p:sp>
        <p:nvSpPr>
          <p:cNvPr id="50" name="TextBox 49">
            <a:extLst>
              <a:ext uri="{FF2B5EF4-FFF2-40B4-BE49-F238E27FC236}">
                <a16:creationId xmlns:a16="http://schemas.microsoft.com/office/drawing/2014/main" id="{97B33359-494B-0F6D-D6B1-F6D7F2351454}"/>
              </a:ext>
            </a:extLst>
          </p:cNvPr>
          <p:cNvSpPr txBox="1"/>
          <p:nvPr/>
        </p:nvSpPr>
        <p:spPr>
          <a:xfrm>
            <a:off x="7912729" y="4760037"/>
            <a:ext cx="3961872" cy="1569660"/>
          </a:xfrm>
          <a:prstGeom prst="rect">
            <a:avLst/>
          </a:prstGeom>
          <a:noFill/>
        </p:spPr>
        <p:txBody>
          <a:bodyPr wrap="square" rtlCol="0">
            <a:spAutoFit/>
          </a:bodyPr>
          <a:lstStyle/>
          <a:p>
            <a:pPr algn="just"/>
            <a:r>
              <a:rPr lang="en-GB" sz="1600" b="0" i="0" u="none" strike="noStrike" dirty="0" err="1">
                <a:solidFill>
                  <a:srgbClr val="000000"/>
                </a:solidFill>
                <a:effectLst/>
              </a:rPr>
              <a:t>Væntingar</a:t>
            </a:r>
            <a:r>
              <a:rPr lang="en-GB" sz="1600" b="0" i="0" u="none" strike="noStrike" dirty="0">
                <a:solidFill>
                  <a:srgbClr val="000000"/>
                </a:solidFill>
                <a:effectLst/>
              </a:rPr>
              <a:t> </a:t>
            </a:r>
            <a:r>
              <a:rPr lang="en-GB" sz="1600" b="0" i="0" u="none" strike="noStrike" dirty="0" err="1">
                <a:solidFill>
                  <a:srgbClr val="000000"/>
                </a:solidFill>
                <a:effectLst/>
              </a:rPr>
              <a:t>viðskiptavina</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álit</a:t>
            </a:r>
            <a:r>
              <a:rPr lang="en-GB" sz="1600" b="0" i="0" u="none" strike="noStrike" dirty="0">
                <a:solidFill>
                  <a:srgbClr val="000000"/>
                </a:solidFill>
                <a:effectLst/>
              </a:rPr>
              <a:t> </a:t>
            </a:r>
            <a:r>
              <a:rPr lang="en-GB" sz="1600" b="0" i="0" u="none" strike="noStrike" dirty="0" err="1">
                <a:solidFill>
                  <a:srgbClr val="000000"/>
                </a:solidFill>
                <a:effectLst/>
              </a:rPr>
              <a:t>vinnuveitanda</a:t>
            </a:r>
            <a:r>
              <a:rPr lang="en-GB" sz="1600" b="0" i="0" u="none" strike="noStrike" dirty="0">
                <a:solidFill>
                  <a:srgbClr val="000000"/>
                </a:solidFill>
                <a:effectLst/>
              </a:rPr>
              <a:t> </a:t>
            </a:r>
            <a:r>
              <a:rPr lang="en-GB" sz="1600" b="0" i="0" u="none" strike="noStrike" dirty="0" err="1">
                <a:solidFill>
                  <a:srgbClr val="000000"/>
                </a:solidFill>
                <a:effectLst/>
              </a:rPr>
              <a:t>þíns</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þér</a:t>
            </a:r>
            <a:r>
              <a:rPr lang="en-GB" sz="1600" b="0" i="0" u="none" strike="noStrike" dirty="0">
                <a:solidFill>
                  <a:srgbClr val="000000"/>
                </a:solidFill>
                <a:effectLst/>
              </a:rPr>
              <a:t> </a:t>
            </a:r>
            <a:r>
              <a:rPr lang="en-GB" sz="1600" b="0" i="0" u="none" strike="noStrike" dirty="0" err="1">
                <a:solidFill>
                  <a:srgbClr val="000000"/>
                </a:solidFill>
                <a:effectLst/>
              </a:rPr>
              <a:t>verða</a:t>
            </a:r>
            <a:r>
              <a:rPr lang="en-GB" sz="1600" b="0" i="0" u="none" strike="noStrike" dirty="0">
                <a:solidFill>
                  <a:srgbClr val="000000"/>
                </a:solidFill>
                <a:effectLst/>
              </a:rPr>
              <a:t> </a:t>
            </a:r>
            <a:r>
              <a:rPr lang="en-GB" sz="1600" b="0" i="0" u="none" strike="noStrike" dirty="0" err="1">
                <a:solidFill>
                  <a:srgbClr val="000000"/>
                </a:solidFill>
                <a:effectLst/>
              </a:rPr>
              <a:t>fyrir</a:t>
            </a:r>
            <a:r>
              <a:rPr lang="en-GB" sz="1600" b="0" i="0" u="none" strike="noStrike" dirty="0">
                <a:solidFill>
                  <a:srgbClr val="000000"/>
                </a:solidFill>
                <a:effectLst/>
              </a:rPr>
              <a:t> </a:t>
            </a:r>
            <a:r>
              <a:rPr lang="en-GB" sz="1600" b="0" i="0" u="none" strike="noStrike" dirty="0" err="1">
                <a:solidFill>
                  <a:srgbClr val="000000"/>
                </a:solidFill>
                <a:effectLst/>
              </a:rPr>
              <a:t>neikvæðum</a:t>
            </a:r>
            <a:r>
              <a:rPr lang="en-GB" sz="1600" b="0" i="0" u="none" strike="noStrike" dirty="0">
                <a:solidFill>
                  <a:srgbClr val="000000"/>
                </a:solidFill>
                <a:effectLst/>
              </a:rPr>
              <a:t> </a:t>
            </a:r>
            <a:r>
              <a:rPr lang="en-GB" sz="1600" b="0" i="0" u="none" strike="noStrike" dirty="0" err="1">
                <a:solidFill>
                  <a:srgbClr val="000000"/>
                </a:solidFill>
                <a:effectLst/>
              </a:rPr>
              <a:t>áhrifum</a:t>
            </a:r>
            <a:r>
              <a:rPr lang="en-GB" sz="1600" b="0" i="0" u="none" strike="noStrike" dirty="0">
                <a:solidFill>
                  <a:srgbClr val="000000"/>
                </a:solidFill>
                <a:effectLst/>
              </a:rPr>
              <a:t>  </a:t>
            </a:r>
            <a:r>
              <a:rPr lang="en-GB" sz="1600" b="0" i="0" u="none" strike="noStrike" dirty="0" err="1">
                <a:solidFill>
                  <a:srgbClr val="000000"/>
                </a:solidFill>
                <a:effectLst/>
              </a:rPr>
              <a:t>ef</a:t>
            </a:r>
            <a:r>
              <a:rPr lang="en-GB" sz="1600" b="0" i="0" u="none" strike="noStrike" dirty="0">
                <a:solidFill>
                  <a:srgbClr val="000000"/>
                </a:solidFill>
                <a:effectLst/>
              </a:rPr>
              <a:t> </a:t>
            </a:r>
            <a:r>
              <a:rPr lang="en-GB" sz="1600" b="0" i="0" u="none" strike="noStrike" dirty="0" err="1">
                <a:solidFill>
                  <a:srgbClr val="000000"/>
                </a:solidFill>
                <a:effectLst/>
              </a:rPr>
              <a:t>þú</a:t>
            </a:r>
            <a:r>
              <a:rPr lang="en-GB" sz="1600" b="0" i="0" u="none" strike="noStrike" dirty="0">
                <a:solidFill>
                  <a:srgbClr val="000000"/>
                </a:solidFill>
                <a:effectLst/>
              </a:rPr>
              <a:t> </a:t>
            </a:r>
            <a:r>
              <a:rPr lang="en-GB" sz="1600" b="0" i="0" u="none" strike="noStrike" dirty="0" err="1">
                <a:solidFill>
                  <a:srgbClr val="000000"/>
                </a:solidFill>
                <a:effectLst/>
              </a:rPr>
              <a:t>getur</a:t>
            </a:r>
            <a:r>
              <a:rPr lang="en-GB" sz="1600" b="0" i="0" u="none" strike="noStrike" dirty="0">
                <a:solidFill>
                  <a:srgbClr val="000000"/>
                </a:solidFill>
                <a:effectLst/>
              </a:rPr>
              <a:t> ekki </a:t>
            </a:r>
            <a:r>
              <a:rPr lang="en-GB" sz="1600" b="0" i="0" u="none" strike="noStrike" dirty="0" err="1">
                <a:solidFill>
                  <a:srgbClr val="000000"/>
                </a:solidFill>
                <a:effectLst/>
              </a:rPr>
              <a:t>skilað</a:t>
            </a:r>
            <a:r>
              <a:rPr lang="en-GB" sz="1600" b="0" i="0" u="none" strike="noStrike" dirty="0">
                <a:solidFill>
                  <a:srgbClr val="000000"/>
                </a:solidFill>
                <a:effectLst/>
              </a:rPr>
              <a:t> </a:t>
            </a:r>
            <a:r>
              <a:rPr lang="en-GB" sz="1600" b="0" i="0" u="none" strike="noStrike" dirty="0" err="1">
                <a:solidFill>
                  <a:srgbClr val="000000"/>
                </a:solidFill>
                <a:effectLst/>
              </a:rPr>
              <a:t>verkefnum</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réttum</a:t>
            </a:r>
            <a:r>
              <a:rPr lang="en-GB" sz="1600" b="0" i="0" u="none" strike="noStrike" dirty="0">
                <a:solidFill>
                  <a:srgbClr val="000000"/>
                </a:solidFill>
                <a:effectLst/>
              </a:rPr>
              <a:t> </a:t>
            </a:r>
            <a:r>
              <a:rPr lang="en-GB" sz="1600" b="0" i="0" u="none" strike="noStrike" dirty="0" err="1">
                <a:solidFill>
                  <a:srgbClr val="000000"/>
                </a:solidFill>
                <a:effectLst/>
              </a:rPr>
              <a:t>tíma</a:t>
            </a:r>
            <a:r>
              <a:rPr lang="en-GB" sz="1600" b="0" i="0" u="none" strike="noStrike" dirty="0">
                <a:solidFill>
                  <a:srgbClr val="000000"/>
                </a:solidFill>
                <a:effectLst/>
              </a:rPr>
              <a:t>. </a:t>
            </a:r>
            <a:r>
              <a:rPr lang="en-GB" sz="1600" b="0" i="0" u="none" strike="noStrike" dirty="0" err="1">
                <a:solidFill>
                  <a:srgbClr val="000000"/>
                </a:solidFill>
                <a:effectLst/>
              </a:rPr>
              <a:t>Líklegt</a:t>
            </a:r>
            <a:r>
              <a:rPr lang="en-GB" sz="1600" b="0" i="0" u="none" strike="noStrike" dirty="0">
                <a:solidFill>
                  <a:srgbClr val="000000"/>
                </a:solidFill>
                <a:effectLst/>
              </a:rPr>
              <a:t> er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viðskiptavinir</a:t>
            </a:r>
            <a:r>
              <a:rPr lang="en-GB" sz="1600" b="0" i="0" u="none" strike="noStrike" dirty="0">
                <a:solidFill>
                  <a:srgbClr val="000000"/>
                </a:solidFill>
                <a:effectLst/>
              </a:rPr>
              <a:t> </a:t>
            </a:r>
            <a:r>
              <a:rPr lang="en-GB" sz="1600" b="0" i="0" u="none" strike="noStrike" dirty="0" err="1">
                <a:solidFill>
                  <a:srgbClr val="000000"/>
                </a:solidFill>
                <a:effectLst/>
              </a:rPr>
              <a:t>færi</a:t>
            </a:r>
            <a:r>
              <a:rPr lang="en-GB" sz="1600" b="0" i="0" u="none" strike="noStrike" dirty="0">
                <a:solidFill>
                  <a:srgbClr val="000000"/>
                </a:solidFill>
                <a:effectLst/>
              </a:rPr>
              <a:t> </a:t>
            </a:r>
            <a:r>
              <a:rPr lang="en-GB" sz="1600" b="0" i="0" u="none" strike="noStrike" dirty="0" err="1">
                <a:solidFill>
                  <a:srgbClr val="000000"/>
                </a:solidFill>
                <a:effectLst/>
              </a:rPr>
              <a:t>viðskipti</a:t>
            </a:r>
            <a:r>
              <a:rPr lang="en-GB" sz="1600" b="0" i="0" u="none" strike="noStrike" dirty="0">
                <a:solidFill>
                  <a:srgbClr val="000000"/>
                </a:solidFill>
                <a:effectLst/>
              </a:rPr>
              <a:t> </a:t>
            </a:r>
            <a:r>
              <a:rPr lang="en-GB" sz="1600" b="0" i="0" u="none" strike="noStrike" dirty="0" err="1">
                <a:solidFill>
                  <a:srgbClr val="000000"/>
                </a:solidFill>
                <a:effectLst/>
              </a:rPr>
              <a:t>sín</a:t>
            </a:r>
            <a:r>
              <a:rPr lang="en-GB" sz="1600" b="0" i="0" u="none" strike="noStrike" dirty="0">
                <a:solidFill>
                  <a:srgbClr val="000000"/>
                </a:solidFill>
                <a:effectLst/>
              </a:rPr>
              <a:t> </a:t>
            </a:r>
            <a:r>
              <a:rPr lang="en-GB" sz="1600" b="0" i="0" u="none" strike="noStrike" dirty="0" err="1">
                <a:solidFill>
                  <a:srgbClr val="000000"/>
                </a:solidFill>
                <a:effectLst/>
              </a:rPr>
              <a:t>annað</a:t>
            </a:r>
            <a:r>
              <a:rPr lang="en-GB" sz="1600" b="0" i="0" u="none" strike="noStrike" dirty="0">
                <a:solidFill>
                  <a:srgbClr val="000000"/>
                </a:solidFill>
                <a:effectLst/>
              </a:rPr>
              <a:t> </a:t>
            </a:r>
            <a:r>
              <a:rPr lang="en-GB" sz="1600" b="0" i="0" u="none" strike="noStrike" dirty="0" err="1">
                <a:solidFill>
                  <a:srgbClr val="000000"/>
                </a:solidFill>
                <a:effectLst/>
              </a:rPr>
              <a:t>ef</a:t>
            </a:r>
            <a:r>
              <a:rPr lang="en-GB" sz="1600" b="0" i="0" u="none" strike="noStrike" dirty="0">
                <a:solidFill>
                  <a:srgbClr val="000000"/>
                </a:solidFill>
                <a:effectLst/>
              </a:rPr>
              <a:t> </a:t>
            </a:r>
            <a:r>
              <a:rPr lang="en-GB" sz="1600" b="0" i="0" u="none" strike="noStrike" dirty="0" err="1">
                <a:solidFill>
                  <a:srgbClr val="000000"/>
                </a:solidFill>
                <a:effectLst/>
              </a:rPr>
              <a:t>þeir</a:t>
            </a:r>
            <a:r>
              <a:rPr lang="en-GB" sz="1600" b="0" i="0" u="none" strike="noStrike" dirty="0">
                <a:solidFill>
                  <a:srgbClr val="000000"/>
                </a:solidFill>
                <a:effectLst/>
              </a:rPr>
              <a:t> </a:t>
            </a:r>
            <a:r>
              <a:rPr lang="en-GB" sz="1600" b="0" i="0" u="none" strike="noStrike" dirty="0" err="1">
                <a:solidFill>
                  <a:srgbClr val="000000"/>
                </a:solidFill>
                <a:effectLst/>
              </a:rPr>
              <a:t>treysta</a:t>
            </a:r>
            <a:r>
              <a:rPr lang="en-GB" sz="1600" b="0" i="0" u="none" strike="noStrike" dirty="0">
                <a:solidFill>
                  <a:srgbClr val="000000"/>
                </a:solidFill>
                <a:effectLst/>
              </a:rPr>
              <a:t> </a:t>
            </a:r>
            <a:r>
              <a:rPr lang="en-GB" sz="1600" b="0" i="0" u="none" strike="noStrike" dirty="0" err="1">
                <a:solidFill>
                  <a:srgbClr val="000000"/>
                </a:solidFill>
                <a:effectLst/>
              </a:rPr>
              <a:t>þér</a:t>
            </a:r>
            <a:r>
              <a:rPr lang="en-GB" sz="1600" b="0" i="0" u="none" strike="noStrike" dirty="0">
                <a:solidFill>
                  <a:srgbClr val="000000"/>
                </a:solidFill>
                <a:effectLst/>
              </a:rPr>
              <a:t> ekki </a:t>
            </a:r>
            <a:r>
              <a:rPr lang="en-GB" sz="1600" b="0" i="0" u="none" strike="noStrike" dirty="0" err="1">
                <a:solidFill>
                  <a:srgbClr val="000000"/>
                </a:solidFill>
                <a:effectLst/>
              </a:rPr>
              <a:t>til</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klára</a:t>
            </a:r>
            <a:r>
              <a:rPr lang="en-GB" sz="1600" b="0" i="0" u="none" strike="noStrike" dirty="0">
                <a:solidFill>
                  <a:srgbClr val="000000"/>
                </a:solidFill>
                <a:effectLst/>
              </a:rPr>
              <a:t> </a:t>
            </a:r>
            <a:r>
              <a:rPr lang="en-GB" sz="1600" b="0" i="0" u="none" strike="noStrike" dirty="0" err="1">
                <a:solidFill>
                  <a:srgbClr val="000000"/>
                </a:solidFill>
                <a:effectLst/>
              </a:rPr>
              <a:t>verkefni</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réttum</a:t>
            </a:r>
            <a:r>
              <a:rPr lang="en-GB" sz="1600" b="0" i="0" u="none" strike="noStrike" dirty="0">
                <a:solidFill>
                  <a:srgbClr val="000000"/>
                </a:solidFill>
                <a:effectLst/>
              </a:rPr>
              <a:t> </a:t>
            </a:r>
            <a:r>
              <a:rPr lang="en-GB" sz="1600" b="0" i="0" u="none" strike="noStrike" dirty="0" err="1">
                <a:solidFill>
                  <a:srgbClr val="000000"/>
                </a:solidFill>
                <a:effectLst/>
              </a:rPr>
              <a:t>tíma</a:t>
            </a:r>
            <a:r>
              <a:rPr lang="en-GB" sz="1600" b="0" i="0" u="none" strike="noStrike" dirty="0">
                <a:solidFill>
                  <a:srgbClr val="000000"/>
                </a:solidFill>
                <a:effectLst/>
              </a:rPr>
              <a:t>.</a:t>
            </a:r>
            <a:endParaRPr lang="en-GB" sz="1600" dirty="0"/>
          </a:p>
        </p:txBody>
      </p:sp>
      <p:sp>
        <p:nvSpPr>
          <p:cNvPr id="51" name="Arrow: Left-Right 50">
            <a:extLst>
              <a:ext uri="{FF2B5EF4-FFF2-40B4-BE49-F238E27FC236}">
                <a16:creationId xmlns:a16="http://schemas.microsoft.com/office/drawing/2014/main" id="{EC18D36E-0204-832E-5BB9-B9B0F5EF3EFB}"/>
              </a:ext>
            </a:extLst>
          </p:cNvPr>
          <p:cNvSpPr/>
          <p:nvPr/>
        </p:nvSpPr>
        <p:spPr>
          <a:xfrm rot="19748048">
            <a:off x="4868768" y="250992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Arrow: Left-Right 51">
            <a:extLst>
              <a:ext uri="{FF2B5EF4-FFF2-40B4-BE49-F238E27FC236}">
                <a16:creationId xmlns:a16="http://schemas.microsoft.com/office/drawing/2014/main" id="{AC411409-F3DD-0105-6CEF-D971BE4D1A86}"/>
              </a:ext>
            </a:extLst>
          </p:cNvPr>
          <p:cNvSpPr/>
          <p:nvPr/>
        </p:nvSpPr>
        <p:spPr>
          <a:xfrm rot="3079460">
            <a:off x="6612119" y="2615105"/>
            <a:ext cx="585106" cy="412148"/>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Arrow: Left-Right 52">
            <a:extLst>
              <a:ext uri="{FF2B5EF4-FFF2-40B4-BE49-F238E27FC236}">
                <a16:creationId xmlns:a16="http://schemas.microsoft.com/office/drawing/2014/main" id="{9D34829F-DFFF-D64F-389C-FC727B62D8F4}"/>
              </a:ext>
            </a:extLst>
          </p:cNvPr>
          <p:cNvSpPr/>
          <p:nvPr/>
        </p:nvSpPr>
        <p:spPr>
          <a:xfrm rot="17696376">
            <a:off x="7291161" y="4202549"/>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Arrow: Left-Right 53">
            <a:extLst>
              <a:ext uri="{FF2B5EF4-FFF2-40B4-BE49-F238E27FC236}">
                <a16:creationId xmlns:a16="http://schemas.microsoft.com/office/drawing/2014/main" id="{6D044611-43F5-3E2C-0E78-BA6CC7D74D0A}"/>
              </a:ext>
            </a:extLst>
          </p:cNvPr>
          <p:cNvSpPr/>
          <p:nvPr/>
        </p:nvSpPr>
        <p:spPr>
          <a:xfrm>
            <a:off x="5807062" y="5227453"/>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Arrow: Left-Right 54">
            <a:extLst>
              <a:ext uri="{FF2B5EF4-FFF2-40B4-BE49-F238E27FC236}">
                <a16:creationId xmlns:a16="http://schemas.microsoft.com/office/drawing/2014/main" id="{C86E443D-F91A-EFAD-FBE6-2CA13838127E}"/>
              </a:ext>
            </a:extLst>
          </p:cNvPr>
          <p:cNvSpPr/>
          <p:nvPr/>
        </p:nvSpPr>
        <p:spPr>
          <a:xfrm rot="3806662">
            <a:off x="4382042" y="4204088"/>
            <a:ext cx="590162" cy="405832"/>
          </a:xfrm>
          <a:prstGeom prst="leftRightArrow">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Objeto 33">
            <a:extLst>
              <a:ext uri="{FF2B5EF4-FFF2-40B4-BE49-F238E27FC236}">
                <a16:creationId xmlns:a16="http://schemas.microsoft.com/office/drawing/2014/main" id="{A7BFD97F-D702-31CA-56F8-2716EA8829CE}"/>
              </a:ext>
            </a:extLst>
          </p:cNvPr>
          <p:cNvGraphicFramePr>
            <a:graphicFrameLocks noChangeAspect="1"/>
          </p:cNvGraphicFramePr>
          <p:nvPr>
            <p:extLst>
              <p:ext uri="{D42A27DB-BD31-4B8C-83A1-F6EECF244321}">
                <p14:modId xmlns:p14="http://schemas.microsoft.com/office/powerpoint/2010/main" val="426721535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A7BFD97F-D702-31CA-56F8-2716EA8829CE}"/>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765534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DD6B9-6F56-E55D-DBEF-5CE5469AFE83}"/>
              </a:ext>
            </a:extLst>
          </p:cNvPr>
          <p:cNvSpPr txBox="1"/>
          <p:nvPr/>
        </p:nvSpPr>
        <p:spPr>
          <a:xfrm>
            <a:off x="855024" y="395898"/>
            <a:ext cx="8597735" cy="430887"/>
          </a:xfrm>
          <a:prstGeom prst="rect">
            <a:avLst/>
          </a:prstGeom>
          <a:noFill/>
        </p:spPr>
        <p:txBody>
          <a:bodyPr wrap="square" rtlCol="0">
            <a:spAutoFit/>
          </a:bodyPr>
          <a:lstStyle/>
          <a:p>
            <a:r>
              <a:rPr lang="en-GB" sz="2200" b="1" dirty="0" err="1"/>
              <a:t>Teymisvinna</a:t>
            </a:r>
            <a:r>
              <a:rPr lang="en-GB" sz="2200" b="1" dirty="0"/>
              <a:t> </a:t>
            </a:r>
          </a:p>
        </p:txBody>
      </p:sp>
      <p:graphicFrame>
        <p:nvGraphicFramePr>
          <p:cNvPr id="2" name="Objeto 33">
            <a:extLst>
              <a:ext uri="{FF2B5EF4-FFF2-40B4-BE49-F238E27FC236}">
                <a16:creationId xmlns:a16="http://schemas.microsoft.com/office/drawing/2014/main" id="{8DD9E02C-DF70-7BBF-46CE-6820500E72B0}"/>
              </a:ext>
            </a:extLst>
          </p:cNvPr>
          <p:cNvGraphicFramePr>
            <a:graphicFrameLocks noChangeAspect="1"/>
          </p:cNvGraphicFramePr>
          <p:nvPr>
            <p:extLst>
              <p:ext uri="{D42A27DB-BD31-4B8C-83A1-F6EECF244321}">
                <p14:modId xmlns:p14="http://schemas.microsoft.com/office/powerpoint/2010/main" val="1538818394"/>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8DD9E02C-DF70-7BBF-46CE-6820500E72B0}"/>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6EEDCF95-93AA-70BB-FDB0-D1C25DDA96A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113" t="5828" r="3815" b="15445"/>
          <a:stretch/>
        </p:blipFill>
        <p:spPr>
          <a:xfrm>
            <a:off x="4767943" y="2738154"/>
            <a:ext cx="3182587" cy="1497688"/>
          </a:xfrm>
          <a:prstGeom prst="rect">
            <a:avLst/>
          </a:prstGeom>
        </p:spPr>
      </p:pic>
      <p:sp>
        <p:nvSpPr>
          <p:cNvPr id="8" name="TextBox 7">
            <a:extLst>
              <a:ext uri="{FF2B5EF4-FFF2-40B4-BE49-F238E27FC236}">
                <a16:creationId xmlns:a16="http://schemas.microsoft.com/office/drawing/2014/main" id="{F612E434-F782-3A33-605F-DD9F8E81B85D}"/>
              </a:ext>
            </a:extLst>
          </p:cNvPr>
          <p:cNvSpPr txBox="1"/>
          <p:nvPr/>
        </p:nvSpPr>
        <p:spPr>
          <a:xfrm>
            <a:off x="3143993" y="2553488"/>
            <a:ext cx="6097978" cy="369332"/>
          </a:xfrm>
          <a:prstGeom prst="rect">
            <a:avLst/>
          </a:prstGeom>
          <a:noFill/>
        </p:spPr>
        <p:txBody>
          <a:bodyPr wrap="square">
            <a:spAutoFit/>
          </a:bodyPr>
          <a:lstStyle/>
          <a:p>
            <a:pPr algn="ctr"/>
            <a:r>
              <a:rPr lang="en-GB" dirty="0" err="1"/>
              <a:t>Hvað</a:t>
            </a:r>
            <a:r>
              <a:rPr lang="en-GB" dirty="0"/>
              <a:t> er </a:t>
            </a:r>
            <a:r>
              <a:rPr lang="en-GB" dirty="0" err="1"/>
              <a:t>teymisvinna</a:t>
            </a:r>
            <a:r>
              <a:rPr lang="en-GB" dirty="0"/>
              <a:t>? </a:t>
            </a:r>
          </a:p>
        </p:txBody>
      </p:sp>
      <p:sp>
        <p:nvSpPr>
          <p:cNvPr id="9" name="Rectangle 8">
            <a:extLst>
              <a:ext uri="{FF2B5EF4-FFF2-40B4-BE49-F238E27FC236}">
                <a16:creationId xmlns:a16="http://schemas.microsoft.com/office/drawing/2014/main" id="{64037002-5509-0207-783E-B4CBF17E6463}"/>
              </a:ext>
            </a:extLst>
          </p:cNvPr>
          <p:cNvSpPr/>
          <p:nvPr/>
        </p:nvSpPr>
        <p:spPr>
          <a:xfrm>
            <a:off x="1172690" y="1345543"/>
            <a:ext cx="3538846" cy="1328019"/>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a:t>
            </a:r>
            <a:r>
              <a:rPr lang="en-GB" dirty="0" err="1">
                <a:solidFill>
                  <a:schemeClr val="tx1"/>
                </a:solidFill>
              </a:rPr>
              <a:t>Ferli</a:t>
            </a:r>
            <a:r>
              <a:rPr lang="en-GB" dirty="0">
                <a:solidFill>
                  <a:schemeClr val="tx1"/>
                </a:solidFill>
              </a:rPr>
              <a:t> </a:t>
            </a:r>
            <a:r>
              <a:rPr lang="en-GB" dirty="0" err="1">
                <a:solidFill>
                  <a:schemeClr val="tx1"/>
                </a:solidFill>
              </a:rPr>
              <a:t>þess</a:t>
            </a:r>
            <a:r>
              <a:rPr lang="en-GB" dirty="0">
                <a:solidFill>
                  <a:schemeClr val="tx1"/>
                </a:solidFill>
              </a:rPr>
              <a:t> </a:t>
            </a:r>
            <a:r>
              <a:rPr lang="en-GB" dirty="0" err="1">
                <a:solidFill>
                  <a:schemeClr val="tx1"/>
                </a:solidFill>
              </a:rPr>
              <a:t>að</a:t>
            </a:r>
            <a:r>
              <a:rPr lang="en-GB" dirty="0">
                <a:solidFill>
                  <a:schemeClr val="tx1"/>
                </a:solidFill>
              </a:rPr>
              <a:t> vera </a:t>
            </a:r>
            <a:r>
              <a:rPr lang="en-GB" dirty="0" err="1">
                <a:solidFill>
                  <a:schemeClr val="tx1"/>
                </a:solidFill>
              </a:rPr>
              <a:t>í</a:t>
            </a:r>
            <a:r>
              <a:rPr lang="en-GB" dirty="0">
                <a:solidFill>
                  <a:schemeClr val="tx1"/>
                </a:solidFill>
              </a:rPr>
              <a:t> </a:t>
            </a:r>
            <a:r>
              <a:rPr lang="en-GB" dirty="0" err="1">
                <a:solidFill>
                  <a:schemeClr val="tx1"/>
                </a:solidFill>
              </a:rPr>
              <a:t>samvinnu</a:t>
            </a:r>
            <a:r>
              <a:rPr lang="en-GB" dirty="0">
                <a:solidFill>
                  <a:schemeClr val="tx1"/>
                </a:solidFill>
              </a:rPr>
              <a:t> </a:t>
            </a:r>
            <a:r>
              <a:rPr lang="en-GB" dirty="0" err="1">
                <a:solidFill>
                  <a:schemeClr val="tx1"/>
                </a:solidFill>
              </a:rPr>
              <a:t>við</a:t>
            </a:r>
            <a:r>
              <a:rPr lang="en-GB" dirty="0">
                <a:solidFill>
                  <a:schemeClr val="tx1"/>
                </a:solidFill>
              </a:rPr>
              <a:t> </a:t>
            </a:r>
            <a:r>
              <a:rPr lang="en-GB" dirty="0" err="1">
                <a:solidFill>
                  <a:schemeClr val="tx1"/>
                </a:solidFill>
              </a:rPr>
              <a:t>hóp</a:t>
            </a:r>
            <a:r>
              <a:rPr lang="en-GB" dirty="0">
                <a:solidFill>
                  <a:schemeClr val="tx1"/>
                </a:solidFill>
              </a:rPr>
              <a:t> </a:t>
            </a:r>
            <a:r>
              <a:rPr lang="en-GB" dirty="0" err="1">
                <a:solidFill>
                  <a:schemeClr val="tx1"/>
                </a:solidFill>
              </a:rPr>
              <a:t>fólks</a:t>
            </a:r>
            <a:r>
              <a:rPr lang="en-GB" dirty="0">
                <a:solidFill>
                  <a:schemeClr val="tx1"/>
                </a:solidFill>
              </a:rPr>
              <a:t> </a:t>
            </a:r>
            <a:r>
              <a:rPr lang="en-GB" dirty="0" err="1">
                <a:solidFill>
                  <a:schemeClr val="tx1"/>
                </a:solidFill>
              </a:rPr>
              <a:t>við</a:t>
            </a:r>
            <a:r>
              <a:rPr lang="en-GB" dirty="0">
                <a:solidFill>
                  <a:schemeClr val="tx1"/>
                </a:solidFill>
              </a:rPr>
              <a:t> </a:t>
            </a:r>
            <a:r>
              <a:rPr lang="en-GB" dirty="0" err="1">
                <a:solidFill>
                  <a:schemeClr val="tx1"/>
                </a:solidFill>
              </a:rPr>
              <a:t>að</a:t>
            </a:r>
            <a:r>
              <a:rPr lang="en-GB" dirty="0">
                <a:solidFill>
                  <a:schemeClr val="tx1"/>
                </a:solidFill>
              </a:rPr>
              <a:t> </a:t>
            </a:r>
            <a:r>
              <a:rPr lang="en-GB" dirty="0" err="1">
                <a:solidFill>
                  <a:schemeClr val="tx1"/>
                </a:solidFill>
              </a:rPr>
              <a:t>ná</a:t>
            </a:r>
            <a:r>
              <a:rPr lang="en-GB" dirty="0">
                <a:solidFill>
                  <a:schemeClr val="tx1"/>
                </a:solidFill>
              </a:rPr>
              <a:t> </a:t>
            </a:r>
            <a:r>
              <a:rPr lang="en-GB" dirty="0" err="1">
                <a:solidFill>
                  <a:schemeClr val="tx1"/>
                </a:solidFill>
              </a:rPr>
              <a:t>settu</a:t>
            </a:r>
            <a:r>
              <a:rPr lang="en-GB" dirty="0">
                <a:solidFill>
                  <a:schemeClr val="tx1"/>
                </a:solidFill>
              </a:rPr>
              <a:t> </a:t>
            </a:r>
            <a:r>
              <a:rPr lang="en-GB" dirty="0" err="1">
                <a:solidFill>
                  <a:schemeClr val="tx1"/>
                </a:solidFill>
              </a:rPr>
              <a:t>markmiði</a:t>
            </a:r>
            <a:r>
              <a:rPr lang="en-GB" dirty="0">
                <a:solidFill>
                  <a:schemeClr val="tx1"/>
                </a:solidFill>
              </a:rPr>
              <a:t>.“ </a:t>
            </a:r>
          </a:p>
        </p:txBody>
      </p:sp>
      <p:sp>
        <p:nvSpPr>
          <p:cNvPr id="10" name="Rectangle 9">
            <a:extLst>
              <a:ext uri="{FF2B5EF4-FFF2-40B4-BE49-F238E27FC236}">
                <a16:creationId xmlns:a16="http://schemas.microsoft.com/office/drawing/2014/main" id="{F41BB9FD-B3A0-0032-6B90-100BB6DD5426}"/>
              </a:ext>
            </a:extLst>
          </p:cNvPr>
          <p:cNvSpPr/>
          <p:nvPr/>
        </p:nvSpPr>
        <p:spPr>
          <a:xfrm>
            <a:off x="8057408" y="1341984"/>
            <a:ext cx="3538846" cy="1580836"/>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err="1">
                <a:solidFill>
                  <a:srgbClr val="000000"/>
                </a:solidFill>
              </a:rPr>
              <a:t>Teymisvinna</a:t>
            </a:r>
            <a:r>
              <a:rPr lang="en-GB" dirty="0">
                <a:solidFill>
                  <a:srgbClr val="000000"/>
                </a:solidFill>
              </a:rPr>
              <a:t> </a:t>
            </a:r>
            <a:r>
              <a:rPr lang="en-GB" b="0" i="0" u="none" strike="noStrike" dirty="0">
                <a:solidFill>
                  <a:srgbClr val="000000"/>
                </a:solidFill>
                <a:effectLst/>
              </a:rPr>
              <a:t>er oft </a:t>
            </a:r>
            <a:r>
              <a:rPr lang="en-GB" b="0" i="0" u="none" strike="noStrike" dirty="0" err="1">
                <a:solidFill>
                  <a:srgbClr val="000000"/>
                </a:solidFill>
                <a:effectLst/>
              </a:rPr>
              <a:t>nauðsynlegur</a:t>
            </a:r>
            <a:r>
              <a:rPr lang="en-GB" b="0" i="0" u="none" strike="noStrike" dirty="0">
                <a:solidFill>
                  <a:srgbClr val="000000"/>
                </a:solidFill>
                <a:effectLst/>
              </a:rPr>
              <a:t> </a:t>
            </a:r>
            <a:r>
              <a:rPr lang="en-GB" b="0" i="0" u="none" strike="noStrike" dirty="0" err="1">
                <a:solidFill>
                  <a:srgbClr val="000000"/>
                </a:solidFill>
                <a:effectLst/>
              </a:rPr>
              <a:t>þáttur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skipulagsheild</a:t>
            </a:r>
            <a:r>
              <a:rPr lang="en-GB" b="0" i="0" u="none" strike="noStrike" dirty="0">
                <a:solidFill>
                  <a:srgbClr val="000000"/>
                </a:solidFill>
                <a:effectLst/>
              </a:rPr>
              <a:t> </a:t>
            </a:r>
            <a:r>
              <a:rPr lang="en-GB" b="0" i="0" u="none" strike="noStrike" dirty="0" err="1">
                <a:solidFill>
                  <a:srgbClr val="000000"/>
                </a:solidFill>
                <a:effectLst/>
              </a:rPr>
              <a:t>þar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er oft </a:t>
            </a:r>
            <a:r>
              <a:rPr lang="en-GB" b="0" i="0" u="none" strike="noStrike" dirty="0" err="1">
                <a:solidFill>
                  <a:srgbClr val="000000"/>
                </a:solidFill>
                <a:effectLst/>
              </a:rPr>
              <a:t>krafist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samstarfsmenn</a:t>
            </a:r>
            <a:r>
              <a:rPr lang="en-GB" b="0" i="0" u="none" strike="noStrike" dirty="0">
                <a:solidFill>
                  <a:srgbClr val="000000"/>
                </a:solidFill>
                <a:effectLst/>
              </a:rPr>
              <a:t> </a:t>
            </a:r>
            <a:r>
              <a:rPr lang="en-GB" b="0" i="0" u="none" strike="noStrike" dirty="0" err="1">
                <a:solidFill>
                  <a:srgbClr val="000000"/>
                </a:solidFill>
                <a:effectLst/>
              </a:rPr>
              <a:t>vinni</a:t>
            </a:r>
            <a:r>
              <a:rPr lang="en-GB" b="0" i="0" u="none" strike="noStrike" dirty="0">
                <a:solidFill>
                  <a:srgbClr val="000000"/>
                </a:solidFill>
                <a:effectLst/>
              </a:rPr>
              <a:t> </a:t>
            </a:r>
            <a:r>
              <a:rPr lang="en-GB" b="0" i="0" u="none" strike="noStrike" dirty="0" err="1">
                <a:solidFill>
                  <a:srgbClr val="000000"/>
                </a:solidFill>
                <a:effectLst/>
              </a:rPr>
              <a:t>vel</a:t>
            </a:r>
            <a:r>
              <a:rPr lang="en-GB" b="0" i="0" u="none" strike="noStrike" dirty="0">
                <a:solidFill>
                  <a:srgbClr val="000000"/>
                </a:solidFill>
                <a:effectLst/>
              </a:rPr>
              <a:t> saman.</a:t>
            </a:r>
            <a:endParaRPr lang="en-GB" dirty="0">
              <a:highlight>
                <a:srgbClr val="FFFF00"/>
              </a:highlight>
            </a:endParaRPr>
          </a:p>
        </p:txBody>
      </p:sp>
      <p:sp>
        <p:nvSpPr>
          <p:cNvPr id="11" name="Rectangle 10">
            <a:extLst>
              <a:ext uri="{FF2B5EF4-FFF2-40B4-BE49-F238E27FC236}">
                <a16:creationId xmlns:a16="http://schemas.microsoft.com/office/drawing/2014/main" id="{550E782F-327D-F923-8D2B-068178516F83}"/>
              </a:ext>
            </a:extLst>
          </p:cNvPr>
          <p:cNvSpPr/>
          <p:nvPr/>
        </p:nvSpPr>
        <p:spPr>
          <a:xfrm>
            <a:off x="8100454" y="3802566"/>
            <a:ext cx="3641779" cy="1761295"/>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0" i="0" u="none" strike="noStrike" dirty="0" err="1">
                <a:solidFill>
                  <a:srgbClr val="000000"/>
                </a:solidFill>
                <a:effectLst/>
              </a:rPr>
              <a:t>Þrátt</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hvers</a:t>
            </a:r>
            <a:r>
              <a:rPr lang="en-GB" b="0" i="0" u="none" strike="noStrike" dirty="0">
                <a:solidFill>
                  <a:srgbClr val="000000"/>
                </a:solidFill>
                <a:effectLst/>
              </a:rPr>
              <a:t> </a:t>
            </a:r>
            <a:r>
              <a:rPr lang="en-GB" b="0" i="0" u="none" strike="noStrike" dirty="0" err="1">
                <a:solidFill>
                  <a:srgbClr val="000000"/>
                </a:solidFill>
                <a:effectLst/>
              </a:rPr>
              <a:t>kyns</a:t>
            </a:r>
            <a:r>
              <a:rPr lang="en-GB" b="0" i="0" u="none" strike="noStrike" dirty="0">
                <a:solidFill>
                  <a:srgbClr val="000000"/>
                </a:solidFill>
                <a:effectLst/>
              </a:rPr>
              <a:t> </a:t>
            </a:r>
            <a:r>
              <a:rPr lang="en-GB" b="0" i="0" u="none" strike="noStrike" dirty="0" err="1">
                <a:solidFill>
                  <a:srgbClr val="000000"/>
                </a:solidFill>
                <a:effectLst/>
              </a:rPr>
              <a:t>togstreitu</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samskiptum</a:t>
            </a:r>
            <a:r>
              <a:rPr lang="en-GB" b="0" i="0" u="none" strike="noStrike" dirty="0">
                <a:solidFill>
                  <a:srgbClr val="000000"/>
                </a:solidFill>
                <a:effectLst/>
              </a:rPr>
              <a:t> </a:t>
            </a:r>
            <a:r>
              <a:rPr lang="en-GB" dirty="0" err="1">
                <a:solidFill>
                  <a:srgbClr val="000000"/>
                </a:solidFill>
              </a:rPr>
              <a:t>einstaklinga</a:t>
            </a:r>
            <a:r>
              <a:rPr lang="en-GB" dirty="0">
                <a:solidFill>
                  <a:srgbClr val="000000"/>
                </a:solidFill>
              </a:rPr>
              <a:t> </a:t>
            </a:r>
            <a:r>
              <a:rPr lang="en-GB" dirty="0" err="1">
                <a:solidFill>
                  <a:srgbClr val="000000"/>
                </a:solidFill>
              </a:rPr>
              <a:t>þá</a:t>
            </a:r>
            <a:r>
              <a:rPr lang="en-GB" dirty="0">
                <a:solidFill>
                  <a:srgbClr val="000000"/>
                </a:solidFill>
              </a:rPr>
              <a:t> </a:t>
            </a:r>
            <a:r>
              <a:rPr lang="en-GB" dirty="0" err="1">
                <a:solidFill>
                  <a:srgbClr val="000000"/>
                </a:solidFill>
              </a:rPr>
              <a:t>þýðir</a:t>
            </a:r>
            <a:r>
              <a:rPr lang="en-GB" dirty="0">
                <a:solidFill>
                  <a:srgbClr val="000000"/>
                </a:solidFill>
              </a:rPr>
              <a:t> </a:t>
            </a:r>
            <a:r>
              <a:rPr lang="en-GB" dirty="0" err="1">
                <a:solidFill>
                  <a:srgbClr val="000000"/>
                </a:solidFill>
              </a:rPr>
              <a:t>teymisvinna</a:t>
            </a:r>
            <a:r>
              <a:rPr lang="en-GB" dirty="0">
                <a:solidFill>
                  <a:srgbClr val="000000"/>
                </a:solidFill>
              </a:rPr>
              <a:t> </a:t>
            </a:r>
            <a:r>
              <a:rPr lang="en-GB" dirty="0" err="1">
                <a:solidFill>
                  <a:srgbClr val="000000"/>
                </a:solidFill>
              </a:rPr>
              <a:t>það</a:t>
            </a:r>
            <a:r>
              <a:rPr lang="en-GB" dirty="0">
                <a:solidFill>
                  <a:srgbClr val="000000"/>
                </a:solidFill>
              </a:rPr>
              <a:t> </a:t>
            </a:r>
            <a:r>
              <a:rPr lang="en-GB" dirty="0" err="1">
                <a:solidFill>
                  <a:srgbClr val="000000"/>
                </a:solidFill>
              </a:rPr>
              <a:t>að</a:t>
            </a:r>
            <a:r>
              <a:rPr lang="en-GB" dirty="0">
                <a:solidFill>
                  <a:srgbClr val="000000"/>
                </a:solidFill>
              </a:rPr>
              <a:t> </a:t>
            </a:r>
            <a:r>
              <a:rPr lang="en-GB" dirty="0" err="1">
                <a:solidFill>
                  <a:srgbClr val="000000"/>
                </a:solidFill>
              </a:rPr>
              <a:t>allir</a:t>
            </a:r>
            <a:r>
              <a:rPr lang="en-GB" dirty="0">
                <a:solidFill>
                  <a:srgbClr val="000000"/>
                </a:solidFill>
              </a:rPr>
              <a:t> </a:t>
            </a:r>
            <a:r>
              <a:rPr lang="en-GB" dirty="0" err="1">
                <a:solidFill>
                  <a:srgbClr val="000000"/>
                </a:solidFill>
              </a:rPr>
              <a:t>muni</a:t>
            </a:r>
            <a:r>
              <a:rPr lang="en-GB" dirty="0">
                <a:solidFill>
                  <a:srgbClr val="000000"/>
                </a:solidFill>
              </a:rPr>
              <a:t> </a:t>
            </a:r>
            <a:r>
              <a:rPr lang="en-GB" b="0" i="0" u="none" strike="noStrike" dirty="0" err="1">
                <a:solidFill>
                  <a:srgbClr val="000000"/>
                </a:solidFill>
                <a:effectLst/>
              </a:rPr>
              <a:t>leggja</a:t>
            </a:r>
            <a:r>
              <a:rPr lang="en-GB" b="0" i="0" u="none" strike="noStrike" dirty="0">
                <a:solidFill>
                  <a:srgbClr val="000000"/>
                </a:solidFill>
                <a:effectLst/>
              </a:rPr>
              <a:t> sig </a:t>
            </a:r>
            <a:r>
              <a:rPr lang="en-GB" b="0" i="0" u="none" strike="noStrike" dirty="0" err="1">
                <a:solidFill>
                  <a:srgbClr val="000000"/>
                </a:solidFill>
                <a:effectLst/>
              </a:rPr>
              <a:t>fram</a:t>
            </a:r>
            <a:r>
              <a:rPr lang="en-GB" b="0" i="0" u="none" strike="noStrike" dirty="0">
                <a:solidFill>
                  <a:srgbClr val="000000"/>
                </a:solidFill>
                <a:effectLst/>
              </a:rPr>
              <a:t> um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saman, </a:t>
            </a:r>
            <a:r>
              <a:rPr lang="en-GB" b="0" i="0" u="none" strike="noStrike" dirty="0" err="1">
                <a:solidFill>
                  <a:srgbClr val="000000"/>
                </a:solidFill>
                <a:effectLst/>
              </a:rPr>
              <a:t>nýta</a:t>
            </a:r>
            <a:r>
              <a:rPr lang="en-GB" b="0" i="0" u="none" strike="noStrike" dirty="0">
                <a:solidFill>
                  <a:srgbClr val="000000"/>
                </a:solidFill>
                <a:effectLst/>
              </a:rPr>
              <a:t> </a:t>
            </a:r>
            <a:r>
              <a:rPr lang="en-GB" b="0" i="0" u="none" strike="noStrike" dirty="0" err="1">
                <a:solidFill>
                  <a:srgbClr val="000000"/>
                </a:solidFill>
                <a:effectLst/>
              </a:rPr>
              <a:t>einstaka</a:t>
            </a:r>
            <a:r>
              <a:rPr lang="en-GB" b="0" i="0" u="none" strike="noStrike" dirty="0">
                <a:solidFill>
                  <a:srgbClr val="000000"/>
                </a:solidFill>
                <a:effectLst/>
              </a:rPr>
              <a:t> </a:t>
            </a:r>
            <a:r>
              <a:rPr lang="en-GB" b="0" i="0" u="none" strike="noStrike" dirty="0" err="1">
                <a:solidFill>
                  <a:srgbClr val="000000"/>
                </a:solidFill>
                <a:effectLst/>
              </a:rPr>
              <a:t>styrkleika</a:t>
            </a:r>
            <a:r>
              <a:rPr lang="en-GB" b="0" i="0" u="none" strike="noStrike" dirty="0">
                <a:solidFill>
                  <a:srgbClr val="000000"/>
                </a:solidFill>
                <a:effectLst/>
              </a:rPr>
              <a:t> </a:t>
            </a:r>
            <a:r>
              <a:rPr lang="en-GB" b="0" i="0" u="none" strike="noStrike" dirty="0" err="1">
                <a:solidFill>
                  <a:srgbClr val="000000"/>
                </a:solidFill>
                <a:effectLst/>
              </a:rPr>
              <a:t>sína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veita</a:t>
            </a:r>
            <a:r>
              <a:rPr lang="en-GB" b="0" i="0" u="none" strike="noStrike" dirty="0">
                <a:solidFill>
                  <a:srgbClr val="000000"/>
                </a:solidFill>
                <a:effectLst/>
              </a:rPr>
              <a:t> </a:t>
            </a:r>
            <a:r>
              <a:rPr lang="en-GB" b="0" i="0" u="none" strike="noStrike" dirty="0" err="1">
                <a:solidFill>
                  <a:srgbClr val="000000"/>
                </a:solidFill>
                <a:effectLst/>
              </a:rPr>
              <a:t>uppbyggilega</a:t>
            </a:r>
            <a:r>
              <a:rPr lang="en-GB" b="0" i="0" u="none" strike="noStrike" dirty="0">
                <a:solidFill>
                  <a:srgbClr val="000000"/>
                </a:solidFill>
                <a:effectLst/>
              </a:rPr>
              <a:t> </a:t>
            </a:r>
            <a:r>
              <a:rPr lang="en-GB" b="0" i="0" u="none" strike="noStrike" dirty="0" err="1">
                <a:solidFill>
                  <a:srgbClr val="000000"/>
                </a:solidFill>
                <a:effectLst/>
              </a:rPr>
              <a:t>gagnrýni</a:t>
            </a:r>
            <a:r>
              <a:rPr lang="en-GB" b="0" i="0" u="none" strike="noStrike" dirty="0">
                <a:solidFill>
                  <a:srgbClr val="000000"/>
                </a:solidFill>
                <a:effectLst/>
              </a:rPr>
              <a:t>. </a:t>
            </a:r>
            <a:endParaRPr lang="en-GB" dirty="0"/>
          </a:p>
        </p:txBody>
      </p:sp>
      <p:sp>
        <p:nvSpPr>
          <p:cNvPr id="12" name="Rectangle 11">
            <a:extLst>
              <a:ext uri="{FF2B5EF4-FFF2-40B4-BE49-F238E27FC236}">
                <a16:creationId xmlns:a16="http://schemas.microsoft.com/office/drawing/2014/main" id="{27861449-82E4-5D27-853E-5B79161FD0B0}"/>
              </a:ext>
            </a:extLst>
          </p:cNvPr>
          <p:cNvSpPr/>
          <p:nvPr/>
        </p:nvSpPr>
        <p:spPr>
          <a:xfrm>
            <a:off x="1055422" y="3561652"/>
            <a:ext cx="3538846" cy="2656038"/>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sín</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teymið</a:t>
            </a:r>
            <a:r>
              <a:rPr lang="en-GB" b="0" i="0" u="none" strike="noStrike" dirty="0">
                <a:solidFill>
                  <a:srgbClr val="000000"/>
                </a:solidFill>
                <a:effectLst/>
              </a:rPr>
              <a:t> </a:t>
            </a:r>
            <a:r>
              <a:rPr lang="en-GB" b="0" i="0" u="none" strike="noStrike" dirty="0" err="1">
                <a:solidFill>
                  <a:srgbClr val="000000"/>
                </a:solidFill>
                <a:effectLst/>
              </a:rPr>
              <a:t>allt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saman. </a:t>
            </a:r>
            <a:r>
              <a:rPr lang="en-GB" b="0" i="0" u="none" strike="noStrike" dirty="0" err="1">
                <a:solidFill>
                  <a:srgbClr val="000000"/>
                </a:solidFill>
                <a:effectLst/>
              </a:rPr>
              <a:t>Enginn</a:t>
            </a:r>
            <a:r>
              <a:rPr lang="en-GB" b="0" i="0" u="none" strike="noStrike" dirty="0">
                <a:solidFill>
                  <a:srgbClr val="000000"/>
                </a:solidFill>
                <a:effectLst/>
              </a:rPr>
              <a:t> </a:t>
            </a:r>
            <a:r>
              <a:rPr lang="en-GB" b="0" i="0" u="none" strike="noStrike" dirty="0" err="1">
                <a:solidFill>
                  <a:srgbClr val="000000"/>
                </a:solidFill>
                <a:effectLst/>
              </a:rPr>
              <a:t>hefur</a:t>
            </a:r>
            <a:r>
              <a:rPr lang="en-GB" b="0" i="0" u="none" strike="noStrike" dirty="0">
                <a:solidFill>
                  <a:srgbClr val="000000"/>
                </a:solidFill>
                <a:effectLst/>
              </a:rPr>
              <a:t> </a:t>
            </a:r>
            <a:r>
              <a:rPr lang="en-GB" b="0" i="0" u="none" strike="noStrike" dirty="0" err="1">
                <a:solidFill>
                  <a:srgbClr val="000000"/>
                </a:solidFill>
                <a:effectLst/>
              </a:rPr>
              <a:t>efni</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sitja</a:t>
            </a:r>
            <a:r>
              <a:rPr lang="en-GB" b="0" i="0" u="none" strike="noStrike" dirty="0">
                <a:solidFill>
                  <a:srgbClr val="000000"/>
                </a:solidFill>
                <a:effectLst/>
              </a:rPr>
              <a:t> </a:t>
            </a:r>
            <a:r>
              <a:rPr lang="en-GB" b="0" i="0" u="none" strike="noStrike" dirty="0" err="1">
                <a:solidFill>
                  <a:srgbClr val="000000"/>
                </a:solidFill>
                <a:effectLst/>
              </a:rPr>
              <a:t>hjá</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bíða</a:t>
            </a:r>
            <a:r>
              <a:rPr lang="en-GB" b="0" i="0" u="none" strike="noStrike" dirty="0">
                <a:solidFill>
                  <a:srgbClr val="000000"/>
                </a:solidFill>
                <a:effectLst/>
              </a:rPr>
              <a:t> </a:t>
            </a:r>
            <a:r>
              <a:rPr lang="en-GB" b="0" i="0" u="none" strike="noStrike" dirty="0" err="1">
                <a:solidFill>
                  <a:srgbClr val="000000"/>
                </a:solidFill>
                <a:effectLst/>
              </a:rPr>
              <a:t>eftir</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aðrir</a:t>
            </a:r>
            <a:r>
              <a:rPr lang="en-GB" b="0" i="0" u="none" strike="noStrike" dirty="0">
                <a:solidFill>
                  <a:srgbClr val="000000"/>
                </a:solidFill>
                <a:effectLst/>
              </a:rPr>
              <a:t> </a:t>
            </a:r>
            <a:r>
              <a:rPr lang="en-GB" b="0" i="0" u="none" strike="noStrike" dirty="0" err="1">
                <a:solidFill>
                  <a:srgbClr val="000000"/>
                </a:solidFill>
                <a:effectLst/>
              </a:rPr>
              <a:t>vinni</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sína</a:t>
            </a:r>
            <a:r>
              <a:rPr lang="en-GB" b="0" i="0" u="none" strike="noStrike" dirty="0">
                <a:solidFill>
                  <a:srgbClr val="000000"/>
                </a:solidFill>
                <a:effectLst/>
              </a:rPr>
              <a:t> </a:t>
            </a:r>
            <a:r>
              <a:rPr lang="en-GB" b="0" i="0" u="none" strike="noStrike" dirty="0" err="1">
                <a:solidFill>
                  <a:srgbClr val="000000"/>
                </a:solidFill>
                <a:effectLst/>
              </a:rPr>
              <a:t>hönd</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veg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vandamál</a:t>
            </a:r>
            <a:r>
              <a:rPr lang="en-GB" b="0" i="0" u="none" strike="noStrike" dirty="0">
                <a:solidFill>
                  <a:srgbClr val="000000"/>
                </a:solidFill>
                <a:effectLst/>
              </a:rPr>
              <a:t> </a:t>
            </a:r>
            <a:r>
              <a:rPr lang="en-GB" b="0" i="0" u="none" strike="noStrike" dirty="0" err="1">
                <a:solidFill>
                  <a:srgbClr val="000000"/>
                </a:solidFill>
                <a:effectLst/>
              </a:rPr>
              <a:t>þurfa</a:t>
            </a:r>
            <a:r>
              <a:rPr lang="en-GB" b="0" i="0" u="none" strike="noStrike" dirty="0">
                <a:solidFill>
                  <a:srgbClr val="000000"/>
                </a:solidFill>
                <a:effectLst/>
              </a:rPr>
              <a:t> </a:t>
            </a:r>
            <a:r>
              <a:rPr lang="en-GB" b="0" i="0" u="none" strike="noStrike" dirty="0" err="1">
                <a:solidFill>
                  <a:srgbClr val="000000"/>
                </a:solidFill>
                <a:effectLst/>
              </a:rPr>
              <a:t>þeir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mynda</a:t>
            </a:r>
            <a:r>
              <a:rPr lang="en-GB" b="0" i="0" u="none" strike="noStrike" dirty="0">
                <a:solidFill>
                  <a:srgbClr val="000000"/>
                </a:solidFill>
                <a:effectLst/>
              </a:rPr>
              <a:t> </a:t>
            </a:r>
            <a:r>
              <a:rPr lang="en-GB" b="0" i="0" u="none" strike="noStrike" dirty="0" err="1">
                <a:solidFill>
                  <a:srgbClr val="000000"/>
                </a:solidFill>
                <a:effectLst/>
              </a:rPr>
              <a:t>teymið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helga</a:t>
            </a:r>
            <a:r>
              <a:rPr lang="en-GB" b="0" i="0" u="none" strike="noStrike" dirty="0">
                <a:solidFill>
                  <a:srgbClr val="000000"/>
                </a:solidFill>
                <a:effectLst/>
              </a:rPr>
              <a:t> sig </a:t>
            </a:r>
            <a:r>
              <a:rPr lang="en-GB" b="0" i="0" u="none" strike="noStrike" dirty="0" err="1">
                <a:solidFill>
                  <a:srgbClr val="000000"/>
                </a:solidFill>
                <a:effectLst/>
              </a:rPr>
              <a:t>bæði</a:t>
            </a:r>
            <a:r>
              <a:rPr lang="en-GB" b="0" i="0" u="none" strike="noStrike" dirty="0">
                <a:solidFill>
                  <a:srgbClr val="000000"/>
                </a:solidFill>
                <a:effectLst/>
              </a:rPr>
              <a:t> </a:t>
            </a:r>
            <a:r>
              <a:rPr lang="en-GB" b="0" i="0" u="none" strike="noStrike" dirty="0" err="1">
                <a:solidFill>
                  <a:srgbClr val="000000"/>
                </a:solidFill>
                <a:effectLst/>
              </a:rPr>
              <a:t>hópnum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skipulagsheildinni</a:t>
            </a:r>
            <a:r>
              <a:rPr lang="en-GB" b="0" i="0" u="none" strike="noStrike" dirty="0">
                <a:solidFill>
                  <a:srgbClr val="000000"/>
                </a:solidFill>
                <a:effectLst/>
              </a:rPr>
              <a:t>. </a:t>
            </a:r>
            <a:endParaRPr lang="en-GB" dirty="0"/>
          </a:p>
        </p:txBody>
      </p:sp>
    </p:spTree>
    <p:extLst>
      <p:ext uri="{BB962C8B-B14F-4D97-AF65-F5344CB8AC3E}">
        <p14:creationId xmlns:p14="http://schemas.microsoft.com/office/powerpoint/2010/main" val="332138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02964E-8215-F05C-930C-7E660B0F3281}"/>
              </a:ext>
            </a:extLst>
          </p:cNvPr>
          <p:cNvSpPr txBox="1"/>
          <p:nvPr/>
        </p:nvSpPr>
        <p:spPr>
          <a:xfrm>
            <a:off x="878775" y="983632"/>
            <a:ext cx="10937173" cy="2308324"/>
          </a:xfrm>
          <a:prstGeom prst="rect">
            <a:avLst/>
          </a:prstGeom>
          <a:noFill/>
        </p:spPr>
        <p:txBody>
          <a:bodyPr wrap="square" rtlCol="0">
            <a:spAutoFit/>
          </a:bodyPr>
          <a:lstStyle/>
          <a:p>
            <a:pPr algn="l"/>
            <a:r>
              <a:rPr lang="en-GB" b="0" i="0" u="none" strike="noStrike" dirty="0" err="1">
                <a:solidFill>
                  <a:srgbClr val="000000"/>
                </a:solidFill>
                <a:effectLst/>
              </a:rPr>
              <a:t>Teymisvinna</a:t>
            </a:r>
            <a:r>
              <a:rPr lang="en-GB" b="0" i="0" u="none" strike="noStrike" dirty="0">
                <a:solidFill>
                  <a:srgbClr val="000000"/>
                </a:solidFill>
                <a:effectLst/>
              </a:rPr>
              <a:t> er </a:t>
            </a:r>
            <a:r>
              <a:rPr lang="en-GB" b="0" i="0" u="none" strike="noStrike" dirty="0" err="1">
                <a:solidFill>
                  <a:srgbClr val="000000"/>
                </a:solidFill>
                <a:effectLst/>
              </a:rPr>
              <a:t>mikilvæg</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öllum</a:t>
            </a:r>
            <a:r>
              <a:rPr lang="en-GB" b="0" i="0" u="none" strike="noStrike" dirty="0">
                <a:solidFill>
                  <a:srgbClr val="000000"/>
                </a:solidFill>
                <a:effectLst/>
              </a:rPr>
              <a:t> </a:t>
            </a:r>
            <a:r>
              <a:rPr lang="en-GB" b="0" i="0" u="none" strike="noStrike" dirty="0" err="1">
                <a:solidFill>
                  <a:srgbClr val="000000"/>
                </a:solidFill>
                <a:effectLst/>
              </a:rPr>
              <a:t>vinnustöðum</a:t>
            </a:r>
            <a:r>
              <a:rPr lang="en-GB" b="0" i="0" u="none" strike="noStrike" dirty="0">
                <a:solidFill>
                  <a:srgbClr val="000000"/>
                </a:solidFill>
                <a:effectLst/>
              </a:rPr>
              <a:t>. </a:t>
            </a:r>
            <a:r>
              <a:rPr lang="en-GB" dirty="0" err="1">
                <a:solidFill>
                  <a:srgbClr val="000000"/>
                </a:solidFill>
              </a:rPr>
              <a:t>Hún</a:t>
            </a:r>
            <a:r>
              <a:rPr lang="en-GB" dirty="0">
                <a:solidFill>
                  <a:srgbClr val="000000"/>
                </a:solidFill>
              </a:rPr>
              <a:t> er </a:t>
            </a:r>
            <a:r>
              <a:rPr lang="en-GB" dirty="0" err="1">
                <a:solidFill>
                  <a:srgbClr val="000000"/>
                </a:solidFill>
              </a:rPr>
              <a:t>mikilvæg</a:t>
            </a:r>
            <a:r>
              <a:rPr lang="en-GB" dirty="0">
                <a:solidFill>
                  <a:srgbClr val="000000"/>
                </a:solidFill>
              </a:rPr>
              <a:t> </a:t>
            </a:r>
            <a:r>
              <a:rPr lang="en-GB" dirty="0" err="1">
                <a:solidFill>
                  <a:srgbClr val="000000"/>
                </a:solidFill>
              </a:rPr>
              <a:t>hvort</a:t>
            </a:r>
            <a:r>
              <a:rPr lang="en-GB" dirty="0">
                <a:solidFill>
                  <a:srgbClr val="000000"/>
                </a:solidFill>
              </a:rPr>
              <a:t> </a:t>
            </a:r>
            <a:r>
              <a:rPr lang="en-GB" dirty="0" err="1">
                <a:solidFill>
                  <a:srgbClr val="000000"/>
                </a:solidFill>
              </a:rPr>
              <a:t>sem</a:t>
            </a:r>
            <a:r>
              <a:rPr lang="en-GB" dirty="0">
                <a:solidFill>
                  <a:srgbClr val="000000"/>
                </a:solidFill>
              </a:rPr>
              <a:t> um er </a:t>
            </a:r>
            <a:r>
              <a:rPr lang="en-GB" dirty="0" err="1">
                <a:solidFill>
                  <a:srgbClr val="000000"/>
                </a:solidFill>
              </a:rPr>
              <a:t>að</a:t>
            </a:r>
            <a:r>
              <a:rPr lang="en-GB" dirty="0">
                <a:solidFill>
                  <a:srgbClr val="000000"/>
                </a:solidFill>
              </a:rPr>
              <a:t> </a:t>
            </a:r>
            <a:r>
              <a:rPr lang="en-GB" dirty="0" err="1">
                <a:solidFill>
                  <a:srgbClr val="000000"/>
                </a:solidFill>
              </a:rPr>
              <a:t>ræða</a:t>
            </a:r>
            <a:r>
              <a:rPr lang="en-GB" dirty="0">
                <a:solidFill>
                  <a:srgbClr val="000000"/>
                </a:solidFill>
              </a:rPr>
              <a:t> </a:t>
            </a:r>
            <a:r>
              <a:rPr lang="en-GB" dirty="0" err="1">
                <a:solidFill>
                  <a:srgbClr val="000000"/>
                </a:solidFill>
              </a:rPr>
              <a:t>staðvinnu</a:t>
            </a:r>
            <a:r>
              <a:rPr lang="en-GB" dirty="0">
                <a:solidFill>
                  <a:srgbClr val="000000"/>
                </a:solidFill>
              </a:rPr>
              <a:t>, </a:t>
            </a:r>
            <a:r>
              <a:rPr lang="en-GB" dirty="0" err="1">
                <a:solidFill>
                  <a:srgbClr val="000000"/>
                </a:solidFill>
              </a:rPr>
              <a:t>fjarvinnu</a:t>
            </a:r>
            <a:r>
              <a:rPr lang="en-GB" dirty="0">
                <a:solidFill>
                  <a:srgbClr val="000000"/>
                </a:solidFill>
              </a:rPr>
              <a:t> </a:t>
            </a:r>
            <a:r>
              <a:rPr lang="en-GB" dirty="0" err="1">
                <a:solidFill>
                  <a:srgbClr val="000000"/>
                </a:solidFill>
              </a:rPr>
              <a:t>eða</a:t>
            </a:r>
            <a:r>
              <a:rPr lang="en-GB" dirty="0">
                <a:solidFill>
                  <a:srgbClr val="000000"/>
                </a:solidFill>
              </a:rPr>
              <a:t> </a:t>
            </a:r>
            <a:r>
              <a:rPr lang="en-GB" dirty="0" err="1">
                <a:solidFill>
                  <a:srgbClr val="000000"/>
                </a:solidFill>
              </a:rPr>
              <a:t>blöndu</a:t>
            </a:r>
            <a:r>
              <a:rPr lang="en-GB" dirty="0">
                <a:solidFill>
                  <a:srgbClr val="000000"/>
                </a:solidFill>
              </a:rPr>
              <a:t> </a:t>
            </a:r>
            <a:r>
              <a:rPr lang="en-GB" dirty="0" err="1">
                <a:solidFill>
                  <a:srgbClr val="000000"/>
                </a:solidFill>
              </a:rPr>
              <a:t>af</a:t>
            </a:r>
            <a:r>
              <a:rPr lang="en-GB" dirty="0">
                <a:solidFill>
                  <a:srgbClr val="000000"/>
                </a:solidFill>
              </a:rPr>
              <a:t> </a:t>
            </a:r>
            <a:r>
              <a:rPr lang="en-GB" dirty="0" err="1">
                <a:solidFill>
                  <a:srgbClr val="000000"/>
                </a:solidFill>
              </a:rPr>
              <a:t>stað</a:t>
            </a:r>
            <a:r>
              <a:rPr lang="en-GB" dirty="0">
                <a:solidFill>
                  <a:srgbClr val="000000"/>
                </a:solidFill>
              </a:rPr>
              <a:t>- </a:t>
            </a:r>
            <a:r>
              <a:rPr lang="en-GB" dirty="0" err="1">
                <a:solidFill>
                  <a:srgbClr val="000000"/>
                </a:solidFill>
              </a:rPr>
              <a:t>og</a:t>
            </a:r>
            <a:r>
              <a:rPr lang="en-GB" dirty="0">
                <a:solidFill>
                  <a:srgbClr val="000000"/>
                </a:solidFill>
              </a:rPr>
              <a:t> </a:t>
            </a:r>
            <a:r>
              <a:rPr lang="en-GB" dirty="0" err="1">
                <a:solidFill>
                  <a:srgbClr val="000000"/>
                </a:solidFill>
              </a:rPr>
              <a:t>fjarvinnu</a:t>
            </a:r>
            <a:r>
              <a:rPr lang="en-GB" b="0" i="0" u="none" strike="noStrike" dirty="0">
                <a:solidFill>
                  <a:srgbClr val="000000"/>
                </a:solidFill>
                <a:effectLst/>
              </a:rPr>
              <a:t>. </a:t>
            </a:r>
            <a:r>
              <a:rPr lang="en-GB" b="0" i="0" u="none" strike="noStrike" dirty="0" err="1">
                <a:solidFill>
                  <a:srgbClr val="000000"/>
                </a:solidFill>
                <a:effectLst/>
              </a:rPr>
              <a:t>Samvinna</a:t>
            </a:r>
            <a:r>
              <a:rPr lang="en-GB" b="0" i="0" u="none" strike="noStrike" dirty="0">
                <a:solidFill>
                  <a:srgbClr val="000000"/>
                </a:solidFill>
                <a:effectLst/>
              </a:rPr>
              <a:t> er eina </a:t>
            </a:r>
            <a:r>
              <a:rPr lang="en-GB" b="0" i="0" u="none" strike="noStrike" dirty="0" err="1">
                <a:solidFill>
                  <a:srgbClr val="000000"/>
                </a:solidFill>
                <a:effectLst/>
              </a:rPr>
              <a:t>leiðin</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sameiginlegum</a:t>
            </a:r>
            <a:r>
              <a:rPr lang="en-GB" b="0" i="0" u="none" strike="noStrike" dirty="0">
                <a:solidFill>
                  <a:srgbClr val="000000"/>
                </a:solidFill>
                <a:effectLst/>
              </a:rPr>
              <a:t> </a:t>
            </a:r>
            <a:r>
              <a:rPr lang="en-GB" b="0" i="0" u="none" strike="noStrike" dirty="0" err="1">
                <a:solidFill>
                  <a:srgbClr val="000000"/>
                </a:solidFill>
                <a:effectLst/>
              </a:rPr>
              <a:t>markmiðum</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0" i="0" u="none" strike="noStrike" dirty="0" err="1">
                <a:solidFill>
                  <a:srgbClr val="000000"/>
                </a:solidFill>
                <a:effectLst/>
              </a:rPr>
              <a:t>Teymisvinna</a:t>
            </a:r>
            <a:r>
              <a:rPr lang="en-GB" b="0" i="0" u="none" strike="noStrike" dirty="0">
                <a:solidFill>
                  <a:srgbClr val="000000"/>
                </a:solidFill>
                <a:effectLst/>
              </a:rPr>
              <a:t> </a:t>
            </a:r>
            <a:r>
              <a:rPr lang="en-GB" b="0" i="0" u="none" strike="noStrike" dirty="0" err="1">
                <a:solidFill>
                  <a:srgbClr val="000000"/>
                </a:solidFill>
                <a:effectLst/>
              </a:rPr>
              <a:t>eykur</a:t>
            </a:r>
            <a:r>
              <a:rPr lang="en-GB" b="0" i="0" u="none" strike="noStrike" dirty="0">
                <a:solidFill>
                  <a:srgbClr val="000000"/>
                </a:solidFill>
                <a:effectLst/>
              </a:rPr>
              <a:t> ekki </a:t>
            </a:r>
            <a:r>
              <a:rPr lang="en-GB" b="0" i="0" u="none" strike="noStrike" dirty="0" err="1">
                <a:solidFill>
                  <a:srgbClr val="000000"/>
                </a:solidFill>
                <a:effectLst/>
              </a:rPr>
              <a:t>einungis</a:t>
            </a:r>
            <a:r>
              <a:rPr lang="en-GB" b="0" i="0" u="none" strike="noStrike" dirty="0">
                <a:solidFill>
                  <a:srgbClr val="000000"/>
                </a:solidFill>
                <a:effectLst/>
              </a:rPr>
              <a:t> </a:t>
            </a:r>
            <a:r>
              <a:rPr lang="en-GB" b="0" i="0" u="none" strike="noStrike" dirty="0" err="1">
                <a:solidFill>
                  <a:srgbClr val="000000"/>
                </a:solidFill>
                <a:effectLst/>
              </a:rPr>
              <a:t>afköst</a:t>
            </a:r>
            <a:r>
              <a:rPr lang="en-GB" b="0" i="0" u="none" strike="noStrike" dirty="0">
                <a:solidFill>
                  <a:srgbClr val="000000"/>
                </a:solidFill>
                <a:effectLst/>
              </a:rPr>
              <a:t> </a:t>
            </a:r>
            <a:r>
              <a:rPr lang="en-GB" b="0" i="0" u="none" strike="noStrike" dirty="0" err="1">
                <a:solidFill>
                  <a:srgbClr val="000000"/>
                </a:solidFill>
                <a:effectLst/>
              </a:rPr>
              <a:t>heldur</a:t>
            </a:r>
            <a:r>
              <a:rPr lang="en-GB" b="0" i="0" u="none" strike="noStrike" dirty="0">
                <a:solidFill>
                  <a:srgbClr val="000000"/>
                </a:solidFill>
                <a:effectLst/>
              </a:rPr>
              <a:t> </a:t>
            </a:r>
            <a:r>
              <a:rPr lang="en-GB" b="0" i="0" u="none" strike="noStrike" dirty="0" err="1">
                <a:solidFill>
                  <a:srgbClr val="000000"/>
                </a:solidFill>
                <a:effectLst/>
              </a:rPr>
              <a:t>skiptir</a:t>
            </a:r>
            <a:r>
              <a:rPr lang="en-GB" b="0" i="0" u="none" strike="noStrike" dirty="0">
                <a:solidFill>
                  <a:srgbClr val="000000"/>
                </a:solidFill>
                <a:effectLst/>
              </a:rPr>
              <a:t> </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líka</a:t>
            </a:r>
            <a:r>
              <a:rPr lang="en-GB" b="0" i="0" u="none" strike="noStrike" dirty="0">
                <a:solidFill>
                  <a:srgbClr val="000000"/>
                </a:solidFill>
                <a:effectLst/>
              </a:rPr>
              <a:t> </a:t>
            </a:r>
            <a:r>
              <a:rPr lang="en-GB" b="0" i="0" u="none" strike="noStrike" dirty="0" err="1">
                <a:solidFill>
                  <a:srgbClr val="000000"/>
                </a:solidFill>
                <a:effectLst/>
              </a:rPr>
              <a:t>sköpum</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aðrar</a:t>
            </a:r>
            <a:r>
              <a:rPr lang="en-GB" b="0" i="0" u="none" strike="noStrike" dirty="0">
                <a:solidFill>
                  <a:srgbClr val="000000"/>
                </a:solidFill>
                <a:effectLst/>
              </a:rPr>
              <a:t> </a:t>
            </a:r>
            <a:r>
              <a:rPr lang="en-GB" b="0" i="0" u="none" strike="noStrike" dirty="0" err="1">
                <a:solidFill>
                  <a:srgbClr val="000000"/>
                </a:solidFill>
                <a:effectLst/>
              </a:rPr>
              <a:t>sakir</a:t>
            </a:r>
            <a:r>
              <a:rPr lang="en-GB" b="0" i="0" u="none" strike="noStrike" dirty="0">
                <a:solidFill>
                  <a:srgbClr val="000000"/>
                </a:solidFill>
                <a:effectLst/>
              </a:rPr>
              <a:t>. </a:t>
            </a:r>
            <a:r>
              <a:rPr lang="en-GB" b="0" i="0" u="none" strike="noStrike" dirty="0" err="1">
                <a:solidFill>
                  <a:srgbClr val="000000"/>
                </a:solidFill>
                <a:effectLst/>
              </a:rPr>
              <a:t>Þegar</a:t>
            </a:r>
            <a:r>
              <a:rPr lang="en-GB" b="0" i="0" u="none" strike="noStrike" dirty="0">
                <a:solidFill>
                  <a:srgbClr val="000000"/>
                </a:solidFill>
                <a:effectLst/>
              </a:rPr>
              <a:t> </a:t>
            </a:r>
            <a:r>
              <a:rPr lang="en-GB" b="0" i="0" u="none" strike="noStrike" dirty="0" err="1">
                <a:solidFill>
                  <a:srgbClr val="000000"/>
                </a:solidFill>
                <a:effectLst/>
              </a:rPr>
              <a:t>þú</a:t>
            </a:r>
            <a:r>
              <a:rPr lang="en-GB" b="0" i="0" u="none" strike="noStrike" dirty="0">
                <a:solidFill>
                  <a:srgbClr val="000000"/>
                </a:solidFill>
                <a:effectLst/>
              </a:rPr>
              <a:t> </a:t>
            </a:r>
            <a:r>
              <a:rPr lang="en-GB" b="0" i="0" u="none" strike="noStrike" dirty="0" err="1">
                <a:solidFill>
                  <a:srgbClr val="000000"/>
                </a:solidFill>
                <a:effectLst/>
              </a:rPr>
              <a:t>ert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árangursríku</a:t>
            </a:r>
            <a:r>
              <a:rPr lang="en-GB" b="0" i="0" u="none" strike="noStrike" dirty="0">
                <a:solidFill>
                  <a:srgbClr val="000000"/>
                </a:solidFill>
                <a:effectLst/>
              </a:rPr>
              <a:t> </a:t>
            </a:r>
            <a:r>
              <a:rPr lang="en-GB" b="0" i="0" u="none" strike="noStrike" dirty="0" err="1">
                <a:solidFill>
                  <a:srgbClr val="000000"/>
                </a:solidFill>
                <a:effectLst/>
              </a:rPr>
              <a:t>teymi</a:t>
            </a:r>
            <a:r>
              <a:rPr lang="en-GB" b="0" i="0" u="none" strike="noStrike" dirty="0">
                <a:solidFill>
                  <a:srgbClr val="000000"/>
                </a:solidFill>
                <a:effectLst/>
              </a:rPr>
              <a:t> </a:t>
            </a:r>
            <a:r>
              <a:rPr lang="en-GB" dirty="0" err="1">
                <a:solidFill>
                  <a:srgbClr val="000000"/>
                </a:solidFill>
              </a:rPr>
              <a:t>upplifir</a:t>
            </a:r>
            <a:r>
              <a:rPr lang="en-GB" dirty="0">
                <a:solidFill>
                  <a:srgbClr val="000000"/>
                </a:solidFill>
              </a:rPr>
              <a:t> </a:t>
            </a:r>
            <a:r>
              <a:rPr lang="en-GB" dirty="0" err="1">
                <a:solidFill>
                  <a:srgbClr val="000000"/>
                </a:solidFill>
              </a:rPr>
              <a:t>þú</a:t>
            </a:r>
            <a:r>
              <a:rPr lang="en-GB" dirty="0">
                <a:solidFill>
                  <a:srgbClr val="000000"/>
                </a:solidFill>
              </a:rPr>
              <a:t> </a:t>
            </a:r>
            <a:r>
              <a:rPr lang="en-GB" b="0" i="0" u="none" strike="noStrike" dirty="0" err="1">
                <a:solidFill>
                  <a:srgbClr val="000000"/>
                </a:solidFill>
                <a:effectLst/>
              </a:rPr>
              <a:t>þakklæti</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framlag</a:t>
            </a:r>
            <a:r>
              <a:rPr lang="en-GB" b="0" i="0" u="none" strike="noStrike" dirty="0">
                <a:solidFill>
                  <a:srgbClr val="000000"/>
                </a:solidFill>
                <a:effectLst/>
              </a:rPr>
              <a:t> </a:t>
            </a:r>
            <a:r>
              <a:rPr lang="en-GB" b="0" i="0" u="none" strike="noStrike" dirty="0" err="1">
                <a:solidFill>
                  <a:srgbClr val="000000"/>
                </a:solidFill>
                <a:effectLst/>
              </a:rPr>
              <a:t>þitt</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starfsumhverfið</a:t>
            </a:r>
            <a:r>
              <a:rPr lang="en-GB" b="0" i="0" u="none" strike="noStrike" dirty="0">
                <a:solidFill>
                  <a:srgbClr val="000000"/>
                </a:solidFill>
                <a:effectLst/>
              </a:rPr>
              <a:t> </a:t>
            </a:r>
            <a:r>
              <a:rPr lang="en-GB" b="0" i="0" u="none" strike="noStrike" dirty="0" err="1">
                <a:solidFill>
                  <a:srgbClr val="000000"/>
                </a:solidFill>
                <a:effectLst/>
              </a:rPr>
              <a:t>verður</a:t>
            </a:r>
            <a:r>
              <a:rPr lang="en-GB" b="0" i="0" u="none" strike="noStrike" dirty="0">
                <a:solidFill>
                  <a:srgbClr val="000000"/>
                </a:solidFill>
                <a:effectLst/>
              </a:rPr>
              <a:t> </a:t>
            </a:r>
            <a:r>
              <a:rPr lang="en-GB" b="0" i="0" u="none" strike="noStrike" dirty="0" err="1">
                <a:solidFill>
                  <a:srgbClr val="000000"/>
                </a:solidFill>
                <a:effectLst/>
              </a:rPr>
              <a:t>betra</a:t>
            </a:r>
            <a:r>
              <a:rPr lang="en-GB" b="0" i="0" u="none" strike="noStrike" dirty="0">
                <a:solidFill>
                  <a:srgbClr val="000000"/>
                </a:solidFill>
                <a:effectLst/>
              </a:rPr>
              <a:t>. </a:t>
            </a:r>
            <a:r>
              <a:rPr lang="en-GB" b="0" i="0" u="none" strike="noStrike" dirty="0" err="1">
                <a:solidFill>
                  <a:srgbClr val="000000"/>
                </a:solidFill>
                <a:effectLst/>
              </a:rPr>
              <a:t>Þú</a:t>
            </a:r>
            <a:r>
              <a:rPr lang="en-GB" b="0" i="0" u="none" strike="noStrike" dirty="0">
                <a:solidFill>
                  <a:srgbClr val="000000"/>
                </a:solidFill>
                <a:effectLst/>
              </a:rPr>
              <a:t> </a:t>
            </a:r>
            <a:r>
              <a:rPr lang="en-GB" b="0" i="0" u="none" strike="noStrike" dirty="0" err="1">
                <a:solidFill>
                  <a:srgbClr val="000000"/>
                </a:solidFill>
                <a:effectLst/>
              </a:rPr>
              <a:t>færð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mikilvægum</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skipta</a:t>
            </a:r>
            <a:r>
              <a:rPr lang="en-GB" b="0" i="0" u="none" strike="noStrike" dirty="0">
                <a:solidFill>
                  <a:srgbClr val="000000"/>
                </a:solidFill>
                <a:effectLst/>
              </a:rPr>
              <a:t> </a:t>
            </a:r>
            <a:r>
              <a:rPr lang="en-GB" b="0" i="0" u="none" strike="noStrike" dirty="0" err="1">
                <a:solidFill>
                  <a:srgbClr val="000000"/>
                </a:solidFill>
                <a:effectLst/>
              </a:rPr>
              <a:t>máli</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hefur</a:t>
            </a:r>
            <a:r>
              <a:rPr lang="en-GB" b="0" i="0" u="none" strike="noStrike" dirty="0">
                <a:solidFill>
                  <a:srgbClr val="000000"/>
                </a:solidFill>
                <a:effectLst/>
              </a:rPr>
              <a:t> </a:t>
            </a:r>
            <a:r>
              <a:rPr lang="en-GB" b="0" i="0" u="none" strike="noStrike" dirty="0" err="1">
                <a:solidFill>
                  <a:srgbClr val="000000"/>
                </a:solidFill>
                <a:effectLst/>
              </a:rPr>
              <a:t>þýðingu</a:t>
            </a:r>
            <a:r>
              <a:rPr lang="en-GB" b="0" i="0" u="none" strike="noStrike" dirty="0">
                <a:solidFill>
                  <a:srgbClr val="000000"/>
                </a:solidFill>
                <a:effectLst/>
              </a:rPr>
              <a:t> </a:t>
            </a:r>
            <a:r>
              <a:rPr lang="en-GB" b="0" i="0" u="none" strike="noStrike" dirty="0" err="1">
                <a:solidFill>
                  <a:srgbClr val="000000"/>
                </a:solidFill>
                <a:effectLst/>
              </a:rPr>
              <a:t>eykur</a:t>
            </a:r>
            <a:r>
              <a:rPr lang="en-GB" b="0" i="0" u="none" strike="noStrike" dirty="0">
                <a:solidFill>
                  <a:srgbClr val="000000"/>
                </a:solidFill>
                <a:effectLst/>
              </a:rPr>
              <a:t> </a:t>
            </a:r>
            <a:r>
              <a:rPr lang="en-GB" b="0" i="0" u="none" strike="noStrike" dirty="0" err="1">
                <a:solidFill>
                  <a:srgbClr val="000000"/>
                </a:solidFill>
                <a:effectLst/>
              </a:rPr>
              <a:t>skuldbindingu</a:t>
            </a:r>
            <a:r>
              <a:rPr lang="en-GB" b="0" i="0" u="none" strike="noStrike" dirty="0">
                <a:solidFill>
                  <a:srgbClr val="000000"/>
                </a:solidFill>
                <a:effectLst/>
              </a:rPr>
              <a:t> </a:t>
            </a:r>
            <a:r>
              <a:rPr lang="en-GB" b="0" i="0" u="none" strike="noStrike" dirty="0" err="1">
                <a:solidFill>
                  <a:srgbClr val="000000"/>
                </a:solidFill>
                <a:effectLst/>
              </a:rPr>
              <a:t>þína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vellíðan</a:t>
            </a:r>
            <a:r>
              <a:rPr lang="en-GB" b="0" i="0" u="none" strike="noStrike" dirty="0">
                <a:solidFill>
                  <a:srgbClr val="000000"/>
                </a:solidFill>
                <a:effectLst/>
              </a:rPr>
              <a:t> </a:t>
            </a:r>
            <a:r>
              <a:rPr lang="en-GB" b="0" i="0" u="none" strike="noStrike" dirty="0" err="1">
                <a:solidFill>
                  <a:srgbClr val="000000"/>
                </a:solidFill>
                <a:effectLst/>
              </a:rPr>
              <a:t>umfram</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láta</a:t>
            </a:r>
            <a:r>
              <a:rPr lang="en-GB" b="0" i="0" u="none" strike="noStrike" dirty="0">
                <a:solidFill>
                  <a:srgbClr val="000000"/>
                </a:solidFill>
                <a:effectLst/>
              </a:rPr>
              <a:t> </a:t>
            </a:r>
            <a:r>
              <a:rPr lang="en-GB" b="0" i="0" u="none" strike="noStrike" dirty="0" err="1">
                <a:solidFill>
                  <a:srgbClr val="000000"/>
                </a:solidFill>
                <a:effectLst/>
              </a:rPr>
              <a:t>þér</a:t>
            </a:r>
            <a:r>
              <a:rPr lang="en-GB" b="0" i="0" u="none" strike="noStrike" dirty="0">
                <a:solidFill>
                  <a:srgbClr val="000000"/>
                </a:solidFill>
                <a:effectLst/>
              </a:rPr>
              <a:t> </a:t>
            </a:r>
            <a:r>
              <a:rPr lang="en-GB" b="0" i="0" u="none" strike="noStrike" dirty="0" err="1">
                <a:solidFill>
                  <a:srgbClr val="000000"/>
                </a:solidFill>
                <a:effectLst/>
              </a:rPr>
              <a:t>finnast</a:t>
            </a:r>
            <a:r>
              <a:rPr lang="en-GB" b="0" i="0" u="none" strike="noStrike" dirty="0">
                <a:solidFill>
                  <a:srgbClr val="000000"/>
                </a:solidFill>
                <a:effectLst/>
              </a:rPr>
              <a:t> </a:t>
            </a:r>
            <a:r>
              <a:rPr lang="en-GB" b="0" i="0" u="none" strike="noStrike" dirty="0" err="1">
                <a:solidFill>
                  <a:srgbClr val="000000"/>
                </a:solidFill>
                <a:effectLst/>
              </a:rPr>
              <a:t>þú</a:t>
            </a:r>
            <a:r>
              <a:rPr lang="en-GB" b="0" i="0" u="none" strike="noStrike" dirty="0">
                <a:solidFill>
                  <a:srgbClr val="000000"/>
                </a:solidFill>
                <a:effectLst/>
              </a:rPr>
              <a:t> vera </a:t>
            </a:r>
            <a:r>
              <a:rPr lang="en-GB" b="0" i="0" u="none" strike="noStrike" dirty="0" err="1">
                <a:solidFill>
                  <a:srgbClr val="000000"/>
                </a:solidFill>
                <a:effectLst/>
              </a:rPr>
              <a:t>metinn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verðleikum</a:t>
            </a:r>
            <a:r>
              <a:rPr lang="en-GB" b="0" i="0" u="none" strike="noStrike" dirty="0">
                <a:solidFill>
                  <a:srgbClr val="000000"/>
                </a:solidFill>
                <a:effectLst/>
              </a:rPr>
              <a:t>. </a:t>
            </a:r>
          </a:p>
          <a:p>
            <a:pPr algn="just"/>
            <a:endParaRPr lang="en-GB" dirty="0"/>
          </a:p>
        </p:txBody>
      </p:sp>
      <p:sp>
        <p:nvSpPr>
          <p:cNvPr id="6" name="TextBox 5">
            <a:extLst>
              <a:ext uri="{FF2B5EF4-FFF2-40B4-BE49-F238E27FC236}">
                <a16:creationId xmlns:a16="http://schemas.microsoft.com/office/drawing/2014/main" id="{96D10BC1-ACC3-9968-3A52-45708BC90982}"/>
              </a:ext>
            </a:extLst>
          </p:cNvPr>
          <p:cNvSpPr txBox="1"/>
          <p:nvPr/>
        </p:nvSpPr>
        <p:spPr>
          <a:xfrm>
            <a:off x="1546761" y="4407702"/>
            <a:ext cx="5361709" cy="369332"/>
          </a:xfrm>
          <a:prstGeom prst="rect">
            <a:avLst/>
          </a:prstGeom>
          <a:noFill/>
        </p:spPr>
        <p:txBody>
          <a:bodyPr wrap="square" rtlCol="0">
            <a:spAutoFit/>
          </a:bodyPr>
          <a:lstStyle/>
          <a:p>
            <a:r>
              <a:rPr lang="en-GB" dirty="0" err="1"/>
              <a:t>Tíu</a:t>
            </a:r>
            <a:r>
              <a:rPr lang="en-GB" dirty="0"/>
              <a:t> </a:t>
            </a:r>
            <a:r>
              <a:rPr lang="en-GB" dirty="0" err="1"/>
              <a:t>kostir</a:t>
            </a:r>
            <a:r>
              <a:rPr lang="en-GB" dirty="0"/>
              <a:t> </a:t>
            </a:r>
            <a:r>
              <a:rPr lang="en-GB" dirty="0" err="1"/>
              <a:t>teymisvinnu</a:t>
            </a:r>
            <a:endParaRPr lang="en-GB" dirty="0"/>
          </a:p>
        </p:txBody>
      </p:sp>
      <p:sp>
        <p:nvSpPr>
          <p:cNvPr id="7" name="TextBox 6">
            <a:extLst>
              <a:ext uri="{FF2B5EF4-FFF2-40B4-BE49-F238E27FC236}">
                <a16:creationId xmlns:a16="http://schemas.microsoft.com/office/drawing/2014/main" id="{F0273F66-8407-1555-1166-F799886D237A}"/>
              </a:ext>
            </a:extLst>
          </p:cNvPr>
          <p:cNvSpPr txBox="1"/>
          <p:nvPr/>
        </p:nvSpPr>
        <p:spPr>
          <a:xfrm>
            <a:off x="7018318" y="3345873"/>
            <a:ext cx="4411683"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err="1"/>
              <a:t>Betri</a:t>
            </a:r>
            <a:r>
              <a:rPr lang="en-GB" b="1" dirty="0"/>
              <a:t> </a:t>
            </a:r>
            <a:r>
              <a:rPr lang="en-GB" b="1" dirty="0" err="1"/>
              <a:t>lausn</a:t>
            </a:r>
            <a:r>
              <a:rPr lang="en-GB" b="1" dirty="0"/>
              <a:t> </a:t>
            </a:r>
            <a:r>
              <a:rPr lang="en-GB" b="1" dirty="0" err="1"/>
              <a:t>vandamála</a:t>
            </a:r>
            <a:r>
              <a:rPr lang="en-GB" b="1" dirty="0"/>
              <a:t> </a:t>
            </a:r>
          </a:p>
          <a:p>
            <a:pPr marL="285750" indent="-285750">
              <a:buFont typeface="Arial" panose="020B0604020202020204" pitchFamily="34" charset="0"/>
              <a:buChar char="•"/>
            </a:pPr>
            <a:r>
              <a:rPr lang="en-GB" b="1" dirty="0" err="1"/>
              <a:t>Auknir</a:t>
            </a:r>
            <a:r>
              <a:rPr lang="en-GB" b="1" dirty="0"/>
              <a:t> </a:t>
            </a:r>
            <a:r>
              <a:rPr lang="en-GB" b="1" dirty="0" err="1"/>
              <a:t>möguleikar</a:t>
            </a:r>
            <a:r>
              <a:rPr lang="en-GB" b="1" dirty="0"/>
              <a:t> </a:t>
            </a:r>
            <a:r>
              <a:rPr lang="en-GB" b="1" dirty="0" err="1"/>
              <a:t>á</a:t>
            </a:r>
            <a:r>
              <a:rPr lang="en-GB" b="1" dirty="0"/>
              <a:t> </a:t>
            </a:r>
            <a:r>
              <a:rPr lang="en-GB" b="1" dirty="0" err="1"/>
              <a:t>nýsköpun</a:t>
            </a:r>
            <a:endParaRPr lang="en-GB" b="1" dirty="0"/>
          </a:p>
          <a:p>
            <a:pPr marL="285750" indent="-285750">
              <a:buFont typeface="Arial" panose="020B0604020202020204" pitchFamily="34" charset="0"/>
              <a:buChar char="•"/>
            </a:pPr>
            <a:r>
              <a:rPr lang="en-GB" b="1" dirty="0" err="1"/>
              <a:t>Hamingjusamir</a:t>
            </a:r>
            <a:r>
              <a:rPr lang="en-GB" b="1" dirty="0"/>
              <a:t> </a:t>
            </a:r>
            <a:r>
              <a:rPr lang="en-GB" b="1" dirty="0" err="1"/>
              <a:t>meðlimir</a:t>
            </a:r>
            <a:r>
              <a:rPr lang="en-GB" b="1" dirty="0"/>
              <a:t> </a:t>
            </a:r>
            <a:r>
              <a:rPr lang="en-GB" b="1" dirty="0" err="1"/>
              <a:t>í</a:t>
            </a:r>
            <a:r>
              <a:rPr lang="en-GB" b="1" dirty="0"/>
              <a:t> </a:t>
            </a:r>
            <a:r>
              <a:rPr lang="en-GB" b="1" dirty="0" err="1"/>
              <a:t>teyminu</a:t>
            </a:r>
            <a:endParaRPr lang="en-GB" b="1" dirty="0"/>
          </a:p>
          <a:p>
            <a:pPr marL="285750" indent="-285750">
              <a:buFont typeface="Arial" panose="020B0604020202020204" pitchFamily="34" charset="0"/>
              <a:buChar char="•"/>
            </a:pPr>
            <a:r>
              <a:rPr lang="en-GB" b="1" dirty="0" err="1"/>
              <a:t>Aukinn</a:t>
            </a:r>
            <a:r>
              <a:rPr lang="en-GB" b="1" dirty="0"/>
              <a:t> </a:t>
            </a:r>
            <a:r>
              <a:rPr lang="en-GB" b="1" dirty="0" err="1"/>
              <a:t>vöxtur</a:t>
            </a:r>
            <a:r>
              <a:rPr lang="en-GB" b="1" dirty="0"/>
              <a:t> </a:t>
            </a:r>
            <a:r>
              <a:rPr lang="en-GB" b="1" dirty="0" err="1"/>
              <a:t>einstaklinga</a:t>
            </a:r>
            <a:r>
              <a:rPr lang="en-GB" b="1" dirty="0"/>
              <a:t> </a:t>
            </a:r>
          </a:p>
          <a:p>
            <a:pPr marL="285750" indent="-285750">
              <a:buFont typeface="Arial" panose="020B0604020202020204" pitchFamily="34" charset="0"/>
              <a:buChar char="•"/>
            </a:pPr>
            <a:r>
              <a:rPr lang="en-GB" b="1" dirty="0" err="1"/>
              <a:t>Minni</a:t>
            </a:r>
            <a:r>
              <a:rPr lang="en-GB" b="1" dirty="0"/>
              <a:t> </a:t>
            </a:r>
            <a:r>
              <a:rPr lang="en-GB" b="1" dirty="0" err="1"/>
              <a:t>kulnun</a:t>
            </a:r>
            <a:r>
              <a:rPr lang="en-GB" b="1" dirty="0"/>
              <a:t> </a:t>
            </a:r>
          </a:p>
          <a:p>
            <a:pPr marL="285750" indent="-285750">
              <a:buFont typeface="Arial" panose="020B0604020202020204" pitchFamily="34" charset="0"/>
              <a:buChar char="•"/>
            </a:pPr>
            <a:r>
              <a:rPr lang="en-GB" b="1" dirty="0" err="1"/>
              <a:t>Fleiri</a:t>
            </a:r>
            <a:r>
              <a:rPr lang="en-GB" b="1" dirty="0"/>
              <a:t> </a:t>
            </a:r>
            <a:r>
              <a:rPr lang="en-GB" b="1" dirty="0" err="1"/>
              <a:t>tækifæri</a:t>
            </a:r>
            <a:r>
              <a:rPr lang="en-GB" b="1" dirty="0"/>
              <a:t> </a:t>
            </a:r>
            <a:r>
              <a:rPr lang="en-GB" b="1" dirty="0" err="1"/>
              <a:t>til</a:t>
            </a:r>
            <a:r>
              <a:rPr lang="en-GB" b="1" dirty="0"/>
              <a:t> </a:t>
            </a:r>
            <a:r>
              <a:rPr lang="en-GB" b="1" dirty="0" err="1"/>
              <a:t>vaxtar</a:t>
            </a:r>
            <a:r>
              <a:rPr lang="en-GB" b="1" dirty="0"/>
              <a:t> </a:t>
            </a:r>
          </a:p>
          <a:p>
            <a:pPr marL="285750" indent="-285750">
              <a:buFont typeface="Arial" panose="020B0604020202020204" pitchFamily="34" charset="0"/>
              <a:buChar char="•"/>
            </a:pPr>
            <a:r>
              <a:rPr lang="en-GB" b="1" dirty="0" err="1"/>
              <a:t>Aukin</a:t>
            </a:r>
            <a:r>
              <a:rPr lang="en-GB" b="1" dirty="0"/>
              <a:t> </a:t>
            </a:r>
            <a:r>
              <a:rPr lang="en-GB" b="1" dirty="0" err="1"/>
              <a:t>framleiðni</a:t>
            </a:r>
            <a:endParaRPr lang="en-GB" b="1" dirty="0"/>
          </a:p>
          <a:p>
            <a:pPr marL="285750" indent="-285750">
              <a:buFont typeface="Arial" panose="020B0604020202020204" pitchFamily="34" charset="0"/>
              <a:buChar char="•"/>
            </a:pPr>
            <a:r>
              <a:rPr lang="en-GB" b="1" dirty="0" err="1"/>
              <a:t>Betri</a:t>
            </a:r>
            <a:r>
              <a:rPr lang="en-GB" b="1" dirty="0"/>
              <a:t> </a:t>
            </a:r>
            <a:r>
              <a:rPr lang="en-GB" b="1" dirty="0" err="1"/>
              <a:t>áhættustjórnun</a:t>
            </a:r>
            <a:endParaRPr lang="en-GB" b="1" dirty="0"/>
          </a:p>
          <a:p>
            <a:pPr marL="285750" indent="-285750">
              <a:buFont typeface="Arial" panose="020B0604020202020204" pitchFamily="34" charset="0"/>
              <a:buChar char="•"/>
            </a:pPr>
            <a:r>
              <a:rPr lang="en-GB" b="1" dirty="0" err="1"/>
              <a:t>Færri</a:t>
            </a:r>
            <a:r>
              <a:rPr lang="en-GB" b="1" dirty="0"/>
              <a:t> </a:t>
            </a:r>
            <a:r>
              <a:rPr lang="en-GB" b="1" dirty="0" err="1"/>
              <a:t>mistök</a:t>
            </a:r>
            <a:endParaRPr lang="en-GB" b="1" dirty="0"/>
          </a:p>
          <a:p>
            <a:pPr marL="285750" indent="-285750">
              <a:buFont typeface="Arial" panose="020B0604020202020204" pitchFamily="34" charset="0"/>
              <a:buChar char="•"/>
            </a:pPr>
            <a:r>
              <a:rPr lang="en-GB" b="1" dirty="0"/>
              <a:t>Meira </a:t>
            </a:r>
            <a:r>
              <a:rPr lang="en-GB" b="1" dirty="0" err="1"/>
              <a:t>skapandi</a:t>
            </a:r>
            <a:r>
              <a:rPr lang="en-GB" b="1" dirty="0"/>
              <a:t> </a:t>
            </a:r>
            <a:r>
              <a:rPr lang="en-GB" b="1" dirty="0" err="1"/>
              <a:t>vinnuumhverfi</a:t>
            </a:r>
            <a:endParaRPr lang="en-GB" b="1" dirty="0"/>
          </a:p>
        </p:txBody>
      </p:sp>
      <p:graphicFrame>
        <p:nvGraphicFramePr>
          <p:cNvPr id="2" name="Objeto 33">
            <a:extLst>
              <a:ext uri="{FF2B5EF4-FFF2-40B4-BE49-F238E27FC236}">
                <a16:creationId xmlns:a16="http://schemas.microsoft.com/office/drawing/2014/main" id="{F2819F3C-063B-2678-A26B-52F273656ECD}"/>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F2819F3C-063B-2678-A26B-52F273656ECD}"/>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ECB7DF-4375-14CC-A92F-CE22BB5CB3C5}"/>
              </a:ext>
            </a:extLst>
          </p:cNvPr>
          <p:cNvSpPr txBox="1"/>
          <p:nvPr/>
        </p:nvSpPr>
        <p:spPr>
          <a:xfrm>
            <a:off x="878775" y="298774"/>
            <a:ext cx="10721439" cy="769441"/>
          </a:xfrm>
          <a:prstGeom prst="rect">
            <a:avLst/>
          </a:prstGeom>
          <a:noFill/>
        </p:spPr>
        <p:txBody>
          <a:bodyPr wrap="square" rtlCol="0">
            <a:spAutoFit/>
          </a:bodyPr>
          <a:lstStyle/>
          <a:p>
            <a:r>
              <a:rPr lang="en-GB" sz="2200" b="1" dirty="0" err="1"/>
              <a:t>Af</a:t>
            </a:r>
            <a:r>
              <a:rPr lang="en-GB" sz="2200" b="1" dirty="0"/>
              <a:t> </a:t>
            </a:r>
            <a:r>
              <a:rPr lang="en-GB" sz="2200" b="1" dirty="0" err="1"/>
              <a:t>hverju</a:t>
            </a:r>
            <a:r>
              <a:rPr lang="en-GB" sz="2200" b="1" dirty="0"/>
              <a:t> er </a:t>
            </a:r>
            <a:r>
              <a:rPr lang="en-GB" sz="2200" b="1" dirty="0" err="1"/>
              <a:t>teymisvinna</a:t>
            </a:r>
            <a:r>
              <a:rPr lang="en-GB" sz="2200" b="1" dirty="0"/>
              <a:t> </a:t>
            </a:r>
            <a:r>
              <a:rPr lang="en-GB" sz="2200" b="1" dirty="0" err="1"/>
              <a:t>svona</a:t>
            </a:r>
            <a:r>
              <a:rPr lang="en-GB" sz="2200" b="1" dirty="0"/>
              <a:t> </a:t>
            </a:r>
            <a:r>
              <a:rPr lang="en-GB" sz="2200" b="1" dirty="0" err="1"/>
              <a:t>mikilvæg</a:t>
            </a:r>
            <a:r>
              <a:rPr lang="en-GB" sz="2200" b="1" dirty="0"/>
              <a:t> </a:t>
            </a:r>
            <a:r>
              <a:rPr lang="en-GB" sz="2200" b="1" dirty="0" err="1"/>
              <a:t>á</a:t>
            </a:r>
            <a:r>
              <a:rPr lang="en-GB" sz="2200" b="1" dirty="0"/>
              <a:t> </a:t>
            </a:r>
            <a:r>
              <a:rPr lang="en-GB" sz="2200" b="1" dirty="0" err="1"/>
              <a:t>vinnustað</a:t>
            </a:r>
            <a:r>
              <a:rPr lang="en-GB" sz="2200" b="1" dirty="0"/>
              <a:t>?</a:t>
            </a:r>
          </a:p>
          <a:p>
            <a:endParaRPr lang="en-GB" sz="2200" b="1" dirty="0"/>
          </a:p>
        </p:txBody>
      </p:sp>
      <p:cxnSp>
        <p:nvCxnSpPr>
          <p:cNvPr id="9" name="Straight Arrow Connector 8">
            <a:extLst>
              <a:ext uri="{FF2B5EF4-FFF2-40B4-BE49-F238E27FC236}">
                <a16:creationId xmlns:a16="http://schemas.microsoft.com/office/drawing/2014/main" id="{FC1F0118-AA23-DD3F-FF2C-0931490E7A5B}"/>
              </a:ext>
            </a:extLst>
          </p:cNvPr>
          <p:cNvCxnSpPr/>
          <p:nvPr/>
        </p:nvCxnSpPr>
        <p:spPr>
          <a:xfrm>
            <a:off x="4227616" y="4631377"/>
            <a:ext cx="2220685" cy="0"/>
          </a:xfrm>
          <a:prstGeom prst="straightConnector1">
            <a:avLst/>
          </a:prstGeom>
          <a:ln w="57150">
            <a:solidFill>
              <a:srgbClr val="87B5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0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A0D9A-D675-E502-D043-ED3D24A6C7A5}"/>
              </a:ext>
            </a:extLst>
          </p:cNvPr>
          <p:cNvSpPr txBox="1"/>
          <p:nvPr/>
        </p:nvSpPr>
        <p:spPr>
          <a:xfrm>
            <a:off x="824823" y="316805"/>
            <a:ext cx="9365673" cy="430887"/>
          </a:xfrm>
          <a:prstGeom prst="rect">
            <a:avLst/>
          </a:prstGeom>
          <a:noFill/>
        </p:spPr>
        <p:txBody>
          <a:bodyPr wrap="square" rtlCol="0">
            <a:spAutoFit/>
          </a:bodyPr>
          <a:lstStyle/>
          <a:p>
            <a:r>
              <a:rPr lang="en-GB" sz="2200" b="1" dirty="0" err="1"/>
              <a:t>Teymisvinna</a:t>
            </a:r>
            <a:r>
              <a:rPr lang="en-GB" sz="2200" b="1" dirty="0"/>
              <a:t> </a:t>
            </a:r>
            <a:r>
              <a:rPr lang="en-GB" sz="2200" b="1" dirty="0" err="1"/>
              <a:t>og</a:t>
            </a:r>
            <a:r>
              <a:rPr lang="en-GB" sz="2200" b="1" dirty="0"/>
              <a:t> </a:t>
            </a:r>
            <a:r>
              <a:rPr lang="en-GB" sz="2200" b="1" dirty="0" err="1"/>
              <a:t>samskipti</a:t>
            </a:r>
            <a:endParaRPr lang="en-GB" sz="2200" b="1" dirty="0"/>
          </a:p>
        </p:txBody>
      </p:sp>
      <p:sp>
        <p:nvSpPr>
          <p:cNvPr id="5" name="TextBox 4">
            <a:extLst>
              <a:ext uri="{FF2B5EF4-FFF2-40B4-BE49-F238E27FC236}">
                <a16:creationId xmlns:a16="http://schemas.microsoft.com/office/drawing/2014/main" id="{38F8BC81-AF2B-AAD3-AB53-03EA6838EF6D}"/>
              </a:ext>
            </a:extLst>
          </p:cNvPr>
          <p:cNvSpPr txBox="1"/>
          <p:nvPr/>
        </p:nvSpPr>
        <p:spPr>
          <a:xfrm>
            <a:off x="720712" y="895154"/>
            <a:ext cx="8866909" cy="369332"/>
          </a:xfrm>
          <a:prstGeom prst="rect">
            <a:avLst/>
          </a:prstGeom>
          <a:noFill/>
        </p:spPr>
        <p:txBody>
          <a:bodyPr wrap="square" rtlCol="0">
            <a:spAutoFit/>
          </a:bodyPr>
          <a:lstStyle/>
          <a:p>
            <a:r>
              <a:rPr lang="en-GB" dirty="0" err="1">
                <a:solidFill>
                  <a:srgbClr val="000000"/>
                </a:solidFill>
              </a:rPr>
              <a:t>Góð</a:t>
            </a:r>
            <a:r>
              <a:rPr lang="en-GB" b="0" i="0" u="none" strike="noStrike" dirty="0">
                <a:solidFill>
                  <a:srgbClr val="000000"/>
                </a:solidFill>
                <a:effectLst/>
              </a:rPr>
              <a:t> </a:t>
            </a:r>
            <a:r>
              <a:rPr lang="en-GB" dirty="0" err="1">
                <a:solidFill>
                  <a:srgbClr val="000000"/>
                </a:solidFill>
              </a:rPr>
              <a:t>teymis</a:t>
            </a:r>
            <a:r>
              <a:rPr lang="en-GB" b="0" i="0" u="none" strike="noStrike" dirty="0" err="1">
                <a:solidFill>
                  <a:srgbClr val="000000"/>
                </a:solidFill>
                <a:effectLst/>
              </a:rPr>
              <a:t>vinna</a:t>
            </a:r>
            <a:r>
              <a:rPr lang="en-GB" b="0" i="0" u="none" strike="noStrike" dirty="0">
                <a:solidFill>
                  <a:srgbClr val="000000"/>
                </a:solidFill>
                <a:effectLst/>
              </a:rPr>
              <a:t> </a:t>
            </a:r>
            <a:r>
              <a:rPr lang="en-GB" b="0" i="0" u="none" strike="noStrike" dirty="0" err="1">
                <a:solidFill>
                  <a:srgbClr val="000000"/>
                </a:solidFill>
                <a:effectLst/>
              </a:rPr>
              <a:t>krefst</a:t>
            </a:r>
            <a:r>
              <a:rPr lang="en-GB" b="0" i="0" u="none" strike="noStrike" dirty="0">
                <a:solidFill>
                  <a:srgbClr val="000000"/>
                </a:solidFill>
                <a:effectLst/>
              </a:rPr>
              <a:t> </a:t>
            </a:r>
            <a:r>
              <a:rPr lang="en-GB" b="0" i="0" u="none" strike="noStrike" dirty="0" err="1">
                <a:solidFill>
                  <a:srgbClr val="000000"/>
                </a:solidFill>
                <a:effectLst/>
              </a:rPr>
              <a:t>góðra</a:t>
            </a:r>
            <a:r>
              <a:rPr lang="en-GB" b="0" i="0" u="none" strike="noStrike" dirty="0">
                <a:solidFill>
                  <a:srgbClr val="000000"/>
                </a:solidFill>
                <a:effectLst/>
              </a:rPr>
              <a:t> </a:t>
            </a:r>
            <a:r>
              <a:rPr lang="en-GB" b="0" i="0" u="none" strike="noStrike" dirty="0" err="1">
                <a:solidFill>
                  <a:srgbClr val="000000"/>
                </a:solidFill>
                <a:effectLst/>
              </a:rPr>
              <a:t>samskipta</a:t>
            </a:r>
            <a:r>
              <a:rPr lang="en-GB" b="0" i="0" u="none" strike="noStrike" dirty="0">
                <a:solidFill>
                  <a:srgbClr val="000000"/>
                </a:solidFill>
                <a:effectLst/>
              </a:rPr>
              <a:t>: </a:t>
            </a:r>
            <a:endParaRPr lang="en-GB" dirty="0"/>
          </a:p>
        </p:txBody>
      </p:sp>
      <p:sp>
        <p:nvSpPr>
          <p:cNvPr id="6" name="TextBox 5">
            <a:extLst>
              <a:ext uri="{FF2B5EF4-FFF2-40B4-BE49-F238E27FC236}">
                <a16:creationId xmlns:a16="http://schemas.microsoft.com/office/drawing/2014/main" id="{E37C0A23-BAB7-7478-195F-463FD300FC09}"/>
              </a:ext>
            </a:extLst>
          </p:cNvPr>
          <p:cNvSpPr txBox="1"/>
          <p:nvPr/>
        </p:nvSpPr>
        <p:spPr>
          <a:xfrm>
            <a:off x="762000" y="1343109"/>
            <a:ext cx="10861964" cy="5355312"/>
          </a:xfrm>
          <a:prstGeom prst="rect">
            <a:avLst/>
          </a:prstGeom>
          <a:noFill/>
        </p:spPr>
        <p:txBody>
          <a:bodyPr wrap="square" rtlCol="0">
            <a:spAutoFit/>
          </a:bodyPr>
          <a:lstStyle/>
          <a:p>
            <a:pPr marL="285750" indent="-285750" algn="l">
              <a:buFont typeface="Arial" panose="020B0604020202020204" pitchFamily="34" charset="0"/>
              <a:buChar char="•"/>
            </a:pPr>
            <a:r>
              <a:rPr lang="en-GB" b="0" i="0" u="none" strike="noStrike" dirty="0" err="1">
                <a:solidFill>
                  <a:srgbClr val="000000"/>
                </a:solidFill>
                <a:effectLst/>
              </a:rPr>
              <a:t>Traust</a:t>
            </a:r>
            <a:r>
              <a:rPr lang="en-GB" b="0" i="0" u="none" strike="noStrike" dirty="0">
                <a:solidFill>
                  <a:srgbClr val="000000"/>
                </a:solidFill>
                <a:effectLst/>
              </a:rPr>
              <a:t> </a:t>
            </a:r>
            <a:r>
              <a:rPr lang="en-GB" b="0" i="0" u="none" strike="noStrike" dirty="0" err="1">
                <a:solidFill>
                  <a:srgbClr val="000000"/>
                </a:solidFill>
                <a:effectLst/>
              </a:rPr>
              <a:t>gerir</a:t>
            </a:r>
            <a:r>
              <a:rPr lang="en-GB" b="0" i="0" u="none" strike="noStrike" dirty="0">
                <a:solidFill>
                  <a:srgbClr val="000000"/>
                </a:solidFill>
                <a:effectLst/>
              </a:rPr>
              <a:t> </a:t>
            </a:r>
            <a:r>
              <a:rPr lang="en-GB" b="0" i="0" u="none" strike="noStrike" dirty="0" err="1">
                <a:solidFill>
                  <a:srgbClr val="000000"/>
                </a:solidFill>
                <a:effectLst/>
              </a:rPr>
              <a:t>fólki</a:t>
            </a:r>
            <a:r>
              <a:rPr lang="en-GB" b="0" i="0" u="none" strike="noStrike" dirty="0">
                <a:solidFill>
                  <a:srgbClr val="000000"/>
                </a:solidFill>
                <a:effectLst/>
              </a:rPr>
              <a:t> </a:t>
            </a:r>
            <a:r>
              <a:rPr lang="en-GB" b="0" i="0" u="none" strike="noStrike" dirty="0" err="1">
                <a:solidFill>
                  <a:srgbClr val="000000"/>
                </a:solidFill>
                <a:effectLst/>
              </a:rPr>
              <a:t>kleift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opinskátt</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heiðarlegt</a:t>
            </a:r>
            <a:r>
              <a:rPr lang="en-GB" b="0" i="0" u="none" strike="noStrike" dirty="0">
                <a:solidFill>
                  <a:srgbClr val="000000"/>
                </a:solidFill>
                <a:effectLst/>
              </a:rPr>
              <a:t> </a:t>
            </a:r>
            <a:r>
              <a:rPr lang="en-GB" b="0" i="0" u="none" strike="noStrike" dirty="0" err="1">
                <a:solidFill>
                  <a:srgbClr val="000000"/>
                </a:solidFill>
                <a:effectLst/>
              </a:rPr>
              <a:t>hvort</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annað</a:t>
            </a:r>
            <a:r>
              <a:rPr lang="en-GB" b="0" i="0" u="none" strike="noStrike" dirty="0">
                <a:solidFill>
                  <a:srgbClr val="000000"/>
                </a:solidFill>
                <a:effectLst/>
              </a:rPr>
              <a:t>. </a:t>
            </a:r>
            <a:r>
              <a:rPr lang="en-GB" b="0" i="0" u="none" strike="noStrike" dirty="0" err="1">
                <a:solidFill>
                  <a:srgbClr val="000000"/>
                </a:solidFill>
                <a:effectLst/>
              </a:rPr>
              <a:t>Þegar</a:t>
            </a:r>
            <a:r>
              <a:rPr lang="en-GB" b="0" i="0" u="none" strike="noStrike" dirty="0">
                <a:solidFill>
                  <a:srgbClr val="000000"/>
                </a:solidFill>
                <a:effectLst/>
              </a:rPr>
              <a:t> </a:t>
            </a:r>
            <a:r>
              <a:rPr lang="en-GB" dirty="0" err="1">
                <a:solidFill>
                  <a:srgbClr val="000000"/>
                </a:solidFill>
              </a:rPr>
              <a:t>t</a:t>
            </a:r>
            <a:r>
              <a:rPr lang="en-GB" b="0" i="0" u="none" strike="noStrike" dirty="0" err="1">
                <a:solidFill>
                  <a:srgbClr val="000000"/>
                </a:solidFill>
                <a:effectLst/>
              </a:rPr>
              <a:t>raust</a:t>
            </a:r>
            <a:r>
              <a:rPr lang="en-GB" b="0" i="0" u="none" strike="noStrike" dirty="0">
                <a:solidFill>
                  <a:srgbClr val="000000"/>
                </a:solidFill>
                <a:effectLst/>
              </a:rPr>
              <a:t> </a:t>
            </a:r>
            <a:r>
              <a:rPr lang="en-GB" b="0" i="0" u="none" strike="noStrike" dirty="0" err="1">
                <a:solidFill>
                  <a:srgbClr val="000000"/>
                </a:solidFill>
                <a:effectLst/>
              </a:rPr>
              <a:t>ríkir</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ekki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eyða</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velta</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hvort</a:t>
            </a:r>
            <a:r>
              <a:rPr lang="en-GB" b="0" i="0" u="none" strike="noStrike" dirty="0">
                <a:solidFill>
                  <a:srgbClr val="000000"/>
                </a:solidFill>
                <a:effectLst/>
              </a:rPr>
              <a:t> </a:t>
            </a:r>
            <a:r>
              <a:rPr lang="en-GB" b="0" i="0" u="none" strike="noStrike" dirty="0" err="1">
                <a:solidFill>
                  <a:srgbClr val="000000"/>
                </a:solidFill>
                <a:effectLst/>
              </a:rPr>
              <a:t>fólk</a:t>
            </a:r>
            <a:r>
              <a:rPr lang="en-GB" b="0" i="0" u="none" strike="noStrike" dirty="0">
                <a:solidFill>
                  <a:srgbClr val="000000"/>
                </a:solidFill>
                <a:effectLst/>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baktala</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merkir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reiðubúinn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viðurkenna</a:t>
            </a:r>
            <a:r>
              <a:rPr lang="en-GB" b="0" i="0" u="none" strike="noStrike" dirty="0">
                <a:solidFill>
                  <a:srgbClr val="000000"/>
                </a:solidFill>
                <a:effectLst/>
              </a:rPr>
              <a:t> </a:t>
            </a:r>
            <a:r>
              <a:rPr lang="en-GB" b="0" i="0" u="none" strike="noStrike" dirty="0" err="1">
                <a:solidFill>
                  <a:srgbClr val="000000"/>
                </a:solidFill>
                <a:effectLst/>
              </a:rPr>
              <a:t>mistök</a:t>
            </a:r>
            <a:r>
              <a:rPr lang="en-GB" b="0" i="0" u="none" strike="noStrike" dirty="0">
                <a:solidFill>
                  <a:srgbClr val="000000"/>
                </a:solidFill>
                <a:effectLst/>
              </a:rPr>
              <a:t>, vera </a:t>
            </a:r>
            <a:r>
              <a:rPr lang="en-GB" b="0" i="0" u="none" strike="noStrike" dirty="0" err="1">
                <a:solidFill>
                  <a:srgbClr val="000000"/>
                </a:solidFill>
                <a:effectLst/>
              </a:rPr>
              <a:t>óöruggur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dirty="0" err="1">
                <a:solidFill>
                  <a:srgbClr val="000000"/>
                </a:solidFill>
              </a:rPr>
              <a:t>biðjast</a:t>
            </a:r>
            <a:r>
              <a:rPr lang="en-GB" dirty="0">
                <a:solidFill>
                  <a:srgbClr val="000000"/>
                </a:solidFill>
              </a:rPr>
              <a:t> </a:t>
            </a:r>
            <a:r>
              <a:rPr lang="en-GB" dirty="0" err="1">
                <a:solidFill>
                  <a:srgbClr val="000000"/>
                </a:solidFill>
              </a:rPr>
              <a:t>fyrirgefningar</a:t>
            </a:r>
            <a:r>
              <a:rPr lang="en-GB" dirty="0">
                <a:solidFill>
                  <a:srgbClr val="000000"/>
                </a:solidFill>
              </a:rPr>
              <a:t>.</a:t>
            </a:r>
          </a:p>
          <a:p>
            <a:pPr marL="285750" indent="-285750" algn="l">
              <a:buFont typeface="Arial" panose="020B0604020202020204" pitchFamily="34" charset="0"/>
              <a:buChar char="•"/>
            </a:pPr>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Gagnkvæm</a:t>
            </a:r>
            <a:r>
              <a:rPr lang="en-GB" b="0" i="0" u="none" strike="noStrike" dirty="0">
                <a:solidFill>
                  <a:srgbClr val="000000"/>
                </a:solidFill>
                <a:effectLst/>
              </a:rPr>
              <a:t> </a:t>
            </a:r>
            <a:r>
              <a:rPr lang="en-GB" b="0" i="0" u="none" strike="noStrike" dirty="0" err="1">
                <a:solidFill>
                  <a:srgbClr val="000000"/>
                </a:solidFill>
                <a:effectLst/>
              </a:rPr>
              <a:t>virðing</a:t>
            </a:r>
            <a:r>
              <a:rPr lang="en-GB" b="0" i="0" u="none" strike="noStrike" dirty="0">
                <a:solidFill>
                  <a:srgbClr val="000000"/>
                </a:solidFill>
                <a:effectLst/>
              </a:rPr>
              <a:t> </a:t>
            </a:r>
            <a:r>
              <a:rPr lang="en-GB" b="0" i="0" u="none" strike="noStrike" dirty="0" err="1">
                <a:solidFill>
                  <a:srgbClr val="000000"/>
                </a:solidFill>
                <a:effectLst/>
              </a:rPr>
              <a:t>þar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fólk</a:t>
            </a:r>
            <a:r>
              <a:rPr lang="en-GB" b="0" i="0" u="none" strike="noStrike" dirty="0">
                <a:solidFill>
                  <a:srgbClr val="000000"/>
                </a:solidFill>
                <a:effectLst/>
              </a:rPr>
              <a:t> </a:t>
            </a:r>
            <a:r>
              <a:rPr lang="en-GB" b="0" i="0" u="none" strike="noStrike" dirty="0" err="1">
                <a:solidFill>
                  <a:srgbClr val="000000"/>
                </a:solidFill>
                <a:effectLst/>
              </a:rPr>
              <a:t>getur</a:t>
            </a:r>
            <a:r>
              <a:rPr lang="en-GB" b="0" i="0" u="none" strike="noStrike" dirty="0">
                <a:solidFill>
                  <a:srgbClr val="000000"/>
                </a:solidFill>
                <a:effectLst/>
              </a:rPr>
              <a:t> haft </a:t>
            </a:r>
            <a:r>
              <a:rPr lang="en-GB" b="0" i="0" u="none" strike="noStrike" dirty="0" err="1">
                <a:solidFill>
                  <a:srgbClr val="000000"/>
                </a:solidFill>
                <a:effectLst/>
              </a:rPr>
              <a:t>ólíkar</a:t>
            </a:r>
            <a:r>
              <a:rPr lang="en-GB" b="0" i="0" u="none" strike="noStrike" dirty="0">
                <a:solidFill>
                  <a:srgbClr val="000000"/>
                </a:solidFill>
                <a:effectLst/>
              </a:rPr>
              <a:t> </a:t>
            </a:r>
            <a:r>
              <a:rPr lang="en-GB" b="0" i="0" u="none" strike="noStrike" dirty="0" err="1">
                <a:solidFill>
                  <a:srgbClr val="000000"/>
                </a:solidFill>
                <a:effectLst/>
              </a:rPr>
              <a:t>skoðanir</a:t>
            </a:r>
            <a:r>
              <a:rPr lang="en-GB" b="0" i="0" u="none" strike="noStrike" dirty="0">
                <a:solidFill>
                  <a:srgbClr val="000000"/>
                </a:solidFill>
                <a:effectLst/>
              </a:rPr>
              <a:t> </a:t>
            </a:r>
            <a:r>
              <a:rPr lang="en-GB" b="0" i="0" u="none" strike="noStrike" dirty="0" err="1">
                <a:solidFill>
                  <a:srgbClr val="000000"/>
                </a:solidFill>
                <a:effectLst/>
              </a:rPr>
              <a:t>án</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gagnrýnt</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gert</a:t>
            </a:r>
            <a:r>
              <a:rPr lang="en-GB" b="0" i="0" u="none" strike="noStrike" dirty="0">
                <a:solidFill>
                  <a:srgbClr val="000000"/>
                </a:solidFill>
                <a:effectLst/>
              </a:rPr>
              <a:t> </a:t>
            </a:r>
            <a:r>
              <a:rPr lang="en-GB" b="0" i="0" u="none" strike="noStrike" dirty="0" err="1">
                <a:solidFill>
                  <a:srgbClr val="000000"/>
                </a:solidFill>
                <a:effectLst/>
              </a:rPr>
              <a:t>gys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þeim</a:t>
            </a:r>
            <a:r>
              <a:rPr lang="en-GB" b="0" i="0" u="none" strike="noStrike" dirty="0">
                <a:solidFill>
                  <a:srgbClr val="000000"/>
                </a:solidFill>
                <a:effectLst/>
              </a:rPr>
              <a:t>. </a:t>
            </a:r>
          </a:p>
          <a:p>
            <a:pPr marL="285750" indent="-285750" algn="l">
              <a:buFont typeface="Arial" panose="020B0604020202020204" pitchFamily="34" charset="0"/>
              <a:buChar char="•"/>
            </a:pPr>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Meðvitund</a:t>
            </a:r>
            <a:r>
              <a:rPr lang="en-GB" b="0" i="0" u="none" strike="noStrike" dirty="0">
                <a:solidFill>
                  <a:srgbClr val="000000"/>
                </a:solidFill>
                <a:effectLst/>
              </a:rPr>
              <a:t> um </a:t>
            </a:r>
            <a:r>
              <a:rPr lang="en-GB" b="0" i="0" u="none" strike="noStrike" dirty="0" err="1">
                <a:solidFill>
                  <a:srgbClr val="000000"/>
                </a:solidFill>
                <a:effectLst/>
              </a:rPr>
              <a:t>sjálfan</a:t>
            </a:r>
            <a:r>
              <a:rPr lang="en-GB" b="0" i="0" u="none" strike="noStrike" dirty="0">
                <a:solidFill>
                  <a:srgbClr val="000000"/>
                </a:solidFill>
                <a:effectLst/>
              </a:rPr>
              <a:t> sig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merkir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tilfinningagreind</a:t>
            </a:r>
            <a:r>
              <a:rPr lang="en-GB" b="0" i="0" u="none" strike="noStrike" dirty="0">
                <a:solidFill>
                  <a:srgbClr val="000000"/>
                </a:solidFill>
                <a:effectLst/>
              </a:rPr>
              <a:t>, </a:t>
            </a:r>
            <a:r>
              <a:rPr lang="en-GB" b="0" i="0" u="none" strike="noStrike" dirty="0" err="1">
                <a:solidFill>
                  <a:srgbClr val="000000"/>
                </a:solidFill>
                <a:effectLst/>
              </a:rPr>
              <a:t>bera</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orðum</a:t>
            </a:r>
            <a:r>
              <a:rPr lang="en-GB" b="0" i="0" u="none" strike="noStrike" dirty="0">
                <a:solidFill>
                  <a:srgbClr val="000000"/>
                </a:solidFill>
                <a:effectLst/>
              </a:rPr>
              <a:t> </a:t>
            </a:r>
            <a:r>
              <a:rPr lang="en-GB" b="0" i="0" u="none" strike="noStrike" dirty="0" err="1">
                <a:solidFill>
                  <a:srgbClr val="000000"/>
                </a:solidFill>
                <a:effectLst/>
              </a:rPr>
              <a:t>sínum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gerðum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setja</a:t>
            </a:r>
            <a:r>
              <a:rPr lang="en-GB" b="0" i="0" u="none" strike="noStrike" dirty="0">
                <a:solidFill>
                  <a:srgbClr val="000000"/>
                </a:solidFill>
                <a:effectLst/>
              </a:rPr>
              <a:t> sig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spor</a:t>
            </a:r>
            <a:r>
              <a:rPr lang="en-GB" b="0" i="0" u="none" strike="noStrike" dirty="0">
                <a:solidFill>
                  <a:srgbClr val="000000"/>
                </a:solidFill>
                <a:effectLst/>
              </a:rPr>
              <a:t> </a:t>
            </a:r>
            <a:r>
              <a:rPr lang="en-GB" b="0" i="0" u="none" strike="noStrike" dirty="0" err="1">
                <a:solidFill>
                  <a:srgbClr val="000000"/>
                </a:solidFill>
                <a:effectLst/>
              </a:rPr>
              <a:t>þeirra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kringum</a:t>
            </a:r>
            <a:r>
              <a:rPr lang="en-GB" b="0" i="0" u="none" strike="noStrike" dirty="0">
                <a:solidFill>
                  <a:srgbClr val="000000"/>
                </a:solidFill>
                <a:effectLst/>
              </a:rPr>
              <a:t> </a:t>
            </a:r>
            <a:r>
              <a:rPr lang="en-GB" b="0" i="0" u="none" strike="noStrike" dirty="0" err="1">
                <a:solidFill>
                  <a:srgbClr val="000000"/>
                </a:solidFill>
                <a:effectLst/>
              </a:rPr>
              <a:t>mann</a:t>
            </a:r>
            <a:r>
              <a:rPr lang="en-GB" b="0" i="0" u="none" strike="noStrike" dirty="0">
                <a:solidFill>
                  <a:srgbClr val="000000"/>
                </a:solidFill>
                <a:effectLst/>
              </a:rPr>
              <a:t>. </a:t>
            </a:r>
          </a:p>
          <a:p>
            <a:pPr marL="285750" indent="-285750" algn="l">
              <a:buFont typeface="Arial" panose="020B0604020202020204" pitchFamily="34" charset="0"/>
              <a:buChar char="•"/>
            </a:pPr>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Fjölbreytileiki</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ekki bara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taka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móti</a:t>
            </a:r>
            <a:r>
              <a:rPr lang="en-GB" b="0" i="0" u="none" strike="noStrike" dirty="0">
                <a:solidFill>
                  <a:srgbClr val="000000"/>
                </a:solidFill>
                <a:effectLst/>
              </a:rPr>
              <a:t> </a:t>
            </a:r>
            <a:r>
              <a:rPr lang="en-GB" b="0" i="0" u="none" strike="noStrike" dirty="0" err="1">
                <a:solidFill>
                  <a:srgbClr val="000000"/>
                </a:solidFill>
                <a:effectLst/>
              </a:rPr>
              <a:t>fjölbreyttum</a:t>
            </a:r>
            <a:r>
              <a:rPr lang="en-GB" b="0" i="0" u="none" strike="noStrike" dirty="0">
                <a:solidFill>
                  <a:srgbClr val="000000"/>
                </a:solidFill>
                <a:effectLst/>
              </a:rPr>
              <a:t> </a:t>
            </a:r>
            <a:r>
              <a:rPr lang="en-GB" b="0" i="0" u="none" strike="noStrike" dirty="0" err="1">
                <a:solidFill>
                  <a:srgbClr val="000000"/>
                </a:solidFill>
                <a:effectLst/>
              </a:rPr>
              <a:t>skoðunum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sjónarmiðum</a:t>
            </a:r>
            <a:r>
              <a:rPr lang="en-GB" b="0" i="0" u="none" strike="noStrike" dirty="0">
                <a:solidFill>
                  <a:srgbClr val="000000"/>
                </a:solidFill>
                <a:effectLst/>
              </a:rPr>
              <a:t> </a:t>
            </a:r>
            <a:r>
              <a:rPr lang="en-GB" b="0" i="0" u="none" strike="noStrike" dirty="0" err="1">
                <a:solidFill>
                  <a:srgbClr val="000000"/>
                </a:solidFill>
                <a:effectLst/>
              </a:rPr>
              <a:t>heldur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raun</a:t>
            </a:r>
            <a:r>
              <a:rPr lang="en-GB" b="0" i="0" u="none" strike="noStrike" dirty="0">
                <a:solidFill>
                  <a:srgbClr val="000000"/>
                </a:solidFill>
                <a:effectLst/>
              </a:rPr>
              <a:t> </a:t>
            </a:r>
            <a:r>
              <a:rPr lang="en-GB" b="0" i="0" u="none" strike="noStrike" dirty="0" err="1">
                <a:solidFill>
                  <a:srgbClr val="000000"/>
                </a:solidFill>
                <a:effectLst/>
              </a:rPr>
              <a:t>að</a:t>
            </a:r>
            <a:r>
              <a:rPr lang="en-GB" dirty="0">
                <a:solidFill>
                  <a:srgbClr val="000000"/>
                </a:solidFill>
              </a:rPr>
              <a:t> meta </a:t>
            </a:r>
            <a:r>
              <a:rPr lang="en-GB" dirty="0" err="1">
                <a:solidFill>
                  <a:srgbClr val="000000"/>
                </a:solidFill>
              </a:rPr>
              <a:t>það</a:t>
            </a:r>
            <a:r>
              <a:rPr lang="en-GB" dirty="0">
                <a:solidFill>
                  <a:srgbClr val="000000"/>
                </a:solidFill>
              </a:rPr>
              <a:t> </a:t>
            </a:r>
            <a:r>
              <a:rPr lang="en-GB" dirty="0" err="1">
                <a:solidFill>
                  <a:srgbClr val="000000"/>
                </a:solidFill>
              </a:rPr>
              <a:t>sem</a:t>
            </a:r>
            <a:r>
              <a:rPr lang="en-GB" dirty="0">
                <a:solidFill>
                  <a:srgbClr val="000000"/>
                </a:solidFill>
              </a:rPr>
              <a:t> </a:t>
            </a:r>
            <a:r>
              <a:rPr lang="en-GB" dirty="0" err="1">
                <a:solidFill>
                  <a:srgbClr val="000000"/>
                </a:solidFill>
              </a:rPr>
              <a:t>fjölbreytileikinn</a:t>
            </a:r>
            <a:r>
              <a:rPr lang="en-GB" dirty="0">
                <a:solidFill>
                  <a:srgbClr val="000000"/>
                </a:solidFill>
              </a:rPr>
              <a:t> </a:t>
            </a:r>
            <a:r>
              <a:rPr lang="en-GB" dirty="0" err="1">
                <a:solidFill>
                  <a:srgbClr val="000000"/>
                </a:solidFill>
              </a:rPr>
              <a:t>færir</a:t>
            </a:r>
            <a:r>
              <a:rPr lang="en-GB" dirty="0">
                <a:solidFill>
                  <a:srgbClr val="000000"/>
                </a:solidFill>
              </a:rPr>
              <a:t> </a:t>
            </a:r>
            <a:r>
              <a:rPr lang="en-GB" dirty="0" err="1">
                <a:solidFill>
                  <a:srgbClr val="000000"/>
                </a:solidFill>
              </a:rPr>
              <a:t>hópnum</a:t>
            </a:r>
            <a:r>
              <a:rPr lang="en-GB" dirty="0">
                <a:solidFill>
                  <a:srgbClr val="000000"/>
                </a:solidFill>
              </a:rPr>
              <a:t>.</a:t>
            </a:r>
            <a:endParaRPr lang="en-GB" b="0" i="0" u="none" strike="noStrike" dirty="0">
              <a:solidFill>
                <a:srgbClr val="000000"/>
              </a:solidFill>
              <a:effectLst/>
            </a:endParaRPr>
          </a:p>
          <a:p>
            <a:pPr marL="285750" indent="-285750" algn="l">
              <a:buFont typeface="Arial" panose="020B0604020202020204" pitchFamily="34" charset="0"/>
              <a:buChar char="•"/>
            </a:pPr>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Opin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heiðarleg</a:t>
            </a:r>
            <a:r>
              <a:rPr lang="en-GB" b="0" i="0" u="none" strike="noStrike" dirty="0">
                <a:solidFill>
                  <a:srgbClr val="000000"/>
                </a:solidFill>
                <a:effectLst/>
              </a:rPr>
              <a:t> </a:t>
            </a:r>
            <a:r>
              <a:rPr lang="en-GB" b="0" i="0" u="none" strike="noStrike" dirty="0" err="1">
                <a:solidFill>
                  <a:srgbClr val="000000"/>
                </a:solidFill>
                <a:effectLst/>
              </a:rPr>
              <a:t>samskipti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sjálfsögðu</a:t>
            </a:r>
            <a:r>
              <a:rPr lang="en-GB" b="0" i="0" u="none" strike="noStrike" dirty="0">
                <a:solidFill>
                  <a:srgbClr val="000000"/>
                </a:solidFill>
                <a:effectLst/>
              </a:rPr>
              <a:t> </a:t>
            </a:r>
            <a:r>
              <a:rPr lang="en-GB" b="0" i="0" u="none" strike="noStrike" dirty="0" err="1">
                <a:solidFill>
                  <a:srgbClr val="000000"/>
                </a:solidFill>
                <a:effectLst/>
              </a:rPr>
              <a:t>forsenda</a:t>
            </a:r>
            <a:r>
              <a:rPr lang="en-GB" b="0" i="0" u="none" strike="noStrike" dirty="0">
                <a:solidFill>
                  <a:srgbClr val="000000"/>
                </a:solidFill>
                <a:effectLst/>
              </a:rPr>
              <a:t> </a:t>
            </a:r>
            <a:r>
              <a:rPr lang="en-GB" b="0" i="0" u="none" strike="noStrike" dirty="0" err="1">
                <a:solidFill>
                  <a:srgbClr val="000000"/>
                </a:solidFill>
                <a:effectLst/>
              </a:rPr>
              <a:t>allra</a:t>
            </a:r>
            <a:r>
              <a:rPr lang="en-GB" b="0" i="0" u="none" strike="noStrike" dirty="0">
                <a:solidFill>
                  <a:srgbClr val="000000"/>
                </a:solidFill>
                <a:effectLst/>
              </a:rPr>
              <a:t> </a:t>
            </a:r>
            <a:r>
              <a:rPr lang="en-GB" b="0" i="0" u="none" strike="noStrike" dirty="0" err="1">
                <a:solidFill>
                  <a:srgbClr val="000000"/>
                </a:solidFill>
                <a:effectLst/>
              </a:rPr>
              <a:t>góðra</a:t>
            </a:r>
            <a:r>
              <a:rPr lang="en-GB" b="0" i="0" u="none" strike="noStrike" dirty="0">
                <a:solidFill>
                  <a:srgbClr val="000000"/>
                </a:solidFill>
                <a:effectLst/>
              </a:rPr>
              <a:t> </a:t>
            </a:r>
            <a:r>
              <a:rPr lang="en-GB" b="0" i="0" u="none" strike="noStrike" dirty="0" err="1">
                <a:solidFill>
                  <a:srgbClr val="000000"/>
                </a:solidFill>
                <a:effectLst/>
              </a:rPr>
              <a:t>samskipta</a:t>
            </a:r>
            <a:r>
              <a:rPr lang="en-GB" b="0" i="0" u="none" strike="noStrike" dirty="0">
                <a:solidFill>
                  <a:srgbClr val="000000"/>
                </a:solidFill>
                <a:effectLst/>
              </a:rPr>
              <a:t> </a:t>
            </a:r>
            <a:r>
              <a:rPr lang="en-GB" b="0" i="0" u="none" strike="noStrike" dirty="0" err="1">
                <a:solidFill>
                  <a:srgbClr val="000000"/>
                </a:solidFill>
                <a:effectLst/>
              </a:rPr>
              <a:t>óháð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hvaða</a:t>
            </a:r>
            <a:r>
              <a:rPr lang="en-GB" b="0" i="0" u="none" strike="noStrike" dirty="0">
                <a:solidFill>
                  <a:srgbClr val="000000"/>
                </a:solidFill>
                <a:effectLst/>
              </a:rPr>
              <a:t> </a:t>
            </a:r>
            <a:r>
              <a:rPr lang="en-GB" b="0" i="0" u="none" strike="noStrike" dirty="0" err="1">
                <a:solidFill>
                  <a:srgbClr val="000000"/>
                </a:solidFill>
                <a:effectLst/>
              </a:rPr>
              <a:t>samskiptamiðill</a:t>
            </a:r>
            <a:r>
              <a:rPr lang="en-GB" b="0" i="0" u="none" strike="noStrike" dirty="0">
                <a:solidFill>
                  <a:srgbClr val="000000"/>
                </a:solidFill>
                <a:effectLst/>
              </a:rPr>
              <a:t> er </a:t>
            </a:r>
            <a:r>
              <a:rPr lang="en-GB" b="0" i="0" u="none" strike="noStrike" dirty="0" err="1">
                <a:solidFill>
                  <a:srgbClr val="000000"/>
                </a:solidFill>
                <a:effectLst/>
              </a:rPr>
              <a:t>valinn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gerir</a:t>
            </a:r>
            <a:r>
              <a:rPr lang="en-GB" b="0" i="0" u="none" strike="noStrike" dirty="0">
                <a:solidFill>
                  <a:srgbClr val="000000"/>
                </a:solidFill>
                <a:effectLst/>
              </a:rPr>
              <a:t> </a:t>
            </a:r>
            <a:r>
              <a:rPr lang="en-GB" b="0" i="0" u="none" strike="noStrike" dirty="0" err="1">
                <a:solidFill>
                  <a:srgbClr val="000000"/>
                </a:solidFill>
                <a:effectLst/>
              </a:rPr>
              <a:t>kleift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miðla</a:t>
            </a:r>
            <a:r>
              <a:rPr lang="en-GB" b="0" i="0" u="none" strike="noStrike" dirty="0">
                <a:solidFill>
                  <a:srgbClr val="000000"/>
                </a:solidFill>
                <a:effectLst/>
              </a:rPr>
              <a:t> </a:t>
            </a:r>
            <a:r>
              <a:rPr lang="en-GB" b="0" i="0" u="none" strike="noStrike" dirty="0" err="1">
                <a:solidFill>
                  <a:srgbClr val="000000"/>
                </a:solidFill>
                <a:effectLst/>
              </a:rPr>
              <a:t>upplýsingum</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miklum</a:t>
            </a:r>
            <a:r>
              <a:rPr lang="en-GB" b="0" i="0" u="none" strike="noStrike" dirty="0">
                <a:solidFill>
                  <a:srgbClr val="000000"/>
                </a:solidFill>
                <a:effectLst/>
              </a:rPr>
              <a:t> </a:t>
            </a:r>
            <a:r>
              <a:rPr lang="en-GB" b="0" i="0" u="none" strike="noStrike" dirty="0" err="1">
                <a:solidFill>
                  <a:srgbClr val="000000"/>
                </a:solidFill>
                <a:effectLst/>
              </a:rPr>
              <a:t>gæðum</a:t>
            </a:r>
            <a:r>
              <a:rPr lang="en-GB" b="0" i="0" u="none" strike="noStrike" dirty="0">
                <a:solidFill>
                  <a:srgbClr val="000000"/>
                </a:solidFill>
                <a:effectLst/>
              </a:rPr>
              <a:t>. </a:t>
            </a:r>
          </a:p>
          <a:p>
            <a:pPr marL="285750" indent="-285750" algn="l">
              <a:buFont typeface="Arial" panose="020B0604020202020204" pitchFamily="34" charset="0"/>
              <a:buChar char="•"/>
            </a:pPr>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Hlustum</a:t>
            </a:r>
            <a:r>
              <a:rPr lang="en-GB" b="0" i="0" u="none" strike="noStrike" dirty="0">
                <a:solidFill>
                  <a:srgbClr val="000000"/>
                </a:solidFill>
                <a:effectLst/>
              </a:rPr>
              <a:t>: </a:t>
            </a:r>
            <a:r>
              <a:rPr lang="en-GB" b="0" i="0" u="none" strike="noStrike" dirty="0" err="1">
                <a:solidFill>
                  <a:srgbClr val="000000"/>
                </a:solidFill>
                <a:effectLst/>
              </a:rPr>
              <a:t>leggjum</a:t>
            </a:r>
            <a:r>
              <a:rPr lang="en-GB" b="0" i="0" u="none" strike="noStrike" dirty="0">
                <a:solidFill>
                  <a:srgbClr val="000000"/>
                </a:solidFill>
                <a:effectLst/>
              </a:rPr>
              <a:t> </a:t>
            </a:r>
            <a:r>
              <a:rPr lang="en-GB" b="0" i="0" u="none" strike="noStrike" dirty="0" err="1">
                <a:solidFill>
                  <a:srgbClr val="000000"/>
                </a:solidFill>
                <a:effectLst/>
              </a:rPr>
              <a:t>okkur</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um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skilja</a:t>
            </a:r>
            <a:r>
              <a:rPr lang="en-GB" b="0" i="0" u="none" strike="noStrike" dirty="0">
                <a:solidFill>
                  <a:srgbClr val="000000"/>
                </a:solidFill>
                <a:effectLst/>
              </a:rPr>
              <a:t> </a:t>
            </a:r>
            <a:r>
              <a:rPr lang="en-GB" b="0" i="0" u="none" strike="noStrike" dirty="0" err="1">
                <a:solidFill>
                  <a:srgbClr val="000000"/>
                </a:solidFill>
                <a:effectLst/>
              </a:rPr>
              <a:t>viðhorf</a:t>
            </a:r>
            <a:r>
              <a:rPr lang="en-GB" b="0" i="0" u="none" strike="noStrike" dirty="0">
                <a:solidFill>
                  <a:srgbClr val="000000"/>
                </a:solidFill>
                <a:effectLst/>
              </a:rPr>
              <a:t> </a:t>
            </a:r>
            <a:r>
              <a:rPr lang="en-GB" b="0" i="0" u="none" strike="noStrike" dirty="0" err="1">
                <a:solidFill>
                  <a:srgbClr val="000000"/>
                </a:solidFill>
                <a:effectLst/>
              </a:rPr>
              <a:t>annarra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heimsins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takast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ágreining</a:t>
            </a:r>
            <a:r>
              <a:rPr lang="en-GB" b="0" i="0" u="none" strike="noStrike" dirty="0">
                <a:solidFill>
                  <a:srgbClr val="000000"/>
                </a:solidFill>
                <a:effectLst/>
              </a:rPr>
              <a:t> </a:t>
            </a:r>
            <a:r>
              <a:rPr lang="en-GB" dirty="0" err="1">
                <a:solidFill>
                  <a:srgbClr val="000000"/>
                </a:solidFill>
              </a:rPr>
              <a:t>með</a:t>
            </a:r>
            <a:r>
              <a:rPr lang="en-GB" dirty="0">
                <a:solidFill>
                  <a:srgbClr val="000000"/>
                </a:solidFill>
              </a:rPr>
              <a:t> </a:t>
            </a:r>
            <a:r>
              <a:rPr lang="en-GB" dirty="0" err="1">
                <a:solidFill>
                  <a:srgbClr val="000000"/>
                </a:solidFill>
              </a:rPr>
              <a:t>því</a:t>
            </a:r>
            <a:r>
              <a:rPr lang="en-GB" dirty="0">
                <a:solidFill>
                  <a:srgbClr val="000000"/>
                </a:solidFill>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einblína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dirty="0" err="1">
                <a:solidFill>
                  <a:srgbClr val="000000"/>
                </a:solidFill>
              </a:rPr>
              <a:t>viðfangsefnið</a:t>
            </a:r>
            <a:r>
              <a:rPr lang="en-GB" b="0" i="0" u="none" strike="noStrike" dirty="0">
                <a:solidFill>
                  <a:srgbClr val="000000"/>
                </a:solidFill>
                <a:effectLst/>
              </a:rPr>
              <a:t>, ekki </a:t>
            </a:r>
            <a:r>
              <a:rPr lang="en-GB" b="0" i="0" u="none" strike="noStrike" dirty="0" err="1">
                <a:solidFill>
                  <a:srgbClr val="000000"/>
                </a:solidFill>
                <a:effectLst/>
              </a:rPr>
              <a:t>persónurnar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dirty="0" err="1">
                <a:solidFill>
                  <a:srgbClr val="000000"/>
                </a:solidFill>
              </a:rPr>
              <a:t>greinir</a:t>
            </a:r>
            <a:r>
              <a:rPr lang="en-GB" dirty="0">
                <a:solidFill>
                  <a:srgbClr val="000000"/>
                </a:solidFill>
              </a:rPr>
              <a:t> </a:t>
            </a:r>
            <a:r>
              <a:rPr lang="en-GB" dirty="0" err="1">
                <a:solidFill>
                  <a:srgbClr val="000000"/>
                </a:solidFill>
              </a:rPr>
              <a:t>á</a:t>
            </a:r>
            <a:r>
              <a:rPr lang="en-GB" b="0" i="0" u="none" strike="noStrike" dirty="0">
                <a:solidFill>
                  <a:srgbClr val="000000"/>
                </a:solidFill>
                <a:effectLst/>
              </a:rPr>
              <a:t>. </a:t>
            </a:r>
          </a:p>
          <a:p>
            <a:pPr marL="285750" indent="-285750" algn="just">
              <a:buFont typeface="Arial" panose="020B0604020202020204" pitchFamily="34" charset="0"/>
              <a:buChar char="•"/>
            </a:pPr>
            <a:endParaRPr lang="en-GB" dirty="0"/>
          </a:p>
        </p:txBody>
      </p:sp>
      <p:graphicFrame>
        <p:nvGraphicFramePr>
          <p:cNvPr id="2" name="Objeto 33">
            <a:extLst>
              <a:ext uri="{FF2B5EF4-FFF2-40B4-BE49-F238E27FC236}">
                <a16:creationId xmlns:a16="http://schemas.microsoft.com/office/drawing/2014/main" id="{C022E473-489E-4A53-82EC-7A7BFF2BBA87}"/>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C022E473-489E-4A53-82EC-7A7BFF2BBA87}"/>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pic>
        <p:nvPicPr>
          <p:cNvPr id="7" name="Picture 6" descr="A picture containing vector graphics&#10;&#10;Description automatically generated">
            <a:extLst>
              <a:ext uri="{FF2B5EF4-FFF2-40B4-BE49-F238E27FC236}">
                <a16:creationId xmlns:a16="http://schemas.microsoft.com/office/drawing/2014/main" id="{C9DE0138-2845-D6E9-0B1B-18D0074CA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608" y="103540"/>
            <a:ext cx="1897392" cy="1064323"/>
          </a:xfrm>
          <a:prstGeom prst="rect">
            <a:avLst/>
          </a:prstGeom>
        </p:spPr>
      </p:pic>
    </p:spTree>
    <p:extLst>
      <p:ext uri="{BB962C8B-B14F-4D97-AF65-F5344CB8AC3E}">
        <p14:creationId xmlns:p14="http://schemas.microsoft.com/office/powerpoint/2010/main" val="402067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5494BA-5314-8E8D-5D11-3C3B16CE09FF}"/>
              </a:ext>
            </a:extLst>
          </p:cNvPr>
          <p:cNvSpPr txBox="1"/>
          <p:nvPr/>
        </p:nvSpPr>
        <p:spPr>
          <a:xfrm>
            <a:off x="910718" y="1793793"/>
            <a:ext cx="10632099" cy="3970318"/>
          </a:xfrm>
          <a:prstGeom prst="rect">
            <a:avLst/>
          </a:prstGeom>
          <a:noFill/>
        </p:spPr>
        <p:txBody>
          <a:bodyPr wrap="square" rtlCol="0">
            <a:spAutoFit/>
          </a:bodyPr>
          <a:lstStyle/>
          <a:p>
            <a:pPr algn="l"/>
            <a:r>
              <a:rPr lang="en-GB" dirty="0" err="1">
                <a:solidFill>
                  <a:srgbClr val="000000"/>
                </a:solidFill>
              </a:rPr>
              <a:t>Að</a:t>
            </a:r>
            <a:r>
              <a:rPr lang="en-GB" dirty="0">
                <a:solidFill>
                  <a:srgbClr val="000000"/>
                </a:solidFill>
              </a:rPr>
              <a:t> </a:t>
            </a:r>
            <a:r>
              <a:rPr lang="en-GB" dirty="0" err="1">
                <a:solidFill>
                  <a:srgbClr val="000000"/>
                </a:solidFill>
              </a:rPr>
              <a:t>byggja</a:t>
            </a:r>
            <a:r>
              <a:rPr lang="en-GB" dirty="0">
                <a:solidFill>
                  <a:srgbClr val="000000"/>
                </a:solidFill>
              </a:rPr>
              <a:t> </a:t>
            </a:r>
            <a:r>
              <a:rPr lang="en-GB" dirty="0" err="1">
                <a:solidFill>
                  <a:srgbClr val="000000"/>
                </a:solidFill>
              </a:rPr>
              <a:t>upp</a:t>
            </a:r>
            <a:r>
              <a:rPr lang="en-GB" dirty="0">
                <a:solidFill>
                  <a:srgbClr val="000000"/>
                </a:solidFill>
              </a:rPr>
              <a:t> </a:t>
            </a:r>
            <a:r>
              <a:rPr lang="en-GB" dirty="0" err="1">
                <a:solidFill>
                  <a:srgbClr val="000000"/>
                </a:solidFill>
              </a:rPr>
              <a:t>teymi</a:t>
            </a:r>
            <a:r>
              <a:rPr lang="en-GB" dirty="0">
                <a:solidFill>
                  <a:srgbClr val="000000"/>
                </a:solidFill>
              </a:rPr>
              <a:t> er </a:t>
            </a:r>
            <a:r>
              <a:rPr lang="en-GB" b="0" i="0" u="none" strike="noStrike" dirty="0" err="1">
                <a:solidFill>
                  <a:srgbClr val="000000"/>
                </a:solidFill>
                <a:effectLst/>
              </a:rPr>
              <a:t>stjórnunaraðferð</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nýtist</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bæta</a:t>
            </a:r>
            <a:r>
              <a:rPr lang="en-GB" b="0" i="0" u="none" strike="noStrike" dirty="0">
                <a:solidFill>
                  <a:srgbClr val="000000"/>
                </a:solidFill>
                <a:effectLst/>
              </a:rPr>
              <a:t> </a:t>
            </a:r>
            <a:r>
              <a:rPr lang="en-GB" b="0" i="0" u="none" strike="noStrike" dirty="0" err="1">
                <a:solidFill>
                  <a:srgbClr val="000000"/>
                </a:solidFill>
                <a:effectLst/>
              </a:rPr>
              <a:t>skilvirkni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árangur</a:t>
            </a:r>
            <a:r>
              <a:rPr lang="en-GB" b="0" i="0" u="none" strike="noStrike" dirty="0">
                <a:solidFill>
                  <a:srgbClr val="000000"/>
                </a:solidFill>
                <a:effectLst/>
              </a:rPr>
              <a:t> </a:t>
            </a:r>
            <a:r>
              <a:rPr lang="en-GB" b="0" i="0" u="none" strike="noStrike" dirty="0" err="1">
                <a:solidFill>
                  <a:srgbClr val="000000"/>
                </a:solidFill>
                <a:effectLst/>
              </a:rPr>
              <a:t>vinnuhópa</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margvíslegum</a:t>
            </a:r>
            <a:r>
              <a:rPr lang="en-GB" b="0" i="0" u="none" strike="noStrike" dirty="0">
                <a:solidFill>
                  <a:srgbClr val="000000"/>
                </a:solidFill>
                <a:effectLst/>
              </a:rPr>
              <a:t> </a:t>
            </a:r>
            <a:r>
              <a:rPr lang="en-GB" b="0" i="0" u="none" strike="noStrike" dirty="0" err="1">
                <a:solidFill>
                  <a:srgbClr val="000000"/>
                </a:solidFill>
                <a:effectLst/>
              </a:rPr>
              <a:t>aðgerðum</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henni</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mikil</a:t>
            </a:r>
            <a:r>
              <a:rPr lang="en-GB" b="0" i="0" u="none" strike="noStrike" dirty="0">
                <a:solidFill>
                  <a:srgbClr val="000000"/>
                </a:solidFill>
                <a:effectLst/>
              </a:rPr>
              <a:t> </a:t>
            </a:r>
            <a:r>
              <a:rPr lang="en-GB" b="0" i="0" u="none" strike="noStrike" dirty="0" err="1">
                <a:solidFill>
                  <a:srgbClr val="000000"/>
                </a:solidFill>
                <a:effectLst/>
              </a:rPr>
              <a:t>færni</a:t>
            </a:r>
            <a:r>
              <a:rPr lang="en-GB" b="0" i="0" u="none" strike="noStrike" dirty="0">
                <a:solidFill>
                  <a:srgbClr val="000000"/>
                </a:solidFill>
                <a:effectLst/>
              </a:rPr>
              <a:t>, </a:t>
            </a:r>
            <a:r>
              <a:rPr lang="en-GB" b="0" i="0" u="none" strike="noStrike" dirty="0" err="1">
                <a:solidFill>
                  <a:srgbClr val="000000"/>
                </a:solidFill>
                <a:effectLst/>
              </a:rPr>
              <a:t>greining</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athugun</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mynda</a:t>
            </a:r>
            <a:r>
              <a:rPr lang="en-GB" b="0" i="0" u="none" strike="noStrike" dirty="0">
                <a:solidFill>
                  <a:srgbClr val="000000"/>
                </a:solidFill>
                <a:effectLst/>
              </a:rPr>
              <a:t> </a:t>
            </a:r>
            <a:r>
              <a:rPr lang="en-GB" b="0" i="0" u="none" strike="noStrike" dirty="0" err="1">
                <a:solidFill>
                  <a:srgbClr val="000000"/>
                </a:solidFill>
                <a:effectLst/>
              </a:rPr>
              <a:t>sterk</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hæf</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r>
              <a:rPr lang="en-GB" dirty="0" err="1">
                <a:solidFill>
                  <a:srgbClr val="000000"/>
                </a:solidFill>
              </a:rPr>
              <a:t>Markmiðið</a:t>
            </a:r>
            <a:r>
              <a:rPr lang="en-GB" dirty="0">
                <a:solidFill>
                  <a:srgbClr val="000000"/>
                </a:solidFill>
              </a:rPr>
              <a:t> er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a:t>
            </a:r>
            <a:r>
              <a:rPr lang="en-GB" b="0" i="0" u="none" strike="noStrike" dirty="0" err="1">
                <a:solidFill>
                  <a:srgbClr val="000000"/>
                </a:solidFill>
                <a:effectLst/>
              </a:rPr>
              <a:t>sýn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markmiðum</a:t>
            </a:r>
            <a:r>
              <a:rPr lang="en-GB" b="0" i="0" u="none" strike="noStrike" dirty="0">
                <a:solidFill>
                  <a:srgbClr val="000000"/>
                </a:solidFill>
                <a:effectLst/>
              </a:rPr>
              <a:t> </a:t>
            </a:r>
            <a:r>
              <a:rPr lang="en-GB" b="0" i="0" u="none" strike="noStrike" dirty="0" err="1">
                <a:solidFill>
                  <a:srgbClr val="000000"/>
                </a:solidFill>
                <a:effectLst/>
              </a:rPr>
              <a:t>skipulagsheildarinnar</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ber</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uppbyggingu</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geta </a:t>
            </a:r>
            <a:r>
              <a:rPr lang="en-GB" b="0" i="0" u="none" strike="noStrike" dirty="0" err="1">
                <a:solidFill>
                  <a:srgbClr val="000000"/>
                </a:solidFill>
                <a:effectLst/>
              </a:rPr>
              <a:t>fundið</a:t>
            </a:r>
            <a:r>
              <a:rPr lang="en-GB" b="0" i="0" u="none" strike="noStrike" dirty="0">
                <a:solidFill>
                  <a:srgbClr val="000000"/>
                </a:solidFill>
                <a:effectLst/>
              </a:rPr>
              <a:t> </a:t>
            </a:r>
            <a:r>
              <a:rPr lang="en-GB" b="0" i="0" u="none" strike="noStrike" dirty="0" err="1">
                <a:solidFill>
                  <a:srgbClr val="000000"/>
                </a:solidFill>
                <a:effectLst/>
              </a:rPr>
              <a:t>út</a:t>
            </a:r>
            <a:r>
              <a:rPr lang="en-GB" b="0" i="0" u="none" strike="noStrike" dirty="0">
                <a:solidFill>
                  <a:srgbClr val="000000"/>
                </a:solidFill>
                <a:effectLst/>
              </a:rPr>
              <a:t> </a:t>
            </a:r>
            <a:r>
              <a:rPr lang="en-GB" b="0" i="0" u="none" strike="noStrike" dirty="0" err="1">
                <a:solidFill>
                  <a:srgbClr val="000000"/>
                </a:solidFill>
                <a:effectLst/>
              </a:rPr>
              <a:t>styrkleika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veikleika</a:t>
            </a:r>
            <a:r>
              <a:rPr lang="en-GB" b="0" i="0" u="none" strike="noStrike" dirty="0">
                <a:solidFill>
                  <a:srgbClr val="000000"/>
                </a:solidFill>
                <a:effectLst/>
              </a:rPr>
              <a:t> </a:t>
            </a:r>
            <a:r>
              <a:rPr lang="en-GB" b="0" i="0" u="none" strike="noStrike" dirty="0" err="1">
                <a:solidFill>
                  <a:srgbClr val="000000"/>
                </a:solidFill>
                <a:effectLst/>
              </a:rPr>
              <a:t>liðsmanna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búið</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rétta</a:t>
            </a:r>
            <a:r>
              <a:rPr lang="en-GB" b="0" i="0" u="none" strike="noStrike" dirty="0">
                <a:solidFill>
                  <a:srgbClr val="000000"/>
                </a:solidFill>
                <a:effectLst/>
              </a:rPr>
              <a:t> </a:t>
            </a:r>
            <a:r>
              <a:rPr lang="en-GB" b="0" i="0" u="none" strike="noStrike" dirty="0" err="1">
                <a:solidFill>
                  <a:srgbClr val="000000"/>
                </a:solidFill>
                <a:effectLst/>
              </a:rPr>
              <a:t>samsetningu</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fólki</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mismunandi</a:t>
            </a:r>
            <a:r>
              <a:rPr lang="en-GB" b="0" i="0" u="none" strike="noStrike" dirty="0">
                <a:solidFill>
                  <a:srgbClr val="000000"/>
                </a:solidFill>
                <a:effectLst/>
              </a:rPr>
              <a:t> </a:t>
            </a:r>
            <a:r>
              <a:rPr lang="en-GB" b="0" i="0" u="none" strike="noStrike" dirty="0" err="1">
                <a:solidFill>
                  <a:srgbClr val="000000"/>
                </a:solidFill>
                <a:effectLst/>
              </a:rPr>
              <a:t>færni</a:t>
            </a:r>
            <a:r>
              <a:rPr lang="en-GB" b="0" i="0" u="none" strike="noStrike" dirty="0">
                <a:solidFill>
                  <a:srgbClr val="000000"/>
                </a:solidFill>
                <a:effectLst/>
              </a:rPr>
              <a:t>. Hann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leggja</a:t>
            </a:r>
            <a:r>
              <a:rPr lang="en-GB" b="0" i="0" u="none" strike="noStrike" dirty="0">
                <a:solidFill>
                  <a:srgbClr val="000000"/>
                </a:solidFill>
                <a:effectLst/>
              </a:rPr>
              <a:t> </a:t>
            </a:r>
            <a:r>
              <a:rPr lang="en-GB" b="0" i="0" u="none" strike="noStrike" dirty="0" err="1">
                <a:solidFill>
                  <a:srgbClr val="000000"/>
                </a:solidFill>
                <a:effectLst/>
              </a:rPr>
              <a:t>áherslu</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byggja</a:t>
            </a:r>
            <a:r>
              <a:rPr lang="en-GB" b="0" i="0" u="none" strike="noStrike" dirty="0">
                <a:solidFill>
                  <a:srgbClr val="000000"/>
                </a:solidFill>
                <a:effectLst/>
              </a:rPr>
              <a:t> </a:t>
            </a:r>
            <a:r>
              <a:rPr lang="en-GB" b="0" i="0" u="none" strike="noStrike" dirty="0" err="1">
                <a:solidFill>
                  <a:srgbClr val="000000"/>
                </a:solidFill>
                <a:effectLst/>
              </a:rPr>
              <a:t>upp</a:t>
            </a:r>
            <a:r>
              <a:rPr lang="en-GB" b="0" i="0" u="none" strike="noStrike" dirty="0">
                <a:solidFill>
                  <a:srgbClr val="000000"/>
                </a:solidFill>
                <a:effectLst/>
              </a:rPr>
              <a:t> </a:t>
            </a:r>
            <a:r>
              <a:rPr lang="en-GB" b="0" i="0" u="none" strike="noStrike" dirty="0" err="1">
                <a:solidFill>
                  <a:srgbClr val="000000"/>
                </a:solidFill>
                <a:effectLst/>
              </a:rPr>
              <a:t>sterk</a:t>
            </a:r>
            <a:r>
              <a:rPr lang="en-GB" b="0" i="0" u="none" strike="noStrike" dirty="0">
                <a:solidFill>
                  <a:srgbClr val="000000"/>
                </a:solidFill>
                <a:effectLst/>
              </a:rPr>
              <a:t> </a:t>
            </a:r>
            <a:r>
              <a:rPr lang="en-GB" b="0" i="0" u="none" strike="noStrike" dirty="0" err="1">
                <a:solidFill>
                  <a:srgbClr val="000000"/>
                </a:solidFill>
                <a:effectLst/>
              </a:rPr>
              <a:t>samskipti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traust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meðal</a:t>
            </a:r>
            <a:r>
              <a:rPr lang="en-GB" b="0" i="0" u="none" strike="noStrike" dirty="0">
                <a:solidFill>
                  <a:srgbClr val="000000"/>
                </a:solidFill>
                <a:effectLst/>
              </a:rPr>
              <a:t> </a:t>
            </a:r>
            <a:r>
              <a:rPr lang="en-GB" b="0" i="0" u="none" strike="noStrike" dirty="0" err="1">
                <a:solidFill>
                  <a:srgbClr val="000000"/>
                </a:solidFill>
                <a:effectLst/>
              </a:rPr>
              <a:t>liðsmanna</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hvetja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samskipta</a:t>
            </a:r>
            <a:r>
              <a:rPr lang="en-GB" b="0" i="0" u="none" strike="noStrike" dirty="0">
                <a:solidFill>
                  <a:srgbClr val="000000"/>
                </a:solidFill>
                <a:effectLst/>
              </a:rPr>
              <a:t> milli </a:t>
            </a:r>
            <a:r>
              <a:rPr lang="en-GB" b="0" i="0" u="none" strike="noStrike" dirty="0" err="1">
                <a:solidFill>
                  <a:srgbClr val="000000"/>
                </a:solidFill>
                <a:effectLst/>
              </a:rPr>
              <a:t>teymismeðlima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draga</a:t>
            </a:r>
            <a:r>
              <a:rPr lang="en-GB" b="0" i="0" u="none" strike="noStrike" dirty="0">
                <a:solidFill>
                  <a:srgbClr val="000000"/>
                </a:solidFill>
                <a:effectLst/>
              </a:rPr>
              <a:t> </a:t>
            </a:r>
            <a:r>
              <a:rPr lang="en-GB" b="0" i="0" u="none" strike="noStrike" dirty="0" err="1">
                <a:solidFill>
                  <a:srgbClr val="000000"/>
                </a:solidFill>
                <a:effectLst/>
              </a:rPr>
              <a:t>úr</a:t>
            </a:r>
            <a:r>
              <a:rPr lang="en-GB" b="0" i="0" u="none" strike="noStrike" dirty="0">
                <a:solidFill>
                  <a:srgbClr val="000000"/>
                </a:solidFill>
                <a:effectLst/>
              </a:rPr>
              <a:t> </a:t>
            </a:r>
            <a:r>
              <a:rPr lang="en-GB" b="0" i="0" u="none" strike="noStrike" dirty="0" err="1">
                <a:solidFill>
                  <a:srgbClr val="000000"/>
                </a:solidFill>
                <a:effectLst/>
              </a:rPr>
              <a:t>streitu</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aðstoð</a:t>
            </a:r>
            <a:r>
              <a:rPr lang="en-GB" b="0" i="0" u="none" strike="noStrike" dirty="0">
                <a:solidFill>
                  <a:srgbClr val="000000"/>
                </a:solidFill>
                <a:effectLst/>
              </a:rPr>
              <a:t> </a:t>
            </a:r>
            <a:r>
              <a:rPr lang="en-GB" b="0" i="0" u="none" strike="noStrike" dirty="0" err="1">
                <a:solidFill>
                  <a:srgbClr val="000000"/>
                </a:solidFill>
                <a:effectLst/>
              </a:rPr>
              <a:t>ýmissa</a:t>
            </a:r>
            <a:r>
              <a:rPr lang="en-GB" b="0" i="0" u="none" strike="noStrike" dirty="0">
                <a:solidFill>
                  <a:srgbClr val="000000"/>
                </a:solidFill>
                <a:effectLst/>
              </a:rPr>
              <a:t> </a:t>
            </a:r>
            <a:r>
              <a:rPr lang="en-GB" b="0" i="0" u="none" strike="noStrike" dirty="0" err="1">
                <a:solidFill>
                  <a:srgbClr val="000000"/>
                </a:solidFill>
                <a:effectLst/>
              </a:rPr>
              <a:t>verkefna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styrkja</a:t>
            </a:r>
            <a:r>
              <a:rPr lang="en-GB" b="0" i="0" u="none" strike="noStrike" dirty="0">
                <a:solidFill>
                  <a:srgbClr val="000000"/>
                </a:solidFill>
                <a:effectLst/>
              </a:rPr>
              <a:t> </a:t>
            </a:r>
            <a:r>
              <a:rPr lang="en-GB" b="0" i="0" u="none" strike="noStrike" dirty="0" err="1">
                <a:solidFill>
                  <a:srgbClr val="000000"/>
                </a:solidFill>
                <a:effectLst/>
              </a:rPr>
              <a:t>uppbyggingu</a:t>
            </a:r>
            <a:r>
              <a:rPr lang="en-GB" b="0" i="0" u="none" strike="noStrike" dirty="0">
                <a:solidFill>
                  <a:srgbClr val="000000"/>
                </a:solidFill>
                <a:effectLst/>
              </a:rPr>
              <a:t> </a:t>
            </a:r>
            <a:r>
              <a:rPr lang="en-GB" b="0" i="0" u="none" strike="noStrike" dirty="0" err="1">
                <a:solidFill>
                  <a:srgbClr val="000000"/>
                </a:solidFill>
                <a:effectLst/>
              </a:rPr>
              <a:t>teyma</a:t>
            </a:r>
            <a:r>
              <a:rPr lang="en-GB" b="0" i="0" u="none" strike="noStrike" dirty="0">
                <a:solidFill>
                  <a:srgbClr val="000000"/>
                </a:solidFill>
                <a:effectLst/>
              </a:rPr>
              <a:t>.</a:t>
            </a:r>
          </a:p>
          <a:p>
            <a:pPr algn="l"/>
            <a:endParaRPr lang="en-GB" b="0" i="0" u="none" strike="noStrike" dirty="0">
              <a:solidFill>
                <a:srgbClr val="000000"/>
              </a:solidFill>
              <a:effectLst/>
            </a:endParaRPr>
          </a:p>
          <a:p>
            <a:pPr algn="l"/>
            <a:r>
              <a:rPr lang="en-GB" b="0" i="0" u="none" strike="noStrike" dirty="0" err="1">
                <a:solidFill>
                  <a:srgbClr val="000000"/>
                </a:solidFill>
                <a:effectLst/>
              </a:rPr>
              <a:t>Uppbygging</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er </a:t>
            </a:r>
            <a:r>
              <a:rPr lang="en-GB" b="0" i="0" u="none" strike="noStrike" dirty="0" err="1">
                <a:solidFill>
                  <a:srgbClr val="000000"/>
                </a:solidFill>
                <a:effectLst/>
              </a:rPr>
              <a:t>ferli</a:t>
            </a:r>
            <a:r>
              <a:rPr lang="en-GB" dirty="0">
                <a:solidFill>
                  <a:srgbClr val="000000"/>
                </a:solidFill>
              </a:rPr>
              <a:t>. </a:t>
            </a:r>
            <a:r>
              <a:rPr lang="en-GB" dirty="0" err="1">
                <a:solidFill>
                  <a:srgbClr val="000000"/>
                </a:solidFill>
              </a:rPr>
              <a:t>Það</a:t>
            </a:r>
            <a:r>
              <a:rPr lang="en-GB" dirty="0">
                <a:solidFill>
                  <a:srgbClr val="000000"/>
                </a:solidFill>
              </a:rPr>
              <a:t> er </a:t>
            </a:r>
            <a:r>
              <a:rPr lang="en-GB" dirty="0" err="1">
                <a:solidFill>
                  <a:srgbClr val="000000"/>
                </a:solidFill>
              </a:rPr>
              <a:t>ferli</a:t>
            </a:r>
            <a:r>
              <a:rPr lang="en-GB" dirty="0">
                <a:solidFill>
                  <a:srgbClr val="000000"/>
                </a:solidFill>
              </a:rPr>
              <a:t> </a:t>
            </a:r>
            <a:r>
              <a:rPr lang="en-GB" dirty="0" err="1">
                <a:solidFill>
                  <a:srgbClr val="000000"/>
                </a:solidFill>
              </a:rPr>
              <a:t>sem</a:t>
            </a:r>
            <a:r>
              <a:rPr lang="en-GB" dirty="0">
                <a:solidFill>
                  <a:srgbClr val="000000"/>
                </a:solidFill>
              </a:rPr>
              <a:t> er </a:t>
            </a:r>
            <a:r>
              <a:rPr lang="en-GB" dirty="0" err="1">
                <a:solidFill>
                  <a:srgbClr val="000000"/>
                </a:solidFill>
              </a:rPr>
              <a:t>unnið</a:t>
            </a:r>
            <a:r>
              <a:rPr lang="en-GB" b="0" i="0" u="none" strike="noStrike" dirty="0">
                <a:solidFill>
                  <a:srgbClr val="000000"/>
                </a:solidFill>
                <a:effectLst/>
              </a:rPr>
              <a:t> </a:t>
            </a:r>
            <a:r>
              <a:rPr lang="en-GB" b="0" i="0" u="none" strike="noStrike" dirty="0" err="1">
                <a:solidFill>
                  <a:srgbClr val="000000"/>
                </a:solidFill>
                <a:effectLst/>
              </a:rPr>
              <a:t>skref</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skref</a:t>
            </a:r>
            <a:r>
              <a:rPr lang="en-GB" b="0" i="0" u="none" strike="noStrike" dirty="0">
                <a:solidFill>
                  <a:srgbClr val="000000"/>
                </a:solidFill>
                <a:effectLst/>
              </a:rPr>
              <a:t> </a:t>
            </a:r>
            <a:r>
              <a:rPr lang="en-GB" dirty="0" err="1">
                <a:solidFill>
                  <a:srgbClr val="000000"/>
                </a:solidFill>
              </a:rPr>
              <a:t>og</a:t>
            </a:r>
            <a:r>
              <a:rPr lang="en-GB" b="0" i="0" u="none" strike="noStrike" dirty="0">
                <a:solidFill>
                  <a:srgbClr val="000000"/>
                </a:solidFill>
                <a:effectLst/>
              </a:rPr>
              <a:t> </a:t>
            </a:r>
            <a:r>
              <a:rPr lang="en-GB" b="0" i="0" u="none" strike="noStrike" dirty="0" err="1">
                <a:solidFill>
                  <a:srgbClr val="000000"/>
                </a:solidFill>
                <a:effectLst/>
              </a:rPr>
              <a:t>miðar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æskilegri</a:t>
            </a:r>
            <a:r>
              <a:rPr lang="en-GB" b="0" i="0" u="none" strike="noStrike" dirty="0">
                <a:solidFill>
                  <a:srgbClr val="000000"/>
                </a:solidFill>
                <a:effectLst/>
              </a:rPr>
              <a:t> </a:t>
            </a:r>
            <a:r>
              <a:rPr lang="en-GB" b="0" i="0" u="none" strike="noStrike" dirty="0" err="1">
                <a:solidFill>
                  <a:srgbClr val="000000"/>
                </a:solidFill>
                <a:effectLst/>
              </a:rPr>
              <a:t>breytingu</a:t>
            </a:r>
            <a:r>
              <a:rPr lang="en-GB" b="0" i="0" u="none" strike="noStrike" dirty="0">
                <a:solidFill>
                  <a:srgbClr val="000000"/>
                </a:solidFill>
                <a:effectLst/>
              </a:rPr>
              <a:t>. </a:t>
            </a:r>
            <a:r>
              <a:rPr lang="en-GB" b="0" i="0" u="none" strike="noStrike" dirty="0" err="1">
                <a:solidFill>
                  <a:srgbClr val="000000"/>
                </a:solidFill>
                <a:effectLst/>
              </a:rPr>
              <a:t>Teymin</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yfirleitt</a:t>
            </a:r>
            <a:r>
              <a:rPr lang="en-GB" b="0" i="0" u="none" strike="noStrike" dirty="0">
                <a:solidFill>
                  <a:srgbClr val="000000"/>
                </a:solidFill>
                <a:effectLst/>
              </a:rPr>
              <a:t> </a:t>
            </a:r>
            <a:r>
              <a:rPr lang="en-GB" b="0" i="0" u="none" strike="noStrike" dirty="0" err="1">
                <a:solidFill>
                  <a:srgbClr val="000000"/>
                </a:solidFill>
                <a:effectLst/>
              </a:rPr>
              <a:t>mynduð</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tiltekið</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oftast</a:t>
            </a:r>
            <a:r>
              <a:rPr lang="en-GB" b="0" i="0" u="none" strike="noStrike" dirty="0">
                <a:solidFill>
                  <a:srgbClr val="000000"/>
                </a:solidFill>
                <a:effectLst/>
              </a:rPr>
              <a:t> </a:t>
            </a:r>
            <a:r>
              <a:rPr lang="en-GB" b="0" i="0" u="none" strike="noStrike" dirty="0" err="1">
                <a:solidFill>
                  <a:srgbClr val="000000"/>
                </a:solidFill>
                <a:effectLst/>
              </a:rPr>
              <a:t>mynduð</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skamms</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p>
          <a:p>
            <a:pPr algn="just"/>
            <a:endParaRPr lang="en-GB" dirty="0"/>
          </a:p>
        </p:txBody>
      </p:sp>
      <p:graphicFrame>
        <p:nvGraphicFramePr>
          <p:cNvPr id="2" name="Objeto 33">
            <a:extLst>
              <a:ext uri="{FF2B5EF4-FFF2-40B4-BE49-F238E27FC236}">
                <a16:creationId xmlns:a16="http://schemas.microsoft.com/office/drawing/2014/main" id="{6DE45D53-EBE0-5CD4-C0C1-86E90E8E6F49}"/>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6DE45D53-EBE0-5CD4-C0C1-86E90E8E6F49}"/>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7DD969F-77F9-FF3E-003D-024BA37AF6B3}"/>
              </a:ext>
            </a:extLst>
          </p:cNvPr>
          <p:cNvSpPr txBox="1"/>
          <p:nvPr/>
        </p:nvSpPr>
        <p:spPr>
          <a:xfrm>
            <a:off x="910718" y="391056"/>
            <a:ext cx="9365673" cy="430887"/>
          </a:xfrm>
          <a:prstGeom prst="rect">
            <a:avLst/>
          </a:prstGeom>
          <a:noFill/>
        </p:spPr>
        <p:txBody>
          <a:bodyPr wrap="square" rtlCol="0">
            <a:spAutoFit/>
          </a:bodyPr>
          <a:lstStyle/>
          <a:p>
            <a:r>
              <a:rPr lang="en-GB" sz="2200" b="1" dirty="0" err="1"/>
              <a:t>Að</a:t>
            </a:r>
            <a:r>
              <a:rPr lang="en-GB" sz="2200" b="1" dirty="0"/>
              <a:t> </a:t>
            </a:r>
            <a:r>
              <a:rPr lang="en-GB" sz="2200" b="1" dirty="0" err="1"/>
              <a:t>byggja</a:t>
            </a:r>
            <a:r>
              <a:rPr lang="en-GB" sz="2200" b="1" dirty="0"/>
              <a:t> </a:t>
            </a:r>
            <a:r>
              <a:rPr lang="en-GB" sz="2200" b="1" dirty="0" err="1"/>
              <a:t>upp</a:t>
            </a:r>
            <a:r>
              <a:rPr lang="en-GB" sz="2200" b="1" dirty="0"/>
              <a:t> </a:t>
            </a:r>
            <a:r>
              <a:rPr lang="en-GB" sz="2200" b="1" dirty="0" err="1"/>
              <a:t>teymi</a:t>
            </a:r>
            <a:endParaRPr lang="en-GB" sz="2200" b="1" dirty="0"/>
          </a:p>
        </p:txBody>
      </p:sp>
      <p:pic>
        <p:nvPicPr>
          <p:cNvPr id="6" name="Picture 5" descr="A picture containing toy&#10;&#10;Description automatically generated">
            <a:extLst>
              <a:ext uri="{FF2B5EF4-FFF2-40B4-BE49-F238E27FC236}">
                <a16:creationId xmlns:a16="http://schemas.microsoft.com/office/drawing/2014/main" id="{58D1ABCB-4DB1-2764-7418-4E823A52AEB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9886" r="4693" b="11628"/>
          <a:stretch/>
        </p:blipFill>
        <p:spPr>
          <a:xfrm>
            <a:off x="9281065" y="120574"/>
            <a:ext cx="2910935" cy="1402737"/>
          </a:xfrm>
          <a:prstGeom prst="rect">
            <a:avLst/>
          </a:prstGeom>
        </p:spPr>
      </p:pic>
    </p:spTree>
    <p:extLst>
      <p:ext uri="{BB962C8B-B14F-4D97-AF65-F5344CB8AC3E}">
        <p14:creationId xmlns:p14="http://schemas.microsoft.com/office/powerpoint/2010/main" val="46385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60A1A4-4027-DD67-CB8C-9A654EBD8426}"/>
              </a:ext>
            </a:extLst>
          </p:cNvPr>
          <p:cNvSpPr txBox="1"/>
          <p:nvPr/>
        </p:nvSpPr>
        <p:spPr>
          <a:xfrm>
            <a:off x="720712" y="1526355"/>
            <a:ext cx="10945091" cy="4801314"/>
          </a:xfrm>
          <a:prstGeom prst="rect">
            <a:avLst/>
          </a:prstGeom>
          <a:noFill/>
        </p:spPr>
        <p:txBody>
          <a:bodyPr wrap="square" rtlCol="0">
            <a:spAutoFit/>
          </a:bodyPr>
          <a:lstStyle/>
          <a:p>
            <a:pPr marL="342900" indent="-342900" algn="l">
              <a:buFont typeface="+mj-lt"/>
              <a:buAutoNum type="arabicPeriod"/>
            </a:pPr>
            <a:r>
              <a:rPr lang="en-GB" b="1" dirty="0" err="1">
                <a:solidFill>
                  <a:srgbClr val="000000"/>
                </a:solidFill>
              </a:rPr>
              <a:t>Skil</a:t>
            </a:r>
            <a:r>
              <a:rPr lang="en-GB" b="1" i="0" u="none" strike="noStrike" dirty="0" err="1">
                <a:solidFill>
                  <a:srgbClr val="000000"/>
                </a:solidFill>
                <a:effectLst/>
              </a:rPr>
              <a:t>greina</a:t>
            </a:r>
            <a:r>
              <a:rPr lang="en-GB" b="1" i="0" u="none" strike="noStrike" dirty="0">
                <a:solidFill>
                  <a:srgbClr val="000000"/>
                </a:solidFill>
                <a:effectLst/>
              </a:rPr>
              <a:t> </a:t>
            </a:r>
            <a:r>
              <a:rPr lang="en-GB" b="1" i="0" u="none" strike="noStrike" dirty="0" err="1">
                <a:solidFill>
                  <a:srgbClr val="000000"/>
                </a:solidFill>
                <a:effectLst/>
              </a:rPr>
              <a:t>skal</a:t>
            </a:r>
            <a:r>
              <a:rPr lang="en-GB" b="1" i="0" u="none" strike="noStrike" dirty="0">
                <a:solidFill>
                  <a:srgbClr val="000000"/>
                </a:solidFill>
                <a:effectLst/>
              </a:rPr>
              <a:t> </a:t>
            </a:r>
            <a:r>
              <a:rPr lang="en-GB" b="1" i="0" u="none" strike="noStrike" dirty="0" err="1">
                <a:solidFill>
                  <a:srgbClr val="000000"/>
                </a:solidFill>
                <a:effectLst/>
              </a:rPr>
              <a:t>þörfina</a:t>
            </a:r>
            <a:r>
              <a:rPr lang="en-GB" b="1"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teymið</a:t>
            </a:r>
            <a:r>
              <a:rPr lang="en-GB" b="0" i="0" u="none" strike="noStrike" dirty="0">
                <a:solidFill>
                  <a:srgbClr val="000000"/>
                </a:solidFill>
                <a:effectLst/>
              </a:rPr>
              <a:t>: </a:t>
            </a:r>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fyrst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greina</a:t>
            </a:r>
            <a:r>
              <a:rPr lang="en-GB" b="0" i="0" u="none" strike="noStrike" dirty="0">
                <a:solidFill>
                  <a:srgbClr val="000000"/>
                </a:solidFill>
                <a:effectLst/>
              </a:rPr>
              <a:t> </a:t>
            </a:r>
            <a:r>
              <a:rPr lang="en-GB" b="0" i="0" u="none" strike="noStrike" dirty="0" err="1">
                <a:solidFill>
                  <a:srgbClr val="000000"/>
                </a:solidFill>
                <a:effectLst/>
              </a:rPr>
              <a:t>þörfina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teymi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ljúka</a:t>
            </a:r>
            <a:r>
              <a:rPr lang="en-GB" b="0" i="0" u="none" strike="noStrike" dirty="0">
                <a:solidFill>
                  <a:srgbClr val="000000"/>
                </a:solidFill>
                <a:effectLst/>
              </a:rPr>
              <a:t> </a:t>
            </a:r>
            <a:r>
              <a:rPr lang="en-GB" b="0" i="0" u="none" strike="noStrike" dirty="0" err="1">
                <a:solidFill>
                  <a:srgbClr val="000000"/>
                </a:solidFill>
                <a:effectLst/>
              </a:rPr>
              <a:t>ákveðnu</a:t>
            </a:r>
            <a:r>
              <a:rPr lang="en-GB" b="0" i="0" u="none" strike="noStrike" dirty="0">
                <a:solidFill>
                  <a:srgbClr val="000000"/>
                </a:solidFill>
                <a:effectLst/>
              </a:rPr>
              <a:t> </a:t>
            </a:r>
            <a:r>
              <a:rPr lang="en-GB" b="0" i="0" u="none" strike="noStrike" dirty="0" err="1">
                <a:solidFill>
                  <a:srgbClr val="000000"/>
                </a:solidFill>
                <a:effectLst/>
              </a:rPr>
              <a:t>verki</a:t>
            </a:r>
            <a:r>
              <a:rPr lang="en-GB" b="0" i="0" u="none" strike="noStrike" dirty="0">
                <a:solidFill>
                  <a:srgbClr val="000000"/>
                </a:solidFill>
                <a:effectLst/>
              </a:rPr>
              <a:t>. Hann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komast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hver</a:t>
            </a:r>
            <a:r>
              <a:rPr lang="en-GB" b="0" i="0" u="none" strike="noStrike" dirty="0">
                <a:solidFill>
                  <a:srgbClr val="000000"/>
                </a:solidFill>
                <a:effectLst/>
              </a:rPr>
              <a:t> </a:t>
            </a:r>
            <a:r>
              <a:rPr lang="en-GB" b="0" i="0" u="none" strike="noStrike" dirty="0" err="1">
                <a:solidFill>
                  <a:srgbClr val="000000"/>
                </a:solidFill>
                <a:effectLst/>
              </a:rPr>
              <a:t>tilgangur</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er, </a:t>
            </a:r>
            <a:r>
              <a:rPr lang="en-GB" b="0" i="0" u="none" strike="noStrike" dirty="0" err="1">
                <a:solidFill>
                  <a:srgbClr val="000000"/>
                </a:solidFill>
                <a:effectLst/>
              </a:rPr>
              <a:t>hvaða</a:t>
            </a:r>
            <a:r>
              <a:rPr lang="en-GB" b="0" i="0" u="none" strike="noStrike" dirty="0">
                <a:solidFill>
                  <a:srgbClr val="000000"/>
                </a:solidFill>
                <a:effectLst/>
              </a:rPr>
              <a:t> </a:t>
            </a:r>
            <a:r>
              <a:rPr lang="en-GB" b="0" i="0" u="none" strike="noStrike" dirty="0" err="1">
                <a:solidFill>
                  <a:srgbClr val="000000"/>
                </a:solidFill>
                <a:effectLst/>
              </a:rPr>
              <a:t>verk</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vinna</a:t>
            </a:r>
            <a:r>
              <a:rPr lang="en-GB" b="0" i="0" u="none" strike="noStrike" dirty="0">
                <a:solidFill>
                  <a:srgbClr val="000000"/>
                </a:solidFill>
                <a:effectLst/>
              </a:rPr>
              <a:t>, </a:t>
            </a:r>
            <a:r>
              <a:rPr lang="en-GB" b="0" i="0" u="none" strike="noStrike" dirty="0" err="1">
                <a:solidFill>
                  <a:srgbClr val="000000"/>
                </a:solidFill>
                <a:effectLst/>
              </a:rPr>
              <a:t>hvaða</a:t>
            </a:r>
            <a:r>
              <a:rPr lang="en-GB" b="0" i="0" u="none" strike="noStrike" dirty="0">
                <a:solidFill>
                  <a:srgbClr val="000000"/>
                </a:solidFill>
                <a:effectLst/>
              </a:rPr>
              <a:t> </a:t>
            </a:r>
            <a:r>
              <a:rPr lang="en-GB" b="0" i="0" u="none" strike="noStrike" dirty="0" err="1">
                <a:solidFill>
                  <a:srgbClr val="000000"/>
                </a:solidFill>
                <a:effectLst/>
              </a:rPr>
              <a:t>hæfni</a:t>
            </a:r>
            <a:r>
              <a:rPr lang="en-GB" b="0" i="0" u="none" strike="noStrike" dirty="0">
                <a:solidFill>
                  <a:srgbClr val="000000"/>
                </a:solidFill>
                <a:effectLst/>
              </a:rPr>
              <a:t> er </a:t>
            </a:r>
            <a:r>
              <a:rPr lang="en-GB" b="0" i="0" u="none" strike="noStrike" dirty="0" err="1">
                <a:solidFill>
                  <a:srgbClr val="000000"/>
                </a:solidFill>
                <a:effectLst/>
              </a:rPr>
              <a:t>nauðsynleg</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verkið</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hversu</a:t>
            </a:r>
            <a:r>
              <a:rPr lang="en-GB" b="0" i="0" u="none" strike="noStrike" dirty="0">
                <a:solidFill>
                  <a:srgbClr val="000000"/>
                </a:solidFill>
                <a:effectLst/>
              </a:rPr>
              <a:t> </a:t>
            </a:r>
            <a:r>
              <a:rPr lang="en-GB" b="0" i="0" u="none" strike="noStrike" dirty="0" err="1">
                <a:solidFill>
                  <a:srgbClr val="000000"/>
                </a:solidFill>
                <a:effectLst/>
              </a:rPr>
              <a:t>flókið</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áður</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hann</a:t>
            </a:r>
            <a:r>
              <a:rPr lang="en-GB" b="0" i="0" u="none" strike="noStrike" dirty="0">
                <a:solidFill>
                  <a:srgbClr val="000000"/>
                </a:solidFill>
                <a:effectLst/>
              </a:rPr>
              <a:t> </a:t>
            </a:r>
            <a:r>
              <a:rPr lang="en-GB" b="0" i="0" u="none" strike="noStrike" dirty="0" err="1">
                <a:solidFill>
                  <a:srgbClr val="000000"/>
                </a:solidFill>
                <a:effectLst/>
              </a:rPr>
              <a:t>myndar</a:t>
            </a:r>
            <a:r>
              <a:rPr lang="en-GB" b="0" i="0" u="none" strike="noStrike" dirty="0">
                <a:solidFill>
                  <a:srgbClr val="000000"/>
                </a:solidFill>
                <a:effectLst/>
              </a:rPr>
              <a:t> </a:t>
            </a:r>
            <a:r>
              <a:rPr lang="en-GB" b="0" i="0" u="none" strike="noStrike" dirty="0" err="1">
                <a:solidFill>
                  <a:srgbClr val="000000"/>
                </a:solidFill>
                <a:effectLst/>
              </a:rPr>
              <a:t>teymi</a:t>
            </a:r>
            <a:r>
              <a:rPr lang="en-GB" b="0" i="0" u="none" strike="noStrike" dirty="0">
                <a:solidFill>
                  <a:srgbClr val="000000"/>
                </a:solidFill>
                <a:effectLst/>
              </a:rPr>
              <a:t>. </a:t>
            </a:r>
          </a:p>
          <a:p>
            <a:pPr marL="342900" indent="-342900" algn="l">
              <a:buFont typeface="+mj-lt"/>
              <a:buAutoNum type="arabicPeriod"/>
            </a:pPr>
            <a:endParaRPr lang="en-GB" b="0" i="0" u="none" strike="noStrike" dirty="0">
              <a:solidFill>
                <a:srgbClr val="000000"/>
              </a:solidFill>
              <a:effectLst/>
            </a:endParaRPr>
          </a:p>
          <a:p>
            <a:pPr marL="342900" indent="-342900" algn="l">
              <a:buFont typeface="+mj-lt"/>
              <a:buAutoNum type="arabicPeriod"/>
            </a:pPr>
            <a:r>
              <a:rPr lang="en-GB" b="1" i="0" u="none" strike="noStrike" dirty="0" err="1">
                <a:solidFill>
                  <a:srgbClr val="000000"/>
                </a:solidFill>
                <a:effectLst/>
              </a:rPr>
              <a:t>Skilgreina</a:t>
            </a:r>
            <a:r>
              <a:rPr lang="en-GB" b="1" i="0" u="none" strike="noStrike" dirty="0">
                <a:solidFill>
                  <a:srgbClr val="000000"/>
                </a:solidFill>
                <a:effectLst/>
              </a:rPr>
              <a:t> </a:t>
            </a:r>
            <a:r>
              <a:rPr lang="en-GB" b="1" i="0" u="none" strike="noStrike" dirty="0" err="1">
                <a:solidFill>
                  <a:srgbClr val="000000"/>
                </a:solidFill>
                <a:effectLst/>
              </a:rPr>
              <a:t>markmið</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þá</a:t>
            </a:r>
            <a:r>
              <a:rPr lang="en-GB" b="1" i="0" u="none" strike="noStrike" dirty="0">
                <a:solidFill>
                  <a:srgbClr val="000000"/>
                </a:solidFill>
                <a:effectLst/>
              </a:rPr>
              <a:t> </a:t>
            </a:r>
            <a:r>
              <a:rPr lang="en-GB" b="1" i="0" u="none" strike="noStrike" dirty="0" err="1">
                <a:solidFill>
                  <a:srgbClr val="000000"/>
                </a:solidFill>
                <a:effectLst/>
              </a:rPr>
              <a:t>færni</a:t>
            </a:r>
            <a:r>
              <a:rPr lang="en-GB" b="1"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krafist</a:t>
            </a:r>
            <a:r>
              <a:rPr lang="en-GB" b="0" i="0" u="none" strike="noStrike" dirty="0">
                <a:solidFill>
                  <a:srgbClr val="000000"/>
                </a:solidFill>
                <a:effectLst/>
              </a:rPr>
              <a:t> er: </a:t>
            </a:r>
            <a:r>
              <a:rPr lang="en-GB" b="0" i="0" u="none" strike="noStrike" dirty="0" err="1">
                <a:solidFill>
                  <a:srgbClr val="000000"/>
                </a:solidFill>
                <a:effectLst/>
              </a:rPr>
              <a:t>næst</a:t>
            </a:r>
            <a:r>
              <a:rPr lang="en-GB" b="0" i="0" u="none" strike="noStrike" dirty="0">
                <a:solidFill>
                  <a:srgbClr val="000000"/>
                </a:solidFill>
                <a:effectLst/>
              </a:rPr>
              <a:t> </a:t>
            </a:r>
            <a:r>
              <a:rPr lang="en-GB" b="0" i="0" u="none" strike="noStrike" dirty="0" err="1">
                <a:solidFill>
                  <a:srgbClr val="000000"/>
                </a:solidFill>
                <a:effectLst/>
              </a:rPr>
              <a:t>kemur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sundurliða</a:t>
            </a:r>
            <a:r>
              <a:rPr lang="en-GB" b="0" i="0" u="none" strike="noStrike" dirty="0">
                <a:solidFill>
                  <a:srgbClr val="000000"/>
                </a:solidFill>
                <a:effectLst/>
              </a:rPr>
              <a:t> </a:t>
            </a:r>
            <a:r>
              <a:rPr lang="en-GB" b="0" i="0" u="none" strike="noStrike" dirty="0" err="1">
                <a:solidFill>
                  <a:srgbClr val="000000"/>
                </a:solidFill>
                <a:effectLst/>
              </a:rPr>
              <a:t>hvaða</a:t>
            </a:r>
            <a:r>
              <a:rPr lang="en-GB" b="0" i="0" u="none" strike="noStrike" dirty="0">
                <a:solidFill>
                  <a:srgbClr val="000000"/>
                </a:solidFill>
                <a:effectLst/>
              </a:rPr>
              <a:t> </a:t>
            </a:r>
            <a:r>
              <a:rPr lang="en-GB" dirty="0" err="1">
                <a:solidFill>
                  <a:srgbClr val="000000"/>
                </a:solidFill>
              </a:rPr>
              <a:t>markmið</a:t>
            </a:r>
            <a:r>
              <a:rPr lang="en-GB" dirty="0">
                <a:solidFill>
                  <a:srgbClr val="000000"/>
                </a:solidFill>
              </a:rPr>
              <a:t> </a:t>
            </a:r>
            <a:r>
              <a:rPr lang="en-GB" dirty="0" err="1">
                <a:solidFill>
                  <a:srgbClr val="000000"/>
                </a:solidFill>
              </a:rPr>
              <a:t>skal</a:t>
            </a:r>
            <a:r>
              <a:rPr lang="en-GB" dirty="0">
                <a:solidFill>
                  <a:srgbClr val="000000"/>
                </a:solidFill>
              </a:rPr>
              <a:t> </a:t>
            </a:r>
            <a:r>
              <a:rPr lang="en-GB" dirty="0" err="1">
                <a:solidFill>
                  <a:srgbClr val="000000"/>
                </a:solidFill>
              </a:rPr>
              <a:t>vinna</a:t>
            </a:r>
            <a:r>
              <a:rPr lang="en-GB" dirty="0">
                <a:solidFill>
                  <a:srgbClr val="000000"/>
                </a:solidFill>
              </a:rPr>
              <a:t> </a:t>
            </a:r>
            <a:r>
              <a:rPr lang="en-GB" dirty="0" err="1">
                <a:solidFill>
                  <a:srgbClr val="000000"/>
                </a:solidFill>
              </a:rPr>
              <a:t>að</a:t>
            </a:r>
            <a:r>
              <a:rPr lang="en-GB" dirty="0">
                <a:solidFill>
                  <a:srgbClr val="000000"/>
                </a:solidFill>
              </a:rPr>
              <a:t> </a:t>
            </a:r>
            <a:r>
              <a:rPr lang="en-GB" dirty="0" err="1">
                <a:solidFill>
                  <a:srgbClr val="000000"/>
                </a:solidFill>
              </a:rPr>
              <a:t>með</a:t>
            </a:r>
            <a:r>
              <a:rPr lang="en-GB" dirty="0">
                <a:solidFill>
                  <a:srgbClr val="000000"/>
                </a:solidFill>
              </a:rPr>
              <a:t> </a:t>
            </a:r>
            <a:r>
              <a:rPr lang="en-GB" dirty="0" err="1">
                <a:solidFill>
                  <a:srgbClr val="000000"/>
                </a:solidFill>
              </a:rPr>
              <a:t>skipulaginu</a:t>
            </a:r>
            <a:r>
              <a:rPr lang="en-GB" dirty="0">
                <a:solidFill>
                  <a:srgbClr val="000000"/>
                </a:solidFill>
              </a:rPr>
              <a:t> </a:t>
            </a:r>
            <a:r>
              <a:rPr lang="en-GB" dirty="0" err="1">
                <a:solidFill>
                  <a:srgbClr val="000000"/>
                </a:solidFill>
              </a:rPr>
              <a:t>og</a:t>
            </a:r>
            <a:r>
              <a:rPr lang="en-GB" dirty="0">
                <a:solidFill>
                  <a:srgbClr val="000000"/>
                </a:solidFill>
              </a:rPr>
              <a:t> </a:t>
            </a:r>
            <a:r>
              <a:rPr lang="en-GB" dirty="0" err="1">
                <a:solidFill>
                  <a:srgbClr val="000000"/>
                </a:solidFill>
              </a:rPr>
              <a:t>hvaða</a:t>
            </a:r>
            <a:r>
              <a:rPr lang="en-GB" dirty="0">
                <a:solidFill>
                  <a:srgbClr val="000000"/>
                </a:solidFill>
              </a:rPr>
              <a:t> </a:t>
            </a:r>
            <a:r>
              <a:rPr lang="en-GB" b="0" i="0" u="none" strike="noStrike" dirty="0" err="1">
                <a:solidFill>
                  <a:srgbClr val="000000"/>
                </a:solidFill>
                <a:effectLst/>
              </a:rPr>
              <a:t>færni</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þeim</a:t>
            </a:r>
            <a:r>
              <a:rPr lang="en-GB" b="0" i="0" u="none" strike="noStrike" dirty="0">
                <a:solidFill>
                  <a:srgbClr val="000000"/>
                </a:solidFill>
                <a:effectLst/>
              </a:rPr>
              <a:t>. </a:t>
            </a:r>
          </a:p>
          <a:p>
            <a:pPr marL="342900" indent="-342900" algn="l">
              <a:buFont typeface="+mj-lt"/>
              <a:buAutoNum type="arabicPeriod"/>
            </a:pPr>
            <a:endParaRPr lang="en-GB" b="0" i="0" u="none" strike="noStrike" dirty="0">
              <a:solidFill>
                <a:srgbClr val="000000"/>
              </a:solidFill>
              <a:effectLst/>
            </a:endParaRPr>
          </a:p>
          <a:p>
            <a:pPr marL="342900" indent="-342900" algn="l">
              <a:buFont typeface="+mj-lt"/>
              <a:buAutoNum type="arabicPeriod"/>
            </a:pPr>
            <a:r>
              <a:rPr lang="en-GB" b="1" i="0" u="none" strike="noStrike" dirty="0" err="1">
                <a:solidFill>
                  <a:srgbClr val="000000"/>
                </a:solidFill>
                <a:effectLst/>
              </a:rPr>
              <a:t>Huga</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hlutverkum</a:t>
            </a:r>
            <a:r>
              <a:rPr lang="en-GB" b="1" i="0" u="none" strike="noStrike" dirty="0">
                <a:solidFill>
                  <a:srgbClr val="000000"/>
                </a:solidFill>
                <a:effectLst/>
              </a:rPr>
              <a:t> </a:t>
            </a:r>
            <a:r>
              <a:rPr lang="en-GB" b="1" i="0" u="none" strike="noStrike" dirty="0" err="1">
                <a:solidFill>
                  <a:srgbClr val="000000"/>
                </a:solidFill>
                <a:effectLst/>
              </a:rPr>
              <a:t>teymis</a:t>
            </a:r>
            <a:r>
              <a:rPr lang="en-GB" b="0" i="0" u="none" strike="noStrike" dirty="0">
                <a:solidFill>
                  <a:srgbClr val="000000"/>
                </a:solidFill>
                <a:effectLst/>
              </a:rPr>
              <a:t>: </a:t>
            </a:r>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tekur</a:t>
            </a:r>
            <a:r>
              <a:rPr lang="en-GB" b="0" i="0" u="none" strike="noStrike" dirty="0">
                <a:solidFill>
                  <a:srgbClr val="000000"/>
                </a:solidFill>
                <a:effectLst/>
              </a:rPr>
              <a:t> </a:t>
            </a:r>
            <a:r>
              <a:rPr lang="en-GB" b="0" i="0" u="none" strike="noStrike" dirty="0" err="1">
                <a:solidFill>
                  <a:srgbClr val="000000"/>
                </a:solidFill>
                <a:effectLst/>
              </a:rPr>
              <a:t>tillit</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hinna</a:t>
            </a:r>
            <a:r>
              <a:rPr lang="en-GB" b="0" i="0" u="none" strike="noStrike" dirty="0">
                <a:solidFill>
                  <a:srgbClr val="000000"/>
                </a:solidFill>
                <a:effectLst/>
              </a:rPr>
              <a:t> </a:t>
            </a:r>
            <a:r>
              <a:rPr lang="en-GB" b="0" i="0" u="none" strike="noStrike" dirty="0" err="1">
                <a:solidFill>
                  <a:srgbClr val="000000"/>
                </a:solidFill>
                <a:effectLst/>
              </a:rPr>
              <a:t>ýmsu</a:t>
            </a:r>
            <a:r>
              <a:rPr lang="en-GB" b="0" i="0" u="none" strike="noStrike" dirty="0">
                <a:solidFill>
                  <a:srgbClr val="000000"/>
                </a:solidFill>
                <a:effectLst/>
              </a:rPr>
              <a:t> </a:t>
            </a:r>
            <a:r>
              <a:rPr lang="en-GB" b="0" i="0" u="none" strike="noStrike" dirty="0" err="1">
                <a:solidFill>
                  <a:srgbClr val="000000"/>
                </a:solidFill>
                <a:effectLst/>
              </a:rPr>
              <a:t>þátta</a:t>
            </a:r>
            <a:r>
              <a:rPr lang="en-GB" b="0" i="0" u="none" strike="noStrike" dirty="0">
                <a:solidFill>
                  <a:srgbClr val="000000"/>
                </a:solidFill>
                <a:effectLst/>
              </a:rPr>
              <a:t>, </a:t>
            </a:r>
            <a:r>
              <a:rPr lang="en-GB" b="0" i="0" u="none" strike="noStrike" dirty="0" err="1">
                <a:solidFill>
                  <a:srgbClr val="000000"/>
                </a:solidFill>
                <a:effectLst/>
              </a:rPr>
              <a:t>þ.e</a:t>
            </a:r>
            <a:r>
              <a:rPr lang="en-GB" b="0" i="0" u="none" strike="noStrike" dirty="0">
                <a:solidFill>
                  <a:srgbClr val="000000"/>
                </a:solidFill>
                <a:effectLst/>
              </a:rPr>
              <a:t>. </a:t>
            </a:r>
            <a:r>
              <a:rPr lang="en-GB" b="0" i="0" u="none" strike="noStrike" dirty="0" err="1">
                <a:solidFill>
                  <a:srgbClr val="000000"/>
                </a:solidFill>
                <a:effectLst/>
              </a:rPr>
              <a:t>samskipta</a:t>
            </a:r>
            <a:r>
              <a:rPr lang="en-GB" b="0" i="0" u="none" strike="noStrike" dirty="0">
                <a:solidFill>
                  <a:srgbClr val="000000"/>
                </a:solidFill>
                <a:effectLst/>
              </a:rPr>
              <a:t> </a:t>
            </a:r>
            <a:r>
              <a:rPr lang="en-GB" b="0" i="0" u="none" strike="noStrike" dirty="0" err="1">
                <a:solidFill>
                  <a:srgbClr val="000000"/>
                </a:solidFill>
                <a:effectLst/>
              </a:rPr>
              <a:t>einstaklinganna</a:t>
            </a:r>
            <a:r>
              <a:rPr lang="en-GB" b="0" i="0" u="none" strike="noStrike" dirty="0">
                <a:solidFill>
                  <a:srgbClr val="000000"/>
                </a:solidFill>
                <a:effectLst/>
              </a:rPr>
              <a:t>, </a:t>
            </a:r>
            <a:r>
              <a:rPr lang="en-GB" b="0" i="0" u="none" strike="noStrike" dirty="0" err="1">
                <a:solidFill>
                  <a:srgbClr val="000000"/>
                </a:solidFill>
                <a:effectLst/>
              </a:rPr>
              <a:t>hlutverka</a:t>
            </a:r>
            <a:r>
              <a:rPr lang="en-GB" b="0" i="0" u="none" strike="noStrike" dirty="0">
                <a:solidFill>
                  <a:srgbClr val="000000"/>
                </a:solidFill>
                <a:effectLst/>
              </a:rPr>
              <a:t> </a:t>
            </a:r>
            <a:r>
              <a:rPr lang="en-GB" b="0" i="0" u="none" strike="noStrike" dirty="0" err="1">
                <a:solidFill>
                  <a:srgbClr val="000000"/>
                </a:solidFill>
                <a:effectLst/>
              </a:rPr>
              <a:t>þeirra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ábyrgðar</a:t>
            </a:r>
            <a:r>
              <a:rPr lang="en-GB" b="0" i="0" u="none" strike="noStrike" dirty="0">
                <a:solidFill>
                  <a:srgbClr val="000000"/>
                </a:solidFill>
                <a:effectLst/>
              </a:rPr>
              <a:t>, </a:t>
            </a:r>
            <a:r>
              <a:rPr lang="en-GB" b="0" i="0" u="none" strike="noStrike" dirty="0" err="1">
                <a:solidFill>
                  <a:srgbClr val="000000"/>
                </a:solidFill>
                <a:effectLst/>
              </a:rPr>
              <a:t>styrkleika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veikleika</a:t>
            </a:r>
            <a:r>
              <a:rPr lang="en-GB" b="0" i="0" u="none" strike="noStrike" dirty="0">
                <a:solidFill>
                  <a:srgbClr val="000000"/>
                </a:solidFill>
                <a:effectLst/>
              </a:rPr>
              <a:t>, </a:t>
            </a:r>
            <a:r>
              <a:rPr lang="en-GB" b="0" i="0" u="none" strike="noStrike" dirty="0" err="1">
                <a:solidFill>
                  <a:srgbClr val="000000"/>
                </a:solidFill>
                <a:effectLst/>
              </a:rPr>
              <a:t>samsetningar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hæfi</a:t>
            </a:r>
            <a:r>
              <a:rPr lang="en-GB" b="0" i="0" u="none" strike="noStrike" dirty="0">
                <a:solidFill>
                  <a:srgbClr val="000000"/>
                </a:solidFill>
                <a:effectLst/>
              </a:rPr>
              <a:t> </a:t>
            </a:r>
            <a:r>
              <a:rPr lang="en-GB" b="0" i="0" u="none" strike="noStrike" dirty="0" err="1">
                <a:solidFill>
                  <a:srgbClr val="000000"/>
                </a:solidFill>
                <a:effectLst/>
              </a:rPr>
              <a:t>mögulegra</a:t>
            </a:r>
            <a:r>
              <a:rPr lang="en-GB" b="0" i="0" u="none" strike="noStrike" dirty="0">
                <a:solidFill>
                  <a:srgbClr val="000000"/>
                </a:solidFill>
                <a:effectLst/>
              </a:rPr>
              <a:t> </a:t>
            </a:r>
            <a:r>
              <a:rPr lang="en-GB" b="0" i="0" u="none" strike="noStrike" dirty="0" err="1">
                <a:solidFill>
                  <a:srgbClr val="000000"/>
                </a:solidFill>
                <a:effectLst/>
              </a:rPr>
              <a:t>teymismeðlima</a:t>
            </a:r>
            <a:r>
              <a:rPr lang="en-GB" b="0" i="0" u="none" strike="noStrike" dirty="0">
                <a:solidFill>
                  <a:srgbClr val="000000"/>
                </a:solidFill>
                <a:effectLst/>
              </a:rPr>
              <a:t>. </a:t>
            </a:r>
          </a:p>
          <a:p>
            <a:pPr marL="342900" indent="-342900" algn="l">
              <a:buFont typeface="+mj-lt"/>
              <a:buAutoNum type="arabicPeriod"/>
            </a:pPr>
            <a:endParaRPr lang="en-GB" dirty="0">
              <a:solidFill>
                <a:srgbClr val="000000"/>
              </a:solidFill>
            </a:endParaRPr>
          </a:p>
          <a:p>
            <a:pPr marL="342900" indent="-342900" algn="l">
              <a:buFont typeface="+mj-lt"/>
              <a:buAutoNum type="arabicPeriod"/>
            </a:pPr>
            <a:r>
              <a:rPr lang="en-GB" b="1" i="0" u="none" strike="noStrike" dirty="0" err="1">
                <a:solidFill>
                  <a:srgbClr val="000000"/>
                </a:solidFill>
                <a:effectLst/>
              </a:rPr>
              <a:t>Ákveða</a:t>
            </a:r>
            <a:r>
              <a:rPr lang="en-GB" b="1" i="0" u="none" strike="noStrike" dirty="0">
                <a:solidFill>
                  <a:srgbClr val="000000"/>
                </a:solidFill>
                <a:effectLst/>
              </a:rPr>
              <a:t> </a:t>
            </a:r>
            <a:r>
              <a:rPr lang="en-GB" b="1" i="0" u="none" strike="noStrike" dirty="0" err="1">
                <a:solidFill>
                  <a:srgbClr val="000000"/>
                </a:solidFill>
                <a:effectLst/>
              </a:rPr>
              <a:t>stefnu</a:t>
            </a:r>
            <a:r>
              <a:rPr lang="en-GB" b="1"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uppbyggingu</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r>
              <a:rPr lang="en-GB" b="0" i="0" u="none" strike="noStrike" dirty="0" err="1">
                <a:solidFill>
                  <a:srgbClr val="000000"/>
                </a:solidFill>
                <a:effectLst/>
              </a:rPr>
              <a:t>nú</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skilja</a:t>
            </a:r>
            <a:r>
              <a:rPr lang="en-GB" b="0" i="0" u="none" strike="noStrike" dirty="0">
                <a:solidFill>
                  <a:srgbClr val="000000"/>
                </a:solidFill>
                <a:effectLst/>
              </a:rPr>
              <a:t> </a:t>
            </a:r>
            <a:r>
              <a:rPr lang="en-GB" b="0" i="0" u="none" strike="noStrike" dirty="0" err="1">
                <a:solidFill>
                  <a:srgbClr val="000000"/>
                </a:solidFill>
                <a:effectLst/>
              </a:rPr>
              <a:t>vel</a:t>
            </a:r>
            <a:r>
              <a:rPr lang="en-GB" b="0" i="0" u="none" strike="noStrike" dirty="0">
                <a:solidFill>
                  <a:srgbClr val="000000"/>
                </a:solidFill>
                <a:effectLst/>
              </a:rPr>
              <a:t> </a:t>
            </a:r>
            <a:r>
              <a:rPr lang="en-GB" b="0" i="0" u="none" strike="noStrike" dirty="0" err="1">
                <a:solidFill>
                  <a:srgbClr val="000000"/>
                </a:solidFill>
                <a:effectLst/>
              </a:rPr>
              <a:t>starfsaðstæður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tryggja</a:t>
            </a:r>
            <a:r>
              <a:rPr lang="en-GB" b="0" i="0" u="none" strike="noStrike" dirty="0">
                <a:solidFill>
                  <a:srgbClr val="000000"/>
                </a:solidFill>
                <a:effectLst/>
              </a:rPr>
              <a:t> </a:t>
            </a:r>
            <a:r>
              <a:rPr lang="en-GB" b="0" i="0" u="none" strike="noStrike" dirty="0" err="1">
                <a:solidFill>
                  <a:srgbClr val="000000"/>
                </a:solidFill>
                <a:effectLst/>
              </a:rPr>
              <a:t>árangursríka</a:t>
            </a:r>
            <a:r>
              <a:rPr lang="en-GB" b="0" i="0" u="none" strike="noStrike" dirty="0">
                <a:solidFill>
                  <a:srgbClr val="000000"/>
                </a:solidFill>
                <a:effectLst/>
              </a:rPr>
              <a:t> </a:t>
            </a:r>
            <a:r>
              <a:rPr lang="en-GB" b="0" i="0" u="none" strike="noStrike" dirty="0" err="1">
                <a:solidFill>
                  <a:srgbClr val="000000"/>
                </a:solidFill>
                <a:effectLst/>
              </a:rPr>
              <a:t>uppbyggingu</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Hann/</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verður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viss</a:t>
            </a:r>
            <a:r>
              <a:rPr lang="en-GB" b="0" i="0" u="none" strike="noStrike" dirty="0">
                <a:solidFill>
                  <a:srgbClr val="000000"/>
                </a:solidFill>
                <a:effectLst/>
              </a:rPr>
              <a:t> um </a:t>
            </a:r>
            <a:r>
              <a:rPr lang="en-GB" b="0" i="0" u="none" strike="noStrike" dirty="0" err="1">
                <a:solidFill>
                  <a:srgbClr val="000000"/>
                </a:solidFill>
                <a:effectLst/>
              </a:rPr>
              <a:t>markmiðin</a:t>
            </a:r>
            <a:r>
              <a:rPr lang="en-GB" b="0" i="0" u="none" strike="noStrike" dirty="0">
                <a:solidFill>
                  <a:srgbClr val="000000"/>
                </a:solidFill>
                <a:effectLst/>
              </a:rPr>
              <a:t>, </a:t>
            </a:r>
            <a:r>
              <a:rPr lang="en-GB" b="0" i="0" u="none" strike="noStrike" dirty="0" err="1">
                <a:solidFill>
                  <a:srgbClr val="000000"/>
                </a:solidFill>
                <a:effectLst/>
              </a:rPr>
              <a:t>hlutverkin</a:t>
            </a:r>
            <a:r>
              <a:rPr lang="en-GB" b="0" i="0" u="none" strike="noStrike" dirty="0">
                <a:solidFill>
                  <a:srgbClr val="000000"/>
                </a:solidFill>
                <a:effectLst/>
              </a:rPr>
              <a:t>, </a:t>
            </a:r>
            <a:r>
              <a:rPr lang="en-GB" b="0" i="0" u="none" strike="noStrike" dirty="0" err="1">
                <a:solidFill>
                  <a:srgbClr val="000000"/>
                </a:solidFill>
                <a:effectLst/>
              </a:rPr>
              <a:t>ábyrgðina</a:t>
            </a:r>
            <a:r>
              <a:rPr lang="en-GB" b="0" i="0" u="none" strike="noStrike" dirty="0">
                <a:solidFill>
                  <a:srgbClr val="000000"/>
                </a:solidFill>
                <a:effectLst/>
              </a:rPr>
              <a:t>, </a:t>
            </a:r>
            <a:r>
              <a:rPr lang="en-GB" b="0" i="0" u="none" strike="noStrike" dirty="0" err="1">
                <a:solidFill>
                  <a:srgbClr val="000000"/>
                </a:solidFill>
                <a:effectLst/>
              </a:rPr>
              <a:t>tímalengd</a:t>
            </a:r>
            <a:r>
              <a:rPr lang="en-GB" b="0" i="0" u="none" strike="noStrike" dirty="0">
                <a:solidFill>
                  <a:srgbClr val="000000"/>
                </a:solidFill>
                <a:effectLst/>
              </a:rPr>
              <a:t>, </a:t>
            </a:r>
            <a:r>
              <a:rPr lang="en-GB" b="0" i="0" u="none" strike="noStrike" dirty="0" err="1">
                <a:solidFill>
                  <a:srgbClr val="000000"/>
                </a:solidFill>
                <a:effectLst/>
              </a:rPr>
              <a:t>bjargir</a:t>
            </a:r>
            <a:r>
              <a:rPr lang="en-GB" b="0" i="0" u="none" strike="noStrike" dirty="0">
                <a:solidFill>
                  <a:srgbClr val="000000"/>
                </a:solidFill>
                <a:effectLst/>
              </a:rPr>
              <a:t>, </a:t>
            </a:r>
            <a:r>
              <a:rPr lang="en-GB" b="0" i="0" u="none" strike="noStrike" dirty="0" err="1">
                <a:solidFill>
                  <a:srgbClr val="000000"/>
                </a:solidFill>
                <a:effectLst/>
              </a:rPr>
              <a:t>þjálfun</a:t>
            </a:r>
            <a:r>
              <a:rPr lang="en-GB" b="0" i="0" u="none" strike="noStrike" dirty="0">
                <a:solidFill>
                  <a:srgbClr val="000000"/>
                </a:solidFill>
                <a:effectLst/>
              </a:rPr>
              <a:t>, </a:t>
            </a:r>
            <a:r>
              <a:rPr lang="en-GB" b="0" i="0" u="none" strike="noStrike" dirty="0" err="1">
                <a:solidFill>
                  <a:srgbClr val="000000"/>
                </a:solidFill>
                <a:effectLst/>
              </a:rPr>
              <a:t>upplýsingaflæði</a:t>
            </a:r>
            <a:r>
              <a:rPr lang="en-GB" b="0" i="0" u="none" strike="noStrike" dirty="0">
                <a:solidFill>
                  <a:srgbClr val="000000"/>
                </a:solidFill>
                <a:effectLst/>
              </a:rPr>
              <a:t>, </a:t>
            </a:r>
            <a:r>
              <a:rPr lang="en-GB" b="0" i="0" u="none" strike="noStrike" dirty="0" err="1">
                <a:solidFill>
                  <a:srgbClr val="000000"/>
                </a:solidFill>
                <a:effectLst/>
              </a:rPr>
              <a:t>endurgjöf</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byggja</a:t>
            </a:r>
            <a:r>
              <a:rPr lang="en-GB" b="0" i="0" u="none" strike="noStrike" dirty="0">
                <a:solidFill>
                  <a:srgbClr val="000000"/>
                </a:solidFill>
                <a:effectLst/>
              </a:rPr>
              <a:t> </a:t>
            </a:r>
            <a:r>
              <a:rPr lang="en-GB" b="0" i="0" u="none" strike="noStrike" dirty="0" err="1">
                <a:solidFill>
                  <a:srgbClr val="000000"/>
                </a:solidFill>
                <a:effectLst/>
              </a:rPr>
              <a:t>upp</a:t>
            </a:r>
            <a:r>
              <a:rPr lang="en-GB" b="0" i="0" u="none" strike="noStrike" dirty="0">
                <a:solidFill>
                  <a:srgbClr val="000000"/>
                </a:solidFill>
                <a:effectLst/>
              </a:rPr>
              <a:t> </a:t>
            </a:r>
            <a:r>
              <a:rPr lang="en-GB" b="0" i="0" u="none" strike="noStrike" dirty="0" err="1">
                <a:solidFill>
                  <a:srgbClr val="000000"/>
                </a:solidFill>
                <a:effectLst/>
              </a:rPr>
              <a:t>traust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teyminu</a:t>
            </a:r>
            <a:r>
              <a:rPr lang="en-GB" b="0" i="0" u="none" strike="noStrike" dirty="0">
                <a:solidFill>
                  <a:srgbClr val="000000"/>
                </a:solidFill>
                <a:effectLst/>
              </a:rPr>
              <a:t>. </a:t>
            </a:r>
          </a:p>
          <a:p>
            <a:pPr marL="342900" indent="-342900" algn="l">
              <a:buFont typeface="+mj-lt"/>
              <a:buAutoNum type="arabicPeriod"/>
            </a:pPr>
            <a:endParaRPr lang="en-GB" dirty="0">
              <a:solidFill>
                <a:srgbClr val="000000"/>
              </a:solidFill>
            </a:endParaRPr>
          </a:p>
          <a:p>
            <a:pPr marL="342900" indent="-342900" algn="l">
              <a:buFont typeface="+mj-lt"/>
              <a:buAutoNum type="arabicPeriod"/>
            </a:pPr>
            <a:r>
              <a:rPr lang="en-GB" b="1" i="0" u="none" strike="noStrike" dirty="0" err="1">
                <a:solidFill>
                  <a:srgbClr val="000000"/>
                </a:solidFill>
                <a:effectLst/>
              </a:rPr>
              <a:t>Þróa</a:t>
            </a:r>
            <a:r>
              <a:rPr lang="en-GB" b="1" i="0" u="none" strike="noStrike" dirty="0">
                <a:solidFill>
                  <a:srgbClr val="000000"/>
                </a:solidFill>
                <a:effectLst/>
              </a:rPr>
              <a:t> </a:t>
            </a:r>
            <a:r>
              <a:rPr lang="en-GB" b="1" i="0" u="none" strike="noStrike" dirty="0" err="1">
                <a:solidFill>
                  <a:srgbClr val="000000"/>
                </a:solidFill>
                <a:effectLst/>
              </a:rPr>
              <a:t>teymi</a:t>
            </a:r>
            <a:r>
              <a:rPr lang="en-GB" b="1" i="0" u="none" strike="noStrike" dirty="0">
                <a:solidFill>
                  <a:srgbClr val="000000"/>
                </a:solidFill>
                <a:effectLst/>
              </a:rPr>
              <a:t> </a:t>
            </a:r>
            <a:r>
              <a:rPr lang="en-GB" b="1" i="0" u="none" strike="noStrike" dirty="0" err="1">
                <a:solidFill>
                  <a:srgbClr val="000000"/>
                </a:solidFill>
                <a:effectLst/>
              </a:rPr>
              <a:t>einstaklinga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þessu</a:t>
            </a:r>
            <a:r>
              <a:rPr lang="en-GB" b="0" i="0" u="none" strike="noStrike" dirty="0">
                <a:solidFill>
                  <a:srgbClr val="000000"/>
                </a:solidFill>
                <a:effectLst/>
              </a:rPr>
              <a:t> </a:t>
            </a:r>
            <a:r>
              <a:rPr lang="en-GB" b="0" i="0" u="none" strike="noStrike" dirty="0" err="1">
                <a:solidFill>
                  <a:srgbClr val="000000"/>
                </a:solidFill>
                <a:effectLst/>
              </a:rPr>
              <a:t>stigi</a:t>
            </a:r>
            <a:r>
              <a:rPr lang="en-GB" b="0" i="0" u="none" strike="noStrike" dirty="0">
                <a:solidFill>
                  <a:srgbClr val="000000"/>
                </a:solidFill>
                <a:effectLst/>
              </a:rPr>
              <a:t> er </a:t>
            </a:r>
            <a:r>
              <a:rPr lang="en-GB" b="0" i="0" u="none" strike="noStrike" dirty="0" err="1">
                <a:solidFill>
                  <a:srgbClr val="000000"/>
                </a:solidFill>
                <a:effectLst/>
              </a:rPr>
              <a:t>einstaklingunum</a:t>
            </a:r>
            <a:r>
              <a:rPr lang="en-GB" b="0" i="0" u="none" strike="noStrike" dirty="0">
                <a:solidFill>
                  <a:srgbClr val="000000"/>
                </a:solidFill>
                <a:effectLst/>
              </a:rPr>
              <a:t> </a:t>
            </a:r>
            <a:r>
              <a:rPr lang="en-GB" b="0" i="0" u="none" strike="noStrike" dirty="0" err="1">
                <a:solidFill>
                  <a:srgbClr val="000000"/>
                </a:solidFill>
                <a:effectLst/>
              </a:rPr>
              <a:t>safnað</a:t>
            </a:r>
            <a:r>
              <a:rPr lang="en-GB" b="0" i="0" u="none" strike="noStrike" dirty="0">
                <a:solidFill>
                  <a:srgbClr val="000000"/>
                </a:solidFill>
                <a:effectLst/>
              </a:rPr>
              <a:t> saman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mynda</a:t>
            </a:r>
            <a:r>
              <a:rPr lang="en-GB" b="0" i="0" u="none" strike="noStrike" dirty="0">
                <a:solidFill>
                  <a:srgbClr val="000000"/>
                </a:solidFill>
                <a:effectLst/>
              </a:rPr>
              <a:t> </a:t>
            </a:r>
            <a:r>
              <a:rPr lang="en-GB" b="0" i="0" u="none" strike="noStrike" dirty="0" err="1">
                <a:solidFill>
                  <a:srgbClr val="000000"/>
                </a:solidFill>
                <a:effectLst/>
              </a:rPr>
              <a:t>teymi</a:t>
            </a:r>
            <a:r>
              <a:rPr lang="en-GB" b="0" i="0" u="none" strike="noStrike" dirty="0">
                <a:solidFill>
                  <a:srgbClr val="000000"/>
                </a:solidFill>
                <a:effectLst/>
              </a:rPr>
              <a:t>. </a:t>
            </a:r>
            <a:r>
              <a:rPr lang="en-GB" b="0" i="0" u="none" strike="noStrike" dirty="0" err="1">
                <a:solidFill>
                  <a:srgbClr val="000000"/>
                </a:solidFill>
                <a:effectLst/>
              </a:rPr>
              <a:t>Hverjum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einum</a:t>
            </a:r>
            <a:r>
              <a:rPr lang="en-GB" b="0" i="0" u="none" strike="noStrike" dirty="0">
                <a:solidFill>
                  <a:srgbClr val="000000"/>
                </a:solidFill>
                <a:effectLst/>
              </a:rPr>
              <a:t> </a:t>
            </a:r>
            <a:r>
              <a:rPr lang="en-GB" b="0" i="0" u="none" strike="noStrike" dirty="0" err="1">
                <a:solidFill>
                  <a:srgbClr val="000000"/>
                </a:solidFill>
                <a:effectLst/>
              </a:rPr>
              <a:t>meðlim</a:t>
            </a:r>
            <a:r>
              <a:rPr lang="en-GB" b="0" i="0" u="none" strike="noStrike" dirty="0">
                <a:solidFill>
                  <a:srgbClr val="000000"/>
                </a:solidFill>
                <a:effectLst/>
              </a:rPr>
              <a:t> er </a:t>
            </a:r>
            <a:r>
              <a:rPr lang="en-GB" b="0" i="0" u="none" strike="noStrike" dirty="0" err="1">
                <a:solidFill>
                  <a:srgbClr val="000000"/>
                </a:solidFill>
                <a:effectLst/>
              </a:rPr>
              <a:t>gerð</a:t>
            </a:r>
            <a:r>
              <a:rPr lang="en-GB" b="0" i="0" u="none" strike="noStrike" dirty="0">
                <a:solidFill>
                  <a:srgbClr val="000000"/>
                </a:solidFill>
                <a:effectLst/>
              </a:rPr>
              <a:t> </a:t>
            </a:r>
            <a:r>
              <a:rPr lang="en-GB" b="0" i="0" u="none" strike="noStrike" dirty="0" err="1">
                <a:solidFill>
                  <a:srgbClr val="000000"/>
                </a:solidFill>
                <a:effectLst/>
              </a:rPr>
              <a:t>grein</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hlutverkum</a:t>
            </a:r>
            <a:r>
              <a:rPr lang="en-GB" b="0" i="0" u="none" strike="noStrike" dirty="0">
                <a:solidFill>
                  <a:srgbClr val="000000"/>
                </a:solidFill>
                <a:effectLst/>
              </a:rPr>
              <a:t> </a:t>
            </a:r>
            <a:r>
              <a:rPr lang="en-GB" b="0" i="0" u="none" strike="noStrike" dirty="0" err="1">
                <a:solidFill>
                  <a:srgbClr val="000000"/>
                </a:solidFill>
                <a:effectLst/>
              </a:rPr>
              <a:t>sínum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ábyrgð</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teymisins</a:t>
            </a:r>
            <a:r>
              <a:rPr lang="en-GB" b="0" i="0" u="none" strike="noStrike" dirty="0">
                <a:solidFill>
                  <a:srgbClr val="000000"/>
                </a:solidFill>
                <a:effectLst/>
              </a:rPr>
              <a:t>. </a:t>
            </a:r>
          </a:p>
          <a:p>
            <a:pPr marL="342900" indent="-342900" algn="just">
              <a:buFont typeface="+mj-lt"/>
              <a:buAutoNum type="arabicPeriod"/>
            </a:pPr>
            <a:endParaRPr lang="en-GB" dirty="0"/>
          </a:p>
        </p:txBody>
      </p:sp>
      <p:graphicFrame>
        <p:nvGraphicFramePr>
          <p:cNvPr id="2" name="Objeto 33">
            <a:extLst>
              <a:ext uri="{FF2B5EF4-FFF2-40B4-BE49-F238E27FC236}">
                <a16:creationId xmlns:a16="http://schemas.microsoft.com/office/drawing/2014/main" id="{BA87699F-4D00-5991-BFAF-10EEE87FB098}"/>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BA87699F-4D00-5991-BFAF-10EEE87FB098}"/>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1E3B51E-AB52-6BB6-FD55-F6A49376C6C7}"/>
              </a:ext>
            </a:extLst>
          </p:cNvPr>
          <p:cNvSpPr txBox="1"/>
          <p:nvPr/>
        </p:nvSpPr>
        <p:spPr>
          <a:xfrm>
            <a:off x="910718" y="391056"/>
            <a:ext cx="9365673" cy="430887"/>
          </a:xfrm>
          <a:prstGeom prst="rect">
            <a:avLst/>
          </a:prstGeom>
          <a:noFill/>
        </p:spPr>
        <p:txBody>
          <a:bodyPr wrap="square" rtlCol="0">
            <a:spAutoFit/>
          </a:bodyPr>
          <a:lstStyle/>
          <a:p>
            <a:r>
              <a:rPr lang="en-GB" sz="2200" b="1" dirty="0" err="1"/>
              <a:t>Uppbygging</a:t>
            </a:r>
            <a:r>
              <a:rPr lang="en-GB" sz="2200" b="1" dirty="0"/>
              <a:t> </a:t>
            </a:r>
            <a:r>
              <a:rPr lang="en-GB" sz="2200" b="1" dirty="0" err="1"/>
              <a:t>teymis</a:t>
            </a:r>
            <a:r>
              <a:rPr lang="en-GB" sz="2200" b="1" dirty="0"/>
              <a:t>- </a:t>
            </a:r>
            <a:r>
              <a:rPr lang="en-GB" sz="2200" b="1" dirty="0" err="1"/>
              <a:t>skref</a:t>
            </a:r>
            <a:r>
              <a:rPr lang="en-GB" sz="2200" b="1" dirty="0"/>
              <a:t> </a:t>
            </a:r>
            <a:r>
              <a:rPr lang="en-GB" sz="2200" b="1" dirty="0" err="1"/>
              <a:t>fyrir</a:t>
            </a:r>
            <a:r>
              <a:rPr lang="en-GB" sz="2200" b="1" dirty="0"/>
              <a:t> </a:t>
            </a:r>
            <a:r>
              <a:rPr lang="en-GB" sz="2200" b="1" dirty="0" err="1"/>
              <a:t>skref</a:t>
            </a:r>
            <a:r>
              <a:rPr lang="en-GB" sz="2200" b="1" dirty="0"/>
              <a:t>: </a:t>
            </a:r>
          </a:p>
        </p:txBody>
      </p:sp>
      <p:pic>
        <p:nvPicPr>
          <p:cNvPr id="5" name="Picture 4" descr="A picture containing text&#10;&#10;Description automatically generated">
            <a:extLst>
              <a:ext uri="{FF2B5EF4-FFF2-40B4-BE49-F238E27FC236}">
                <a16:creationId xmlns:a16="http://schemas.microsoft.com/office/drawing/2014/main" id="{4035383B-582E-AF58-F27B-41EA8A4647E8}"/>
              </a:ext>
            </a:extLst>
          </p:cNvPr>
          <p:cNvPicPr>
            <a:picLocks noChangeAspect="1"/>
          </p:cNvPicPr>
          <p:nvPr/>
        </p:nvPicPr>
        <p:blipFill rotWithShape="1">
          <a:blip r:embed="rId5">
            <a:extLst>
              <a:ext uri="{28A0092B-C50C-407E-A947-70E740481C1C}">
                <a14:useLocalDpi xmlns:a14="http://schemas.microsoft.com/office/drawing/2010/main" val="0"/>
              </a:ext>
            </a:extLst>
          </a:blip>
          <a:srcRect t="2523"/>
          <a:stretch/>
        </p:blipFill>
        <p:spPr>
          <a:xfrm>
            <a:off x="9920314" y="162085"/>
            <a:ext cx="2271686" cy="1240054"/>
          </a:xfrm>
          <a:prstGeom prst="rect">
            <a:avLst/>
          </a:prstGeom>
        </p:spPr>
      </p:pic>
    </p:spTree>
    <p:extLst>
      <p:ext uri="{BB962C8B-B14F-4D97-AF65-F5344CB8AC3E}">
        <p14:creationId xmlns:p14="http://schemas.microsoft.com/office/powerpoint/2010/main" val="42425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35A20-5AAB-F20F-E33B-5970AC581EDE}"/>
              </a:ext>
            </a:extLst>
          </p:cNvPr>
          <p:cNvSpPr txBox="1"/>
          <p:nvPr/>
        </p:nvSpPr>
        <p:spPr>
          <a:xfrm>
            <a:off x="998516" y="366799"/>
            <a:ext cx="10449297" cy="6186309"/>
          </a:xfrm>
          <a:prstGeom prst="rect">
            <a:avLst/>
          </a:prstGeom>
          <a:noFill/>
        </p:spPr>
        <p:txBody>
          <a:bodyPr wrap="square" rtlCol="0">
            <a:spAutoFit/>
          </a:bodyPr>
          <a:lstStyle/>
          <a:p>
            <a:pPr algn="l"/>
            <a:r>
              <a:rPr lang="en-GB" b="1" i="0" u="none" strike="noStrike" dirty="0">
                <a:solidFill>
                  <a:srgbClr val="000000"/>
                </a:solidFill>
                <a:effectLst/>
              </a:rPr>
              <a:t>6. </a:t>
            </a:r>
            <a:r>
              <a:rPr lang="en-GB" b="1" i="0" u="none" strike="noStrike" dirty="0" err="1">
                <a:solidFill>
                  <a:srgbClr val="000000"/>
                </a:solidFill>
                <a:effectLst/>
              </a:rPr>
              <a:t>Setja</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kynna</a:t>
            </a:r>
            <a:r>
              <a:rPr lang="en-GB" b="1" i="0" u="none" strike="noStrike" dirty="0">
                <a:solidFill>
                  <a:srgbClr val="000000"/>
                </a:solidFill>
                <a:effectLst/>
              </a:rPr>
              <a:t> </a:t>
            </a:r>
            <a:r>
              <a:rPr lang="en-GB" b="1" i="0" u="none" strike="noStrike" dirty="0" err="1">
                <a:solidFill>
                  <a:srgbClr val="000000"/>
                </a:solidFill>
                <a:effectLst/>
              </a:rPr>
              <a:t>starfshætti</a:t>
            </a:r>
            <a:r>
              <a:rPr lang="en-GB" b="1" i="0" u="none" strike="noStrike" dirty="0">
                <a:solidFill>
                  <a:srgbClr val="000000"/>
                </a:solidFill>
                <a:effectLst/>
              </a:rPr>
              <a:t>: </a:t>
            </a:r>
            <a:r>
              <a:rPr lang="en-GB" dirty="0" err="1">
                <a:solidFill>
                  <a:srgbClr val="000000"/>
                </a:solidFill>
              </a:rPr>
              <a:t>R</a:t>
            </a:r>
            <a:r>
              <a:rPr lang="en-GB" b="0" i="0" u="none" strike="noStrike" dirty="0" err="1">
                <a:solidFill>
                  <a:srgbClr val="000000"/>
                </a:solidFill>
                <a:effectLst/>
              </a:rPr>
              <a:t>ætt</a:t>
            </a:r>
            <a:r>
              <a:rPr lang="en-GB" b="0" i="0" u="none" strike="noStrike" dirty="0">
                <a:solidFill>
                  <a:srgbClr val="000000"/>
                </a:solidFill>
                <a:effectLst/>
              </a:rPr>
              <a:t> er um </a:t>
            </a:r>
            <a:r>
              <a:rPr lang="en-GB" dirty="0" err="1">
                <a:solidFill>
                  <a:srgbClr val="000000"/>
                </a:solidFill>
              </a:rPr>
              <a:t>viðmið</a:t>
            </a:r>
            <a:r>
              <a:rPr lang="en-GB" dirty="0">
                <a:solidFill>
                  <a:srgbClr val="000000"/>
                </a:solidFill>
              </a:rPr>
              <a:t> </a:t>
            </a:r>
            <a:r>
              <a:rPr lang="en-GB" b="0" i="0" u="none" strike="noStrike" dirty="0" err="1">
                <a:solidFill>
                  <a:srgbClr val="000000"/>
                </a:solidFill>
                <a:effectLst/>
              </a:rPr>
              <a:t>varðandi</a:t>
            </a:r>
            <a:r>
              <a:rPr lang="en-GB" b="0" i="0" u="none" strike="noStrike" dirty="0">
                <a:solidFill>
                  <a:srgbClr val="000000"/>
                </a:solidFill>
                <a:effectLst/>
              </a:rPr>
              <a:t> </a:t>
            </a:r>
            <a:r>
              <a:rPr lang="en-GB" b="0" i="0" u="none" strike="noStrike" dirty="0" err="1">
                <a:solidFill>
                  <a:srgbClr val="000000"/>
                </a:solidFill>
                <a:effectLst/>
              </a:rPr>
              <a:t>skýrslugjöf</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þeirra</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sitja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teyminu</a:t>
            </a:r>
            <a:r>
              <a:rPr lang="en-GB" b="0" i="0" u="none" strike="noStrike" dirty="0">
                <a:solidFill>
                  <a:srgbClr val="000000"/>
                </a:solidFill>
                <a:effectLst/>
              </a:rPr>
              <a:t>, </a:t>
            </a:r>
            <a:r>
              <a:rPr lang="en-GB" b="0" i="0" u="none" strike="noStrike" dirty="0" err="1">
                <a:solidFill>
                  <a:srgbClr val="000000"/>
                </a:solidFill>
                <a:effectLst/>
              </a:rPr>
              <a:t>fundartíma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ákvarðanatöku</a:t>
            </a:r>
            <a:r>
              <a:rPr lang="en-GB" b="0" i="0" u="none" strike="noStrike" dirty="0">
                <a:solidFill>
                  <a:srgbClr val="000000"/>
                </a:solidFill>
                <a:effectLst/>
              </a:rPr>
              <a:t> </a:t>
            </a:r>
            <a:r>
              <a:rPr lang="en-GB" b="0" i="0" u="none" strike="noStrike" dirty="0" err="1">
                <a:solidFill>
                  <a:srgbClr val="000000"/>
                </a:solidFill>
                <a:effectLst/>
              </a:rPr>
              <a:t>innan</a:t>
            </a:r>
            <a:r>
              <a:rPr lang="en-GB" b="0" i="0" u="none" strike="noStrike" dirty="0">
                <a:solidFill>
                  <a:srgbClr val="000000"/>
                </a:solidFill>
                <a:effectLst/>
              </a:rPr>
              <a:t> </a:t>
            </a:r>
            <a:r>
              <a:rPr lang="en-GB" b="0" i="0" u="none" strike="noStrike" dirty="0" err="1">
                <a:solidFill>
                  <a:srgbClr val="000000"/>
                </a:solidFill>
                <a:effectLst/>
              </a:rPr>
              <a:t>teymisins</a:t>
            </a:r>
            <a:r>
              <a:rPr lang="en-GB" b="0" i="0" u="none" strike="noStrike" dirty="0">
                <a:solidFill>
                  <a:srgbClr val="000000"/>
                </a:solidFill>
                <a:effectLst/>
              </a:rPr>
              <a:t>. </a:t>
            </a:r>
            <a:r>
              <a:rPr lang="en-GB" b="0" i="0" u="none" strike="noStrike" dirty="0" err="1">
                <a:solidFill>
                  <a:srgbClr val="000000"/>
                </a:solidFill>
                <a:effectLst/>
              </a:rPr>
              <a:t>Einstaklingarnir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hvattir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spyrja</a:t>
            </a:r>
            <a:r>
              <a:rPr lang="en-GB" b="0" i="0" u="none" strike="noStrike" dirty="0">
                <a:solidFill>
                  <a:srgbClr val="000000"/>
                </a:solidFill>
                <a:effectLst/>
              </a:rPr>
              <a:t> </a:t>
            </a:r>
            <a:r>
              <a:rPr lang="en-GB" b="0" i="0" u="none" strike="noStrike" dirty="0" err="1">
                <a:solidFill>
                  <a:srgbClr val="000000"/>
                </a:solidFill>
                <a:effectLst/>
              </a:rPr>
              <a:t>spurninga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segja</a:t>
            </a:r>
            <a:r>
              <a:rPr lang="en-GB" b="0" i="0" u="none" strike="noStrike" dirty="0">
                <a:solidFill>
                  <a:srgbClr val="000000"/>
                </a:solidFill>
                <a:effectLst/>
              </a:rPr>
              <a:t> </a:t>
            </a:r>
            <a:r>
              <a:rPr lang="en-GB" b="0" i="0" u="none" strike="noStrike" dirty="0" err="1">
                <a:solidFill>
                  <a:srgbClr val="000000"/>
                </a:solidFill>
                <a:effectLst/>
              </a:rPr>
              <a:t>sínar</a:t>
            </a:r>
            <a:r>
              <a:rPr lang="en-GB" b="0" i="0" u="none" strike="noStrike" dirty="0">
                <a:solidFill>
                  <a:srgbClr val="000000"/>
                </a:solidFill>
                <a:effectLst/>
              </a:rPr>
              <a:t> </a:t>
            </a:r>
            <a:r>
              <a:rPr lang="en-GB" b="0" i="0" u="none" strike="noStrike" dirty="0" err="1">
                <a:solidFill>
                  <a:srgbClr val="000000"/>
                </a:solidFill>
                <a:effectLst/>
              </a:rPr>
              <a:t>skoðanir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þróa</a:t>
            </a:r>
            <a:r>
              <a:rPr lang="en-GB" b="0" i="0" u="none" strike="noStrike" dirty="0">
                <a:solidFill>
                  <a:srgbClr val="000000"/>
                </a:solidFill>
                <a:effectLst/>
              </a:rPr>
              <a:t> </a:t>
            </a:r>
            <a:r>
              <a:rPr lang="en-GB" b="0" i="0" u="none" strike="noStrike" dirty="0" err="1">
                <a:solidFill>
                  <a:srgbClr val="000000"/>
                </a:solidFill>
                <a:effectLst/>
              </a:rPr>
              <a:t>opin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heilbrigð</a:t>
            </a:r>
            <a:r>
              <a:rPr lang="en-GB" b="0" i="0" u="none" strike="noStrike" dirty="0">
                <a:solidFill>
                  <a:srgbClr val="000000"/>
                </a:solidFill>
                <a:effectLst/>
              </a:rPr>
              <a:t> </a:t>
            </a:r>
            <a:r>
              <a:rPr lang="en-GB" b="0" i="0" u="none" strike="noStrike" dirty="0" err="1">
                <a:solidFill>
                  <a:srgbClr val="000000"/>
                </a:solidFill>
                <a:effectLst/>
              </a:rPr>
              <a:t>samskipti</a:t>
            </a:r>
            <a:r>
              <a:rPr lang="en-GB" b="0" i="0" u="none" strike="noStrike" dirty="0">
                <a:solidFill>
                  <a:srgbClr val="000000"/>
                </a:solidFill>
                <a:effectLst/>
              </a:rPr>
              <a:t> </a:t>
            </a:r>
            <a:r>
              <a:rPr lang="en-GB" dirty="0" err="1">
                <a:solidFill>
                  <a:srgbClr val="000000"/>
                </a:solidFill>
              </a:rPr>
              <a:t>innan</a:t>
            </a:r>
            <a:r>
              <a:rPr lang="en-GB" b="0" i="0" u="none" strike="noStrike" dirty="0">
                <a:solidFill>
                  <a:srgbClr val="000000"/>
                </a:solidFill>
                <a:effectLst/>
              </a:rPr>
              <a:t> </a:t>
            </a:r>
            <a:r>
              <a:rPr lang="en-GB" b="0" i="0" u="none" strike="noStrike" dirty="0" err="1">
                <a:solidFill>
                  <a:srgbClr val="000000"/>
                </a:solidFill>
                <a:effectLst/>
              </a:rPr>
              <a:t>teymisins</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1" i="0" u="none" strike="noStrike" dirty="0">
                <a:solidFill>
                  <a:srgbClr val="000000"/>
                </a:solidFill>
                <a:effectLst/>
              </a:rPr>
              <a:t>7. </a:t>
            </a:r>
            <a:r>
              <a:rPr lang="en-GB" b="1" i="0" u="none" strike="noStrike" dirty="0" err="1">
                <a:solidFill>
                  <a:srgbClr val="000000"/>
                </a:solidFill>
                <a:effectLst/>
              </a:rPr>
              <a:t>Skilgreina</a:t>
            </a:r>
            <a:r>
              <a:rPr lang="en-GB" b="1" i="0" u="none" strike="noStrike" dirty="0">
                <a:solidFill>
                  <a:srgbClr val="000000"/>
                </a:solidFill>
                <a:effectLst/>
              </a:rPr>
              <a:t> </a:t>
            </a:r>
            <a:r>
              <a:rPr lang="en-GB" b="1" i="0" u="none" strike="noStrike" dirty="0" err="1">
                <a:solidFill>
                  <a:srgbClr val="000000"/>
                </a:solidFill>
                <a:effectLst/>
              </a:rPr>
              <a:t>styrkleika</a:t>
            </a:r>
            <a:r>
              <a:rPr lang="en-GB" b="1" i="0" u="none" strike="noStrike" dirty="0">
                <a:solidFill>
                  <a:srgbClr val="000000"/>
                </a:solidFill>
                <a:effectLst/>
              </a:rPr>
              <a:t> </a:t>
            </a:r>
            <a:r>
              <a:rPr lang="en-GB" b="1" i="0" u="none" strike="noStrike" dirty="0" err="1">
                <a:solidFill>
                  <a:srgbClr val="000000"/>
                </a:solidFill>
                <a:effectLst/>
              </a:rPr>
              <a:t>einstaklingsins</a:t>
            </a:r>
            <a:r>
              <a:rPr lang="en-GB" b="1" dirty="0">
                <a:solidFill>
                  <a:srgbClr val="000000"/>
                </a:solidFill>
              </a:rPr>
              <a:t>. </a:t>
            </a:r>
            <a:r>
              <a:rPr lang="en-GB" b="0" i="0" u="none" strike="noStrike" dirty="0" err="1">
                <a:solidFill>
                  <a:srgbClr val="000000"/>
                </a:solidFill>
                <a:effectLst/>
              </a:rPr>
              <a:t>Ýmsar</a:t>
            </a:r>
            <a:r>
              <a:rPr lang="en-GB" b="0" i="0" u="none" strike="noStrike" dirty="0">
                <a:solidFill>
                  <a:srgbClr val="000000"/>
                </a:solidFill>
                <a:effectLst/>
              </a:rPr>
              <a:t> </a:t>
            </a:r>
            <a:r>
              <a:rPr lang="en-GB" b="0" i="0" u="none" strike="noStrike" dirty="0" err="1">
                <a:solidFill>
                  <a:srgbClr val="000000"/>
                </a:solidFill>
                <a:effectLst/>
              </a:rPr>
              <a:t>æfingar</a:t>
            </a:r>
            <a:r>
              <a:rPr lang="en-GB" b="0" i="0" u="none" strike="noStrike" dirty="0">
                <a:solidFill>
                  <a:srgbClr val="000000"/>
                </a:solidFill>
                <a:effectLst/>
              </a:rPr>
              <a:t> </a:t>
            </a:r>
            <a:r>
              <a:rPr lang="en-GB" dirty="0" err="1">
                <a:solidFill>
                  <a:srgbClr val="000000"/>
                </a:solidFill>
              </a:rPr>
              <a:t>fyrir</a:t>
            </a:r>
            <a:r>
              <a:rPr lang="en-GB" dirty="0">
                <a:solidFill>
                  <a:srgbClr val="000000"/>
                </a:solidFill>
              </a:rPr>
              <a:t> </a:t>
            </a:r>
            <a:r>
              <a:rPr lang="en-GB" dirty="0" err="1">
                <a:solidFill>
                  <a:srgbClr val="000000"/>
                </a:solidFill>
              </a:rPr>
              <a:t>teymi</a:t>
            </a:r>
            <a:r>
              <a:rPr lang="en-GB" dirty="0">
                <a:solidFill>
                  <a:srgbClr val="000000"/>
                </a:solidFill>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gerðar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draga</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a:t>
            </a:r>
            <a:r>
              <a:rPr lang="en-GB" b="0" i="0" u="none" strike="noStrike" dirty="0" err="1">
                <a:solidFill>
                  <a:srgbClr val="000000"/>
                </a:solidFill>
                <a:effectLst/>
              </a:rPr>
              <a:t>styrkleika</a:t>
            </a:r>
            <a:r>
              <a:rPr lang="en-GB" b="0" i="0" u="none" strike="noStrike" dirty="0">
                <a:solidFill>
                  <a:srgbClr val="000000"/>
                </a:solidFill>
                <a:effectLst/>
              </a:rPr>
              <a:t> </a:t>
            </a:r>
            <a:r>
              <a:rPr lang="en-GB" b="0" i="0" u="none" strike="noStrike" dirty="0" err="1">
                <a:solidFill>
                  <a:srgbClr val="000000"/>
                </a:solidFill>
                <a:effectLst/>
              </a:rPr>
              <a:t>einstaklinganna</a:t>
            </a:r>
            <a:r>
              <a:rPr lang="en-GB" b="0" i="0" u="none" strike="noStrike" dirty="0">
                <a:solidFill>
                  <a:srgbClr val="000000"/>
                </a:solidFill>
                <a:effectLst/>
              </a:rPr>
              <a:t>. </a:t>
            </a:r>
            <a:r>
              <a:rPr lang="en-GB" b="0" i="0" u="none" strike="noStrike" dirty="0" err="1">
                <a:solidFill>
                  <a:srgbClr val="000000"/>
                </a:solidFill>
                <a:effectLst/>
              </a:rPr>
              <a:t>Þær</a:t>
            </a:r>
            <a:r>
              <a:rPr lang="en-GB" b="0" i="0" u="none" strike="noStrike" dirty="0">
                <a:solidFill>
                  <a:srgbClr val="000000"/>
                </a:solidFill>
                <a:effectLst/>
              </a:rPr>
              <a:t> </a:t>
            </a:r>
            <a:r>
              <a:rPr lang="en-GB" b="0" i="0" u="none" strike="noStrike" dirty="0" err="1">
                <a:solidFill>
                  <a:srgbClr val="000000"/>
                </a:solidFill>
                <a:effectLst/>
              </a:rPr>
              <a:t>hjálpa</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þekkja</a:t>
            </a:r>
            <a:r>
              <a:rPr lang="en-GB" b="0" i="0" u="none" strike="noStrike" dirty="0">
                <a:solidFill>
                  <a:srgbClr val="000000"/>
                </a:solidFill>
                <a:effectLst/>
              </a:rPr>
              <a:t> </a:t>
            </a:r>
            <a:r>
              <a:rPr lang="en-GB" b="0" i="0" u="none" strike="noStrike" dirty="0" err="1">
                <a:solidFill>
                  <a:srgbClr val="000000"/>
                </a:solidFill>
                <a:effectLst/>
              </a:rPr>
              <a:t>styrkleika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veikleika</a:t>
            </a:r>
            <a:r>
              <a:rPr lang="en-GB" b="0" i="0" u="none" strike="noStrike" dirty="0">
                <a:solidFill>
                  <a:srgbClr val="000000"/>
                </a:solidFill>
                <a:effectLst/>
              </a:rPr>
              <a:t> </a:t>
            </a:r>
            <a:r>
              <a:rPr lang="en-GB" b="0" i="0" u="none" strike="noStrike" dirty="0" err="1">
                <a:solidFill>
                  <a:srgbClr val="000000"/>
                </a:solidFill>
                <a:effectLst/>
              </a:rPr>
              <a:t>hvers</a:t>
            </a:r>
            <a:r>
              <a:rPr lang="en-GB" b="0" i="0" u="none" strike="noStrike" dirty="0">
                <a:solidFill>
                  <a:srgbClr val="000000"/>
                </a:solidFill>
                <a:effectLst/>
              </a:rPr>
              <a:t> </a:t>
            </a:r>
            <a:r>
              <a:rPr lang="en-GB" b="0" i="0" u="none" strike="noStrike" dirty="0" err="1">
                <a:solidFill>
                  <a:srgbClr val="000000"/>
                </a:solidFill>
                <a:effectLst/>
              </a:rPr>
              <a:t>annars</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1" i="0" u="none" strike="noStrike" dirty="0">
                <a:solidFill>
                  <a:srgbClr val="000000"/>
                </a:solidFill>
                <a:effectLst/>
              </a:rPr>
              <a:t>8. Vertu </a:t>
            </a:r>
            <a:r>
              <a:rPr lang="en-GB" b="1" i="0" u="none" strike="noStrike" dirty="0" err="1">
                <a:solidFill>
                  <a:srgbClr val="000000"/>
                </a:solidFill>
                <a:effectLst/>
              </a:rPr>
              <a:t>hluti</a:t>
            </a:r>
            <a:r>
              <a:rPr lang="en-GB" b="1" i="0" u="none" strike="noStrike" dirty="0">
                <a:solidFill>
                  <a:srgbClr val="000000"/>
                </a:solidFill>
                <a:effectLst/>
              </a:rPr>
              <a:t> </a:t>
            </a:r>
            <a:r>
              <a:rPr lang="en-GB" b="1" i="0" u="none" strike="noStrike" dirty="0" err="1">
                <a:solidFill>
                  <a:srgbClr val="000000"/>
                </a:solidFill>
                <a:effectLst/>
              </a:rPr>
              <a:t>af</a:t>
            </a:r>
            <a:r>
              <a:rPr lang="en-GB" b="1" i="0" u="none" strike="noStrike" dirty="0">
                <a:solidFill>
                  <a:srgbClr val="000000"/>
                </a:solidFill>
                <a:effectLst/>
              </a:rPr>
              <a:t> </a:t>
            </a:r>
            <a:r>
              <a:rPr lang="en-GB" b="1" i="0" u="none" strike="noStrike" dirty="0" err="1">
                <a:solidFill>
                  <a:srgbClr val="000000"/>
                </a:solidFill>
                <a:effectLst/>
              </a:rPr>
              <a:t>teyminu</a:t>
            </a:r>
            <a:r>
              <a:rPr lang="en-GB" b="1" i="0" u="none" strike="noStrike" dirty="0">
                <a:solidFill>
                  <a:srgbClr val="000000"/>
                </a:solidFill>
                <a:effectLst/>
              </a:rPr>
              <a:t>: </a:t>
            </a:r>
            <a:r>
              <a:rPr lang="en-GB" dirty="0" err="1">
                <a:solidFill>
                  <a:srgbClr val="000000"/>
                </a:solidFill>
              </a:rPr>
              <a:t>Á</a:t>
            </a:r>
            <a:r>
              <a:rPr lang="en-GB" b="0" i="0" u="none" strike="noStrike" dirty="0">
                <a:solidFill>
                  <a:srgbClr val="000000"/>
                </a:solidFill>
                <a:effectLst/>
              </a:rPr>
              <a:t> </a:t>
            </a:r>
            <a:r>
              <a:rPr lang="en-GB" b="0" i="0" u="none" strike="noStrike" dirty="0" err="1">
                <a:solidFill>
                  <a:srgbClr val="000000"/>
                </a:solidFill>
                <a:effectLst/>
              </a:rPr>
              <a:t>þessum</a:t>
            </a:r>
            <a:r>
              <a:rPr lang="en-GB" b="0" i="0" u="none" strike="noStrike" dirty="0">
                <a:solidFill>
                  <a:srgbClr val="000000"/>
                </a:solidFill>
                <a:effectLst/>
              </a:rPr>
              <a:t> </a:t>
            </a:r>
            <a:r>
              <a:rPr lang="en-GB" b="0" i="0" u="none" strike="noStrike" dirty="0" err="1">
                <a:solidFill>
                  <a:srgbClr val="000000"/>
                </a:solidFill>
                <a:effectLst/>
              </a:rPr>
              <a:t>tímapunkti</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teyminu</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liðsmaður</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ekki </a:t>
            </a:r>
            <a:r>
              <a:rPr lang="en-GB" b="0" i="0" u="none" strike="noStrike" dirty="0" err="1">
                <a:solidFill>
                  <a:srgbClr val="000000"/>
                </a:solidFill>
                <a:effectLst/>
              </a:rPr>
              <a:t>yfirmaður</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er </a:t>
            </a:r>
            <a:r>
              <a:rPr lang="en-GB" b="0" i="0" u="none" strike="noStrike" dirty="0" err="1">
                <a:solidFill>
                  <a:srgbClr val="000000"/>
                </a:solidFill>
                <a:effectLst/>
              </a:rPr>
              <a:t>nauðsynlegt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fá</a:t>
            </a:r>
            <a:r>
              <a:rPr lang="en-GB" b="0" i="0" u="none" strike="noStrike" dirty="0">
                <a:solidFill>
                  <a:srgbClr val="000000"/>
                </a:solidFill>
                <a:effectLst/>
              </a:rPr>
              <a:t> </a:t>
            </a:r>
            <a:r>
              <a:rPr lang="en-GB" b="0" i="0" u="none" strike="noStrike" dirty="0" err="1">
                <a:solidFill>
                  <a:srgbClr val="000000"/>
                </a:solidFill>
                <a:effectLst/>
              </a:rPr>
              <a:t>einstaklingana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átta</a:t>
            </a:r>
            <a:r>
              <a:rPr lang="en-GB" b="0" i="0" u="none" strike="noStrike" dirty="0">
                <a:solidFill>
                  <a:srgbClr val="000000"/>
                </a:solidFill>
                <a:effectLst/>
              </a:rPr>
              <a:t> sig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mikilvægi</a:t>
            </a:r>
            <a:r>
              <a:rPr lang="en-GB" b="0" i="0" u="none" strike="noStrike" dirty="0">
                <a:solidFill>
                  <a:srgbClr val="000000"/>
                </a:solidFill>
                <a:effectLst/>
              </a:rPr>
              <a:t> </a:t>
            </a:r>
            <a:r>
              <a:rPr lang="en-GB" b="0" i="0" u="none" strike="noStrike" dirty="0" err="1">
                <a:solidFill>
                  <a:srgbClr val="000000"/>
                </a:solidFill>
                <a:effectLst/>
              </a:rPr>
              <a:t>sínu</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teyminu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hvern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einn</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jafningja</a:t>
            </a:r>
            <a:r>
              <a:rPr lang="en-GB" b="0" i="0" u="none" strike="noStrike" dirty="0">
                <a:solidFill>
                  <a:srgbClr val="000000"/>
                </a:solidFill>
                <a:effectLst/>
              </a:rPr>
              <a:t>. </a:t>
            </a:r>
            <a:r>
              <a:rPr lang="en-GB" b="0" i="0" u="none" strike="noStrike" dirty="0" err="1">
                <a:solidFill>
                  <a:srgbClr val="000000"/>
                </a:solidFill>
                <a:effectLst/>
              </a:rPr>
              <a:t>Teymisfélagar</a:t>
            </a:r>
            <a:r>
              <a:rPr lang="en-GB" b="0" i="0" u="none" strike="noStrike" dirty="0">
                <a:solidFill>
                  <a:srgbClr val="000000"/>
                </a:solidFill>
                <a:effectLst/>
              </a:rPr>
              <a:t> </a:t>
            </a:r>
            <a:r>
              <a:rPr lang="en-GB" b="0" i="0" u="none" strike="noStrike" dirty="0" err="1">
                <a:solidFill>
                  <a:srgbClr val="000000"/>
                </a:solidFill>
                <a:effectLst/>
              </a:rPr>
              <a:t>ættu</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líta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yfirmann</a:t>
            </a:r>
            <a:r>
              <a:rPr lang="en-GB" b="0" i="0" u="none" strike="noStrike" dirty="0">
                <a:solidFill>
                  <a:srgbClr val="000000"/>
                </a:solidFill>
                <a:effectLst/>
              </a:rPr>
              <a:t> </a:t>
            </a:r>
            <a:r>
              <a:rPr lang="en-GB" b="0" i="0" u="none" strike="noStrike" dirty="0" err="1">
                <a:solidFill>
                  <a:srgbClr val="000000"/>
                </a:solidFill>
                <a:effectLst/>
              </a:rPr>
              <a:t>sinn</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teymisstjóra</a:t>
            </a:r>
            <a:r>
              <a:rPr lang="en-GB" b="0" i="0" u="none" strike="noStrike" dirty="0">
                <a:solidFill>
                  <a:srgbClr val="000000"/>
                </a:solidFill>
                <a:effectLst/>
              </a:rPr>
              <a:t>, </a:t>
            </a:r>
            <a:r>
              <a:rPr lang="en-GB" b="0" i="0" u="none" strike="noStrike" dirty="0" err="1">
                <a:solidFill>
                  <a:srgbClr val="000000"/>
                </a:solidFill>
                <a:effectLst/>
              </a:rPr>
              <a:t>leiðtoga</a:t>
            </a:r>
            <a:r>
              <a:rPr lang="en-GB" b="0" i="0" u="none" strike="noStrike" dirty="0">
                <a:solidFill>
                  <a:srgbClr val="000000"/>
                </a:solidFill>
                <a:effectLst/>
              </a:rPr>
              <a:t>, </a:t>
            </a:r>
            <a:r>
              <a:rPr lang="en-GB" b="0" i="0" u="none" strike="noStrike" dirty="0" err="1">
                <a:solidFill>
                  <a:srgbClr val="000000"/>
                </a:solidFill>
                <a:effectLst/>
              </a:rPr>
              <a:t>leiðbeinanda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fyrirmynd</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1" i="0" u="none" strike="noStrike" dirty="0">
                <a:solidFill>
                  <a:srgbClr val="000000"/>
                </a:solidFill>
                <a:effectLst/>
              </a:rPr>
              <a:t>9. </a:t>
            </a:r>
            <a:r>
              <a:rPr lang="en-GB" b="1" i="0" u="none" strike="noStrike" dirty="0" err="1">
                <a:solidFill>
                  <a:srgbClr val="000000"/>
                </a:solidFill>
                <a:effectLst/>
              </a:rPr>
              <a:t>Eftirfylgni</a:t>
            </a:r>
            <a:r>
              <a:rPr lang="en-GB" b="1" i="0" u="none" strike="noStrike" dirty="0">
                <a:solidFill>
                  <a:srgbClr val="000000"/>
                </a:solidFill>
                <a:effectLst/>
              </a:rPr>
              <a:t> </a:t>
            </a:r>
            <a:r>
              <a:rPr lang="en-GB" b="1" i="0" u="none" strike="noStrike" dirty="0" err="1">
                <a:solidFill>
                  <a:srgbClr val="000000"/>
                </a:solidFill>
                <a:effectLst/>
              </a:rPr>
              <a:t>með</a:t>
            </a:r>
            <a:r>
              <a:rPr lang="en-GB" b="1" i="0" u="none" strike="noStrike" dirty="0">
                <a:solidFill>
                  <a:srgbClr val="000000"/>
                </a:solidFill>
                <a:effectLst/>
              </a:rPr>
              <a:t> </a:t>
            </a:r>
            <a:r>
              <a:rPr lang="en-GB" b="1" dirty="0" err="1">
                <a:solidFill>
                  <a:srgbClr val="000000"/>
                </a:solidFill>
              </a:rPr>
              <a:t>f</a:t>
            </a:r>
            <a:r>
              <a:rPr lang="en-GB" b="1" i="0" u="none" strike="noStrike" dirty="0" err="1">
                <a:solidFill>
                  <a:srgbClr val="000000"/>
                </a:solidFill>
                <a:effectLst/>
              </a:rPr>
              <a:t>rammistöðu</a:t>
            </a:r>
            <a:r>
              <a:rPr lang="en-GB" b="0" i="0" u="none" strike="noStrike" dirty="0">
                <a:solidFill>
                  <a:srgbClr val="000000"/>
                </a:solidFill>
                <a:effectLst/>
              </a:rPr>
              <a:t>: </a:t>
            </a:r>
            <a:r>
              <a:rPr lang="en-GB" b="0" i="0" u="none" strike="noStrike" dirty="0" err="1">
                <a:solidFill>
                  <a:srgbClr val="000000"/>
                </a:solidFill>
                <a:effectLst/>
              </a:rPr>
              <a:t>Næsta</a:t>
            </a:r>
            <a:r>
              <a:rPr lang="en-GB" b="0" i="0" u="none" strike="noStrike" dirty="0">
                <a:solidFill>
                  <a:srgbClr val="000000"/>
                </a:solidFill>
                <a:effectLst/>
              </a:rPr>
              <a:t> </a:t>
            </a:r>
            <a:r>
              <a:rPr lang="en-GB" b="0" i="0" u="none" strike="noStrike" dirty="0" err="1">
                <a:solidFill>
                  <a:srgbClr val="000000"/>
                </a:solidFill>
                <a:effectLst/>
              </a:rPr>
              <a:t>skref</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kanna</a:t>
            </a:r>
            <a:r>
              <a:rPr lang="en-GB" b="0" i="0" u="none" strike="noStrike" dirty="0">
                <a:solidFill>
                  <a:srgbClr val="000000"/>
                </a:solidFill>
                <a:effectLst/>
              </a:rPr>
              <a:t> </a:t>
            </a:r>
            <a:r>
              <a:rPr lang="en-GB" b="0" i="0" u="none" strike="noStrike" dirty="0" err="1">
                <a:solidFill>
                  <a:srgbClr val="000000"/>
                </a:solidFill>
                <a:effectLst/>
              </a:rPr>
              <a:t>framleiðni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árangur</a:t>
            </a:r>
            <a:r>
              <a:rPr lang="en-GB" b="0" i="0" u="none" strike="noStrike" dirty="0">
                <a:solidFill>
                  <a:srgbClr val="000000"/>
                </a:solidFill>
                <a:effectLst/>
              </a:rPr>
              <a:t> </a:t>
            </a:r>
            <a:r>
              <a:rPr lang="en-GB" b="0" i="0" u="none" strike="noStrike" dirty="0" err="1">
                <a:solidFill>
                  <a:srgbClr val="000000"/>
                </a:solidFill>
                <a:effectLst/>
              </a:rPr>
              <a:t>teymisins</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heild</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finna</a:t>
            </a:r>
            <a:r>
              <a:rPr lang="en-GB" b="0" i="0" u="none" strike="noStrike" dirty="0">
                <a:solidFill>
                  <a:srgbClr val="000000"/>
                </a:solidFill>
                <a:effectLst/>
              </a:rPr>
              <a:t> </a:t>
            </a:r>
            <a:r>
              <a:rPr lang="en-GB" b="0" i="0" u="none" strike="noStrike" dirty="0" err="1">
                <a:solidFill>
                  <a:srgbClr val="000000"/>
                </a:solidFill>
                <a:effectLst/>
              </a:rPr>
              <a:t>út</a:t>
            </a:r>
            <a:r>
              <a:rPr lang="en-GB" b="0" i="0" u="none" strike="noStrike" dirty="0">
                <a:solidFill>
                  <a:srgbClr val="000000"/>
                </a:solidFill>
                <a:effectLst/>
              </a:rPr>
              <a:t> </a:t>
            </a:r>
            <a:r>
              <a:rPr lang="en-GB" b="0" i="0" u="none" strike="noStrike" dirty="0" err="1">
                <a:solidFill>
                  <a:srgbClr val="000000"/>
                </a:solidFill>
                <a:effectLst/>
              </a:rPr>
              <a:t>hvað</a:t>
            </a:r>
            <a:r>
              <a:rPr lang="en-GB" b="0" i="0" u="none" strike="noStrike" dirty="0">
                <a:solidFill>
                  <a:srgbClr val="000000"/>
                </a:solidFill>
                <a:effectLst/>
              </a:rPr>
              <a:t> </a:t>
            </a:r>
            <a:r>
              <a:rPr lang="en-GB" b="0" i="0" u="none" strike="noStrike" dirty="0" err="1">
                <a:solidFill>
                  <a:srgbClr val="000000"/>
                </a:solidFill>
                <a:effectLst/>
              </a:rPr>
              <a:t>gengur</a:t>
            </a:r>
            <a:r>
              <a:rPr lang="en-GB" b="0" i="0" u="none" strike="noStrike" dirty="0">
                <a:solidFill>
                  <a:srgbClr val="000000"/>
                </a:solidFill>
                <a:effectLst/>
              </a:rPr>
              <a:t> </a:t>
            </a:r>
            <a:r>
              <a:rPr lang="en-GB" b="0" i="0" u="none" strike="noStrike" dirty="0" err="1">
                <a:solidFill>
                  <a:srgbClr val="000000"/>
                </a:solidFill>
                <a:effectLst/>
              </a:rPr>
              <a:t>illa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ástæðurnar</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Þetta</a:t>
            </a:r>
            <a:r>
              <a:rPr lang="en-GB" b="0" i="0" u="none" strike="noStrike" dirty="0">
                <a:solidFill>
                  <a:srgbClr val="000000"/>
                </a:solidFill>
                <a:effectLst/>
              </a:rPr>
              <a:t> </a:t>
            </a:r>
            <a:r>
              <a:rPr lang="en-GB" b="0" i="0" u="none" strike="noStrike" dirty="0" err="1">
                <a:solidFill>
                  <a:srgbClr val="000000"/>
                </a:solidFill>
                <a:effectLst/>
              </a:rPr>
              <a:t>skref</a:t>
            </a:r>
            <a:r>
              <a:rPr lang="en-GB" b="0" i="0" u="none" strike="noStrike" dirty="0">
                <a:solidFill>
                  <a:srgbClr val="000000"/>
                </a:solidFill>
                <a:effectLst/>
              </a:rPr>
              <a:t> er </a:t>
            </a:r>
            <a:r>
              <a:rPr lang="en-GB" b="0" i="0" u="none" strike="noStrike" dirty="0" err="1">
                <a:solidFill>
                  <a:srgbClr val="000000"/>
                </a:solidFill>
                <a:effectLst/>
              </a:rPr>
              <a:t>nauðsynlegt</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bæta</a:t>
            </a:r>
            <a:r>
              <a:rPr lang="en-GB" b="0" i="0" u="none" strike="noStrike" dirty="0">
                <a:solidFill>
                  <a:srgbClr val="000000"/>
                </a:solidFill>
                <a:effectLst/>
              </a:rPr>
              <a:t> </a:t>
            </a:r>
            <a:r>
              <a:rPr lang="en-GB" b="0" i="0" u="none" strike="noStrike" dirty="0" err="1">
                <a:solidFill>
                  <a:srgbClr val="000000"/>
                </a:solidFill>
                <a:effectLst/>
              </a:rPr>
              <a:t>frammistöðu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framleiðni</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lengri</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1" i="0" u="none" strike="noStrike" dirty="0">
                <a:solidFill>
                  <a:srgbClr val="000000"/>
                </a:solidFill>
                <a:effectLst/>
              </a:rPr>
              <a:t>10. </a:t>
            </a:r>
            <a:r>
              <a:rPr lang="en-GB" b="1" i="0" u="none" strike="noStrike" dirty="0" err="1">
                <a:solidFill>
                  <a:srgbClr val="000000"/>
                </a:solidFill>
                <a:effectLst/>
              </a:rPr>
              <a:t>Dagskrárfundir</a:t>
            </a:r>
            <a:r>
              <a:rPr lang="en-GB" b="1" i="0" u="none" strike="noStrike" dirty="0">
                <a:solidFill>
                  <a:srgbClr val="000000"/>
                </a:solidFill>
                <a:effectLst/>
              </a:rPr>
              <a:t>: </a:t>
            </a:r>
            <a:r>
              <a:rPr lang="en-GB" b="0" i="0" u="none" strike="noStrike" dirty="0">
                <a:solidFill>
                  <a:srgbClr val="000000"/>
                </a:solidFill>
                <a:effectLst/>
              </a:rPr>
              <a:t>Eitt </a:t>
            </a:r>
            <a:r>
              <a:rPr lang="en-GB" b="0" i="0" u="none" strike="noStrike" dirty="0" err="1">
                <a:solidFill>
                  <a:srgbClr val="000000"/>
                </a:solidFill>
                <a:effectLst/>
              </a:rPr>
              <a:t>mikilvægasta</a:t>
            </a:r>
            <a:r>
              <a:rPr lang="en-GB" b="0" i="0" u="none" strike="noStrike" dirty="0">
                <a:solidFill>
                  <a:srgbClr val="000000"/>
                </a:solidFill>
                <a:effectLst/>
              </a:rPr>
              <a:t> </a:t>
            </a:r>
            <a:r>
              <a:rPr lang="en-GB" b="0" i="0" u="none" strike="noStrike" dirty="0" err="1">
                <a:solidFill>
                  <a:srgbClr val="000000"/>
                </a:solidFill>
                <a:effectLst/>
              </a:rPr>
              <a:t>skrefið</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halda</a:t>
            </a:r>
            <a:r>
              <a:rPr lang="en-GB" b="0" i="0" u="none" strike="noStrike" dirty="0">
                <a:solidFill>
                  <a:srgbClr val="000000"/>
                </a:solidFill>
                <a:effectLst/>
              </a:rPr>
              <a:t> </a:t>
            </a:r>
            <a:r>
              <a:rPr lang="en-GB" b="0" i="0" u="none" strike="noStrike" dirty="0" err="1">
                <a:solidFill>
                  <a:srgbClr val="000000"/>
                </a:solidFill>
                <a:effectLst/>
              </a:rPr>
              <a:t>markvissa</a:t>
            </a:r>
            <a:r>
              <a:rPr lang="en-GB" b="0" i="0" u="none" strike="noStrike" dirty="0">
                <a:solidFill>
                  <a:srgbClr val="000000"/>
                </a:solidFill>
                <a:effectLst/>
              </a:rPr>
              <a:t> fundi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rætt</a:t>
            </a:r>
            <a:r>
              <a:rPr lang="en-GB" b="0" i="0" u="none" strike="noStrike" dirty="0">
                <a:solidFill>
                  <a:srgbClr val="000000"/>
                </a:solidFill>
                <a:effectLst/>
              </a:rPr>
              <a:t> er um </a:t>
            </a:r>
            <a:r>
              <a:rPr lang="en-GB" b="0" i="0" u="none" strike="noStrike" dirty="0" err="1">
                <a:solidFill>
                  <a:srgbClr val="000000"/>
                </a:solidFill>
                <a:effectLst/>
              </a:rPr>
              <a:t>frammistöðu</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vandamál</a:t>
            </a:r>
            <a:r>
              <a:rPr lang="en-GB" b="0" i="0" u="none" strike="noStrike" dirty="0">
                <a:solidFill>
                  <a:srgbClr val="000000"/>
                </a:solidFill>
                <a:effectLst/>
              </a:rPr>
              <a:t> </a:t>
            </a:r>
            <a:r>
              <a:rPr lang="en-GB" b="0" i="0" u="none" strike="noStrike" dirty="0" err="1">
                <a:solidFill>
                  <a:srgbClr val="000000"/>
                </a:solidFill>
                <a:effectLst/>
              </a:rPr>
              <a:t>tengd</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framtíðarstefnu</a:t>
            </a:r>
            <a:r>
              <a:rPr lang="en-GB" b="0" i="0" u="none" strike="noStrike" dirty="0">
                <a:solidFill>
                  <a:srgbClr val="000000"/>
                </a:solidFill>
                <a:effectLst/>
              </a:rPr>
              <a:t>. </a:t>
            </a:r>
          </a:p>
          <a:p>
            <a:pPr algn="l"/>
            <a:endParaRPr lang="en-GB" b="0" i="0" u="none" strike="noStrike" dirty="0">
              <a:solidFill>
                <a:srgbClr val="000000"/>
              </a:solidFill>
              <a:effectLst/>
            </a:endParaRPr>
          </a:p>
          <a:p>
            <a:pPr algn="l"/>
            <a:r>
              <a:rPr lang="en-GB" b="1" i="0" u="none" strike="noStrike" dirty="0">
                <a:solidFill>
                  <a:srgbClr val="000000"/>
                </a:solidFill>
                <a:effectLst/>
              </a:rPr>
              <a:t>11. </a:t>
            </a:r>
            <a:r>
              <a:rPr lang="en-GB" b="1" i="0" u="none" strike="noStrike" dirty="0" err="1">
                <a:solidFill>
                  <a:srgbClr val="000000"/>
                </a:solidFill>
                <a:effectLst/>
              </a:rPr>
              <a:t>Leysa</a:t>
            </a:r>
            <a:r>
              <a:rPr lang="en-GB" b="1" i="0" u="none" strike="noStrike" dirty="0">
                <a:solidFill>
                  <a:srgbClr val="000000"/>
                </a:solidFill>
                <a:effectLst/>
              </a:rPr>
              <a:t> </a:t>
            </a:r>
            <a:r>
              <a:rPr lang="en-GB" b="1" i="0" u="none" strike="noStrike" dirty="0" err="1">
                <a:solidFill>
                  <a:srgbClr val="000000"/>
                </a:solidFill>
                <a:effectLst/>
              </a:rPr>
              <a:t>upp</a:t>
            </a:r>
            <a:r>
              <a:rPr lang="en-GB" b="1" i="0" u="none" strike="noStrike" dirty="0">
                <a:solidFill>
                  <a:srgbClr val="000000"/>
                </a:solidFill>
                <a:effectLst/>
              </a:rPr>
              <a:t> </a:t>
            </a:r>
            <a:r>
              <a:rPr lang="en-GB" b="1" i="0" u="none" strike="noStrike" dirty="0" err="1">
                <a:solidFill>
                  <a:srgbClr val="000000"/>
                </a:solidFill>
                <a:effectLst/>
              </a:rPr>
              <a:t>teymið</a:t>
            </a:r>
            <a:r>
              <a:rPr lang="en-GB" b="1"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lokum</a:t>
            </a:r>
            <a:r>
              <a:rPr lang="en-GB" b="0" i="0" u="none" strike="noStrike" dirty="0">
                <a:solidFill>
                  <a:srgbClr val="000000"/>
                </a:solidFill>
                <a:effectLst/>
              </a:rPr>
              <a:t> </a:t>
            </a:r>
            <a:r>
              <a:rPr lang="en-GB" b="0" i="0" u="none" strike="noStrike" dirty="0" err="1">
                <a:solidFill>
                  <a:srgbClr val="000000"/>
                </a:solidFill>
                <a:effectLst/>
              </a:rPr>
              <a:t>þarf</a:t>
            </a:r>
            <a:r>
              <a:rPr lang="en-GB" b="0" i="0" u="none" strike="noStrike" dirty="0">
                <a:solidFill>
                  <a:srgbClr val="000000"/>
                </a:solidFill>
                <a:effectLst/>
              </a:rPr>
              <a:t> </a:t>
            </a:r>
            <a:r>
              <a:rPr lang="en-GB" b="0" i="0" u="none" strike="noStrike" dirty="0" err="1">
                <a:solidFill>
                  <a:srgbClr val="000000"/>
                </a:solidFill>
                <a:effectLst/>
              </a:rPr>
              <a:t>stjórnandinn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meta </a:t>
            </a:r>
            <a:r>
              <a:rPr lang="en-GB" b="0" i="0" u="none" strike="noStrike" dirty="0" err="1">
                <a:solidFill>
                  <a:srgbClr val="000000"/>
                </a:solidFill>
                <a:effectLst/>
              </a:rPr>
              <a:t>árangurinn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verðlauna</a:t>
            </a:r>
            <a:r>
              <a:rPr lang="en-GB" b="0" i="0" u="none" strike="noStrike" dirty="0">
                <a:solidFill>
                  <a:srgbClr val="000000"/>
                </a:solidFill>
                <a:effectLst/>
              </a:rPr>
              <a:t> </a:t>
            </a:r>
            <a:r>
              <a:rPr lang="en-GB" b="0" i="0" u="none" strike="noStrike" dirty="0" err="1">
                <a:solidFill>
                  <a:srgbClr val="000000"/>
                </a:solidFill>
                <a:effectLst/>
              </a:rPr>
              <a:t>einstaklingana</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framlag</a:t>
            </a:r>
            <a:r>
              <a:rPr lang="en-GB" b="0" i="0" u="none" strike="noStrike" dirty="0">
                <a:solidFill>
                  <a:srgbClr val="000000"/>
                </a:solidFill>
                <a:effectLst/>
              </a:rPr>
              <a:t> </a:t>
            </a:r>
            <a:r>
              <a:rPr lang="en-GB" b="0" i="0" u="none" strike="noStrike" dirty="0" err="1">
                <a:solidFill>
                  <a:srgbClr val="000000"/>
                </a:solidFill>
                <a:effectLst/>
              </a:rPr>
              <a:t>þeirra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árangur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lokum</a:t>
            </a:r>
            <a:r>
              <a:rPr lang="en-GB" b="0" i="0" u="none" strike="noStrike" dirty="0">
                <a:solidFill>
                  <a:srgbClr val="000000"/>
                </a:solidFill>
                <a:effectLst/>
              </a:rPr>
              <a:t> er </a:t>
            </a:r>
            <a:r>
              <a:rPr lang="en-GB" b="0" i="0" u="none" strike="noStrike" dirty="0" err="1">
                <a:solidFill>
                  <a:srgbClr val="000000"/>
                </a:solidFill>
                <a:effectLst/>
              </a:rPr>
              <a:t>hópurinn</a:t>
            </a:r>
            <a:r>
              <a:rPr lang="en-GB" b="0" i="0" u="none" strike="noStrike" dirty="0">
                <a:solidFill>
                  <a:srgbClr val="000000"/>
                </a:solidFill>
                <a:effectLst/>
              </a:rPr>
              <a:t> </a:t>
            </a:r>
            <a:r>
              <a:rPr lang="en-GB" b="0" i="0" u="none" strike="noStrike" dirty="0" err="1">
                <a:solidFill>
                  <a:srgbClr val="000000"/>
                </a:solidFill>
                <a:effectLst/>
              </a:rPr>
              <a:t>leystur</a:t>
            </a:r>
            <a:r>
              <a:rPr lang="en-GB" b="0" i="0" u="none" strike="noStrike" dirty="0">
                <a:solidFill>
                  <a:srgbClr val="000000"/>
                </a:solidFill>
                <a:effectLst/>
              </a:rPr>
              <a:t> </a:t>
            </a:r>
            <a:r>
              <a:rPr lang="en-GB" b="0" i="0" u="none" strike="noStrike" dirty="0" err="1">
                <a:solidFill>
                  <a:srgbClr val="000000"/>
                </a:solidFill>
                <a:effectLst/>
              </a:rPr>
              <a:t>upp</a:t>
            </a:r>
            <a:r>
              <a:rPr lang="en-GB" b="0" i="0" u="none" strike="noStrike" dirty="0">
                <a:solidFill>
                  <a:srgbClr val="000000"/>
                </a:solidFill>
                <a:effectLst/>
              </a:rPr>
              <a:t>  </a:t>
            </a:r>
            <a:r>
              <a:rPr lang="en-GB" b="0" i="0" u="none" strike="noStrike" dirty="0" err="1">
                <a:solidFill>
                  <a:srgbClr val="000000"/>
                </a:solidFill>
                <a:effectLst/>
              </a:rPr>
              <a:t>ef</a:t>
            </a:r>
            <a:r>
              <a:rPr lang="en-GB" b="0" i="0" u="none" strike="noStrike" dirty="0">
                <a:solidFill>
                  <a:srgbClr val="000000"/>
                </a:solidFill>
                <a:effectLst/>
              </a:rPr>
              <a:t> </a:t>
            </a:r>
            <a:r>
              <a:rPr lang="en-GB" b="0" i="0" u="none" strike="noStrike" dirty="0" err="1">
                <a:solidFill>
                  <a:srgbClr val="000000"/>
                </a:solidFill>
                <a:effectLst/>
              </a:rPr>
              <a:t>markmiðið</a:t>
            </a:r>
            <a:r>
              <a:rPr lang="en-GB" dirty="0">
                <a:solidFill>
                  <a:srgbClr val="000000"/>
                </a:solidFill>
              </a:rPr>
              <a:t> </a:t>
            </a:r>
            <a:r>
              <a:rPr lang="en-GB" dirty="0" err="1">
                <a:solidFill>
                  <a:srgbClr val="000000"/>
                </a:solidFill>
              </a:rPr>
              <a:t>sem</a:t>
            </a:r>
            <a:r>
              <a:rPr lang="en-GB" dirty="0">
                <a:solidFill>
                  <a:srgbClr val="000000"/>
                </a:solidFill>
              </a:rPr>
              <a:t> var </a:t>
            </a:r>
            <a:r>
              <a:rPr lang="en-GB" dirty="0" err="1">
                <a:solidFill>
                  <a:srgbClr val="000000"/>
                </a:solidFill>
              </a:rPr>
              <a:t>ástæða</a:t>
            </a:r>
            <a:r>
              <a:rPr lang="en-GB" dirty="0">
                <a:solidFill>
                  <a:srgbClr val="000000"/>
                </a:solidFill>
              </a:rPr>
              <a:t> </a:t>
            </a:r>
            <a:r>
              <a:rPr lang="en-GB" dirty="0" err="1">
                <a:solidFill>
                  <a:srgbClr val="000000"/>
                </a:solidFill>
              </a:rPr>
              <a:t>fyrir</a:t>
            </a:r>
            <a:r>
              <a:rPr lang="en-GB" dirty="0">
                <a:solidFill>
                  <a:srgbClr val="000000"/>
                </a:solidFill>
              </a:rPr>
              <a:t> </a:t>
            </a:r>
            <a:r>
              <a:rPr lang="en-GB" dirty="0" err="1">
                <a:solidFill>
                  <a:srgbClr val="000000"/>
                </a:solidFill>
              </a:rPr>
              <a:t>stofnun</a:t>
            </a:r>
            <a:r>
              <a:rPr lang="en-GB" dirty="0">
                <a:solidFill>
                  <a:srgbClr val="000000"/>
                </a:solidFill>
              </a:rPr>
              <a:t> </a:t>
            </a:r>
            <a:r>
              <a:rPr lang="en-GB" dirty="0" err="1">
                <a:solidFill>
                  <a:srgbClr val="000000"/>
                </a:solidFill>
              </a:rPr>
              <a:t>hans</a:t>
            </a:r>
            <a:r>
              <a:rPr lang="en-GB" dirty="0">
                <a:solidFill>
                  <a:srgbClr val="000000"/>
                </a:solidFill>
              </a:rPr>
              <a:t> </a:t>
            </a:r>
            <a:r>
              <a:rPr lang="en-GB" dirty="0" err="1">
                <a:solidFill>
                  <a:srgbClr val="000000"/>
                </a:solidFill>
              </a:rPr>
              <a:t>hefur</a:t>
            </a:r>
            <a:r>
              <a:rPr lang="en-GB" dirty="0">
                <a:solidFill>
                  <a:srgbClr val="000000"/>
                </a:solidFill>
              </a:rPr>
              <a:t> </a:t>
            </a:r>
            <a:r>
              <a:rPr lang="en-GB" dirty="0" err="1">
                <a:solidFill>
                  <a:srgbClr val="000000"/>
                </a:solidFill>
              </a:rPr>
              <a:t>náðst</a:t>
            </a:r>
            <a:r>
              <a:rPr lang="en-GB" dirty="0">
                <a:solidFill>
                  <a:srgbClr val="000000"/>
                </a:solidFill>
              </a:rPr>
              <a:t>.</a:t>
            </a:r>
            <a:endParaRPr lang="en-GB" dirty="0"/>
          </a:p>
        </p:txBody>
      </p:sp>
      <p:graphicFrame>
        <p:nvGraphicFramePr>
          <p:cNvPr id="2" name="Objeto 33">
            <a:extLst>
              <a:ext uri="{FF2B5EF4-FFF2-40B4-BE49-F238E27FC236}">
                <a16:creationId xmlns:a16="http://schemas.microsoft.com/office/drawing/2014/main" id="{B79001AA-86CB-8F65-F58C-56C309407C3F}"/>
              </a:ext>
            </a:extLst>
          </p:cNvPr>
          <p:cNvGraphicFramePr>
            <a:graphicFrameLocks noChangeAspect="1"/>
          </p:cNvGraphicFramePr>
          <p:nvPr>
            <p:extLst>
              <p:ext uri="{D42A27DB-BD31-4B8C-83A1-F6EECF244321}">
                <p14:modId xmlns:p14="http://schemas.microsoft.com/office/powerpoint/2010/main" val="311460790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B79001AA-86CB-8F65-F58C-56C309407C3F}"/>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396727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3">
            <a:extLst>
              <a:ext uri="{FF2B5EF4-FFF2-40B4-BE49-F238E27FC236}">
                <a16:creationId xmlns:a16="http://schemas.microsoft.com/office/drawing/2014/main" id="{D4AC25A9-6781-C0C7-23DC-2890ABAEC885}"/>
              </a:ext>
            </a:extLst>
          </p:cNvPr>
          <p:cNvGraphicFramePr>
            <a:graphicFrameLocks noChangeAspect="1"/>
          </p:cNvGraphicFramePr>
          <p:nvPr>
            <p:extLst>
              <p:ext uri="{D42A27DB-BD31-4B8C-83A1-F6EECF244321}">
                <p14:modId xmlns:p14="http://schemas.microsoft.com/office/powerpoint/2010/main" val="2986490698"/>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D4AC25A9-6781-C0C7-23DC-2890ABAEC88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5A00F1D-0A8C-17DE-1677-07C4EE06F403}"/>
              </a:ext>
            </a:extLst>
          </p:cNvPr>
          <p:cNvSpPr txBox="1"/>
          <p:nvPr/>
        </p:nvSpPr>
        <p:spPr>
          <a:xfrm>
            <a:off x="762000" y="512618"/>
            <a:ext cx="9365673" cy="430887"/>
          </a:xfrm>
          <a:prstGeom prst="rect">
            <a:avLst/>
          </a:prstGeom>
          <a:noFill/>
        </p:spPr>
        <p:txBody>
          <a:bodyPr wrap="square" rtlCol="0">
            <a:spAutoFit/>
          </a:bodyPr>
          <a:lstStyle/>
          <a:p>
            <a:r>
              <a:rPr lang="en-GB" sz="2200" b="1" dirty="0"/>
              <a:t>4 : c) </a:t>
            </a:r>
            <a:r>
              <a:rPr lang="en-GB" sz="2200" b="1" dirty="0" err="1"/>
              <a:t>Leiðtogahæfni</a:t>
            </a:r>
            <a:r>
              <a:rPr lang="en-GB" sz="2200" b="1" dirty="0"/>
              <a:t> </a:t>
            </a:r>
          </a:p>
        </p:txBody>
      </p:sp>
      <p:sp>
        <p:nvSpPr>
          <p:cNvPr id="6" name="TextBox 5">
            <a:extLst>
              <a:ext uri="{FF2B5EF4-FFF2-40B4-BE49-F238E27FC236}">
                <a16:creationId xmlns:a16="http://schemas.microsoft.com/office/drawing/2014/main" id="{7650CAD1-5076-DE57-5EF5-371DA909136E}"/>
              </a:ext>
            </a:extLst>
          </p:cNvPr>
          <p:cNvSpPr txBox="1"/>
          <p:nvPr/>
        </p:nvSpPr>
        <p:spPr>
          <a:xfrm>
            <a:off x="720712" y="1104935"/>
            <a:ext cx="11235760" cy="2862322"/>
          </a:xfrm>
          <a:prstGeom prst="rect">
            <a:avLst/>
          </a:prstGeom>
          <a:noFill/>
        </p:spPr>
        <p:txBody>
          <a:bodyPr wrap="square" rtlCol="0">
            <a:spAutoFit/>
          </a:bodyPr>
          <a:lstStyle/>
          <a:p>
            <a:pPr algn="l"/>
            <a:r>
              <a:rPr lang="en-GB" b="0" i="0" u="none" strike="noStrike" dirty="0">
                <a:solidFill>
                  <a:srgbClr val="000000"/>
                </a:solidFill>
                <a:effectLst/>
              </a:rPr>
              <a:t>Ein </a:t>
            </a:r>
            <a:r>
              <a:rPr lang="en-GB" b="0" i="0" u="none" strike="noStrike" dirty="0" err="1">
                <a:solidFill>
                  <a:srgbClr val="000000"/>
                </a:solidFill>
                <a:effectLst/>
              </a:rPr>
              <a:t>meginábyrgð</a:t>
            </a:r>
            <a:r>
              <a:rPr lang="en-GB" b="0" i="0" u="none" strike="noStrike" dirty="0">
                <a:solidFill>
                  <a:srgbClr val="000000"/>
                </a:solidFill>
                <a:effectLst/>
              </a:rPr>
              <a:t> </a:t>
            </a:r>
            <a:r>
              <a:rPr lang="en-GB" b="0" i="0" u="none" strike="noStrike" dirty="0" err="1">
                <a:solidFill>
                  <a:srgbClr val="000000"/>
                </a:solidFill>
                <a:effectLst/>
              </a:rPr>
              <a:t>stjórnanda</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tryggja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öllum</a:t>
            </a:r>
            <a:r>
              <a:rPr lang="en-GB" b="0" i="0" u="none" strike="noStrike" dirty="0">
                <a:solidFill>
                  <a:srgbClr val="000000"/>
                </a:solidFill>
                <a:effectLst/>
              </a:rPr>
              <a:t> </a:t>
            </a:r>
            <a:r>
              <a:rPr lang="en-GB" b="0" i="0" u="none" strike="noStrike" dirty="0" err="1">
                <a:solidFill>
                  <a:srgbClr val="000000"/>
                </a:solidFill>
                <a:effectLst/>
              </a:rPr>
              <a:t>verkefnum</a:t>
            </a:r>
            <a:r>
              <a:rPr lang="en-GB" b="0" i="0" u="none" strike="noStrike" dirty="0">
                <a:solidFill>
                  <a:srgbClr val="000000"/>
                </a:solidFill>
                <a:effectLst/>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lokið</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réttum</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stefnumarkmiðum</a:t>
            </a:r>
            <a:r>
              <a:rPr lang="en-GB" b="0" i="0" u="none" strike="noStrike" dirty="0">
                <a:solidFill>
                  <a:srgbClr val="000000"/>
                </a:solidFill>
                <a:effectLst/>
              </a:rPr>
              <a:t> </a:t>
            </a:r>
            <a:r>
              <a:rPr lang="en-GB" b="0" i="0" u="none" strike="noStrike" dirty="0" err="1">
                <a:solidFill>
                  <a:srgbClr val="000000"/>
                </a:solidFill>
                <a:effectLst/>
              </a:rPr>
              <a:t>sé</a:t>
            </a:r>
            <a:r>
              <a:rPr lang="en-GB" b="0" i="0" u="none" strike="noStrike" dirty="0">
                <a:solidFill>
                  <a:srgbClr val="000000"/>
                </a:solidFill>
                <a:effectLst/>
              </a:rPr>
              <a:t> </a:t>
            </a:r>
            <a:r>
              <a:rPr lang="en-GB" b="0" i="0" u="none" strike="noStrike" dirty="0" err="1">
                <a:solidFill>
                  <a:srgbClr val="000000"/>
                </a:solidFill>
                <a:effectLst/>
              </a:rPr>
              <a:t>fylgt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hvívetna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leiðtogahæfni</a:t>
            </a:r>
            <a:r>
              <a:rPr lang="en-GB" b="0" i="0" u="none" strike="noStrike" dirty="0">
                <a:solidFill>
                  <a:srgbClr val="000000"/>
                </a:solidFill>
                <a:effectLst/>
              </a:rPr>
              <a:t> </a:t>
            </a:r>
            <a:r>
              <a:rPr lang="en-GB" b="0" i="0" u="none" strike="noStrike" dirty="0" err="1">
                <a:solidFill>
                  <a:srgbClr val="000000"/>
                </a:solidFill>
                <a:effectLst/>
              </a:rPr>
              <a:t>mikilvæg</a:t>
            </a:r>
            <a:r>
              <a:rPr lang="en-GB" b="0" i="0" u="none" strike="noStrike" dirty="0">
                <a:solidFill>
                  <a:srgbClr val="000000"/>
                </a:solidFill>
                <a:effectLst/>
              </a:rPr>
              <a:t>. </a:t>
            </a:r>
            <a:r>
              <a:rPr lang="en-GB" b="0" i="0" u="none" strike="noStrike" dirty="0" err="1">
                <a:solidFill>
                  <a:srgbClr val="000000"/>
                </a:solidFill>
                <a:effectLst/>
              </a:rPr>
              <a:t>Leiðtogahæfni</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p>
          <a:p>
            <a:pPr algn="l"/>
            <a:endParaRPr lang="en-GB" b="0" i="0" u="none" strike="noStrike" dirty="0">
              <a:solidFill>
                <a:srgbClr val="000000"/>
              </a:solidFill>
              <a:effectLst/>
            </a:endParaRPr>
          </a:p>
          <a:p>
            <a:pPr marL="285750" indent="-285750" algn="l">
              <a:buFont typeface="Arial" panose="020B0604020202020204" pitchFamily="34" charset="0"/>
              <a:buChar char="•"/>
            </a:pP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skapa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deila</a:t>
            </a:r>
            <a:r>
              <a:rPr lang="en-GB" b="0" i="0" u="none" strike="noStrike" dirty="0">
                <a:solidFill>
                  <a:srgbClr val="000000"/>
                </a:solidFill>
                <a:effectLst/>
              </a:rPr>
              <a:t> </a:t>
            </a:r>
            <a:r>
              <a:rPr lang="en-GB" b="0" i="0" u="none" strike="noStrike" dirty="0" err="1">
                <a:solidFill>
                  <a:srgbClr val="000000"/>
                </a:solidFill>
                <a:effectLst/>
              </a:rPr>
              <a:t>sýn</a:t>
            </a:r>
            <a:r>
              <a:rPr lang="en-GB" b="0" i="0" u="none" strike="noStrike" dirty="0">
                <a:solidFill>
                  <a:srgbClr val="000000"/>
                </a:solidFill>
                <a:effectLst/>
              </a:rPr>
              <a:t> um </a:t>
            </a:r>
            <a:r>
              <a:rPr lang="en-GB" b="0" i="0" u="none" strike="noStrike" dirty="0" err="1">
                <a:solidFill>
                  <a:srgbClr val="000000"/>
                </a:solidFill>
                <a:effectLst/>
              </a:rPr>
              <a:t>þann</a:t>
            </a:r>
            <a:r>
              <a:rPr lang="en-GB" b="0" i="0" u="none" strike="noStrike" dirty="0">
                <a:solidFill>
                  <a:srgbClr val="000000"/>
                </a:solidFill>
                <a:effectLst/>
              </a:rPr>
              <a:t> </a:t>
            </a:r>
            <a:r>
              <a:rPr lang="en-GB" b="0" i="0" u="none" strike="noStrike" dirty="0" err="1">
                <a:solidFill>
                  <a:srgbClr val="000000"/>
                </a:solidFill>
                <a:effectLst/>
              </a:rPr>
              <a:t>árangur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skipulagsheildin</a:t>
            </a:r>
            <a:r>
              <a:rPr lang="en-GB" dirty="0">
                <a:solidFill>
                  <a:srgbClr val="000000"/>
                </a:solidFill>
              </a:rPr>
              <a:t> </a:t>
            </a:r>
            <a:r>
              <a:rPr lang="en-GB" b="0" i="0" u="none" strike="noStrike" dirty="0" err="1">
                <a:solidFill>
                  <a:srgbClr val="000000"/>
                </a:solidFill>
                <a:effectLst/>
              </a:rPr>
              <a:t>kann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náð</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Samskipti</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starfsmenn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skapa</a:t>
            </a:r>
            <a:r>
              <a:rPr lang="en-GB" b="0" i="0" u="none" strike="noStrike" dirty="0">
                <a:solidFill>
                  <a:srgbClr val="000000"/>
                </a:solidFill>
                <a:effectLst/>
              </a:rPr>
              <a:t> </a:t>
            </a:r>
            <a:r>
              <a:rPr lang="en-GB" b="0" i="0" u="none" strike="noStrike" dirty="0" err="1">
                <a:solidFill>
                  <a:srgbClr val="000000"/>
                </a:solidFill>
                <a:effectLst/>
              </a:rPr>
              <a:t>aðstæður</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góð</a:t>
            </a:r>
            <a:r>
              <a:rPr lang="en-GB" b="0" i="0" u="none" strike="noStrike" dirty="0">
                <a:solidFill>
                  <a:srgbClr val="000000"/>
                </a:solidFill>
                <a:effectLst/>
              </a:rPr>
              <a:t> </a:t>
            </a:r>
            <a:r>
              <a:rPr lang="en-GB" b="0" i="0" u="none" strike="noStrike" dirty="0" err="1">
                <a:solidFill>
                  <a:srgbClr val="000000"/>
                </a:solidFill>
                <a:effectLst/>
              </a:rPr>
              <a:t>samskipti</a:t>
            </a:r>
            <a:r>
              <a:rPr lang="en-GB" b="0" i="0" u="none" strike="noStrike" dirty="0">
                <a:solidFill>
                  <a:srgbClr val="000000"/>
                </a:solidFill>
                <a:effectLst/>
              </a:rPr>
              <a:t> milli </a:t>
            </a:r>
            <a:r>
              <a:rPr lang="en-GB" b="0" i="0" u="none" strike="noStrike" dirty="0" err="1">
                <a:solidFill>
                  <a:srgbClr val="000000"/>
                </a:solidFill>
                <a:effectLst/>
              </a:rPr>
              <a:t>einstaklinga</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hvetja</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teyminu</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standa</a:t>
            </a:r>
            <a:r>
              <a:rPr lang="en-GB" b="0" i="0" u="none" strike="noStrike" dirty="0">
                <a:solidFill>
                  <a:srgbClr val="000000"/>
                </a:solidFill>
                <a:effectLst/>
              </a:rPr>
              <a:t> sig </a:t>
            </a:r>
            <a:r>
              <a:rPr lang="en-GB" b="0" i="0" u="none" strike="noStrike" dirty="0" err="1">
                <a:solidFill>
                  <a:srgbClr val="000000"/>
                </a:solidFill>
                <a:effectLst/>
              </a:rPr>
              <a:t>betur</a:t>
            </a:r>
            <a:r>
              <a:rPr lang="en-GB" b="0" i="0" u="none" strike="noStrike" dirty="0">
                <a:solidFill>
                  <a:srgbClr val="000000"/>
                </a:solidFill>
                <a:effectLst/>
              </a:rPr>
              <a:t>.</a:t>
            </a:r>
          </a:p>
          <a:p>
            <a:pPr marL="285750" indent="-285750" algn="l">
              <a:buFont typeface="Arial" panose="020B0604020202020204" pitchFamily="34" charset="0"/>
              <a:buChar char="•"/>
            </a:pPr>
            <a:endParaRPr lang="en-GB" dirty="0">
              <a:solidFill>
                <a:srgbClr val="000000"/>
              </a:solidFill>
            </a:endParaRPr>
          </a:p>
          <a:p>
            <a:pPr algn="l"/>
            <a:r>
              <a:rPr lang="en-GB" b="0" i="0" u="none" strike="noStrike" dirty="0" err="1">
                <a:solidFill>
                  <a:srgbClr val="000000"/>
                </a:solidFill>
                <a:effectLst/>
              </a:rPr>
              <a:t>Leiðtogahæfni</a:t>
            </a:r>
            <a:r>
              <a:rPr lang="en-GB" b="0" i="0" u="none" strike="noStrike" dirty="0">
                <a:solidFill>
                  <a:srgbClr val="000000"/>
                </a:solidFill>
                <a:effectLst/>
              </a:rPr>
              <a:t> </a:t>
            </a:r>
            <a:r>
              <a:rPr lang="en-GB" b="0" i="0" u="none" strike="noStrike" dirty="0" err="1">
                <a:solidFill>
                  <a:srgbClr val="000000"/>
                </a:solidFill>
                <a:effectLst/>
              </a:rPr>
              <a:t>tryggir</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skapi</a:t>
            </a:r>
            <a:r>
              <a:rPr lang="en-GB" b="0" i="0" u="none" strike="noStrike" dirty="0">
                <a:solidFill>
                  <a:srgbClr val="000000"/>
                </a:solidFill>
                <a:effectLst/>
              </a:rPr>
              <a:t> </a:t>
            </a:r>
            <a:r>
              <a:rPr lang="en-GB" b="0" i="0" u="none" strike="noStrike" dirty="0" err="1">
                <a:solidFill>
                  <a:srgbClr val="000000"/>
                </a:solidFill>
                <a:effectLst/>
              </a:rPr>
              <a:t>jákvætt</a:t>
            </a:r>
            <a:r>
              <a:rPr lang="en-GB" b="0" i="0" u="none" strike="noStrike" dirty="0">
                <a:solidFill>
                  <a:srgbClr val="000000"/>
                </a:solidFill>
                <a:effectLst/>
              </a:rPr>
              <a:t> </a:t>
            </a:r>
            <a:r>
              <a:rPr lang="en-GB" b="0" i="0" u="none" strike="noStrike" dirty="0" err="1">
                <a:solidFill>
                  <a:srgbClr val="000000"/>
                </a:solidFill>
                <a:effectLst/>
              </a:rPr>
              <a:t>vinnuumhverfi</a:t>
            </a:r>
            <a:r>
              <a:rPr lang="en-GB" b="0" i="0" u="none" strike="noStrike" dirty="0">
                <a:solidFill>
                  <a:srgbClr val="000000"/>
                </a:solidFill>
                <a:effectLst/>
              </a:rPr>
              <a:t>. </a:t>
            </a:r>
            <a:r>
              <a:rPr lang="en-GB" b="0" i="0" u="none" strike="noStrike" dirty="0" err="1">
                <a:solidFill>
                  <a:srgbClr val="000000"/>
                </a:solidFill>
                <a:effectLst/>
              </a:rPr>
              <a:t>Þetta</a:t>
            </a:r>
            <a:r>
              <a:rPr lang="en-GB" b="0" i="0" u="none" strike="noStrike" dirty="0">
                <a:solidFill>
                  <a:srgbClr val="000000"/>
                </a:solidFill>
                <a:effectLst/>
              </a:rPr>
              <a:t> </a:t>
            </a:r>
            <a:r>
              <a:rPr lang="en-GB" b="0" i="0" u="none" strike="noStrike" dirty="0" err="1">
                <a:solidFill>
                  <a:srgbClr val="000000"/>
                </a:solidFill>
                <a:effectLst/>
              </a:rPr>
              <a:t>stuðlar</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betri</a:t>
            </a:r>
            <a:r>
              <a:rPr lang="en-GB" b="0" i="0" u="none" strike="noStrike" dirty="0">
                <a:solidFill>
                  <a:srgbClr val="000000"/>
                </a:solidFill>
                <a:effectLst/>
              </a:rPr>
              <a:t> </a:t>
            </a:r>
            <a:r>
              <a:rPr lang="en-GB" b="0" i="0" u="none" strike="noStrike" dirty="0" err="1">
                <a:solidFill>
                  <a:srgbClr val="000000"/>
                </a:solidFill>
                <a:effectLst/>
              </a:rPr>
              <a:t>frammistöðu</a:t>
            </a:r>
            <a:r>
              <a:rPr lang="en-GB" b="0" i="0" u="none" strike="noStrike" dirty="0">
                <a:solidFill>
                  <a:srgbClr val="000000"/>
                </a:solidFill>
                <a:effectLst/>
              </a:rPr>
              <a:t> </a:t>
            </a:r>
            <a:r>
              <a:rPr lang="en-GB" b="0" i="0" u="none" strike="noStrike" dirty="0" err="1">
                <a:solidFill>
                  <a:srgbClr val="000000"/>
                </a:solidFill>
                <a:effectLst/>
              </a:rPr>
              <a:t>hvers</a:t>
            </a:r>
            <a:r>
              <a:rPr lang="en-GB" b="0" i="0" u="none" strike="noStrike" dirty="0">
                <a:solidFill>
                  <a:srgbClr val="000000"/>
                </a:solidFill>
                <a:effectLst/>
              </a:rPr>
              <a:t> </a:t>
            </a:r>
            <a:r>
              <a:rPr lang="en-GB" b="0" i="0" u="none" strike="noStrike" dirty="0" err="1">
                <a:solidFill>
                  <a:srgbClr val="000000"/>
                </a:solidFill>
                <a:effectLst/>
              </a:rPr>
              <a:t>starfsmanns</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hóps</a:t>
            </a:r>
            <a:r>
              <a:rPr lang="en-GB" b="0" i="0" u="none" strike="noStrike" dirty="0">
                <a:solidFill>
                  <a:srgbClr val="000000"/>
                </a:solidFill>
                <a:effectLst/>
              </a:rPr>
              <a:t>, </a:t>
            </a:r>
            <a:r>
              <a:rPr lang="en-GB" dirty="0" err="1">
                <a:solidFill>
                  <a:srgbClr val="000000"/>
                </a:solidFill>
              </a:rPr>
              <a:t>bætir</a:t>
            </a:r>
            <a:r>
              <a:rPr lang="en-GB" b="0" i="0" u="none" strike="noStrike" dirty="0">
                <a:solidFill>
                  <a:srgbClr val="000000"/>
                </a:solidFill>
                <a:effectLst/>
              </a:rPr>
              <a:t> </a:t>
            </a:r>
            <a:r>
              <a:rPr lang="en-GB" b="0" i="0" u="none" strike="noStrike" dirty="0" err="1">
                <a:solidFill>
                  <a:srgbClr val="000000"/>
                </a:solidFill>
                <a:effectLst/>
              </a:rPr>
              <a:t>starfsandann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leiðir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afkastamikils</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dirty="0" err="1">
                <a:solidFill>
                  <a:srgbClr val="000000"/>
                </a:solidFill>
              </a:rPr>
              <a:t>skapandi</a:t>
            </a:r>
            <a:r>
              <a:rPr lang="en-GB" b="0" i="0" u="none" strike="noStrike" dirty="0">
                <a:solidFill>
                  <a:srgbClr val="000000"/>
                </a:solidFill>
                <a:effectLst/>
              </a:rPr>
              <a:t> </a:t>
            </a:r>
            <a:r>
              <a:rPr lang="en-GB" b="0" i="0" u="none" strike="noStrike" dirty="0" err="1">
                <a:solidFill>
                  <a:srgbClr val="000000"/>
                </a:solidFill>
                <a:effectLst/>
              </a:rPr>
              <a:t>teymis</a:t>
            </a:r>
            <a:r>
              <a:rPr lang="en-GB" b="0" i="0" u="none" strike="noStrike" dirty="0">
                <a:solidFill>
                  <a:srgbClr val="000000"/>
                </a:solidFill>
                <a:effectLst/>
              </a:rPr>
              <a:t>. </a:t>
            </a:r>
          </a:p>
          <a:p>
            <a:pPr algn="just"/>
            <a:endParaRPr lang="en-GB" dirty="0"/>
          </a:p>
        </p:txBody>
      </p:sp>
      <p:sp>
        <p:nvSpPr>
          <p:cNvPr id="7" name="Content Placeholder 2">
            <a:extLst>
              <a:ext uri="{FF2B5EF4-FFF2-40B4-BE49-F238E27FC236}">
                <a16:creationId xmlns:a16="http://schemas.microsoft.com/office/drawing/2014/main" id="{2458AB2A-C832-8AC7-201B-3C6C4D8C0F8D}"/>
              </a:ext>
            </a:extLst>
          </p:cNvPr>
          <p:cNvSpPr txBox="1">
            <a:spLocks/>
          </p:cNvSpPr>
          <p:nvPr/>
        </p:nvSpPr>
        <p:spPr>
          <a:xfrm>
            <a:off x="720712" y="3862244"/>
            <a:ext cx="11235761" cy="2277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err="1"/>
              <a:t>Óformlegu</a:t>
            </a:r>
            <a:r>
              <a:rPr lang="en-GB" sz="1800" dirty="0"/>
              <a:t> </a:t>
            </a:r>
            <a:r>
              <a:rPr lang="en-GB" sz="1800" dirty="0" err="1"/>
              <a:t>tengslanetin</a:t>
            </a:r>
            <a:r>
              <a:rPr lang="en-GB" sz="1800" dirty="0"/>
              <a:t> </a:t>
            </a:r>
            <a:r>
              <a:rPr lang="en-GB" sz="1800" dirty="0" err="1"/>
              <a:t>sem</a:t>
            </a:r>
            <a:r>
              <a:rPr lang="en-GB" sz="1800" dirty="0"/>
              <a:t> </a:t>
            </a:r>
            <a:r>
              <a:rPr lang="en-GB" sz="1800" dirty="0" err="1"/>
              <a:t>þú</a:t>
            </a:r>
            <a:r>
              <a:rPr lang="en-GB" sz="1800" dirty="0"/>
              <a:t> </a:t>
            </a:r>
            <a:r>
              <a:rPr lang="en-GB" sz="1800" dirty="0" err="1"/>
              <a:t>notar</a:t>
            </a:r>
            <a:r>
              <a:rPr lang="en-GB" sz="1800" dirty="0"/>
              <a:t> </a:t>
            </a:r>
            <a:r>
              <a:rPr lang="en-GB" sz="1800" dirty="0" err="1"/>
              <a:t>til</a:t>
            </a:r>
            <a:r>
              <a:rPr lang="en-GB" sz="1800" dirty="0"/>
              <a:t> </a:t>
            </a:r>
            <a:r>
              <a:rPr lang="en-GB" sz="1800" dirty="0" err="1"/>
              <a:t>að</a:t>
            </a:r>
            <a:r>
              <a:rPr lang="en-GB" sz="1800" dirty="0"/>
              <a:t> </a:t>
            </a:r>
            <a:r>
              <a:rPr lang="en-GB" sz="1800" dirty="0" err="1"/>
              <a:t>hvetja</a:t>
            </a:r>
            <a:r>
              <a:rPr lang="en-GB" sz="1800" dirty="0"/>
              <a:t> </a:t>
            </a:r>
            <a:r>
              <a:rPr lang="en-GB" sz="1800" dirty="0" err="1"/>
              <a:t>fólk</a:t>
            </a:r>
            <a:r>
              <a:rPr lang="en-GB" sz="1800" dirty="0"/>
              <a:t> </a:t>
            </a:r>
            <a:r>
              <a:rPr lang="en-GB" sz="1800" dirty="0" err="1"/>
              <a:t>til</a:t>
            </a:r>
            <a:r>
              <a:rPr lang="en-GB" sz="1800" dirty="0"/>
              <a:t> </a:t>
            </a:r>
            <a:r>
              <a:rPr lang="en-GB" sz="1800" dirty="0" err="1"/>
              <a:t>að</a:t>
            </a:r>
            <a:r>
              <a:rPr lang="en-GB" sz="1800" dirty="0"/>
              <a:t> taka </a:t>
            </a:r>
            <a:r>
              <a:rPr lang="en-GB" sz="1800" dirty="0" err="1"/>
              <a:t>þátt</a:t>
            </a:r>
            <a:r>
              <a:rPr lang="en-GB" sz="1800" dirty="0"/>
              <a:t> </a:t>
            </a:r>
            <a:r>
              <a:rPr lang="en-GB" sz="1800" dirty="0" err="1"/>
              <a:t>eru</a:t>
            </a:r>
            <a:r>
              <a:rPr lang="en-GB" sz="1800" dirty="0"/>
              <a:t> </a:t>
            </a:r>
            <a:r>
              <a:rPr lang="en-GB" sz="1800" dirty="0" err="1"/>
              <a:t>dæmi</a:t>
            </a:r>
            <a:r>
              <a:rPr lang="en-GB" sz="1800" dirty="0"/>
              <a:t> um </a:t>
            </a:r>
            <a:r>
              <a:rPr lang="en-GB" sz="1800" dirty="0" err="1"/>
              <a:t>leiðtogahæfni</a:t>
            </a:r>
            <a:r>
              <a:rPr lang="en-GB" sz="1800" dirty="0"/>
              <a:t>. Ef </a:t>
            </a:r>
            <a:r>
              <a:rPr lang="en-GB" sz="1800" dirty="0" err="1"/>
              <a:t>stjórnendur</a:t>
            </a:r>
            <a:r>
              <a:rPr lang="en-GB" sz="1800" dirty="0"/>
              <a:t> </a:t>
            </a:r>
            <a:r>
              <a:rPr lang="en-GB" sz="1800" dirty="0" err="1"/>
              <a:t>eru</a:t>
            </a:r>
            <a:r>
              <a:rPr lang="en-GB" sz="1800" dirty="0"/>
              <a:t> </a:t>
            </a:r>
            <a:r>
              <a:rPr lang="en-GB" sz="1800" dirty="0" err="1"/>
              <a:t>góðir</a:t>
            </a:r>
            <a:r>
              <a:rPr lang="en-GB" sz="1800" dirty="0"/>
              <a:t> </a:t>
            </a:r>
            <a:r>
              <a:rPr lang="en-GB" sz="1800" dirty="0" err="1"/>
              <a:t>leiðtogar</a:t>
            </a:r>
            <a:r>
              <a:rPr lang="en-GB" sz="1800" dirty="0"/>
              <a:t> </a:t>
            </a:r>
            <a:r>
              <a:rPr lang="en-GB" sz="1800" dirty="0" err="1"/>
              <a:t>vill</a:t>
            </a:r>
            <a:r>
              <a:rPr lang="en-GB" sz="1800" dirty="0"/>
              <a:t> </a:t>
            </a:r>
            <a:r>
              <a:rPr lang="en-GB" sz="1800" dirty="0" err="1"/>
              <a:t>starfsfólkið</a:t>
            </a:r>
            <a:r>
              <a:rPr lang="en-GB" sz="1800" dirty="0"/>
              <a:t> </a:t>
            </a:r>
            <a:r>
              <a:rPr lang="en-GB" sz="1800" dirty="0" err="1"/>
              <a:t>gjarnan</a:t>
            </a:r>
            <a:r>
              <a:rPr lang="en-GB" sz="1800" dirty="0"/>
              <a:t> </a:t>
            </a:r>
            <a:r>
              <a:rPr lang="en-GB" sz="1800" dirty="0" err="1"/>
              <a:t>leggja</a:t>
            </a:r>
            <a:r>
              <a:rPr lang="en-GB" sz="1800" dirty="0"/>
              <a:t> sig </a:t>
            </a:r>
            <a:r>
              <a:rPr lang="en-GB" sz="1800" dirty="0" err="1"/>
              <a:t>fram</a:t>
            </a:r>
            <a:r>
              <a:rPr lang="en-GB" sz="1800" dirty="0"/>
              <a:t> </a:t>
            </a:r>
            <a:r>
              <a:rPr lang="en-GB" sz="1800" dirty="0" err="1"/>
              <a:t>við</a:t>
            </a:r>
            <a:r>
              <a:rPr lang="en-GB" sz="1800" dirty="0"/>
              <a:t> </a:t>
            </a:r>
            <a:r>
              <a:rPr lang="en-GB" sz="1800" dirty="0" err="1"/>
              <a:t>að</a:t>
            </a:r>
            <a:r>
              <a:rPr lang="en-GB" sz="1800" dirty="0"/>
              <a:t> </a:t>
            </a:r>
            <a:r>
              <a:rPr lang="en-GB" sz="1800" dirty="0" err="1"/>
              <a:t>ná</a:t>
            </a:r>
            <a:r>
              <a:rPr lang="en-GB" sz="1800" dirty="0"/>
              <a:t> </a:t>
            </a:r>
            <a:r>
              <a:rPr lang="en-GB" sz="1800" dirty="0" err="1"/>
              <a:t>skipulagsmarkmiðum</a:t>
            </a:r>
            <a:r>
              <a:rPr lang="en-GB" sz="1800" dirty="0"/>
              <a:t> </a:t>
            </a:r>
            <a:r>
              <a:rPr lang="en-GB" sz="1800" dirty="0" err="1"/>
              <a:t>sínum</a:t>
            </a:r>
            <a:r>
              <a:rPr lang="en-GB" sz="1800" dirty="0"/>
              <a:t>. </a:t>
            </a:r>
          </a:p>
          <a:p>
            <a:pPr marL="0" indent="0" algn="just">
              <a:buFont typeface="Arial" panose="020B0604020202020204" pitchFamily="34" charset="0"/>
              <a:buNone/>
            </a:pPr>
            <a:r>
              <a:rPr lang="en-GB" sz="1800" dirty="0" err="1"/>
              <a:t>Atferlisfræðin</a:t>
            </a:r>
            <a:r>
              <a:rPr lang="en-GB" sz="1800" dirty="0"/>
              <a:t> </a:t>
            </a:r>
            <a:r>
              <a:rPr lang="en-GB" sz="1800" dirty="0" err="1"/>
              <a:t>hefur</a:t>
            </a:r>
            <a:r>
              <a:rPr lang="en-GB" sz="1800" dirty="0"/>
              <a:t> </a:t>
            </a:r>
            <a:r>
              <a:rPr lang="en-GB" sz="1800" dirty="0" err="1"/>
              <a:t>aukið</a:t>
            </a:r>
            <a:r>
              <a:rPr lang="en-GB" sz="1800" dirty="0"/>
              <a:t> </a:t>
            </a:r>
            <a:r>
              <a:rPr lang="en-GB" sz="1800" dirty="0" err="1"/>
              <a:t>þekkingu</a:t>
            </a:r>
            <a:r>
              <a:rPr lang="en-GB" sz="1800" dirty="0"/>
              <a:t> </a:t>
            </a:r>
            <a:r>
              <a:rPr lang="en-GB" sz="1800" dirty="0" err="1"/>
              <a:t>okkar</a:t>
            </a:r>
            <a:r>
              <a:rPr lang="en-GB" sz="1800" dirty="0"/>
              <a:t> </a:t>
            </a:r>
            <a:r>
              <a:rPr lang="en-GB" sz="1800" dirty="0" err="1"/>
              <a:t>á</a:t>
            </a:r>
            <a:r>
              <a:rPr lang="en-GB" sz="1800" dirty="0"/>
              <a:t> </a:t>
            </a:r>
            <a:r>
              <a:rPr lang="en-GB" sz="1800" dirty="0" err="1"/>
              <a:t>þessu</a:t>
            </a:r>
            <a:r>
              <a:rPr lang="en-GB" sz="1800" dirty="0"/>
              <a:t> </a:t>
            </a:r>
            <a:r>
              <a:rPr lang="en-GB" sz="1800" dirty="0" err="1"/>
              <a:t>stjórnunarhlutverki</a:t>
            </a:r>
            <a:r>
              <a:rPr lang="en-GB" sz="1800" dirty="0"/>
              <a:t> </a:t>
            </a:r>
            <a:r>
              <a:rPr lang="en-GB" sz="1800" dirty="0" err="1"/>
              <a:t>til</a:t>
            </a:r>
            <a:r>
              <a:rPr lang="en-GB" sz="1800" dirty="0"/>
              <a:t> </a:t>
            </a:r>
            <a:r>
              <a:rPr lang="en-GB" sz="1800" dirty="0" err="1"/>
              <a:t>muna</a:t>
            </a:r>
            <a:r>
              <a:rPr lang="en-GB" sz="1800" dirty="0"/>
              <a:t>. </a:t>
            </a:r>
            <a:r>
              <a:rPr lang="en-GB" sz="1800" dirty="0" err="1"/>
              <a:t>Rannsóknir</a:t>
            </a:r>
            <a:r>
              <a:rPr lang="en-GB" sz="1800" dirty="0"/>
              <a:t> </a:t>
            </a:r>
            <a:r>
              <a:rPr lang="en-GB" sz="1800" dirty="0" err="1"/>
              <a:t>á</a:t>
            </a:r>
            <a:r>
              <a:rPr lang="en-GB" sz="1800" dirty="0"/>
              <a:t> </a:t>
            </a:r>
            <a:r>
              <a:rPr lang="en-GB" sz="1800" dirty="0" err="1"/>
              <a:t>starfsviðhorfum</a:t>
            </a:r>
            <a:r>
              <a:rPr lang="en-GB" sz="1800" dirty="0"/>
              <a:t> </a:t>
            </a:r>
            <a:r>
              <a:rPr lang="en-GB" sz="1800" dirty="0" err="1"/>
              <a:t>og</a:t>
            </a:r>
            <a:r>
              <a:rPr lang="en-GB" sz="1800" dirty="0"/>
              <a:t> </a:t>
            </a:r>
            <a:r>
              <a:rPr lang="en-GB" sz="1800" dirty="0" err="1"/>
              <a:t>persónuleikaeinkennum</a:t>
            </a:r>
            <a:r>
              <a:rPr lang="en-GB" sz="1800" dirty="0"/>
              <a:t> </a:t>
            </a:r>
            <a:r>
              <a:rPr lang="en-GB" sz="1800" dirty="0" err="1"/>
              <a:t>gætu</a:t>
            </a:r>
            <a:r>
              <a:rPr lang="en-GB" sz="1800" dirty="0"/>
              <a:t> </a:t>
            </a:r>
            <a:r>
              <a:rPr lang="en-GB" sz="1800" dirty="0" err="1"/>
              <a:t>hjálpað</a:t>
            </a:r>
            <a:r>
              <a:rPr lang="en-GB" sz="1800" dirty="0"/>
              <a:t> </a:t>
            </a:r>
            <a:r>
              <a:rPr lang="en-GB" sz="1800" dirty="0" err="1"/>
              <a:t>stjórnendum</a:t>
            </a:r>
            <a:r>
              <a:rPr lang="en-GB" sz="1800" dirty="0"/>
              <a:t> </a:t>
            </a:r>
            <a:r>
              <a:rPr lang="en-GB" sz="1800" dirty="0" err="1"/>
              <a:t>að</a:t>
            </a:r>
            <a:r>
              <a:rPr lang="en-GB" sz="1800" dirty="0"/>
              <a:t> </a:t>
            </a:r>
            <a:r>
              <a:rPr lang="en-GB" sz="1800" dirty="0" err="1"/>
              <a:t>skilja</a:t>
            </a:r>
            <a:r>
              <a:rPr lang="en-GB" sz="1800" dirty="0"/>
              <a:t> </a:t>
            </a:r>
            <a:r>
              <a:rPr lang="en-GB" sz="1800" dirty="0" err="1"/>
              <a:t>betur</a:t>
            </a:r>
            <a:r>
              <a:rPr lang="en-GB" sz="1800" dirty="0"/>
              <a:t> </a:t>
            </a:r>
            <a:r>
              <a:rPr lang="en-GB" sz="1800" dirty="0" err="1"/>
              <a:t>hvernig</a:t>
            </a:r>
            <a:r>
              <a:rPr lang="en-GB" sz="1800" dirty="0"/>
              <a:t> </a:t>
            </a:r>
            <a:r>
              <a:rPr lang="en-GB" sz="1800" dirty="0" err="1"/>
              <a:t>þeir</a:t>
            </a:r>
            <a:r>
              <a:rPr lang="en-GB" sz="1800" dirty="0"/>
              <a:t> </a:t>
            </a:r>
            <a:r>
              <a:rPr lang="en-GB" sz="1800" dirty="0" err="1"/>
              <a:t>eigi</a:t>
            </a:r>
            <a:r>
              <a:rPr lang="en-GB" sz="1800" dirty="0"/>
              <a:t> </a:t>
            </a:r>
            <a:r>
              <a:rPr lang="en-GB" sz="1800" dirty="0" err="1"/>
              <a:t>að</a:t>
            </a:r>
            <a:r>
              <a:rPr lang="en-GB" sz="1800" dirty="0"/>
              <a:t> </a:t>
            </a:r>
            <a:r>
              <a:rPr lang="en-GB" sz="1800" dirty="0" err="1"/>
              <a:t>stjórna</a:t>
            </a:r>
            <a:r>
              <a:rPr lang="en-GB" sz="1800" dirty="0"/>
              <a:t>. </a:t>
            </a:r>
            <a:r>
              <a:rPr lang="en-GB" sz="1800" dirty="0" err="1"/>
              <a:t>Rannsóknir</a:t>
            </a:r>
            <a:r>
              <a:rPr lang="en-GB" sz="1800" dirty="0"/>
              <a:t> </a:t>
            </a:r>
            <a:r>
              <a:rPr lang="en-GB" sz="1800" dirty="0" err="1"/>
              <a:t>sýna</a:t>
            </a:r>
            <a:r>
              <a:rPr lang="en-GB" sz="1800" dirty="0"/>
              <a:t> </a:t>
            </a:r>
            <a:r>
              <a:rPr lang="en-GB" sz="1800" dirty="0" err="1"/>
              <a:t>til</a:t>
            </a:r>
            <a:r>
              <a:rPr lang="en-GB" sz="1800" dirty="0"/>
              <a:t> </a:t>
            </a:r>
            <a:r>
              <a:rPr lang="en-GB" sz="1800" dirty="0" err="1"/>
              <a:t>dæmis</a:t>
            </a:r>
            <a:r>
              <a:rPr lang="en-GB" sz="1800" dirty="0"/>
              <a:t> </a:t>
            </a:r>
            <a:r>
              <a:rPr lang="en-GB" sz="1800" dirty="0" err="1"/>
              <a:t>að</a:t>
            </a:r>
            <a:r>
              <a:rPr lang="en-GB" sz="1800" dirty="0"/>
              <a:t> </a:t>
            </a:r>
            <a:r>
              <a:rPr lang="en-GB" sz="1800" dirty="0" err="1"/>
              <a:t>til</a:t>
            </a:r>
            <a:r>
              <a:rPr lang="en-GB" sz="1800" dirty="0"/>
              <a:t> </a:t>
            </a:r>
            <a:r>
              <a:rPr lang="en-GB" sz="1800" dirty="0" err="1"/>
              <a:t>að</a:t>
            </a:r>
            <a:r>
              <a:rPr lang="en-GB" sz="1800" dirty="0"/>
              <a:t> </a:t>
            </a:r>
            <a:r>
              <a:rPr lang="en-GB" sz="1800" dirty="0" err="1"/>
              <a:t>ná</a:t>
            </a:r>
            <a:r>
              <a:rPr lang="en-GB" sz="1800" dirty="0"/>
              <a:t> </a:t>
            </a:r>
            <a:r>
              <a:rPr lang="en-GB" sz="1800" dirty="0" err="1"/>
              <a:t>árangri</a:t>
            </a:r>
            <a:r>
              <a:rPr lang="en-GB" sz="1800" dirty="0"/>
              <a:t> </a:t>
            </a:r>
            <a:r>
              <a:rPr lang="en-GB" sz="1800" dirty="0" err="1"/>
              <a:t>í</a:t>
            </a:r>
            <a:r>
              <a:rPr lang="en-GB" sz="1800" dirty="0"/>
              <a:t> </a:t>
            </a:r>
            <a:r>
              <a:rPr lang="en-GB" sz="1800" dirty="0" err="1"/>
              <a:t>stjórnun</a:t>
            </a:r>
            <a:r>
              <a:rPr lang="en-GB" sz="1800" dirty="0"/>
              <a:t> </a:t>
            </a:r>
            <a:r>
              <a:rPr lang="en-GB" sz="1800" dirty="0" err="1"/>
              <a:t>þurfa</a:t>
            </a:r>
            <a:r>
              <a:rPr lang="en-GB" sz="1800" dirty="0"/>
              <a:t> </a:t>
            </a:r>
            <a:r>
              <a:rPr lang="en-GB" sz="1800" dirty="0" err="1"/>
              <a:t>stjórnendur</a:t>
            </a:r>
            <a:r>
              <a:rPr lang="en-GB" sz="1800" dirty="0"/>
              <a:t> </a:t>
            </a:r>
            <a:r>
              <a:rPr lang="en-GB" sz="1800" dirty="0" err="1"/>
              <a:t>að</a:t>
            </a:r>
            <a:r>
              <a:rPr lang="en-GB" sz="1800" dirty="0"/>
              <a:t> </a:t>
            </a:r>
            <a:r>
              <a:rPr lang="en-GB" sz="1800" dirty="0" err="1"/>
              <a:t>öðlast</a:t>
            </a:r>
            <a:r>
              <a:rPr lang="en-GB" sz="1800" dirty="0"/>
              <a:t> </a:t>
            </a:r>
            <a:r>
              <a:rPr lang="en-GB" sz="1800" dirty="0" err="1"/>
              <a:t>skilning</a:t>
            </a:r>
            <a:r>
              <a:rPr lang="en-GB" sz="1800" dirty="0"/>
              <a:t> </a:t>
            </a:r>
            <a:r>
              <a:rPr lang="en-GB" sz="1800" dirty="0" err="1"/>
              <a:t>á</a:t>
            </a:r>
            <a:r>
              <a:rPr lang="en-GB" sz="1800" dirty="0"/>
              <a:t> </a:t>
            </a:r>
            <a:r>
              <a:rPr lang="en-GB" sz="1800" dirty="0" err="1"/>
              <a:t>persónuleika</a:t>
            </a:r>
            <a:r>
              <a:rPr lang="en-GB" sz="1800" dirty="0"/>
              <a:t>, </a:t>
            </a:r>
            <a:r>
              <a:rPr lang="en-GB" sz="1800" dirty="0" err="1"/>
              <a:t>gildum</a:t>
            </a:r>
            <a:r>
              <a:rPr lang="en-GB" sz="1800" dirty="0"/>
              <a:t>, </a:t>
            </a:r>
            <a:r>
              <a:rPr lang="en-GB" sz="1800" dirty="0" err="1"/>
              <a:t>viðhorfum</a:t>
            </a:r>
            <a:r>
              <a:rPr lang="en-GB" sz="1800" dirty="0"/>
              <a:t> </a:t>
            </a:r>
            <a:r>
              <a:rPr lang="en-GB" sz="1800" dirty="0" err="1"/>
              <a:t>og</a:t>
            </a:r>
            <a:r>
              <a:rPr lang="en-GB" sz="1800" dirty="0"/>
              <a:t> </a:t>
            </a:r>
            <a:r>
              <a:rPr lang="en-GB" sz="1800" dirty="0" err="1"/>
              <a:t>tilfinningum</a:t>
            </a:r>
            <a:r>
              <a:rPr lang="en-GB" sz="1800" dirty="0"/>
              <a:t> </a:t>
            </a:r>
            <a:r>
              <a:rPr lang="en-GB" sz="1800" dirty="0" err="1"/>
              <a:t>undirmanna</a:t>
            </a:r>
            <a:r>
              <a:rPr lang="en-GB" sz="1800" dirty="0"/>
              <a:t> </a:t>
            </a:r>
            <a:r>
              <a:rPr lang="en-GB" sz="1800" dirty="0" err="1"/>
              <a:t>sinna</a:t>
            </a:r>
            <a:r>
              <a:rPr lang="en-GB" sz="1800" dirty="0"/>
              <a:t>. </a:t>
            </a:r>
          </a:p>
          <a:p>
            <a:pPr marL="0" indent="0" algn="just">
              <a:buFont typeface="Arial" panose="020B0604020202020204" pitchFamily="34" charset="0"/>
              <a:buNone/>
            </a:pPr>
            <a:endParaRPr lang="en-GB" sz="1800" dirty="0"/>
          </a:p>
        </p:txBody>
      </p:sp>
      <p:pic>
        <p:nvPicPr>
          <p:cNvPr id="3" name="Picture 2" descr="Diagram&#10;&#10;Description automatically generated">
            <a:extLst>
              <a:ext uri="{FF2B5EF4-FFF2-40B4-BE49-F238E27FC236}">
                <a16:creationId xmlns:a16="http://schemas.microsoft.com/office/drawing/2014/main" id="{06062078-C128-C8F4-5D64-0AE5828C9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7327" y="1844848"/>
            <a:ext cx="1904870" cy="1105495"/>
          </a:xfrm>
          <a:prstGeom prst="rect">
            <a:avLst/>
          </a:prstGeom>
        </p:spPr>
      </p:pic>
    </p:spTree>
    <p:extLst>
      <p:ext uri="{BB962C8B-B14F-4D97-AF65-F5344CB8AC3E}">
        <p14:creationId xmlns:p14="http://schemas.microsoft.com/office/powerpoint/2010/main" val="298223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33">
            <a:extLst>
              <a:ext uri="{FF2B5EF4-FFF2-40B4-BE49-F238E27FC236}">
                <a16:creationId xmlns:a16="http://schemas.microsoft.com/office/drawing/2014/main" id="{4F5376BC-3604-457C-3D1B-0788B4372F9D}"/>
              </a:ext>
            </a:extLst>
          </p:cNvPr>
          <p:cNvGraphicFramePr>
            <a:graphicFrameLocks noChangeAspect="1"/>
          </p:cNvGraphicFramePr>
          <p:nvPr>
            <p:extLst>
              <p:ext uri="{D42A27DB-BD31-4B8C-83A1-F6EECF244321}">
                <p14:modId xmlns:p14="http://schemas.microsoft.com/office/powerpoint/2010/main" val="1278507963"/>
              </p:ext>
            </p:extLst>
          </p:nvPr>
        </p:nvGraphicFramePr>
        <p:xfrm>
          <a:off x="-3682" y="0"/>
          <a:ext cx="656826" cy="709159"/>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1" name="Objeto 33">
                        <a:extLst>
                          <a:ext uri="{FF2B5EF4-FFF2-40B4-BE49-F238E27FC236}">
                            <a16:creationId xmlns:a16="http://schemas.microsoft.com/office/drawing/2014/main" id="{4F5376BC-3604-457C-3D1B-0788B4372F9D}"/>
                          </a:ext>
                        </a:extLst>
                      </p:cNvPr>
                      <p:cNvPicPr/>
                      <p:nvPr/>
                    </p:nvPicPr>
                    <p:blipFill>
                      <a:blip r:embed="rId4"/>
                      <a:stretch>
                        <a:fillRect/>
                      </a:stretch>
                    </p:blipFill>
                    <p:spPr>
                      <a:xfrm>
                        <a:off x="-3682" y="0"/>
                        <a:ext cx="656826" cy="709159"/>
                      </a:xfrm>
                      <a:prstGeom prst="rect">
                        <a:avLst/>
                      </a:prstGeom>
                    </p:spPr>
                  </p:pic>
                </p:oleObj>
              </mc:Fallback>
            </mc:AlternateContent>
          </a:graphicData>
        </a:graphic>
      </p:graphicFrame>
      <p:sp>
        <p:nvSpPr>
          <p:cNvPr id="10" name="Explosion: 14 Points 9">
            <a:extLst>
              <a:ext uri="{FF2B5EF4-FFF2-40B4-BE49-F238E27FC236}">
                <a16:creationId xmlns:a16="http://schemas.microsoft.com/office/drawing/2014/main" id="{E7C642D6-C8DC-B04E-B9F5-17FEC247F84C}"/>
              </a:ext>
            </a:extLst>
          </p:cNvPr>
          <p:cNvSpPr/>
          <p:nvPr/>
        </p:nvSpPr>
        <p:spPr>
          <a:xfrm>
            <a:off x="8241475" y="4863155"/>
            <a:ext cx="3950525" cy="175345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descr="A picture containing LEGO, toy&#10;&#10;Description automatically generated">
            <a:extLst>
              <a:ext uri="{FF2B5EF4-FFF2-40B4-BE49-F238E27FC236}">
                <a16:creationId xmlns:a16="http://schemas.microsoft.com/office/drawing/2014/main" id="{9D034512-7867-6217-5E4B-BE50615FA3C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21574" y="332540"/>
            <a:ext cx="1728000" cy="1728000"/>
          </a:xfrm>
          <a:prstGeom prst="rect">
            <a:avLst/>
          </a:prstGeom>
        </p:spPr>
      </p:pic>
      <p:sp>
        <p:nvSpPr>
          <p:cNvPr id="9" name="Explosion: 14 Points 8">
            <a:extLst>
              <a:ext uri="{FF2B5EF4-FFF2-40B4-BE49-F238E27FC236}">
                <a16:creationId xmlns:a16="http://schemas.microsoft.com/office/drawing/2014/main" id="{98D39FCB-EAC1-8102-2E0A-7E29489C54C3}"/>
              </a:ext>
            </a:extLst>
          </p:cNvPr>
          <p:cNvSpPr/>
          <p:nvPr/>
        </p:nvSpPr>
        <p:spPr>
          <a:xfrm>
            <a:off x="8508380" y="175199"/>
            <a:ext cx="3568391" cy="160223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Explosion: 14 Points 7">
            <a:extLst>
              <a:ext uri="{FF2B5EF4-FFF2-40B4-BE49-F238E27FC236}">
                <a16:creationId xmlns:a16="http://schemas.microsoft.com/office/drawing/2014/main" id="{D708717F-ED95-5792-C34F-ED09E4407CB8}"/>
              </a:ext>
            </a:extLst>
          </p:cNvPr>
          <p:cNvSpPr/>
          <p:nvPr/>
        </p:nvSpPr>
        <p:spPr>
          <a:xfrm>
            <a:off x="-83128" y="431105"/>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Explosion: 14 Points 6">
            <a:extLst>
              <a:ext uri="{FF2B5EF4-FFF2-40B4-BE49-F238E27FC236}">
                <a16:creationId xmlns:a16="http://schemas.microsoft.com/office/drawing/2014/main" id="{D7BEF457-2D09-E4D0-6B8B-C40A4917BD46}"/>
              </a:ext>
            </a:extLst>
          </p:cNvPr>
          <p:cNvSpPr/>
          <p:nvPr/>
        </p:nvSpPr>
        <p:spPr>
          <a:xfrm>
            <a:off x="225632" y="5405288"/>
            <a:ext cx="3004457" cy="1048547"/>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Explosion: 14 Points 5">
            <a:extLst>
              <a:ext uri="{FF2B5EF4-FFF2-40B4-BE49-F238E27FC236}">
                <a16:creationId xmlns:a16="http://schemas.microsoft.com/office/drawing/2014/main" id="{DC6AF18F-F3AE-4EC3-5F16-243D33410163}"/>
              </a:ext>
            </a:extLst>
          </p:cNvPr>
          <p:cNvSpPr/>
          <p:nvPr/>
        </p:nvSpPr>
        <p:spPr>
          <a:xfrm>
            <a:off x="3230089" y="4797460"/>
            <a:ext cx="5278291" cy="2272413"/>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BA5B1202-0024-6AB7-0586-1FB65AB06E1D}"/>
              </a:ext>
            </a:extLst>
          </p:cNvPr>
          <p:cNvSpPr txBox="1"/>
          <p:nvPr/>
        </p:nvSpPr>
        <p:spPr>
          <a:xfrm>
            <a:off x="976045" y="1777429"/>
            <a:ext cx="9935110" cy="3416320"/>
          </a:xfrm>
          <a:prstGeom prst="rect">
            <a:avLst/>
          </a:prstGeom>
          <a:noFill/>
        </p:spPr>
        <p:txBody>
          <a:bodyPr wrap="square" rtlCol="0">
            <a:spAutoFit/>
          </a:bodyPr>
          <a:lstStyle/>
          <a:p>
            <a:r>
              <a:rPr lang="en-GB" dirty="0" err="1"/>
              <a:t>Samræmt</a:t>
            </a:r>
            <a:r>
              <a:rPr lang="en-GB" dirty="0"/>
              <a:t> </a:t>
            </a:r>
            <a:r>
              <a:rPr lang="en-GB" dirty="0" err="1"/>
              <a:t>átak</a:t>
            </a:r>
            <a:r>
              <a:rPr lang="en-GB" dirty="0"/>
              <a:t> </a:t>
            </a:r>
            <a:r>
              <a:rPr lang="en-GB" dirty="0" err="1"/>
              <a:t>í</a:t>
            </a:r>
            <a:r>
              <a:rPr lang="en-GB" dirty="0"/>
              <a:t> </a:t>
            </a:r>
            <a:r>
              <a:rPr lang="en-GB" dirty="0" err="1"/>
              <a:t>afmarkaðan</a:t>
            </a:r>
            <a:r>
              <a:rPr lang="en-GB" dirty="0"/>
              <a:t> </a:t>
            </a:r>
            <a:r>
              <a:rPr lang="en-GB" dirty="0" err="1"/>
              <a:t>tíma</a:t>
            </a:r>
            <a:r>
              <a:rPr lang="en-GB" dirty="0"/>
              <a:t> (Kerzner, 1995)</a:t>
            </a:r>
          </a:p>
          <a:p>
            <a:endParaRPr lang="en-GB" dirty="0"/>
          </a:p>
          <a:p>
            <a:r>
              <a:rPr lang="en-GB" b="0" i="0" u="none" strike="noStrike" dirty="0" err="1">
                <a:solidFill>
                  <a:srgbClr val="000000"/>
                </a:solidFill>
                <a:effectLst/>
              </a:rPr>
              <a:t>Mannafla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öðrum</a:t>
            </a:r>
            <a:r>
              <a:rPr lang="en-GB" b="0" i="0" u="none" strike="noStrike" dirty="0">
                <a:solidFill>
                  <a:srgbClr val="000000"/>
                </a:solidFill>
                <a:effectLst/>
              </a:rPr>
              <a:t> </a:t>
            </a:r>
            <a:r>
              <a:rPr lang="en-GB" b="0" i="0" u="none" strike="noStrike" dirty="0" err="1">
                <a:solidFill>
                  <a:srgbClr val="000000"/>
                </a:solidFill>
                <a:effectLst/>
              </a:rPr>
              <a:t>björgum</a:t>
            </a:r>
            <a:r>
              <a:rPr lang="en-GB" b="0" i="0" u="none" strike="noStrike" dirty="0">
                <a:solidFill>
                  <a:srgbClr val="000000"/>
                </a:solidFill>
                <a:effectLst/>
              </a:rPr>
              <a:t> er </a:t>
            </a:r>
            <a:r>
              <a:rPr lang="en-GB" b="0" i="0" u="none" strike="noStrike" dirty="0" err="1">
                <a:solidFill>
                  <a:srgbClr val="000000"/>
                </a:solidFill>
                <a:effectLst/>
              </a:rPr>
              <a:t>safnað</a:t>
            </a:r>
            <a:r>
              <a:rPr lang="en-GB" b="0" i="0" u="none" strike="noStrike" dirty="0">
                <a:solidFill>
                  <a:srgbClr val="000000"/>
                </a:solidFill>
                <a:effectLst/>
              </a:rPr>
              <a:t> saman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afmarkaðan</a:t>
            </a:r>
            <a:r>
              <a:rPr lang="en-GB" b="0" i="0" u="none" strike="noStrike" dirty="0">
                <a:solidFill>
                  <a:srgbClr val="000000"/>
                </a:solidFill>
                <a:effectLst/>
              </a:rPr>
              <a:t> </a:t>
            </a:r>
            <a:r>
              <a:rPr lang="en-GB" b="0" i="0" u="none" strike="noStrike" dirty="0" err="1">
                <a:solidFill>
                  <a:srgbClr val="000000"/>
                </a:solidFill>
                <a:effectLst/>
              </a:rPr>
              <a:t>tíma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ákveðnu</a:t>
            </a:r>
            <a:r>
              <a:rPr lang="en-GB" b="0" i="0" u="none" strike="noStrike" dirty="0">
                <a:solidFill>
                  <a:srgbClr val="000000"/>
                </a:solidFill>
                <a:effectLst/>
              </a:rPr>
              <a:t> </a:t>
            </a:r>
            <a:r>
              <a:rPr lang="en-GB" b="0" i="0" u="none" strike="noStrike" dirty="0" err="1">
                <a:solidFill>
                  <a:srgbClr val="000000"/>
                </a:solidFill>
                <a:effectLst/>
              </a:rPr>
              <a:t>markmiði</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öllu</a:t>
            </a:r>
            <a:r>
              <a:rPr lang="en-GB" b="0" i="0" u="none" strike="noStrike" dirty="0">
                <a:solidFill>
                  <a:srgbClr val="000000"/>
                </a:solidFill>
                <a:effectLst/>
              </a:rPr>
              <a:t> </a:t>
            </a:r>
            <a:r>
              <a:rPr lang="en-GB" b="0" i="0" u="none" strike="noStrike" dirty="0" err="1">
                <a:solidFill>
                  <a:srgbClr val="000000"/>
                </a:solidFill>
                <a:effectLst/>
              </a:rPr>
              <a:t>jöfnu</a:t>
            </a:r>
            <a:r>
              <a:rPr lang="en-GB" b="0" i="0" u="none" strike="noStrike" dirty="0">
                <a:solidFill>
                  <a:srgbClr val="000000"/>
                </a:solidFill>
                <a:effectLst/>
              </a:rPr>
              <a:t> </a:t>
            </a:r>
            <a:r>
              <a:rPr lang="en-GB" b="0" i="0" u="none" strike="noStrike" dirty="0" err="1">
                <a:solidFill>
                  <a:srgbClr val="000000"/>
                </a:solidFill>
                <a:effectLst/>
              </a:rPr>
              <a:t>með</a:t>
            </a:r>
            <a:r>
              <a:rPr lang="en-GB" dirty="0">
                <a:solidFill>
                  <a:srgbClr val="000000"/>
                </a:solidFill>
              </a:rPr>
              <a:t> </a:t>
            </a:r>
            <a:r>
              <a:rPr lang="en-GB" b="0" i="0" u="none" strike="noStrike" dirty="0">
                <a:solidFill>
                  <a:srgbClr val="000000"/>
                </a:solidFill>
                <a:effectLst/>
              </a:rPr>
              <a:t> </a:t>
            </a:r>
            <a:r>
              <a:rPr lang="en-GB" dirty="0" err="1">
                <a:solidFill>
                  <a:srgbClr val="000000"/>
                </a:solidFill>
              </a:rPr>
              <a:t>afmarkaða</a:t>
            </a:r>
            <a:r>
              <a:rPr lang="en-GB" dirty="0">
                <a:solidFill>
                  <a:srgbClr val="000000"/>
                </a:solidFill>
              </a:rPr>
              <a:t> </a:t>
            </a:r>
            <a:r>
              <a:rPr lang="en-GB" b="0" i="0" u="none" strike="noStrike" dirty="0" err="1">
                <a:solidFill>
                  <a:srgbClr val="000000"/>
                </a:solidFill>
                <a:effectLst/>
              </a:rPr>
              <a:t>fjárhagsáætlun</a:t>
            </a:r>
            <a:r>
              <a:rPr lang="en-GB" dirty="0">
                <a:solidFill>
                  <a:srgbClr val="000000"/>
                </a:solidFill>
              </a:rPr>
              <a:t>.</a:t>
            </a:r>
          </a:p>
          <a:p>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tengjast</a:t>
            </a:r>
            <a:r>
              <a:rPr lang="en-GB" b="0" i="0" u="none" strike="noStrike" dirty="0">
                <a:solidFill>
                  <a:srgbClr val="000000"/>
                </a:solidFill>
                <a:effectLst/>
              </a:rPr>
              <a:t> </a:t>
            </a:r>
            <a:r>
              <a:rPr lang="en-GB" b="0" i="0" u="none" strike="noStrike" dirty="0" err="1">
                <a:solidFill>
                  <a:srgbClr val="000000"/>
                </a:solidFill>
                <a:effectLst/>
              </a:rPr>
              <a:t>yfirleitt</a:t>
            </a:r>
            <a:r>
              <a:rPr lang="en-GB" b="0" i="0" u="none" strike="noStrike" dirty="0">
                <a:solidFill>
                  <a:srgbClr val="000000"/>
                </a:solidFill>
                <a:effectLst/>
              </a:rPr>
              <a:t> </a:t>
            </a:r>
            <a:r>
              <a:rPr lang="en-GB" b="0" i="0" u="none" strike="noStrike" dirty="0" err="1">
                <a:solidFill>
                  <a:srgbClr val="000000"/>
                </a:solidFill>
                <a:effectLst/>
              </a:rPr>
              <a:t>vörum</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ferli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framkvæmd</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fyrsta</a:t>
            </a:r>
            <a:r>
              <a:rPr lang="en-GB" b="0" i="0" u="none" strike="noStrike" dirty="0">
                <a:solidFill>
                  <a:srgbClr val="000000"/>
                </a:solidFill>
                <a:effectLst/>
              </a:rPr>
              <a:t> </a:t>
            </a:r>
            <a:r>
              <a:rPr lang="en-GB" b="0" i="0" u="none" strike="noStrike" dirty="0" err="1">
                <a:solidFill>
                  <a:srgbClr val="000000"/>
                </a:solidFill>
                <a:effectLst/>
              </a:rPr>
              <a:t>skipti</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ferli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er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breyta</a:t>
            </a:r>
            <a:r>
              <a:rPr lang="en-GB" b="0" i="0" u="none" strike="noStrike" dirty="0">
                <a:solidFill>
                  <a:srgbClr val="000000"/>
                </a:solidFill>
                <a:effectLst/>
              </a:rPr>
              <a:t>. </a:t>
            </a:r>
            <a:r>
              <a:rPr lang="en-GB" dirty="0"/>
              <a:t>(Graham, 1990)</a:t>
            </a:r>
          </a:p>
          <a:p>
            <a:endParaRPr lang="en-GB" dirty="0"/>
          </a:p>
          <a:p>
            <a:r>
              <a:rPr lang="en-GB" b="0" i="0" u="none" strike="noStrike" dirty="0" err="1">
                <a:solidFill>
                  <a:srgbClr val="000000"/>
                </a:solidFill>
                <a:effectLst/>
              </a:rPr>
              <a:t>Hægt</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skilgreina</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tímabundna</a:t>
            </a:r>
            <a:r>
              <a:rPr lang="en-GB" b="0" i="0" u="none" strike="noStrike" dirty="0">
                <a:solidFill>
                  <a:srgbClr val="000000"/>
                </a:solidFill>
                <a:effectLst/>
              </a:rPr>
              <a:t> </a:t>
            </a:r>
            <a:r>
              <a:rPr lang="en-GB" b="0" i="0" u="none" strike="noStrike" dirty="0" err="1">
                <a:solidFill>
                  <a:srgbClr val="000000"/>
                </a:solidFill>
                <a:effectLst/>
              </a:rPr>
              <a:t>viðleitni</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skapa</a:t>
            </a:r>
            <a:r>
              <a:rPr lang="en-GB" b="0" i="0" u="none" strike="noStrike" dirty="0">
                <a:solidFill>
                  <a:srgbClr val="000000"/>
                </a:solidFill>
                <a:effectLst/>
              </a:rPr>
              <a:t> </a:t>
            </a:r>
            <a:r>
              <a:rPr lang="en-GB" b="0" i="0" u="none" strike="noStrike" dirty="0" err="1">
                <a:solidFill>
                  <a:srgbClr val="000000"/>
                </a:solidFill>
                <a:effectLst/>
              </a:rPr>
              <a:t>einstaka</a:t>
            </a:r>
            <a:r>
              <a:rPr lang="en-GB" b="0" i="0" u="none" strike="noStrike" dirty="0">
                <a:solidFill>
                  <a:srgbClr val="000000"/>
                </a:solidFill>
                <a:effectLst/>
              </a:rPr>
              <a:t> </a:t>
            </a:r>
            <a:r>
              <a:rPr lang="en-GB" b="0" i="0" u="none" strike="noStrike" dirty="0" err="1">
                <a:solidFill>
                  <a:srgbClr val="000000"/>
                </a:solidFill>
                <a:effectLst/>
              </a:rPr>
              <a:t>vöru</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þjónustu</a:t>
            </a:r>
            <a:r>
              <a:rPr lang="en-GB" b="0" i="0" u="none" strike="noStrike" dirty="0">
                <a:solidFill>
                  <a:srgbClr val="000000"/>
                </a:solidFill>
                <a:effectLst/>
              </a:rPr>
              <a:t>.</a:t>
            </a:r>
            <a:endParaRPr lang="en-GB" dirty="0"/>
          </a:p>
          <a:p>
            <a:r>
              <a:rPr lang="en-GB" dirty="0"/>
              <a:t>(Project Management Institute, A guide to the Project Management Body of Knowledge – PMBOK Guide)</a:t>
            </a:r>
          </a:p>
          <a:p>
            <a:endParaRPr lang="en-GB" dirty="0"/>
          </a:p>
          <a:p>
            <a:r>
              <a:rPr lang="en-GB" b="0" i="0" u="none" strike="noStrike" dirty="0" err="1">
                <a:solidFill>
                  <a:srgbClr val="000000"/>
                </a:solidFill>
                <a:effectLst/>
              </a:rPr>
              <a:t>Aðgerðir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miða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sameiginlegu</a:t>
            </a:r>
            <a:r>
              <a:rPr lang="en-GB" b="0" i="0" u="none" strike="noStrike" dirty="0">
                <a:solidFill>
                  <a:srgbClr val="000000"/>
                </a:solidFill>
                <a:effectLst/>
              </a:rPr>
              <a:t> </a:t>
            </a:r>
            <a:r>
              <a:rPr lang="en-GB" b="0" i="0" u="none" strike="noStrike" dirty="0" err="1">
                <a:solidFill>
                  <a:srgbClr val="000000"/>
                </a:solidFill>
                <a:effectLst/>
              </a:rPr>
              <a:t>markmiði</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tilteknu</a:t>
            </a:r>
            <a:r>
              <a:rPr lang="en-GB" b="0" i="0" u="none" strike="noStrike" dirty="0">
                <a:solidFill>
                  <a:srgbClr val="000000"/>
                </a:solidFill>
                <a:effectLst/>
              </a:rPr>
              <a:t> </a:t>
            </a:r>
            <a:r>
              <a:rPr lang="en-GB" b="0" i="0" u="none" strike="noStrike" dirty="0" err="1">
                <a:solidFill>
                  <a:srgbClr val="000000"/>
                </a:solidFill>
                <a:effectLst/>
              </a:rPr>
              <a:t>tímabili</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sameiginlegu</a:t>
            </a:r>
            <a:r>
              <a:rPr lang="en-GB" b="0" i="0" u="none" strike="noStrike" dirty="0">
                <a:solidFill>
                  <a:srgbClr val="000000"/>
                </a:solidFill>
                <a:effectLst/>
              </a:rPr>
              <a:t> </a:t>
            </a:r>
            <a:r>
              <a:rPr lang="en-GB" b="0" i="0" u="none" strike="noStrike" dirty="0" err="1">
                <a:solidFill>
                  <a:srgbClr val="000000"/>
                </a:solidFill>
                <a:effectLst/>
              </a:rPr>
              <a:t>átaki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tilteknar</a:t>
            </a:r>
            <a:r>
              <a:rPr lang="en-GB" b="0" i="0" u="none" strike="noStrike" dirty="0">
                <a:solidFill>
                  <a:srgbClr val="000000"/>
                </a:solidFill>
                <a:effectLst/>
              </a:rPr>
              <a:t> </a:t>
            </a:r>
            <a:r>
              <a:rPr lang="en-GB" b="0" i="0" u="none" strike="noStrike" dirty="0" err="1">
                <a:solidFill>
                  <a:srgbClr val="000000"/>
                </a:solidFill>
                <a:effectLst/>
              </a:rPr>
              <a:t>bjargir</a:t>
            </a:r>
            <a:r>
              <a:rPr lang="en-GB" b="0" i="0" u="none" strike="noStrike" dirty="0">
                <a:solidFill>
                  <a:srgbClr val="000000"/>
                </a:solidFill>
                <a:effectLst/>
              </a:rPr>
              <a:t>.  </a:t>
            </a:r>
            <a:endParaRPr lang="en-GB" dirty="0"/>
          </a:p>
        </p:txBody>
      </p:sp>
      <p:sp>
        <p:nvSpPr>
          <p:cNvPr id="14" name="TextBox 13">
            <a:extLst>
              <a:ext uri="{FF2B5EF4-FFF2-40B4-BE49-F238E27FC236}">
                <a16:creationId xmlns:a16="http://schemas.microsoft.com/office/drawing/2014/main" id="{A7B397A2-153B-E2EC-0E0A-5E1671C9C2A7}"/>
              </a:ext>
            </a:extLst>
          </p:cNvPr>
          <p:cNvSpPr txBox="1"/>
          <p:nvPr/>
        </p:nvSpPr>
        <p:spPr>
          <a:xfrm>
            <a:off x="670953" y="766219"/>
            <a:ext cx="1136772" cy="430887"/>
          </a:xfrm>
          <a:prstGeom prst="rect">
            <a:avLst/>
          </a:prstGeom>
          <a:noFill/>
        </p:spPr>
        <p:txBody>
          <a:bodyPr wrap="square" rtlCol="0">
            <a:spAutoFit/>
          </a:bodyPr>
          <a:lstStyle/>
          <a:p>
            <a:r>
              <a:rPr lang="en-GB" sz="2200" b="1" dirty="0" err="1">
                <a:solidFill>
                  <a:srgbClr val="87B5BA"/>
                </a:solidFill>
              </a:rPr>
              <a:t>Einstakt</a:t>
            </a:r>
            <a:endParaRPr lang="en-GB" sz="2200" b="1" dirty="0">
              <a:solidFill>
                <a:srgbClr val="87B5BA"/>
              </a:solidFill>
            </a:endParaRPr>
          </a:p>
        </p:txBody>
      </p:sp>
      <p:sp>
        <p:nvSpPr>
          <p:cNvPr id="15" name="TextBox 14">
            <a:extLst>
              <a:ext uri="{FF2B5EF4-FFF2-40B4-BE49-F238E27FC236}">
                <a16:creationId xmlns:a16="http://schemas.microsoft.com/office/drawing/2014/main" id="{CBE8A959-7888-5795-9F7D-9D917ED18CC3}"/>
              </a:ext>
            </a:extLst>
          </p:cNvPr>
          <p:cNvSpPr txBox="1"/>
          <p:nvPr/>
        </p:nvSpPr>
        <p:spPr>
          <a:xfrm>
            <a:off x="9170723" y="671659"/>
            <a:ext cx="2230582" cy="769441"/>
          </a:xfrm>
          <a:prstGeom prst="rect">
            <a:avLst/>
          </a:prstGeom>
          <a:noFill/>
        </p:spPr>
        <p:txBody>
          <a:bodyPr wrap="square" rtlCol="0">
            <a:spAutoFit/>
          </a:bodyPr>
          <a:lstStyle/>
          <a:p>
            <a:pPr algn="ctr"/>
            <a:r>
              <a:rPr lang="en-GB" sz="2200" b="1" dirty="0" err="1">
                <a:solidFill>
                  <a:srgbClr val="87B5BA"/>
                </a:solidFill>
              </a:rPr>
              <a:t>Í</a:t>
            </a:r>
            <a:r>
              <a:rPr lang="en-GB" sz="2200" b="1" dirty="0">
                <a:solidFill>
                  <a:srgbClr val="87B5BA"/>
                </a:solidFill>
              </a:rPr>
              <a:t> </a:t>
            </a:r>
            <a:r>
              <a:rPr lang="en-GB" sz="2200" b="1" dirty="0" err="1">
                <a:solidFill>
                  <a:srgbClr val="87B5BA"/>
                </a:solidFill>
              </a:rPr>
              <a:t>afmarkaðan</a:t>
            </a:r>
            <a:r>
              <a:rPr lang="en-GB" sz="2200" b="1" dirty="0">
                <a:solidFill>
                  <a:srgbClr val="87B5BA"/>
                </a:solidFill>
              </a:rPr>
              <a:t> </a:t>
            </a:r>
            <a:r>
              <a:rPr lang="en-GB" sz="2200" b="1" dirty="0" err="1">
                <a:solidFill>
                  <a:srgbClr val="87B5BA"/>
                </a:solidFill>
              </a:rPr>
              <a:t>tíma</a:t>
            </a:r>
            <a:endParaRPr lang="en-GB" sz="2200" b="1" dirty="0">
              <a:solidFill>
                <a:srgbClr val="87B5BA"/>
              </a:solidFill>
            </a:endParaRPr>
          </a:p>
        </p:txBody>
      </p:sp>
      <p:sp>
        <p:nvSpPr>
          <p:cNvPr id="16" name="TextBox 15">
            <a:extLst>
              <a:ext uri="{FF2B5EF4-FFF2-40B4-BE49-F238E27FC236}">
                <a16:creationId xmlns:a16="http://schemas.microsoft.com/office/drawing/2014/main" id="{46E71ADA-3E5D-A382-80CE-AA145DEF2D86}"/>
              </a:ext>
            </a:extLst>
          </p:cNvPr>
          <p:cNvSpPr txBox="1"/>
          <p:nvPr/>
        </p:nvSpPr>
        <p:spPr>
          <a:xfrm>
            <a:off x="940418" y="5745076"/>
            <a:ext cx="2507673" cy="430887"/>
          </a:xfrm>
          <a:prstGeom prst="rect">
            <a:avLst/>
          </a:prstGeom>
          <a:noFill/>
        </p:spPr>
        <p:txBody>
          <a:bodyPr wrap="square" rtlCol="0">
            <a:spAutoFit/>
          </a:bodyPr>
          <a:lstStyle/>
          <a:p>
            <a:r>
              <a:rPr lang="en-GB" sz="2200" b="1" dirty="0" err="1">
                <a:solidFill>
                  <a:srgbClr val="87B5BA"/>
                </a:solidFill>
              </a:rPr>
              <a:t>Hindranir</a:t>
            </a:r>
            <a:endParaRPr lang="en-GB" sz="2200" b="1" dirty="0">
              <a:solidFill>
                <a:srgbClr val="87B5BA"/>
              </a:solidFill>
            </a:endParaRPr>
          </a:p>
        </p:txBody>
      </p:sp>
      <p:sp>
        <p:nvSpPr>
          <p:cNvPr id="17" name="TextBox 16">
            <a:extLst>
              <a:ext uri="{FF2B5EF4-FFF2-40B4-BE49-F238E27FC236}">
                <a16:creationId xmlns:a16="http://schemas.microsoft.com/office/drawing/2014/main" id="{E9EBE363-D826-3F49-3BFD-BC4C498CF628}"/>
              </a:ext>
            </a:extLst>
          </p:cNvPr>
          <p:cNvSpPr txBox="1"/>
          <p:nvPr/>
        </p:nvSpPr>
        <p:spPr>
          <a:xfrm>
            <a:off x="3934691" y="5375564"/>
            <a:ext cx="3602182" cy="1107996"/>
          </a:xfrm>
          <a:prstGeom prst="rect">
            <a:avLst/>
          </a:prstGeom>
          <a:noFill/>
        </p:spPr>
        <p:txBody>
          <a:bodyPr wrap="square" rtlCol="0">
            <a:spAutoFit/>
          </a:bodyPr>
          <a:lstStyle/>
          <a:p>
            <a:pPr algn="ctr"/>
            <a:r>
              <a:rPr lang="en-GB" sz="2200" b="1" dirty="0" err="1">
                <a:solidFill>
                  <a:srgbClr val="87B5BA"/>
                </a:solidFill>
              </a:rPr>
              <a:t>Að</a:t>
            </a:r>
            <a:r>
              <a:rPr lang="en-GB" sz="2200" b="1" dirty="0">
                <a:solidFill>
                  <a:srgbClr val="87B5BA"/>
                </a:solidFill>
              </a:rPr>
              <a:t> </a:t>
            </a:r>
            <a:r>
              <a:rPr lang="en-GB" sz="2200" b="1" dirty="0" err="1">
                <a:solidFill>
                  <a:srgbClr val="87B5BA"/>
                </a:solidFill>
              </a:rPr>
              <a:t>gera</a:t>
            </a:r>
            <a:r>
              <a:rPr lang="en-GB" sz="2200" b="1" dirty="0">
                <a:solidFill>
                  <a:srgbClr val="87B5BA"/>
                </a:solidFill>
              </a:rPr>
              <a:t> </a:t>
            </a:r>
            <a:r>
              <a:rPr lang="en-GB" sz="2200" b="1" dirty="0" err="1">
                <a:solidFill>
                  <a:srgbClr val="87B5BA"/>
                </a:solidFill>
              </a:rPr>
              <a:t>áætlanir</a:t>
            </a:r>
            <a:r>
              <a:rPr lang="en-GB" sz="2200" b="1" dirty="0">
                <a:solidFill>
                  <a:srgbClr val="87B5BA"/>
                </a:solidFill>
              </a:rPr>
              <a:t>, </a:t>
            </a:r>
            <a:r>
              <a:rPr lang="en-GB" sz="2200" b="1" dirty="0" err="1">
                <a:solidFill>
                  <a:srgbClr val="87B5BA"/>
                </a:solidFill>
              </a:rPr>
              <a:t>framkvæma</a:t>
            </a:r>
            <a:r>
              <a:rPr lang="en-GB" sz="2200" b="1" dirty="0">
                <a:solidFill>
                  <a:srgbClr val="87B5BA"/>
                </a:solidFill>
              </a:rPr>
              <a:t> </a:t>
            </a:r>
            <a:r>
              <a:rPr lang="en-GB" sz="2200" b="1" dirty="0" err="1">
                <a:solidFill>
                  <a:srgbClr val="87B5BA"/>
                </a:solidFill>
              </a:rPr>
              <a:t>þær</a:t>
            </a:r>
            <a:r>
              <a:rPr lang="en-GB" sz="2200" b="1" dirty="0">
                <a:solidFill>
                  <a:srgbClr val="87B5BA"/>
                </a:solidFill>
              </a:rPr>
              <a:t> </a:t>
            </a:r>
            <a:r>
              <a:rPr lang="en-GB" sz="2200" b="1" dirty="0" err="1">
                <a:solidFill>
                  <a:srgbClr val="87B5BA"/>
                </a:solidFill>
              </a:rPr>
              <a:t>og</a:t>
            </a:r>
            <a:r>
              <a:rPr lang="en-GB" sz="2200" b="1" dirty="0">
                <a:solidFill>
                  <a:srgbClr val="87B5BA"/>
                </a:solidFill>
              </a:rPr>
              <a:t> meta </a:t>
            </a:r>
            <a:r>
              <a:rPr lang="en-GB" sz="2200" b="1" dirty="0" err="1">
                <a:solidFill>
                  <a:srgbClr val="87B5BA"/>
                </a:solidFill>
              </a:rPr>
              <a:t>árangurinn</a:t>
            </a:r>
            <a:endParaRPr lang="en-GB" sz="2200" b="1" dirty="0">
              <a:solidFill>
                <a:srgbClr val="87B5BA"/>
              </a:solidFill>
            </a:endParaRPr>
          </a:p>
        </p:txBody>
      </p:sp>
      <p:sp>
        <p:nvSpPr>
          <p:cNvPr id="18" name="TextBox 17">
            <a:extLst>
              <a:ext uri="{FF2B5EF4-FFF2-40B4-BE49-F238E27FC236}">
                <a16:creationId xmlns:a16="http://schemas.microsoft.com/office/drawing/2014/main" id="{286B8F77-2C0C-9B80-9369-FDC918B03E91}"/>
              </a:ext>
            </a:extLst>
          </p:cNvPr>
          <p:cNvSpPr txBox="1"/>
          <p:nvPr/>
        </p:nvSpPr>
        <p:spPr>
          <a:xfrm>
            <a:off x="8649483" y="5529633"/>
            <a:ext cx="2854037" cy="430887"/>
          </a:xfrm>
          <a:prstGeom prst="rect">
            <a:avLst/>
          </a:prstGeom>
          <a:noFill/>
        </p:spPr>
        <p:txBody>
          <a:bodyPr wrap="square" rtlCol="0">
            <a:spAutoFit/>
          </a:bodyPr>
          <a:lstStyle/>
          <a:p>
            <a:pPr algn="ctr"/>
            <a:r>
              <a:rPr lang="en-GB" sz="2200" b="1" dirty="0" err="1">
                <a:solidFill>
                  <a:srgbClr val="87B5BA"/>
                </a:solidFill>
              </a:rPr>
              <a:t>Fjölbreyttar</a:t>
            </a:r>
            <a:r>
              <a:rPr lang="en-GB" sz="2200" b="1" dirty="0">
                <a:solidFill>
                  <a:srgbClr val="87B5BA"/>
                </a:solidFill>
              </a:rPr>
              <a:t> </a:t>
            </a:r>
            <a:r>
              <a:rPr lang="en-GB" sz="2200" b="1" dirty="0" err="1">
                <a:solidFill>
                  <a:srgbClr val="87B5BA"/>
                </a:solidFill>
              </a:rPr>
              <a:t>bjargir</a:t>
            </a:r>
            <a:endParaRPr lang="en-GB" sz="2200" b="1" dirty="0">
              <a:solidFill>
                <a:srgbClr val="87B5BA"/>
              </a:solidFill>
            </a:endParaRPr>
          </a:p>
        </p:txBody>
      </p:sp>
      <p:sp>
        <p:nvSpPr>
          <p:cNvPr id="19" name="TextBox 18">
            <a:extLst>
              <a:ext uri="{FF2B5EF4-FFF2-40B4-BE49-F238E27FC236}">
                <a16:creationId xmlns:a16="http://schemas.microsoft.com/office/drawing/2014/main" id="{8595AA07-A7EC-DC85-79E0-B3CE53FD0FF8}"/>
              </a:ext>
            </a:extLst>
          </p:cNvPr>
          <p:cNvSpPr txBox="1"/>
          <p:nvPr/>
        </p:nvSpPr>
        <p:spPr>
          <a:xfrm>
            <a:off x="3839689" y="840937"/>
            <a:ext cx="5296395" cy="430887"/>
          </a:xfrm>
          <a:prstGeom prst="rect">
            <a:avLst/>
          </a:prstGeom>
          <a:noFill/>
        </p:spPr>
        <p:txBody>
          <a:bodyPr wrap="square" rtlCol="0">
            <a:spAutoFit/>
          </a:bodyPr>
          <a:lstStyle/>
          <a:p>
            <a:pPr algn="ctr"/>
            <a:r>
              <a:rPr lang="en-GB" sz="2200" b="1" dirty="0" err="1"/>
              <a:t>Hvað</a:t>
            </a:r>
            <a:r>
              <a:rPr lang="en-GB" sz="2200" b="1" dirty="0"/>
              <a:t> er </a:t>
            </a:r>
            <a:r>
              <a:rPr lang="en-GB" sz="2200" b="1" dirty="0" err="1"/>
              <a:t>verkefni</a:t>
            </a:r>
            <a:r>
              <a:rPr lang="en-GB" sz="2200" b="1" dirty="0"/>
              <a:t>?</a:t>
            </a:r>
          </a:p>
        </p:txBody>
      </p:sp>
      <p:sp>
        <p:nvSpPr>
          <p:cNvPr id="2" name="TextBox 1">
            <a:extLst>
              <a:ext uri="{FF2B5EF4-FFF2-40B4-BE49-F238E27FC236}">
                <a16:creationId xmlns:a16="http://schemas.microsoft.com/office/drawing/2014/main" id="{9C33C603-D705-DBB7-036E-FC6E378620C3}"/>
              </a:ext>
            </a:extLst>
          </p:cNvPr>
          <p:cNvSpPr txBox="1"/>
          <p:nvPr/>
        </p:nvSpPr>
        <p:spPr>
          <a:xfrm>
            <a:off x="1039088" y="175198"/>
            <a:ext cx="6804561" cy="461665"/>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1. </a:t>
            </a:r>
            <a:r>
              <a:rPr lang="en-US" altLang="ko-KR" sz="2400" b="1" dirty="0" err="1">
                <a:solidFill>
                  <a:schemeClr val="tx1">
                    <a:lumMod val="75000"/>
                    <a:lumOff val="25000"/>
                  </a:schemeClr>
                </a:solidFill>
                <a:cs typeface="Arial" pitchFamily="34" charset="0"/>
              </a:rPr>
              <a:t>Verkefni</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og</a:t>
            </a:r>
            <a:r>
              <a:rPr lang="en-US" altLang="ko-KR" sz="2400" b="1" dirty="0">
                <a:solidFill>
                  <a:schemeClr val="tx1">
                    <a:lumMod val="75000"/>
                    <a:lumOff val="25000"/>
                  </a:schemeClr>
                </a:solidFill>
                <a:cs typeface="Arial" pitchFamily="34" charset="0"/>
              </a:rPr>
              <a:t> </a:t>
            </a:r>
            <a:r>
              <a:rPr lang="en-US" altLang="ko-KR" sz="2400" b="1" dirty="0" err="1">
                <a:solidFill>
                  <a:schemeClr val="tx1">
                    <a:lumMod val="75000"/>
                    <a:lumOff val="25000"/>
                  </a:schemeClr>
                </a:solidFill>
                <a:cs typeface="Arial" pitchFamily="34" charset="0"/>
              </a:rPr>
              <a:t>verkefnisstjórnun</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64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D6F9B-8FC1-D38D-5EAB-4223F2C887D2}"/>
              </a:ext>
            </a:extLst>
          </p:cNvPr>
          <p:cNvSpPr txBox="1"/>
          <p:nvPr/>
        </p:nvSpPr>
        <p:spPr>
          <a:xfrm>
            <a:off x="762000" y="512618"/>
            <a:ext cx="9365673" cy="430887"/>
          </a:xfrm>
          <a:prstGeom prst="rect">
            <a:avLst/>
          </a:prstGeom>
          <a:noFill/>
        </p:spPr>
        <p:txBody>
          <a:bodyPr wrap="square" rtlCol="0">
            <a:spAutoFit/>
          </a:bodyPr>
          <a:lstStyle/>
          <a:p>
            <a:r>
              <a:rPr lang="en-GB" sz="2200" b="1" dirty="0"/>
              <a:t>5: d) </a:t>
            </a:r>
            <a:r>
              <a:rPr lang="en-GB" sz="2200" b="1" dirty="0" err="1"/>
              <a:t>Eftirfylgni</a:t>
            </a:r>
            <a:endParaRPr lang="en-GB" sz="2200" b="1" dirty="0"/>
          </a:p>
        </p:txBody>
      </p:sp>
      <p:graphicFrame>
        <p:nvGraphicFramePr>
          <p:cNvPr id="5" name="Objeto 33">
            <a:extLst>
              <a:ext uri="{FF2B5EF4-FFF2-40B4-BE49-F238E27FC236}">
                <a16:creationId xmlns:a16="http://schemas.microsoft.com/office/drawing/2014/main" id="{37A9D41D-E465-089E-482B-C85139536205}"/>
              </a:ext>
            </a:extLst>
          </p:cNvPr>
          <p:cNvGraphicFramePr>
            <a:graphicFrameLocks noChangeAspect="1"/>
          </p:cNvGraphicFramePr>
          <p:nvPr>
            <p:extLst>
              <p:ext uri="{D42A27DB-BD31-4B8C-83A1-F6EECF244321}">
                <p14:modId xmlns:p14="http://schemas.microsoft.com/office/powerpoint/2010/main" val="3104440111"/>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5" name="Objeto 33">
                        <a:extLst>
                          <a:ext uri="{FF2B5EF4-FFF2-40B4-BE49-F238E27FC236}">
                            <a16:creationId xmlns:a16="http://schemas.microsoft.com/office/drawing/2014/main" id="{37A9D41D-E465-089E-482B-C85139536205}"/>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1E8AAAA-6F8D-694B-5327-596A3E6E5436}"/>
              </a:ext>
            </a:extLst>
          </p:cNvPr>
          <p:cNvSpPr txBox="1"/>
          <p:nvPr/>
        </p:nvSpPr>
        <p:spPr>
          <a:xfrm>
            <a:off x="878774" y="1335789"/>
            <a:ext cx="10711543" cy="2308324"/>
          </a:xfrm>
          <a:prstGeom prst="rect">
            <a:avLst/>
          </a:prstGeom>
          <a:noFill/>
        </p:spPr>
        <p:txBody>
          <a:bodyPr wrap="square">
            <a:spAutoFit/>
          </a:bodyPr>
          <a:lstStyle/>
          <a:p>
            <a:pPr algn="l"/>
            <a:r>
              <a:rPr lang="en-GB" b="0" i="0" u="none" strike="noStrike" dirty="0" err="1">
                <a:solidFill>
                  <a:srgbClr val="000000"/>
                </a:solidFill>
                <a:effectLst/>
              </a:rPr>
              <a:t>Eftirfylgni</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tryggja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frammistaða</a:t>
            </a:r>
            <a:r>
              <a:rPr lang="en-GB" b="0" i="0" u="none" strike="noStrike" dirty="0">
                <a:solidFill>
                  <a:srgbClr val="000000"/>
                </a:solidFill>
                <a:effectLst/>
              </a:rPr>
              <a:t> </a:t>
            </a:r>
            <a:r>
              <a:rPr lang="en-GB" b="0" i="0" u="none" strike="noStrike" dirty="0" err="1">
                <a:solidFill>
                  <a:srgbClr val="000000"/>
                </a:solidFill>
                <a:effectLst/>
              </a:rPr>
              <a:t>víki</a:t>
            </a:r>
            <a:r>
              <a:rPr lang="en-GB" b="0" i="0" u="none" strike="noStrike" dirty="0">
                <a:solidFill>
                  <a:srgbClr val="000000"/>
                </a:solidFill>
                <a:effectLst/>
              </a:rPr>
              <a:t> ekki </a:t>
            </a:r>
            <a:r>
              <a:rPr lang="en-GB" b="0" i="0" u="none" strike="noStrike" dirty="0" err="1">
                <a:solidFill>
                  <a:srgbClr val="000000"/>
                </a:solidFill>
                <a:effectLst/>
              </a:rPr>
              <a:t>frá</a:t>
            </a:r>
            <a:r>
              <a:rPr lang="en-GB" b="0" i="0" u="none" strike="noStrike" dirty="0">
                <a:solidFill>
                  <a:srgbClr val="000000"/>
                </a:solidFill>
                <a:effectLst/>
              </a:rPr>
              <a:t> </a:t>
            </a:r>
            <a:r>
              <a:rPr lang="en-GB" b="0" i="0" u="none" strike="noStrike" dirty="0" err="1">
                <a:solidFill>
                  <a:srgbClr val="000000"/>
                </a:solidFill>
                <a:effectLst/>
              </a:rPr>
              <a:t>stöðlum</a:t>
            </a:r>
            <a:r>
              <a:rPr lang="en-GB" b="0" i="0" u="none" strike="noStrike" dirty="0">
                <a:solidFill>
                  <a:srgbClr val="000000"/>
                </a:solidFill>
                <a:effectLst/>
              </a:rPr>
              <a:t>. </a:t>
            </a:r>
            <a:r>
              <a:rPr lang="en-GB" b="0" i="0" u="none" strike="noStrike" dirty="0" err="1">
                <a:solidFill>
                  <a:srgbClr val="000000"/>
                </a:solidFill>
                <a:effectLst/>
              </a:rPr>
              <a:t>Eftirfylgni</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a:t>
            </a:r>
          </a:p>
          <a:p>
            <a:pPr algn="l"/>
            <a:r>
              <a:rPr lang="en-GB" b="0" i="0" u="none" strike="noStrike" dirty="0">
                <a:solidFill>
                  <a:srgbClr val="000000"/>
                </a:solidFill>
                <a:effectLst/>
              </a:rPr>
              <a:t> </a:t>
            </a:r>
          </a:p>
          <a:p>
            <a:pPr marL="800100" lvl="1" indent="-342900">
              <a:buFont typeface="+mj-lt"/>
              <a:buAutoNum type="alphaLcParenR"/>
            </a:pPr>
            <a:r>
              <a:rPr lang="en-GB" dirty="0" err="1">
                <a:solidFill>
                  <a:srgbClr val="000000"/>
                </a:solidFill>
              </a:rPr>
              <a:t>e</a:t>
            </a:r>
            <a:r>
              <a:rPr lang="en-GB" b="0" i="0" u="none" strike="noStrike" dirty="0" err="1">
                <a:solidFill>
                  <a:srgbClr val="000000"/>
                </a:solidFill>
                <a:effectLst/>
              </a:rPr>
              <a:t>ftirlit</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áframhaldandi</a:t>
            </a:r>
            <a:r>
              <a:rPr lang="en-GB" b="0" i="0" u="none" strike="noStrike" dirty="0">
                <a:solidFill>
                  <a:srgbClr val="000000"/>
                </a:solidFill>
                <a:effectLst/>
              </a:rPr>
              <a:t> </a:t>
            </a:r>
            <a:r>
              <a:rPr lang="en-GB" b="0" i="0" u="none" strike="noStrike" dirty="0" err="1">
                <a:solidFill>
                  <a:srgbClr val="000000"/>
                </a:solidFill>
                <a:effectLst/>
              </a:rPr>
              <a:t>starfsemi</a:t>
            </a:r>
            <a:r>
              <a:rPr lang="en-GB" b="0" i="0" u="none" strike="noStrike" dirty="0">
                <a:solidFill>
                  <a:srgbClr val="000000"/>
                </a:solidFill>
                <a:effectLst/>
              </a:rPr>
              <a:t> </a:t>
            </a:r>
          </a:p>
          <a:p>
            <a:pPr marL="800100" lvl="1" indent="-342900">
              <a:buFont typeface="+mj-lt"/>
              <a:buAutoNum type="alphaLcParenR"/>
            </a:pP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koma</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stöðlum</a:t>
            </a:r>
            <a:r>
              <a:rPr lang="en-GB" b="0" i="0" u="none" strike="noStrike" dirty="0">
                <a:solidFill>
                  <a:srgbClr val="000000"/>
                </a:solidFill>
                <a:effectLst/>
              </a:rPr>
              <a:t> um </a:t>
            </a:r>
            <a:r>
              <a:rPr lang="en-GB" b="0" i="0" u="none" strike="noStrike" dirty="0" err="1">
                <a:solidFill>
                  <a:srgbClr val="000000"/>
                </a:solidFill>
                <a:effectLst/>
              </a:rPr>
              <a:t>afköst</a:t>
            </a:r>
            <a:r>
              <a:rPr lang="en-GB" b="0" i="0" u="none" strike="noStrike" dirty="0">
                <a:solidFill>
                  <a:srgbClr val="000000"/>
                </a:solidFill>
                <a:effectLst/>
              </a:rPr>
              <a:t>/</a:t>
            </a:r>
            <a:r>
              <a:rPr lang="en-GB" b="0" i="0" u="none" strike="noStrike" dirty="0" err="1">
                <a:solidFill>
                  <a:srgbClr val="000000"/>
                </a:solidFill>
                <a:effectLst/>
              </a:rPr>
              <a:t>afrakstur</a:t>
            </a:r>
            <a:r>
              <a:rPr lang="en-GB" b="0" i="0" u="none" strike="noStrike" dirty="0">
                <a:solidFill>
                  <a:srgbClr val="000000"/>
                </a:solidFill>
                <a:effectLst/>
              </a:rPr>
              <a:t>, </a:t>
            </a:r>
          </a:p>
          <a:p>
            <a:pPr marL="800100" lvl="1" indent="-342900">
              <a:buFont typeface="+mj-lt"/>
              <a:buAutoNum type="alphaLcParenR"/>
            </a:pP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bera</a:t>
            </a:r>
            <a:r>
              <a:rPr lang="en-GB" b="0" i="0" u="none" strike="noStrike" dirty="0">
                <a:solidFill>
                  <a:srgbClr val="000000"/>
                </a:solidFill>
                <a:effectLst/>
              </a:rPr>
              <a:t> saman </a:t>
            </a:r>
            <a:r>
              <a:rPr lang="en-GB" b="0" i="0" u="none" strike="noStrike" dirty="0" err="1">
                <a:solidFill>
                  <a:srgbClr val="000000"/>
                </a:solidFill>
                <a:effectLst/>
              </a:rPr>
              <a:t>raunverulegan</a:t>
            </a:r>
            <a:r>
              <a:rPr lang="en-GB" b="0" i="0" u="none" strike="noStrike" dirty="0">
                <a:solidFill>
                  <a:srgbClr val="000000"/>
                </a:solidFill>
                <a:effectLst/>
              </a:rPr>
              <a:t> </a:t>
            </a:r>
            <a:r>
              <a:rPr lang="en-GB" b="0" i="0" u="none" strike="noStrike" dirty="0" err="1">
                <a:solidFill>
                  <a:srgbClr val="000000"/>
                </a:solidFill>
                <a:effectLst/>
              </a:rPr>
              <a:t>árangur</a:t>
            </a:r>
            <a:r>
              <a:rPr lang="en-GB" b="0" i="0" u="none" strike="noStrike" dirty="0">
                <a:solidFill>
                  <a:srgbClr val="000000"/>
                </a:solidFill>
                <a:effectLst/>
              </a:rPr>
              <a:t> </a:t>
            </a:r>
            <a:r>
              <a:rPr lang="en-GB" b="0" i="0" u="none" strike="noStrike" dirty="0" err="1">
                <a:solidFill>
                  <a:srgbClr val="000000"/>
                </a:solidFill>
                <a:effectLst/>
              </a:rPr>
              <a:t>miðað</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staðla</a:t>
            </a:r>
            <a:r>
              <a:rPr lang="en-GB" b="0" i="0" u="none" strike="noStrike" dirty="0">
                <a:solidFill>
                  <a:srgbClr val="000000"/>
                </a:solidFill>
                <a:effectLst/>
              </a:rPr>
              <a:t>, </a:t>
            </a:r>
          </a:p>
          <a:p>
            <a:pPr marL="800100" lvl="1" indent="-342900">
              <a:buFont typeface="+mj-lt"/>
              <a:buAutoNum type="alphaLcParenR"/>
            </a:pPr>
            <a:r>
              <a:rPr lang="en-GB" b="0" i="0" u="none" strike="noStrike" dirty="0" err="1">
                <a:solidFill>
                  <a:srgbClr val="000000"/>
                </a:solidFill>
                <a:effectLst/>
              </a:rPr>
              <a:t>greina</a:t>
            </a:r>
            <a:r>
              <a:rPr lang="en-GB" b="0" i="0" u="none" strike="noStrike" dirty="0">
                <a:solidFill>
                  <a:srgbClr val="000000"/>
                </a:solidFill>
                <a:effectLst/>
              </a:rPr>
              <a:t> </a:t>
            </a:r>
            <a:r>
              <a:rPr lang="en-GB" b="0" i="0" u="none" strike="noStrike" dirty="0" err="1">
                <a:solidFill>
                  <a:srgbClr val="000000"/>
                </a:solidFill>
                <a:effectLst/>
              </a:rPr>
              <a:t>atriði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þarfnast</a:t>
            </a:r>
            <a:r>
              <a:rPr lang="en-GB" b="0" i="0" u="none" strike="noStrike" dirty="0">
                <a:solidFill>
                  <a:srgbClr val="000000"/>
                </a:solidFill>
                <a:effectLst/>
              </a:rPr>
              <a:t> </a:t>
            </a:r>
            <a:r>
              <a:rPr lang="en-GB" b="0" i="0" u="none" strike="noStrike" dirty="0" err="1">
                <a:solidFill>
                  <a:srgbClr val="000000"/>
                </a:solidFill>
                <a:effectLst/>
              </a:rPr>
              <a:t>úrbóta</a:t>
            </a:r>
            <a:r>
              <a:rPr lang="en-GB" b="0" i="0" u="none" strike="noStrike" dirty="0">
                <a:solidFill>
                  <a:srgbClr val="000000"/>
                </a:solidFill>
                <a:effectLst/>
              </a:rPr>
              <a:t> (geta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ferli</a:t>
            </a:r>
            <a:r>
              <a:rPr lang="en-GB" b="0" i="0" u="none" strike="noStrike" dirty="0">
                <a:solidFill>
                  <a:srgbClr val="000000"/>
                </a:solidFill>
                <a:effectLst/>
              </a:rPr>
              <a:t>, </a:t>
            </a:r>
            <a:r>
              <a:rPr lang="en-GB" b="0" i="0" u="none" strike="noStrike" dirty="0" err="1">
                <a:solidFill>
                  <a:srgbClr val="000000"/>
                </a:solidFill>
                <a:effectLst/>
              </a:rPr>
              <a:t>stefnur</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starfsvenjur</a:t>
            </a:r>
            <a:r>
              <a:rPr lang="en-GB" b="0" i="0" u="none" strike="noStrike" dirty="0">
                <a:solidFill>
                  <a:srgbClr val="000000"/>
                </a:solidFill>
                <a:effectLst/>
              </a:rPr>
              <a:t>), </a:t>
            </a:r>
          </a:p>
          <a:p>
            <a:pPr marL="800100" lvl="1" indent="-342900">
              <a:buFont typeface="+mj-lt"/>
              <a:buAutoNum type="alphaLcParenR"/>
            </a:pPr>
            <a:r>
              <a:rPr lang="en-GB" dirty="0" err="1">
                <a:solidFill>
                  <a:srgbClr val="000000"/>
                </a:solidFill>
              </a:rPr>
              <a:t>a</a:t>
            </a:r>
            <a:r>
              <a:rPr lang="en-GB" b="0" i="0" u="none" strike="noStrike" dirty="0" err="1">
                <a:solidFill>
                  <a:srgbClr val="000000"/>
                </a:solidFill>
                <a:effectLst/>
              </a:rPr>
              <a:t>ð</a:t>
            </a:r>
            <a:r>
              <a:rPr lang="en-GB" b="0" i="0" u="none" strike="noStrike" dirty="0">
                <a:solidFill>
                  <a:srgbClr val="000000"/>
                </a:solidFill>
                <a:effectLst/>
              </a:rPr>
              <a:t> </a:t>
            </a:r>
            <a:r>
              <a:rPr lang="en-GB" b="0" i="0" u="none" strike="noStrike" dirty="0" err="1">
                <a:solidFill>
                  <a:srgbClr val="000000"/>
                </a:solidFill>
                <a:effectLst/>
              </a:rPr>
              <a:t>grípa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aðgerða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úrbóta</a:t>
            </a:r>
            <a:r>
              <a:rPr lang="en-GB" b="0" i="0" u="none" strike="noStrike" dirty="0">
                <a:solidFill>
                  <a:srgbClr val="000000"/>
                </a:solidFill>
                <a:effectLst/>
              </a:rPr>
              <a:t> </a:t>
            </a:r>
            <a:r>
              <a:rPr lang="en-GB" b="0" i="0" u="none" strike="noStrike" dirty="0" err="1">
                <a:solidFill>
                  <a:srgbClr val="000000"/>
                </a:solidFill>
                <a:effectLst/>
              </a:rPr>
              <a:t>þegar</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er </a:t>
            </a:r>
            <a:r>
              <a:rPr lang="en-GB" b="0" i="0" u="none" strike="noStrike" dirty="0" err="1">
                <a:solidFill>
                  <a:srgbClr val="000000"/>
                </a:solidFill>
                <a:effectLst/>
              </a:rPr>
              <a:t>þörf</a:t>
            </a:r>
            <a:r>
              <a:rPr lang="en-GB" b="0" i="0" u="none" strike="noStrike" dirty="0">
                <a:solidFill>
                  <a:srgbClr val="000000"/>
                </a:solidFill>
                <a:effectLst/>
              </a:rPr>
              <a:t>. </a:t>
            </a:r>
          </a:p>
          <a:p>
            <a:pPr marL="0" indent="0" algn="just">
              <a:buNone/>
            </a:pPr>
            <a:endParaRPr lang="en-GB" dirty="0"/>
          </a:p>
        </p:txBody>
      </p:sp>
      <p:sp>
        <p:nvSpPr>
          <p:cNvPr id="8" name="TextBox 7">
            <a:extLst>
              <a:ext uri="{FF2B5EF4-FFF2-40B4-BE49-F238E27FC236}">
                <a16:creationId xmlns:a16="http://schemas.microsoft.com/office/drawing/2014/main" id="{F6CE726A-E2FA-3806-D0CE-111AC64774F6}"/>
              </a:ext>
            </a:extLst>
          </p:cNvPr>
          <p:cNvSpPr txBox="1"/>
          <p:nvPr/>
        </p:nvSpPr>
        <p:spPr>
          <a:xfrm>
            <a:off x="878773" y="4036397"/>
            <a:ext cx="10711544" cy="1754326"/>
          </a:xfrm>
          <a:prstGeom prst="rect">
            <a:avLst/>
          </a:prstGeom>
          <a:noFill/>
        </p:spPr>
        <p:txBody>
          <a:bodyPr wrap="square">
            <a:spAutoFit/>
          </a:bodyPr>
          <a:lstStyle/>
          <a:p>
            <a:pPr algn="l"/>
            <a:r>
              <a:rPr lang="en-GB" b="0" i="0" u="none" strike="noStrike" dirty="0" err="1">
                <a:solidFill>
                  <a:srgbClr val="000000"/>
                </a:solidFill>
                <a:effectLst/>
              </a:rPr>
              <a:t>Tvær</a:t>
            </a:r>
            <a:r>
              <a:rPr lang="en-GB" b="0" i="0" u="none" strike="noStrike" dirty="0">
                <a:solidFill>
                  <a:srgbClr val="000000"/>
                </a:solidFill>
                <a:effectLst/>
              </a:rPr>
              <a:t> </a:t>
            </a:r>
            <a:r>
              <a:rPr lang="en-GB" b="0" i="0" u="none" strike="noStrike" dirty="0" err="1">
                <a:solidFill>
                  <a:srgbClr val="000000"/>
                </a:solidFill>
                <a:effectLst/>
              </a:rPr>
              <a:t>hefðbundnar</a:t>
            </a:r>
            <a:r>
              <a:rPr lang="en-GB" b="0" i="0" u="none" strike="noStrike" dirty="0">
                <a:solidFill>
                  <a:srgbClr val="000000"/>
                </a:solidFill>
                <a:effectLst/>
              </a:rPr>
              <a:t> </a:t>
            </a:r>
            <a:r>
              <a:rPr lang="en-GB" b="0" i="0" u="none" strike="noStrike" dirty="0" err="1">
                <a:solidFill>
                  <a:srgbClr val="000000"/>
                </a:solidFill>
                <a:effectLst/>
              </a:rPr>
              <a:t>aðferðir</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eftirfylgni</a:t>
            </a:r>
            <a:r>
              <a:rPr lang="en-GB" b="0" i="0" u="none" strike="noStrike" dirty="0">
                <a:solidFill>
                  <a:srgbClr val="000000"/>
                </a:solidFill>
                <a:effectLst/>
              </a:rPr>
              <a:t> </a:t>
            </a:r>
            <a:r>
              <a:rPr lang="en-GB" b="0" i="0" u="none" strike="noStrike" dirty="0" err="1">
                <a:solidFill>
                  <a:srgbClr val="000000"/>
                </a:solidFill>
                <a:effectLst/>
              </a:rPr>
              <a:t>eru</a:t>
            </a:r>
            <a:r>
              <a:rPr lang="en-GB" dirty="0">
                <a:solidFill>
                  <a:srgbClr val="000000"/>
                </a:solidFill>
              </a:rPr>
              <a:t>: </a:t>
            </a:r>
          </a:p>
          <a:p>
            <a:pPr marL="285750" indent="-285750" algn="l">
              <a:buFont typeface="Arial" panose="020B0604020202020204" pitchFamily="34" charset="0"/>
              <a:buChar char="•"/>
            </a:pPr>
            <a:r>
              <a:rPr lang="en-GB" b="0" i="0" u="none" strike="noStrike" dirty="0" err="1">
                <a:solidFill>
                  <a:srgbClr val="000000"/>
                </a:solidFill>
                <a:effectLst/>
              </a:rPr>
              <a:t>fjárhagsáætlun</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úttekt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fjárhagsáætlun</a:t>
            </a:r>
            <a:r>
              <a:rPr lang="en-GB" b="0" i="0" u="none" strike="noStrike" dirty="0">
                <a:solidFill>
                  <a:srgbClr val="000000"/>
                </a:solidFill>
                <a:effectLst/>
              </a:rPr>
              <a:t> </a:t>
            </a:r>
            <a:r>
              <a:rPr lang="en-GB" b="0" i="0" u="none" strike="noStrike" dirty="0" err="1">
                <a:solidFill>
                  <a:srgbClr val="000000"/>
                </a:solidFill>
                <a:effectLst/>
              </a:rPr>
              <a:t>fást</a:t>
            </a:r>
            <a:r>
              <a:rPr lang="en-GB" b="0" i="0" u="none" strike="noStrike" dirty="0">
                <a:solidFill>
                  <a:srgbClr val="000000"/>
                </a:solidFill>
                <a:effectLst/>
              </a:rPr>
              <a:t> </a:t>
            </a:r>
            <a:r>
              <a:rPr lang="en-GB" b="0" i="0" u="none" strike="noStrike" dirty="0" err="1">
                <a:solidFill>
                  <a:srgbClr val="000000"/>
                </a:solidFill>
                <a:effectLst/>
              </a:rPr>
              <a:t>upplýsingar</a:t>
            </a:r>
            <a:r>
              <a:rPr lang="en-GB" b="0" i="0" u="none" strike="noStrike" dirty="0">
                <a:solidFill>
                  <a:srgbClr val="000000"/>
                </a:solidFill>
                <a:effectLst/>
              </a:rPr>
              <a:t> um </a:t>
            </a:r>
            <a:r>
              <a:rPr lang="en-GB" b="0" i="0" u="none" strike="noStrike" dirty="0" err="1">
                <a:solidFill>
                  <a:srgbClr val="000000"/>
                </a:solidFill>
                <a:effectLst/>
              </a:rPr>
              <a:t>hvar</a:t>
            </a:r>
            <a:r>
              <a:rPr lang="en-GB" b="0" i="0" u="none" strike="noStrike" dirty="0">
                <a:solidFill>
                  <a:srgbClr val="000000"/>
                </a:solidFill>
                <a:effectLst/>
              </a:rPr>
              <a:t> </a:t>
            </a:r>
            <a:r>
              <a:rPr lang="en-GB" b="0" i="0" u="none" strike="noStrike" dirty="0" err="1">
                <a:solidFill>
                  <a:srgbClr val="000000"/>
                </a:solidFill>
                <a:effectLst/>
              </a:rPr>
              <a:t>fyrirtækið</a:t>
            </a:r>
            <a:r>
              <a:rPr lang="en-GB" b="0" i="0" u="none" strike="noStrike" dirty="0">
                <a:solidFill>
                  <a:srgbClr val="000000"/>
                </a:solidFill>
                <a:effectLst/>
              </a:rPr>
              <a:t> </a:t>
            </a:r>
            <a:r>
              <a:rPr lang="en-GB" b="0" i="0" u="none" strike="noStrike" dirty="0" err="1">
                <a:solidFill>
                  <a:srgbClr val="000000"/>
                </a:solidFill>
                <a:effectLst/>
              </a:rPr>
              <a:t>starfar</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tilliti</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áætlað</a:t>
            </a:r>
            <a:r>
              <a:rPr lang="en-GB" b="0" i="0" u="none" strike="noStrike" dirty="0">
                <a:solidFill>
                  <a:srgbClr val="000000"/>
                </a:solidFill>
                <a:effectLst/>
              </a:rPr>
              <a:t> var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gert</a:t>
            </a:r>
            <a:r>
              <a:rPr lang="en-GB" b="0" i="0" u="none" strike="noStrike" dirty="0">
                <a:solidFill>
                  <a:srgbClr val="000000"/>
                </a:solidFill>
                <a:effectLst/>
              </a:rPr>
              <a:t> </a:t>
            </a:r>
            <a:r>
              <a:rPr lang="en-GB" b="0" i="0" u="none" strike="noStrike" dirty="0" err="1">
                <a:solidFill>
                  <a:srgbClr val="000000"/>
                </a:solidFill>
                <a:effectLst/>
              </a:rPr>
              <a:t>ráð</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fjárhagsáætlun</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árangursúttekt</a:t>
            </a:r>
            <a:r>
              <a:rPr lang="en-GB" b="0" i="0" u="none" strike="noStrike" dirty="0">
                <a:solidFill>
                  <a:srgbClr val="000000"/>
                </a:solidFill>
                <a:effectLst/>
              </a:rPr>
              <a:t> </a:t>
            </a:r>
            <a:r>
              <a:rPr lang="en-GB" b="0" i="0" u="none" strike="noStrike" dirty="0" err="1">
                <a:solidFill>
                  <a:srgbClr val="000000"/>
                </a:solidFill>
                <a:effectLst/>
              </a:rPr>
              <a:t>kann</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reynt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ákvarða</a:t>
            </a:r>
            <a:r>
              <a:rPr lang="en-GB" b="0" i="0" u="none" strike="noStrike" dirty="0">
                <a:solidFill>
                  <a:srgbClr val="000000"/>
                </a:solidFill>
                <a:effectLst/>
              </a:rPr>
              <a:t> </a:t>
            </a:r>
            <a:r>
              <a:rPr lang="en-GB" b="0" i="0" u="none" strike="noStrike" dirty="0" err="1">
                <a:solidFill>
                  <a:srgbClr val="000000"/>
                </a:solidFill>
                <a:effectLst/>
              </a:rPr>
              <a:t>hvort</a:t>
            </a:r>
            <a:r>
              <a:rPr lang="en-GB" b="0" i="0" u="none" strike="noStrike" dirty="0">
                <a:solidFill>
                  <a:srgbClr val="000000"/>
                </a:solidFill>
                <a:effectLst/>
              </a:rPr>
              <a:t> </a:t>
            </a:r>
            <a:r>
              <a:rPr lang="en-GB" b="0" i="0" u="none" strike="noStrike" dirty="0" err="1">
                <a:solidFill>
                  <a:srgbClr val="000000"/>
                </a:solidFill>
                <a:effectLst/>
              </a:rPr>
              <a:t>tölurnar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gefnar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upp</a:t>
            </a:r>
            <a:r>
              <a:rPr lang="en-GB" b="0" i="0" u="none" strike="noStrike" dirty="0">
                <a:solidFill>
                  <a:srgbClr val="000000"/>
                </a:solidFill>
                <a:effectLst/>
              </a:rPr>
              <a:t>, </a:t>
            </a:r>
            <a:r>
              <a:rPr lang="en-GB" b="0" i="0" u="none" strike="noStrike" dirty="0" err="1">
                <a:solidFill>
                  <a:srgbClr val="000000"/>
                </a:solidFill>
                <a:effectLst/>
              </a:rPr>
              <a:t>gefi</a:t>
            </a:r>
            <a:r>
              <a:rPr lang="en-GB" b="0" i="0" u="none" strike="noStrike" dirty="0">
                <a:solidFill>
                  <a:srgbClr val="000000"/>
                </a:solidFill>
                <a:effectLst/>
              </a:rPr>
              <a:t> </a:t>
            </a:r>
            <a:r>
              <a:rPr lang="en-GB" b="0" i="0" u="none" strike="noStrike" dirty="0" err="1">
                <a:solidFill>
                  <a:srgbClr val="000000"/>
                </a:solidFill>
                <a:effectLst/>
              </a:rPr>
              <a:t>rétta</a:t>
            </a:r>
            <a:r>
              <a:rPr lang="en-GB" b="0" i="0" u="none" strike="noStrike" dirty="0">
                <a:solidFill>
                  <a:srgbClr val="000000"/>
                </a:solidFill>
                <a:effectLst/>
              </a:rPr>
              <a:t> </a:t>
            </a:r>
            <a:r>
              <a:rPr lang="en-GB" b="0" i="0" u="none" strike="noStrike" dirty="0" err="1">
                <a:solidFill>
                  <a:srgbClr val="000000"/>
                </a:solidFill>
                <a:effectLst/>
              </a:rPr>
              <a:t>mynd</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raunverulegum</a:t>
            </a:r>
            <a:r>
              <a:rPr lang="en-GB" b="0" i="0" u="none" strike="noStrike" dirty="0">
                <a:solidFill>
                  <a:srgbClr val="000000"/>
                </a:solidFill>
                <a:effectLst/>
              </a:rPr>
              <a:t> </a:t>
            </a:r>
            <a:r>
              <a:rPr lang="en-GB" b="0" i="0" u="none" strike="noStrike" dirty="0" err="1">
                <a:solidFill>
                  <a:srgbClr val="000000"/>
                </a:solidFill>
                <a:effectLst/>
              </a:rPr>
              <a:t>árangri</a:t>
            </a:r>
            <a:r>
              <a:rPr lang="en-GB" b="0" i="0" u="none" strike="noStrike" dirty="0">
                <a:solidFill>
                  <a:srgbClr val="000000"/>
                </a:solidFill>
                <a:effectLst/>
              </a:rPr>
              <a:t>. </a:t>
            </a:r>
          </a:p>
          <a:p>
            <a:pPr marL="285750" indent="-285750" algn="l">
              <a:buFont typeface="Arial" panose="020B0604020202020204" pitchFamily="34" charset="0"/>
              <a:buChar char="•"/>
            </a:pPr>
            <a:r>
              <a:rPr lang="en-GB" b="0" i="0" u="none" strike="noStrike" dirty="0" err="1">
                <a:solidFill>
                  <a:srgbClr val="000000"/>
                </a:solidFill>
                <a:effectLst/>
              </a:rPr>
              <a:t>úttektir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frammistöðu</a:t>
            </a:r>
            <a:r>
              <a:rPr lang="en-GB" b="0" i="0" u="none" strike="noStrike" dirty="0">
                <a:solidFill>
                  <a:srgbClr val="000000"/>
                </a:solidFill>
                <a:effectLst/>
              </a:rPr>
              <a:t>: </a:t>
            </a:r>
            <a:r>
              <a:rPr lang="en-GB" b="0" i="0" u="none" strike="noStrike" dirty="0" err="1">
                <a:solidFill>
                  <a:srgbClr val="000000"/>
                </a:solidFill>
                <a:effectLst/>
              </a:rPr>
              <a:t>úttekt</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athugun</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sannprófun</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skrám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fylgiskjölum</a:t>
            </a:r>
            <a:r>
              <a:rPr lang="en-GB" b="0" i="0" u="none" strike="noStrike" dirty="0">
                <a:solidFill>
                  <a:srgbClr val="000000"/>
                </a:solidFill>
                <a:effectLst/>
              </a:rPr>
              <a:t>. </a:t>
            </a:r>
          </a:p>
          <a:p>
            <a:pPr marL="0" indent="0" algn="just">
              <a:buNone/>
            </a:pPr>
            <a:endParaRPr lang="en-GB" dirty="0"/>
          </a:p>
        </p:txBody>
      </p:sp>
      <p:pic>
        <p:nvPicPr>
          <p:cNvPr id="3" name="Picture 2" descr="A picture containing diagram&#10;&#10;Description automatically generated">
            <a:extLst>
              <a:ext uri="{FF2B5EF4-FFF2-40B4-BE49-F238E27FC236}">
                <a16:creationId xmlns:a16="http://schemas.microsoft.com/office/drawing/2014/main" id="{1C2C6378-B111-62F5-B824-EA58DA4E9BE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064" r="2148" b="30310"/>
          <a:stretch/>
        </p:blipFill>
        <p:spPr>
          <a:xfrm>
            <a:off x="10599237" y="83128"/>
            <a:ext cx="1592763" cy="1198620"/>
          </a:xfrm>
          <a:prstGeom prst="rect">
            <a:avLst/>
          </a:prstGeom>
        </p:spPr>
      </p:pic>
    </p:spTree>
    <p:extLst>
      <p:ext uri="{BB962C8B-B14F-4D97-AF65-F5344CB8AC3E}">
        <p14:creationId xmlns:p14="http://schemas.microsoft.com/office/powerpoint/2010/main" val="257851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733" dirty="0" err="1"/>
              <a:t>Verkefni</a:t>
            </a:r>
            <a:endParaRPr lang="ko-KR" altLang="en-US" sz="3733" dirty="0"/>
          </a:p>
        </p:txBody>
      </p:sp>
      <p:sp>
        <p:nvSpPr>
          <p:cNvPr id="3" name="Text Placeholder 2"/>
          <p:cNvSpPr>
            <a:spLocks noGrp="1"/>
          </p:cNvSpPr>
          <p:nvPr>
            <p:ph type="body" sz="quarter" idx="11"/>
          </p:nvPr>
        </p:nvSpPr>
        <p:spPr/>
        <p:txBody>
          <a:bodyPr/>
          <a:lstStyle/>
          <a:p>
            <a:pPr lvl="0"/>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ljósi</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þú</a:t>
            </a:r>
            <a:r>
              <a:rPr lang="en-GB" b="0" i="0" u="none" strike="noStrike" dirty="0">
                <a:solidFill>
                  <a:srgbClr val="000000"/>
                </a:solidFill>
                <a:effectLst/>
              </a:rPr>
              <a:t> </a:t>
            </a:r>
            <a:r>
              <a:rPr lang="en-GB" b="0" i="0" u="none" strike="noStrike" dirty="0" err="1">
                <a:solidFill>
                  <a:srgbClr val="000000"/>
                </a:solidFill>
                <a:effectLst/>
              </a:rPr>
              <a:t>hefur</a:t>
            </a:r>
            <a:r>
              <a:rPr lang="en-GB" b="0" i="0" u="none" strike="noStrike" dirty="0">
                <a:solidFill>
                  <a:srgbClr val="000000"/>
                </a:solidFill>
                <a:effectLst/>
              </a:rPr>
              <a:t> </a:t>
            </a:r>
            <a:r>
              <a:rPr lang="en-GB" b="0" i="0" u="none" strike="noStrike" dirty="0" err="1">
                <a:solidFill>
                  <a:srgbClr val="000000"/>
                </a:solidFill>
                <a:effectLst/>
              </a:rPr>
              <a:t>lært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þessu</a:t>
            </a:r>
            <a:r>
              <a:rPr lang="en-GB" b="0" i="0" u="none" strike="noStrike" dirty="0">
                <a:solidFill>
                  <a:srgbClr val="000000"/>
                </a:solidFill>
                <a:effectLst/>
              </a:rPr>
              <a:t> </a:t>
            </a:r>
            <a:r>
              <a:rPr lang="en-GB" b="0" i="0" u="none" strike="noStrike" dirty="0" err="1">
                <a:solidFill>
                  <a:srgbClr val="000000"/>
                </a:solidFill>
                <a:effectLst/>
              </a:rPr>
              <a:t>sviði</a:t>
            </a:r>
            <a:r>
              <a:rPr lang="en-GB" b="0" i="0" u="none" strike="noStrike" dirty="0">
                <a:solidFill>
                  <a:srgbClr val="000000"/>
                </a:solidFill>
                <a:effectLst/>
              </a:rPr>
              <a:t>, </a:t>
            </a:r>
            <a:r>
              <a:rPr lang="en-GB" b="0" i="0" u="none" strike="noStrike" dirty="0" err="1">
                <a:solidFill>
                  <a:srgbClr val="000000"/>
                </a:solidFill>
                <a:effectLst/>
              </a:rPr>
              <a:t>geturðu</a:t>
            </a:r>
            <a:r>
              <a:rPr lang="en-GB" b="0" i="0" u="none" strike="noStrike" dirty="0">
                <a:solidFill>
                  <a:srgbClr val="000000"/>
                </a:solidFill>
                <a:effectLst/>
              </a:rPr>
              <a:t> </a:t>
            </a:r>
            <a:r>
              <a:rPr lang="en-GB" b="0" i="0" u="none" strike="noStrike" dirty="0" err="1">
                <a:solidFill>
                  <a:srgbClr val="000000"/>
                </a:solidFill>
                <a:effectLst/>
              </a:rPr>
              <a:t>þá</a:t>
            </a:r>
            <a:r>
              <a:rPr lang="en-GB" b="0" i="0" u="none" strike="noStrike" dirty="0">
                <a:solidFill>
                  <a:srgbClr val="000000"/>
                </a:solidFill>
                <a:effectLst/>
              </a:rPr>
              <a:t> </a:t>
            </a:r>
            <a:r>
              <a:rPr lang="en-GB" b="0" i="0" u="none" strike="noStrike" dirty="0" err="1">
                <a:solidFill>
                  <a:srgbClr val="000000"/>
                </a:solidFill>
                <a:effectLst/>
              </a:rPr>
              <a:t>leyst</a:t>
            </a:r>
            <a:r>
              <a:rPr lang="en-GB" b="0" i="0" u="none" strike="noStrike" dirty="0">
                <a:solidFill>
                  <a:srgbClr val="000000"/>
                </a:solidFill>
                <a:effectLst/>
              </a:rPr>
              <a:t> </a:t>
            </a:r>
            <a:r>
              <a:rPr lang="en-GB" b="0" i="0" u="none" strike="noStrike" dirty="0" err="1">
                <a:solidFill>
                  <a:srgbClr val="000000"/>
                </a:solidFill>
                <a:effectLst/>
              </a:rPr>
              <a:t>verkefnin</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eftirfarandi</a:t>
            </a:r>
            <a:r>
              <a:rPr lang="en-GB" b="0" i="0" u="none" strike="noStrike" dirty="0">
                <a:solidFill>
                  <a:srgbClr val="000000"/>
                </a:solidFill>
                <a:effectLst/>
              </a:rPr>
              <a:t> </a:t>
            </a:r>
            <a:r>
              <a:rPr lang="en-GB" b="0" i="0" u="none" strike="noStrike" dirty="0" err="1">
                <a:solidFill>
                  <a:srgbClr val="000000"/>
                </a:solidFill>
                <a:effectLst/>
              </a:rPr>
              <a:t>glærum</a:t>
            </a:r>
            <a:r>
              <a:rPr lang="en-GB" b="0" i="0" u="none" strike="noStrike" dirty="0">
                <a:solidFill>
                  <a:srgbClr val="000000"/>
                </a:solidFill>
                <a:effectLst/>
              </a:rPr>
              <a:t> </a:t>
            </a:r>
            <a:r>
              <a:rPr lang="en-US" altLang="ko-KR" dirty="0"/>
              <a:t>?</a:t>
            </a:r>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6192011" y="1469298"/>
            <a:ext cx="5760640" cy="584775"/>
          </a:xfrm>
          <a:prstGeom prst="rect">
            <a:avLst/>
          </a:prstGeom>
          <a:noFill/>
        </p:spPr>
        <p:txBody>
          <a:bodyPr wrap="square" rtlCol="0">
            <a:spAutoFit/>
          </a:bodyPr>
          <a:lstStyle/>
          <a:p>
            <a:r>
              <a:rPr lang="en-GB" sz="1600" b="0" i="0" u="none" strike="noStrike" dirty="0" err="1">
                <a:solidFill>
                  <a:srgbClr val="000000"/>
                </a:solidFill>
                <a:effectLst/>
              </a:rPr>
              <a:t>Þú</a:t>
            </a:r>
            <a:r>
              <a:rPr lang="en-GB" sz="1600" b="0" i="0" u="none" strike="noStrike" dirty="0">
                <a:solidFill>
                  <a:srgbClr val="000000"/>
                </a:solidFill>
                <a:effectLst/>
              </a:rPr>
              <a:t> munt </a:t>
            </a:r>
            <a:r>
              <a:rPr lang="en-GB" sz="1600" b="0" i="0" u="none" strike="noStrike" dirty="0" err="1">
                <a:solidFill>
                  <a:srgbClr val="000000"/>
                </a:solidFill>
                <a:effectLst/>
              </a:rPr>
              <a:t>þurfa</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taka </a:t>
            </a:r>
            <a:r>
              <a:rPr lang="en-GB" sz="1600" b="0" i="0" u="none" strike="noStrike" dirty="0" err="1">
                <a:solidFill>
                  <a:srgbClr val="000000"/>
                </a:solidFill>
                <a:effectLst/>
              </a:rPr>
              <a:t>ákvarðanir</a:t>
            </a:r>
            <a:r>
              <a:rPr lang="en-GB" sz="1600" b="0" i="0" u="none" strike="noStrike" dirty="0">
                <a:solidFill>
                  <a:srgbClr val="000000"/>
                </a:solidFill>
                <a:effectLst/>
              </a:rPr>
              <a:t> um </a:t>
            </a:r>
            <a:r>
              <a:rPr lang="en-GB" sz="1600" b="0" i="0" u="none" strike="noStrike" dirty="0" err="1">
                <a:solidFill>
                  <a:srgbClr val="000000"/>
                </a:solidFill>
                <a:effectLst/>
              </a:rPr>
              <a:t>flóknar</a:t>
            </a:r>
            <a:r>
              <a:rPr lang="en-GB" sz="1600" b="0" i="0" u="none" strike="noStrike" dirty="0">
                <a:solidFill>
                  <a:srgbClr val="000000"/>
                </a:solidFill>
                <a:effectLst/>
              </a:rPr>
              <a:t> </a:t>
            </a:r>
            <a:r>
              <a:rPr lang="en-GB" sz="1600" b="0" i="0" u="none" strike="noStrike" dirty="0" err="1">
                <a:solidFill>
                  <a:srgbClr val="000000"/>
                </a:solidFill>
                <a:effectLst/>
              </a:rPr>
              <a:t>aðstæður</a:t>
            </a:r>
            <a:r>
              <a:rPr lang="en-GB" sz="1600" b="0" i="0" u="none" strike="noStrike" dirty="0">
                <a:solidFill>
                  <a:srgbClr val="000000"/>
                </a:solidFill>
                <a:effectLst/>
              </a:rPr>
              <a:t> </a:t>
            </a:r>
            <a:r>
              <a:rPr lang="en-GB" sz="1600" b="0" i="0" u="none" strike="noStrike" dirty="0" err="1">
                <a:solidFill>
                  <a:srgbClr val="000000"/>
                </a:solidFill>
                <a:effectLst/>
              </a:rPr>
              <a:t>þar</a:t>
            </a:r>
            <a:r>
              <a:rPr lang="en-GB" sz="1600" b="0" i="0" u="none" strike="noStrike" dirty="0">
                <a:solidFill>
                  <a:srgbClr val="000000"/>
                </a:solidFill>
                <a:effectLst/>
              </a:rPr>
              <a:t> </a:t>
            </a:r>
            <a:r>
              <a:rPr lang="en-GB" sz="1600" b="0" i="0" u="none" strike="noStrike" dirty="0" err="1">
                <a:solidFill>
                  <a:srgbClr val="000000"/>
                </a:solidFill>
                <a:effectLst/>
              </a:rPr>
              <a:t>sem</a:t>
            </a:r>
            <a:r>
              <a:rPr lang="en-GB" sz="1600" b="0" i="0" u="none" strike="noStrike" dirty="0">
                <a:solidFill>
                  <a:srgbClr val="000000"/>
                </a:solidFill>
                <a:effectLst/>
              </a:rPr>
              <a:t> </a:t>
            </a:r>
            <a:r>
              <a:rPr lang="en-GB" sz="1600" b="0" i="0" u="none" strike="noStrike" dirty="0" err="1">
                <a:solidFill>
                  <a:srgbClr val="000000"/>
                </a:solidFill>
                <a:effectLst/>
              </a:rPr>
              <a:t>þú</a:t>
            </a:r>
            <a:r>
              <a:rPr lang="en-GB" sz="1600" b="0" i="0" u="none" strike="noStrike" dirty="0">
                <a:solidFill>
                  <a:srgbClr val="000000"/>
                </a:solidFill>
                <a:effectLst/>
              </a:rPr>
              <a:t> munt </a:t>
            </a:r>
            <a:r>
              <a:rPr lang="en-GB" sz="1600" b="0" i="0" u="none" strike="noStrike" dirty="0" err="1">
                <a:solidFill>
                  <a:srgbClr val="000000"/>
                </a:solidFill>
                <a:effectLst/>
              </a:rPr>
              <a:t>nýta</a:t>
            </a:r>
            <a:r>
              <a:rPr lang="en-GB" sz="1600" b="0" i="0" u="none" strike="noStrike" dirty="0">
                <a:solidFill>
                  <a:srgbClr val="000000"/>
                </a:solidFill>
                <a:effectLst/>
              </a:rPr>
              <a:t> </a:t>
            </a:r>
            <a:r>
              <a:rPr lang="en-GB" sz="1600" b="0" i="0" u="none" strike="noStrike" dirty="0" err="1">
                <a:solidFill>
                  <a:srgbClr val="000000"/>
                </a:solidFill>
                <a:effectLst/>
              </a:rPr>
              <a:t>þá</a:t>
            </a:r>
            <a:r>
              <a:rPr lang="en-GB" sz="1600" b="0" i="0" u="none" strike="noStrike" dirty="0">
                <a:solidFill>
                  <a:srgbClr val="000000"/>
                </a:solidFill>
                <a:effectLst/>
              </a:rPr>
              <a:t> </a:t>
            </a:r>
            <a:r>
              <a:rPr lang="en-GB" sz="1600" b="0" i="0" u="none" strike="noStrike" dirty="0" err="1">
                <a:solidFill>
                  <a:srgbClr val="000000"/>
                </a:solidFill>
                <a:effectLst/>
              </a:rPr>
              <a:t>þekkingu</a:t>
            </a:r>
            <a:r>
              <a:rPr lang="en-GB" sz="1600" b="0" i="0" u="none" strike="noStrike" dirty="0">
                <a:solidFill>
                  <a:srgbClr val="000000"/>
                </a:solidFill>
                <a:effectLst/>
              </a:rPr>
              <a:t> </a:t>
            </a:r>
            <a:r>
              <a:rPr lang="en-GB" sz="1600" b="0" i="0" u="none" strike="noStrike" dirty="0" err="1">
                <a:solidFill>
                  <a:srgbClr val="000000"/>
                </a:solidFill>
                <a:effectLst/>
              </a:rPr>
              <a:t>sem</a:t>
            </a:r>
            <a:r>
              <a:rPr lang="en-GB" sz="1600" b="0" i="0" u="none" strike="noStrike" dirty="0">
                <a:solidFill>
                  <a:srgbClr val="000000"/>
                </a:solidFill>
                <a:effectLst/>
              </a:rPr>
              <a:t> </a:t>
            </a:r>
            <a:r>
              <a:rPr lang="en-GB" sz="1600" b="0" i="0" u="none" strike="noStrike" dirty="0" err="1">
                <a:solidFill>
                  <a:srgbClr val="000000"/>
                </a:solidFill>
                <a:effectLst/>
              </a:rPr>
              <a:t>þú</a:t>
            </a:r>
            <a:r>
              <a:rPr lang="en-GB" sz="1600" b="0" i="0" u="none" strike="noStrike" dirty="0">
                <a:solidFill>
                  <a:srgbClr val="000000"/>
                </a:solidFill>
                <a:effectLst/>
              </a:rPr>
              <a:t> </a:t>
            </a:r>
            <a:r>
              <a:rPr lang="en-GB" sz="1600" b="0" i="0" u="none" strike="noStrike" dirty="0" err="1">
                <a:solidFill>
                  <a:srgbClr val="000000"/>
                </a:solidFill>
                <a:effectLst/>
              </a:rPr>
              <a:t>hefur</a:t>
            </a:r>
            <a:r>
              <a:rPr lang="en-GB" sz="1600" b="0" i="0" u="none" strike="noStrike" dirty="0">
                <a:solidFill>
                  <a:srgbClr val="000000"/>
                </a:solidFill>
                <a:effectLst/>
              </a:rPr>
              <a:t> </a:t>
            </a:r>
            <a:r>
              <a:rPr lang="en-GB" sz="1600" b="0" i="0" u="none" strike="noStrike" dirty="0" err="1">
                <a:solidFill>
                  <a:srgbClr val="000000"/>
                </a:solidFill>
                <a:effectLst/>
              </a:rPr>
              <a:t>aflað</a:t>
            </a:r>
            <a:r>
              <a:rPr lang="en-GB" sz="1600" b="0" i="0" u="none" strike="noStrike" dirty="0">
                <a:solidFill>
                  <a:srgbClr val="000000"/>
                </a:solidFill>
                <a:effectLst/>
              </a:rPr>
              <a:t> </a:t>
            </a:r>
            <a:r>
              <a:rPr lang="en-GB" sz="1600" b="0" i="0" u="none" strike="noStrike" dirty="0" err="1">
                <a:solidFill>
                  <a:srgbClr val="000000"/>
                </a:solidFill>
                <a:effectLst/>
              </a:rPr>
              <a:t>þér</a:t>
            </a:r>
            <a:r>
              <a:rPr lang="en-GB" sz="1600" b="0" i="0" u="none" strike="noStrike" dirty="0">
                <a:solidFill>
                  <a:srgbClr val="000000"/>
                </a:solidFill>
                <a:effectLst/>
              </a:rPr>
              <a:t>. </a:t>
            </a:r>
            <a:endParaRPr lang="en-US" altLang="ko-KR" sz="1600" dirty="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rtlCol="0">
            <a:spAutoFit/>
          </a:bodyPr>
          <a:lstStyle/>
          <a:p>
            <a:pPr algn="r"/>
            <a:r>
              <a:rPr lang="en-GB" sz="1600" b="0" i="0" u="none" strike="noStrike" dirty="0" err="1">
                <a:solidFill>
                  <a:srgbClr val="000000"/>
                </a:solidFill>
                <a:effectLst/>
              </a:rPr>
              <a:t>Sjáðu</a:t>
            </a:r>
            <a:r>
              <a:rPr lang="en-GB" sz="1600" b="0" i="0" u="none" strike="noStrike" dirty="0">
                <a:solidFill>
                  <a:srgbClr val="000000"/>
                </a:solidFill>
                <a:effectLst/>
              </a:rPr>
              <a:t> </a:t>
            </a:r>
            <a:r>
              <a:rPr lang="en-GB" sz="1600" b="0" i="0" u="none" strike="noStrike" dirty="0" err="1">
                <a:solidFill>
                  <a:srgbClr val="000000"/>
                </a:solidFill>
                <a:effectLst/>
              </a:rPr>
              <a:t>fyrir</a:t>
            </a:r>
            <a:r>
              <a:rPr lang="en-GB" sz="1600" b="0" i="0" u="none" strike="noStrike" dirty="0">
                <a:solidFill>
                  <a:srgbClr val="000000"/>
                </a:solidFill>
                <a:effectLst/>
              </a:rPr>
              <a:t> </a:t>
            </a:r>
            <a:r>
              <a:rPr lang="en-GB" sz="1600" b="0" i="0" u="none" strike="noStrike" dirty="0" err="1">
                <a:solidFill>
                  <a:srgbClr val="000000"/>
                </a:solidFill>
                <a:effectLst/>
              </a:rPr>
              <a:t>þér</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þú</a:t>
            </a:r>
            <a:r>
              <a:rPr lang="en-GB" sz="1600" b="0" i="0" u="none" strike="noStrike" dirty="0">
                <a:solidFill>
                  <a:srgbClr val="000000"/>
                </a:solidFill>
                <a:effectLst/>
              </a:rPr>
              <a:t> </a:t>
            </a:r>
            <a:r>
              <a:rPr lang="en-GB" sz="1600" b="0" i="0" u="none" strike="noStrike" dirty="0" err="1">
                <a:solidFill>
                  <a:srgbClr val="000000"/>
                </a:solidFill>
                <a:effectLst/>
              </a:rPr>
              <a:t>sért</a:t>
            </a:r>
            <a:r>
              <a:rPr lang="en-GB" sz="1600" b="0" i="0" u="none" strike="noStrike" dirty="0">
                <a:solidFill>
                  <a:srgbClr val="000000"/>
                </a:solidFill>
                <a:effectLst/>
              </a:rPr>
              <a:t> </a:t>
            </a:r>
            <a:r>
              <a:rPr lang="en-GB" sz="1600" b="0" i="0" u="none" strike="noStrike" dirty="0" err="1">
                <a:solidFill>
                  <a:srgbClr val="000000"/>
                </a:solidFill>
                <a:effectLst/>
              </a:rPr>
              <a:t>í</a:t>
            </a:r>
            <a:r>
              <a:rPr lang="en-GB" sz="1600" b="0" i="0" u="none" strike="noStrike" dirty="0">
                <a:solidFill>
                  <a:srgbClr val="000000"/>
                </a:solidFill>
                <a:effectLst/>
              </a:rPr>
              <a:t> </a:t>
            </a:r>
            <a:r>
              <a:rPr lang="en-GB" sz="1600" b="0" i="0" u="none" strike="noStrike" dirty="0" err="1">
                <a:solidFill>
                  <a:srgbClr val="000000"/>
                </a:solidFill>
                <a:effectLst/>
              </a:rPr>
              <a:t>raun</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veru</a:t>
            </a:r>
            <a:r>
              <a:rPr lang="en-GB" sz="1600" b="0" i="0" u="none" strike="noStrike" dirty="0">
                <a:solidFill>
                  <a:srgbClr val="000000"/>
                </a:solidFill>
                <a:effectLst/>
              </a:rPr>
              <a:t> </a:t>
            </a:r>
            <a:r>
              <a:rPr lang="en-GB" sz="1600" b="0" i="0" u="none" strike="noStrike" dirty="0" err="1">
                <a:solidFill>
                  <a:srgbClr val="000000"/>
                </a:solidFill>
                <a:effectLst/>
              </a:rPr>
              <a:t>í</a:t>
            </a:r>
            <a:r>
              <a:rPr lang="en-GB" sz="1600" b="0" i="0" u="none" strike="noStrike" dirty="0">
                <a:solidFill>
                  <a:srgbClr val="000000"/>
                </a:solidFill>
                <a:effectLst/>
              </a:rPr>
              <a:t> </a:t>
            </a:r>
            <a:r>
              <a:rPr lang="en-GB" sz="1600" b="0" i="0" u="none" strike="noStrike" dirty="0" err="1">
                <a:solidFill>
                  <a:srgbClr val="000000"/>
                </a:solidFill>
                <a:effectLst/>
              </a:rPr>
              <a:t>þessari</a:t>
            </a:r>
            <a:r>
              <a:rPr lang="en-GB" sz="1600" b="0" i="0" u="none" strike="noStrike" dirty="0">
                <a:solidFill>
                  <a:srgbClr val="000000"/>
                </a:solidFill>
                <a:effectLst/>
              </a:rPr>
              <a:t> </a:t>
            </a:r>
            <a:r>
              <a:rPr lang="en-GB" sz="1600" b="0" i="0" u="none" strike="noStrike" dirty="0" err="1">
                <a:solidFill>
                  <a:srgbClr val="000000"/>
                </a:solidFill>
                <a:effectLst/>
              </a:rPr>
              <a:t>aðstöðu</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beittu</a:t>
            </a:r>
            <a:r>
              <a:rPr lang="en-GB" sz="1600" b="0" i="0" u="none" strike="noStrike" dirty="0">
                <a:solidFill>
                  <a:srgbClr val="000000"/>
                </a:solidFill>
                <a:effectLst/>
              </a:rPr>
              <a:t> </a:t>
            </a:r>
            <a:r>
              <a:rPr lang="en-GB" sz="1600" b="0" i="0" u="none" strike="noStrike" dirty="0" err="1">
                <a:solidFill>
                  <a:srgbClr val="000000"/>
                </a:solidFill>
                <a:effectLst/>
              </a:rPr>
              <a:t>þínu</a:t>
            </a:r>
            <a:r>
              <a:rPr lang="en-GB" sz="1600" b="0" i="0" u="none" strike="noStrike" dirty="0">
                <a:solidFill>
                  <a:srgbClr val="000000"/>
                </a:solidFill>
                <a:effectLst/>
              </a:rPr>
              <a:t> </a:t>
            </a:r>
            <a:r>
              <a:rPr lang="en-GB" sz="1600" dirty="0" err="1">
                <a:solidFill>
                  <a:srgbClr val="000000"/>
                </a:solidFill>
              </a:rPr>
              <a:t>mikilvægasta</a:t>
            </a:r>
            <a:r>
              <a:rPr lang="en-GB" sz="1600" b="0" i="0" u="none" strike="noStrike" dirty="0">
                <a:solidFill>
                  <a:srgbClr val="000000"/>
                </a:solidFill>
                <a:effectLst/>
              </a:rPr>
              <a:t> </a:t>
            </a:r>
            <a:r>
              <a:rPr lang="en-GB" sz="1600" b="0" i="0" u="none" strike="noStrike" dirty="0" err="1">
                <a:solidFill>
                  <a:srgbClr val="000000"/>
                </a:solidFill>
                <a:effectLst/>
              </a:rPr>
              <a:t>verkfæri</a:t>
            </a:r>
            <a:r>
              <a:rPr lang="en-GB" sz="1600" b="0" i="0" u="none" strike="noStrike" dirty="0">
                <a:solidFill>
                  <a:srgbClr val="000000"/>
                </a:solidFill>
                <a:effectLst/>
              </a:rPr>
              <a:t>: </a:t>
            </a:r>
            <a:r>
              <a:rPr lang="en-GB" sz="1600" b="0" i="0" u="none" strike="noStrike" dirty="0" err="1">
                <a:solidFill>
                  <a:srgbClr val="000000"/>
                </a:solidFill>
                <a:effectLst/>
              </a:rPr>
              <a:t>huganum</a:t>
            </a:r>
            <a:r>
              <a:rPr lang="en-GB" sz="1600" b="0" i="0" u="none" strike="noStrike" dirty="0">
                <a:solidFill>
                  <a:srgbClr val="000000"/>
                </a:solidFill>
                <a:effectLst/>
              </a:rPr>
              <a:t>. </a:t>
            </a:r>
            <a:endParaRPr lang="en-US" altLang="ko-KR" sz="1600" dirty="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rtlCol="0">
            <a:spAutoFit/>
          </a:bodyPr>
          <a:lstStyle/>
          <a:p>
            <a:pPr algn="r"/>
            <a:r>
              <a:rPr lang="en-US" altLang="ko-KR" sz="1600" b="1" dirty="0" err="1">
                <a:cs typeface="Arial" pitchFamily="34" charset="0"/>
              </a:rPr>
              <a:t>Þjálfaðu</a:t>
            </a:r>
            <a:r>
              <a:rPr lang="en-US" altLang="ko-KR" sz="1600" b="1" dirty="0">
                <a:cs typeface="Arial" pitchFamily="34" charset="0"/>
              </a:rPr>
              <a:t> </a:t>
            </a:r>
            <a:r>
              <a:rPr lang="en-US" altLang="ko-KR" sz="1600" b="1" dirty="0" err="1">
                <a:cs typeface="Arial" pitchFamily="34" charset="0"/>
              </a:rPr>
              <a:t>hugann</a:t>
            </a:r>
            <a:endParaRPr lang="ko-KR" altLang="en-US" sz="1600" b="1" dirty="0">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rtlCol="0">
            <a:spAutoFit/>
          </a:bodyPr>
          <a:lstStyle/>
          <a:p>
            <a:r>
              <a:rPr lang="en-US" altLang="ko-KR" sz="1600" b="1" dirty="0" err="1">
                <a:cs typeface="Arial" pitchFamily="34" charset="0"/>
              </a:rPr>
              <a:t>Taktu</a:t>
            </a:r>
            <a:r>
              <a:rPr lang="en-US" altLang="ko-KR" sz="1600" b="1" dirty="0">
                <a:cs typeface="Arial" pitchFamily="34" charset="0"/>
              </a:rPr>
              <a:t> </a:t>
            </a:r>
            <a:r>
              <a:rPr lang="en-US" altLang="ko-KR" sz="1600" b="1" dirty="0" err="1">
                <a:cs typeface="Arial" pitchFamily="34" charset="0"/>
              </a:rPr>
              <a:t>ákvarðanir</a:t>
            </a:r>
            <a:endParaRPr lang="ko-KR" altLang="en-US" sz="1600" b="1" dirty="0">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Verkefni</a:t>
            </a:r>
            <a:r>
              <a:rPr lang="es-ES" sz="3733" dirty="0"/>
              <a:t> 1: Tag Team Game Time</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err="1">
                <a:solidFill>
                  <a:schemeClr val="tx1">
                    <a:lumMod val="75000"/>
                    <a:lumOff val="25000"/>
                  </a:schemeClr>
                </a:solidFill>
              </a:rPr>
              <a:t>Æfing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teymisuppbyggingu</a:t>
            </a:r>
            <a:r>
              <a:rPr lang="en-GB" altLang="ko-KR" sz="1867" dirty="0">
                <a:solidFill>
                  <a:schemeClr val="tx1">
                    <a:lumMod val="75000"/>
                    <a:lumOff val="25000"/>
                  </a:schemeClr>
                </a:solidFill>
              </a:rPr>
              <a:t> </a:t>
            </a:r>
            <a:endParaRPr lang="ko-KR" altLang="en-US" sz="1867"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14690" y="2150379"/>
            <a:ext cx="4800533" cy="356165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err="1">
                <a:solidFill>
                  <a:schemeClr val="tx1">
                    <a:lumMod val="75000"/>
                    <a:lumOff val="25000"/>
                  </a:schemeClr>
                </a:solidFill>
              </a:rPr>
              <a:t>Þessi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æfing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krefst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aðeins</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nokkurra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einfaldra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verkfæra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sem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eru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stór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blöð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skrifpappír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pennar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merkipennar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þessari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æfingu</a:t>
            </a:r>
            <a:r>
              <a:rPr lang="en-GB" altLang="ko-KR" sz="1867" dirty="0">
                <a:solidFill>
                  <a:schemeClr val="tx1">
                    <a:lumMod val="75000"/>
                    <a:lumOff val="25000"/>
                  </a:schemeClr>
                </a:solidFill>
              </a:rPr>
              <a:t> er </a:t>
            </a:r>
            <a:r>
              <a:rPr lang="en-GB" altLang="ko-KR" sz="1867" dirty="0" err="1">
                <a:solidFill>
                  <a:schemeClr val="tx1">
                    <a:lumMod val="75000"/>
                    <a:lumOff val="25000"/>
                  </a:schemeClr>
                </a:solidFill>
              </a:rPr>
              <a:t>þátttakendum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skipt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í</a:t>
            </a:r>
            <a:r>
              <a:rPr lang="en-GB" altLang="ko-KR" sz="1867" dirty="0">
                <a:solidFill>
                  <a:schemeClr val="tx1">
                    <a:lumMod val="75000"/>
                    <a:lumOff val="25000"/>
                  </a:schemeClr>
                </a:solidFill>
              </a:rPr>
              <a:t> 4-8 manna </a:t>
            </a:r>
            <a:r>
              <a:rPr lang="en-GB" altLang="ko-KR" sz="1867" dirty="0" err="1">
                <a:solidFill>
                  <a:schemeClr val="tx1">
                    <a:lumMod val="75000"/>
                    <a:lumOff val="25000"/>
                  </a:schemeClr>
                </a:solidFill>
              </a:rPr>
              <a:t>hópa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leiðbeint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deila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með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sínum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einstaklingsbundnum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styrkleikum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jákvæðum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eiginleikum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sem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telja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myndi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nýtast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velgengni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þurfa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skrifa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niður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þessa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styrkleika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eiginleika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blað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loknum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hópumræðum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fær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hvert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lið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stórt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blað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blöð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tússpenna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penna.</a:t>
            </a:r>
            <a:r>
              <a:rPr lang="en-GB" altLang="ko-KR" sz="1867" dirty="0">
                <a:solidFill>
                  <a:schemeClr val="tx1">
                    <a:lumMod val="75000"/>
                    <a:lumOff val="25000"/>
                  </a:schemeClr>
                </a:solidFill>
              </a:rPr>
              <a:t> </a:t>
            </a:r>
            <a:endParaRPr lang="ko-KR" altLang="en-US" sz="1867"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53403"/>
            <a:ext cx="4338457" cy="377065"/>
          </a:xfrm>
        </p:spPr>
        <p:txBody>
          <a:bodyPr>
            <a:normAutofit fontScale="92500" lnSpcReduction="10000"/>
          </a:bodyPr>
          <a:lstStyle/>
          <a:p>
            <a:pPr algn="l"/>
            <a:r>
              <a:rPr lang="en-US" altLang="ko-KR" sz="2400" b="1" dirty="0" err="1"/>
              <a:t>Inngangur</a:t>
            </a:r>
            <a:r>
              <a:rPr lang="en-US" altLang="ko-KR" sz="2400" b="1" dirty="0"/>
              <a:t>: Um </a:t>
            </a:r>
            <a:r>
              <a:rPr lang="en-US" altLang="ko-KR" sz="2400" b="1" dirty="0" err="1"/>
              <a:t>hvað</a:t>
            </a:r>
            <a:r>
              <a:rPr lang="en-US" altLang="ko-KR" sz="2400" b="1" dirty="0"/>
              <a:t> </a:t>
            </a:r>
            <a:r>
              <a:rPr lang="en-US" altLang="ko-KR" sz="2400" b="1" dirty="0" err="1"/>
              <a:t>snýst</a:t>
            </a:r>
            <a:r>
              <a:rPr lang="en-US" altLang="ko-KR" sz="2400" b="1" dirty="0"/>
              <a:t> </a:t>
            </a:r>
            <a:r>
              <a:rPr lang="en-US" altLang="ko-KR" sz="2400" b="1" dirty="0" err="1"/>
              <a:t>þetta</a:t>
            </a:r>
            <a:r>
              <a:rPr lang="en-US" altLang="ko-KR" sz="2400" b="1" dirty="0"/>
              <a:t>? </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err="1"/>
              <a:t>Verkefni</a:t>
            </a:r>
            <a:r>
              <a:rPr lang="en-US" altLang="ko-KR" sz="2400" b="1" dirty="0"/>
              <a:t>: </a:t>
            </a:r>
            <a:r>
              <a:rPr lang="en-US" altLang="ko-KR" sz="2400" b="1" dirty="0" err="1"/>
              <a:t>Hvað</a:t>
            </a:r>
            <a:r>
              <a:rPr lang="en-US" altLang="ko-KR" sz="2400" b="1" dirty="0"/>
              <a:t> </a:t>
            </a:r>
            <a:r>
              <a:rPr lang="en-US" altLang="ko-KR" sz="2400" b="1" dirty="0" err="1"/>
              <a:t>á</a:t>
            </a:r>
            <a:r>
              <a:rPr lang="en-US" altLang="ko-KR" sz="2400" b="1" dirty="0"/>
              <a:t> </a:t>
            </a:r>
            <a:r>
              <a:rPr lang="en-US" altLang="ko-KR" sz="2400" b="1" dirty="0" err="1"/>
              <a:t>að</a:t>
            </a:r>
            <a:r>
              <a:rPr lang="en-US" altLang="ko-KR" sz="2400" b="1" dirty="0"/>
              <a:t> </a:t>
            </a:r>
            <a:r>
              <a:rPr lang="en-US" altLang="ko-KR" sz="2400" b="1" dirty="0" err="1"/>
              <a:t>gera</a:t>
            </a:r>
            <a:r>
              <a:rPr lang="en-US" altLang="ko-KR" sz="2400" b="1" dirty="0"/>
              <a:t>? </a:t>
            </a:r>
          </a:p>
        </p:txBody>
      </p:sp>
    </p:spTree>
    <p:extLst>
      <p:ext uri="{BB962C8B-B14F-4D97-AF65-F5344CB8AC3E}">
        <p14:creationId xmlns:p14="http://schemas.microsoft.com/office/powerpoint/2010/main" val="118456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Verkefni</a:t>
            </a:r>
            <a:r>
              <a:rPr lang="es-ES" sz="3733" dirty="0"/>
              <a:t> 1: Tag Team Game Time</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976195" y="2007204"/>
            <a:ext cx="10115358" cy="41265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b="0" i="0" u="none" strike="noStrike" dirty="0" err="1">
                <a:solidFill>
                  <a:srgbClr val="000000"/>
                </a:solidFill>
                <a:effectLst/>
              </a:rPr>
              <a:t>Þá</a:t>
            </a:r>
            <a:r>
              <a:rPr lang="en-GB" sz="2000" b="0" i="0" u="none" strike="noStrike" dirty="0">
                <a:solidFill>
                  <a:srgbClr val="000000"/>
                </a:solidFill>
                <a:effectLst/>
              </a:rPr>
              <a:t> </a:t>
            </a:r>
            <a:r>
              <a:rPr lang="en-GB" sz="2000" b="0" i="0" u="none" strike="noStrike" dirty="0" err="1">
                <a:solidFill>
                  <a:srgbClr val="000000"/>
                </a:solidFill>
                <a:effectLst/>
              </a:rPr>
              <a:t>ætti</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leiðbeina</a:t>
            </a:r>
            <a:r>
              <a:rPr lang="en-GB" sz="2000" b="0" i="0" u="none" strike="noStrike" dirty="0">
                <a:solidFill>
                  <a:srgbClr val="000000"/>
                </a:solidFill>
                <a:effectLst/>
              </a:rPr>
              <a:t> </a:t>
            </a:r>
            <a:r>
              <a:rPr lang="en-GB" sz="2000" b="0" i="0" u="none" strike="noStrike" dirty="0" err="1">
                <a:solidFill>
                  <a:srgbClr val="000000"/>
                </a:solidFill>
                <a:effectLst/>
              </a:rPr>
              <a:t>hópunum</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búa</a:t>
            </a:r>
            <a:r>
              <a:rPr lang="en-GB" sz="2000" b="0" i="0" u="none" strike="noStrike" dirty="0">
                <a:solidFill>
                  <a:srgbClr val="000000"/>
                </a:solidFill>
                <a:effectLst/>
              </a:rPr>
              <a:t> </a:t>
            </a:r>
            <a:r>
              <a:rPr lang="en-GB" sz="2000" b="0" i="0" u="none" strike="noStrike" dirty="0" err="1">
                <a:solidFill>
                  <a:srgbClr val="000000"/>
                </a:solidFill>
                <a:effectLst/>
              </a:rPr>
              <a:t>til</a:t>
            </a:r>
            <a:r>
              <a:rPr lang="en-GB" sz="2000" b="0" i="0" u="none" strike="noStrike" dirty="0">
                <a:solidFill>
                  <a:srgbClr val="000000"/>
                </a:solidFill>
                <a:effectLst/>
              </a:rPr>
              <a:t> „</a:t>
            </a:r>
            <a:r>
              <a:rPr lang="en-GB" sz="2000" b="0" i="0" u="none" strike="noStrike" dirty="0" err="1">
                <a:solidFill>
                  <a:srgbClr val="000000"/>
                </a:solidFill>
                <a:effectLst/>
              </a:rPr>
              <a:t>teymið</a:t>
            </a:r>
            <a:r>
              <a:rPr lang="en-GB" sz="2000" b="0" i="0" u="none" strike="noStrike" dirty="0">
                <a:solidFill>
                  <a:srgbClr val="000000"/>
                </a:solidFill>
                <a:effectLst/>
              </a:rPr>
              <a:t>“ </a:t>
            </a:r>
            <a:r>
              <a:rPr lang="en-GB" sz="2000" b="0" i="0" u="none" strike="noStrike" dirty="0" err="1">
                <a:solidFill>
                  <a:srgbClr val="000000"/>
                </a:solidFill>
                <a:effectLst/>
              </a:rPr>
              <a:t>með</a:t>
            </a:r>
            <a:r>
              <a:rPr lang="en-GB" sz="2000" b="0" i="0" u="none" strike="noStrike" dirty="0">
                <a:solidFill>
                  <a:srgbClr val="000000"/>
                </a:solidFill>
                <a:effectLst/>
              </a:rPr>
              <a:t> </a:t>
            </a:r>
            <a:r>
              <a:rPr lang="en-GB" sz="2000" b="0" i="0" u="none" strike="noStrike" dirty="0" err="1">
                <a:solidFill>
                  <a:srgbClr val="000000"/>
                </a:solidFill>
                <a:effectLst/>
              </a:rPr>
              <a:t>því</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sameina</a:t>
            </a:r>
            <a:r>
              <a:rPr lang="en-GB" sz="2000" b="0" i="0" u="none" strike="noStrike" dirty="0">
                <a:solidFill>
                  <a:srgbClr val="000000"/>
                </a:solidFill>
                <a:effectLst/>
              </a:rPr>
              <a:t> </a:t>
            </a:r>
            <a:r>
              <a:rPr lang="en-GB" sz="2000" b="0" i="0" u="none" strike="noStrike" dirty="0" err="1">
                <a:solidFill>
                  <a:srgbClr val="000000"/>
                </a:solidFill>
                <a:effectLst/>
              </a:rPr>
              <a:t>styrkleika</a:t>
            </a:r>
            <a:r>
              <a:rPr lang="en-GB" sz="2000" b="0" i="0" u="none" strike="noStrike" dirty="0">
                <a:solidFill>
                  <a:srgbClr val="000000"/>
                </a:solidFill>
                <a:effectLst/>
              </a:rPr>
              <a:t> </a:t>
            </a:r>
            <a:r>
              <a:rPr lang="en-GB" sz="2000" b="0" i="0" u="none" strike="noStrike" dirty="0" err="1">
                <a:solidFill>
                  <a:srgbClr val="000000"/>
                </a:solidFill>
                <a:effectLst/>
              </a:rPr>
              <a:t>og</a:t>
            </a:r>
            <a:r>
              <a:rPr lang="en-GB" sz="2000" b="0" i="0" u="none" strike="noStrike" dirty="0">
                <a:solidFill>
                  <a:srgbClr val="000000"/>
                </a:solidFill>
                <a:effectLst/>
              </a:rPr>
              <a:t> </a:t>
            </a:r>
            <a:r>
              <a:rPr lang="en-GB" sz="2000" b="0" i="0" u="none" strike="noStrike" dirty="0" err="1">
                <a:solidFill>
                  <a:srgbClr val="000000"/>
                </a:solidFill>
                <a:effectLst/>
              </a:rPr>
              <a:t>jákvæða</a:t>
            </a:r>
            <a:r>
              <a:rPr lang="en-GB" sz="2000" b="0" i="0" u="none" strike="noStrike" dirty="0">
                <a:solidFill>
                  <a:srgbClr val="000000"/>
                </a:solidFill>
                <a:effectLst/>
              </a:rPr>
              <a:t> </a:t>
            </a:r>
            <a:r>
              <a:rPr lang="en-GB" sz="2000" b="0" i="0" u="none" strike="noStrike" dirty="0" err="1">
                <a:solidFill>
                  <a:srgbClr val="000000"/>
                </a:solidFill>
                <a:effectLst/>
              </a:rPr>
              <a:t>eiginleika</a:t>
            </a:r>
            <a:r>
              <a:rPr lang="en-GB" sz="2000" b="0" i="0" u="none" strike="noStrike" dirty="0">
                <a:solidFill>
                  <a:srgbClr val="000000"/>
                </a:solidFill>
                <a:effectLst/>
              </a:rPr>
              <a:t> </a:t>
            </a:r>
            <a:r>
              <a:rPr lang="en-GB" sz="2000" b="0" i="0" u="none" strike="noStrike" dirty="0" err="1">
                <a:solidFill>
                  <a:srgbClr val="000000"/>
                </a:solidFill>
                <a:effectLst/>
              </a:rPr>
              <a:t>hvers</a:t>
            </a:r>
            <a:r>
              <a:rPr lang="en-GB" sz="2000" b="0" i="0" u="none" strike="noStrike" dirty="0">
                <a:solidFill>
                  <a:srgbClr val="000000"/>
                </a:solidFill>
                <a:effectLst/>
              </a:rPr>
              <a:t> </a:t>
            </a:r>
            <a:r>
              <a:rPr lang="en-GB" sz="2000" b="0" i="0" u="none" strike="noStrike" dirty="0" err="1">
                <a:solidFill>
                  <a:srgbClr val="000000"/>
                </a:solidFill>
                <a:effectLst/>
              </a:rPr>
              <a:t>liðsmanns</a:t>
            </a:r>
            <a:r>
              <a:rPr lang="en-GB" sz="2000" b="0" i="0" u="none" strike="noStrike" dirty="0">
                <a:solidFill>
                  <a:srgbClr val="000000"/>
                </a:solidFill>
                <a:effectLst/>
              </a:rPr>
              <a:t> </a:t>
            </a:r>
            <a:r>
              <a:rPr lang="en-GB" sz="2000" b="0" i="0" u="none" strike="noStrike" dirty="0" err="1">
                <a:solidFill>
                  <a:srgbClr val="000000"/>
                </a:solidFill>
                <a:effectLst/>
              </a:rPr>
              <a:t>í</a:t>
            </a:r>
            <a:r>
              <a:rPr lang="en-GB" sz="2000" b="0" i="0" u="none" strike="noStrike" dirty="0">
                <a:solidFill>
                  <a:srgbClr val="000000"/>
                </a:solidFill>
                <a:effectLst/>
              </a:rPr>
              <a:t> </a:t>
            </a:r>
            <a:r>
              <a:rPr lang="en-GB" sz="2000" b="0" i="0" u="none" strike="noStrike" dirty="0" err="1">
                <a:solidFill>
                  <a:srgbClr val="000000"/>
                </a:solidFill>
                <a:effectLst/>
              </a:rPr>
              <a:t>einn</a:t>
            </a:r>
            <a:r>
              <a:rPr lang="en-GB" sz="2000" b="0" i="0" u="none" strike="noStrike" dirty="0">
                <a:solidFill>
                  <a:srgbClr val="000000"/>
                </a:solidFill>
                <a:effectLst/>
              </a:rPr>
              <a:t> </a:t>
            </a:r>
            <a:r>
              <a:rPr lang="en-GB" sz="2000" b="0" i="0" u="none" strike="noStrike" dirty="0" err="1">
                <a:solidFill>
                  <a:srgbClr val="000000"/>
                </a:solidFill>
                <a:effectLst/>
              </a:rPr>
              <a:t>ímyndaðan</a:t>
            </a:r>
            <a:r>
              <a:rPr lang="en-GB" sz="2000" b="0" i="0" u="none" strike="noStrike" dirty="0">
                <a:solidFill>
                  <a:srgbClr val="000000"/>
                </a:solidFill>
                <a:effectLst/>
              </a:rPr>
              <a:t> </a:t>
            </a:r>
            <a:r>
              <a:rPr lang="en-GB" sz="2000" b="0" i="0" u="none" strike="noStrike" dirty="0" err="1">
                <a:solidFill>
                  <a:srgbClr val="000000"/>
                </a:solidFill>
                <a:effectLst/>
              </a:rPr>
              <a:t>einstakling</a:t>
            </a:r>
            <a:r>
              <a:rPr lang="en-GB" sz="2000" b="0" i="0" u="none" strike="noStrike" dirty="0">
                <a:solidFill>
                  <a:srgbClr val="000000"/>
                </a:solidFill>
                <a:effectLst/>
              </a:rPr>
              <a:t>. </a:t>
            </a:r>
            <a:r>
              <a:rPr lang="en-GB" sz="2000" b="0" i="0" u="none" strike="noStrike" dirty="0" err="1">
                <a:solidFill>
                  <a:srgbClr val="000000"/>
                </a:solidFill>
                <a:effectLst/>
              </a:rPr>
              <a:t>Þessari</a:t>
            </a:r>
            <a:r>
              <a:rPr lang="en-GB" sz="2000" b="0" i="0" u="none" strike="noStrike" dirty="0">
                <a:solidFill>
                  <a:srgbClr val="000000"/>
                </a:solidFill>
                <a:effectLst/>
              </a:rPr>
              <a:t> „</a:t>
            </a:r>
            <a:r>
              <a:rPr lang="en-GB" sz="2000" b="0" i="0" u="none" strike="noStrike" dirty="0" err="1">
                <a:solidFill>
                  <a:srgbClr val="000000"/>
                </a:solidFill>
                <a:effectLst/>
              </a:rPr>
              <a:t>persónu</a:t>
            </a:r>
            <a:r>
              <a:rPr lang="en-GB" sz="2000" b="0" i="0" u="none" strike="noStrike" dirty="0">
                <a:solidFill>
                  <a:srgbClr val="000000"/>
                </a:solidFill>
                <a:effectLst/>
              </a:rPr>
              <a:t>“ </a:t>
            </a:r>
            <a:r>
              <a:rPr lang="en-GB" sz="2000" b="0" i="0" u="none" strike="noStrike" dirty="0" err="1">
                <a:solidFill>
                  <a:srgbClr val="000000"/>
                </a:solidFill>
                <a:effectLst/>
              </a:rPr>
              <a:t>ætti</a:t>
            </a:r>
            <a:r>
              <a:rPr lang="en-GB" sz="2000" b="0" i="0" u="none" strike="noStrike" dirty="0">
                <a:solidFill>
                  <a:srgbClr val="000000"/>
                </a:solidFill>
                <a:effectLst/>
              </a:rPr>
              <a:t> </a:t>
            </a:r>
            <a:r>
              <a:rPr lang="en-GB" sz="2000" b="0" i="0" u="none" strike="noStrike" dirty="0" err="1">
                <a:solidFill>
                  <a:srgbClr val="000000"/>
                </a:solidFill>
                <a:effectLst/>
              </a:rPr>
              <a:t>einnig</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gefa</a:t>
            </a:r>
            <a:r>
              <a:rPr lang="en-GB" sz="2000" b="0" i="0" u="none" strike="noStrike" dirty="0">
                <a:solidFill>
                  <a:srgbClr val="000000"/>
                </a:solidFill>
                <a:effectLst/>
              </a:rPr>
              <a:t> </a:t>
            </a:r>
            <a:r>
              <a:rPr lang="en-GB" sz="2000" b="0" i="0" u="none" strike="noStrike" dirty="0" err="1">
                <a:solidFill>
                  <a:srgbClr val="000000"/>
                </a:solidFill>
                <a:effectLst/>
              </a:rPr>
              <a:t>nafn</a:t>
            </a:r>
            <a:r>
              <a:rPr lang="en-GB" sz="2000" b="0" i="0" u="none" strike="noStrike" dirty="0">
                <a:solidFill>
                  <a:srgbClr val="000000"/>
                </a:solidFill>
                <a:effectLst/>
              </a:rPr>
              <a:t>, </a:t>
            </a:r>
            <a:r>
              <a:rPr lang="en-GB" sz="2000" b="0" i="0" u="none" strike="noStrike" dirty="0" err="1">
                <a:solidFill>
                  <a:srgbClr val="000000"/>
                </a:solidFill>
                <a:effectLst/>
              </a:rPr>
              <a:t>láta</a:t>
            </a:r>
            <a:r>
              <a:rPr lang="en-GB" sz="2000" b="0" i="0" u="none" strike="noStrike" dirty="0">
                <a:solidFill>
                  <a:srgbClr val="000000"/>
                </a:solidFill>
                <a:effectLst/>
              </a:rPr>
              <a:t> </a:t>
            </a:r>
            <a:r>
              <a:rPr lang="en-GB" sz="2000" b="0" i="0" u="none" strike="noStrike" dirty="0" err="1">
                <a:solidFill>
                  <a:srgbClr val="000000"/>
                </a:solidFill>
                <a:effectLst/>
              </a:rPr>
              <a:t>teikna</a:t>
            </a:r>
            <a:r>
              <a:rPr lang="en-GB" sz="2000" b="0" i="0" u="none" strike="noStrike" dirty="0">
                <a:solidFill>
                  <a:srgbClr val="000000"/>
                </a:solidFill>
                <a:effectLst/>
              </a:rPr>
              <a:t> </a:t>
            </a:r>
            <a:r>
              <a:rPr lang="en-GB" sz="2000" b="0" i="0" u="none" strike="noStrike" dirty="0" err="1">
                <a:solidFill>
                  <a:srgbClr val="000000"/>
                </a:solidFill>
                <a:effectLst/>
              </a:rPr>
              <a:t>mynd</a:t>
            </a:r>
            <a:r>
              <a:rPr lang="en-GB" sz="2000" b="0" i="0" u="none" strike="noStrike" dirty="0">
                <a:solidFill>
                  <a:srgbClr val="000000"/>
                </a:solidFill>
                <a:effectLst/>
              </a:rPr>
              <a:t> </a:t>
            </a:r>
            <a:r>
              <a:rPr lang="en-GB" sz="2000" b="0" i="0" u="none" strike="noStrike" dirty="0" err="1">
                <a:solidFill>
                  <a:srgbClr val="000000"/>
                </a:solidFill>
                <a:effectLst/>
              </a:rPr>
              <a:t>af</a:t>
            </a:r>
            <a:r>
              <a:rPr lang="en-GB" sz="2000" b="0" i="0" u="none" strike="noStrike" dirty="0">
                <a:solidFill>
                  <a:srgbClr val="000000"/>
                </a:solidFill>
                <a:effectLst/>
              </a:rPr>
              <a:t> </a:t>
            </a:r>
            <a:r>
              <a:rPr lang="en-GB" sz="2000" b="0" i="0" u="none" strike="noStrike" dirty="0" err="1">
                <a:solidFill>
                  <a:srgbClr val="000000"/>
                </a:solidFill>
                <a:effectLst/>
              </a:rPr>
              <a:t>sér</a:t>
            </a:r>
            <a:r>
              <a:rPr lang="en-GB" sz="2000" b="0" i="0" u="none" strike="noStrike" dirty="0">
                <a:solidFill>
                  <a:srgbClr val="000000"/>
                </a:solidFill>
                <a:effectLst/>
              </a:rPr>
              <a:t> </a:t>
            </a:r>
            <a:r>
              <a:rPr lang="en-GB" sz="2000" b="0" i="0" u="none" strike="noStrike" dirty="0" err="1">
                <a:solidFill>
                  <a:srgbClr val="000000"/>
                </a:solidFill>
                <a:effectLst/>
              </a:rPr>
              <a:t>og</a:t>
            </a:r>
            <a:r>
              <a:rPr lang="en-GB" sz="2000" b="0" i="0" u="none" strike="noStrike" dirty="0">
                <a:solidFill>
                  <a:srgbClr val="000000"/>
                </a:solidFill>
                <a:effectLst/>
              </a:rPr>
              <a:t> </a:t>
            </a:r>
            <a:r>
              <a:rPr lang="en-GB" sz="2000" b="0" i="0" u="none" strike="noStrike" dirty="0" err="1">
                <a:solidFill>
                  <a:srgbClr val="000000"/>
                </a:solidFill>
                <a:effectLst/>
              </a:rPr>
              <a:t>láta</a:t>
            </a:r>
            <a:r>
              <a:rPr lang="en-GB" sz="2000" b="0" i="0" u="none" strike="noStrike" dirty="0">
                <a:solidFill>
                  <a:srgbClr val="000000"/>
                </a:solidFill>
                <a:effectLst/>
              </a:rPr>
              <a:t> </a:t>
            </a:r>
            <a:r>
              <a:rPr lang="en-GB" sz="2000" b="0" i="0" u="none" strike="noStrike" dirty="0" err="1">
                <a:solidFill>
                  <a:srgbClr val="000000"/>
                </a:solidFill>
                <a:effectLst/>
              </a:rPr>
              <a:t>merkja</a:t>
            </a:r>
            <a:r>
              <a:rPr lang="en-GB" sz="2000" b="0" i="0" u="none" strike="noStrike" dirty="0">
                <a:solidFill>
                  <a:srgbClr val="000000"/>
                </a:solidFill>
                <a:effectLst/>
              </a:rPr>
              <a:t> </a:t>
            </a:r>
            <a:r>
              <a:rPr lang="en-GB" sz="2000" b="0" i="0" u="none" strike="noStrike" dirty="0" err="1">
                <a:solidFill>
                  <a:srgbClr val="000000"/>
                </a:solidFill>
                <a:effectLst/>
              </a:rPr>
              <a:t>mismunandi</a:t>
            </a:r>
            <a:r>
              <a:rPr lang="en-GB" sz="2000" b="0" i="0" u="none" strike="noStrike" dirty="0">
                <a:solidFill>
                  <a:srgbClr val="000000"/>
                </a:solidFill>
                <a:effectLst/>
              </a:rPr>
              <a:t> </a:t>
            </a:r>
            <a:r>
              <a:rPr lang="en-GB" sz="2000" b="0" i="0" u="none" strike="noStrike" dirty="0" err="1">
                <a:solidFill>
                  <a:srgbClr val="000000"/>
                </a:solidFill>
                <a:effectLst/>
              </a:rPr>
              <a:t>eiginleika</a:t>
            </a:r>
            <a:r>
              <a:rPr lang="en-GB" sz="2000" b="0" i="0" u="none" strike="noStrike" dirty="0">
                <a:solidFill>
                  <a:srgbClr val="000000"/>
                </a:solidFill>
                <a:effectLst/>
              </a:rPr>
              <a:t> </a:t>
            </a:r>
            <a:r>
              <a:rPr lang="en-GB" sz="2000" b="0" i="0" u="none" strike="noStrike" dirty="0" err="1">
                <a:solidFill>
                  <a:srgbClr val="000000"/>
                </a:solidFill>
                <a:effectLst/>
              </a:rPr>
              <a:t>sína</a:t>
            </a:r>
            <a:r>
              <a:rPr lang="en-GB" sz="2000" b="0" i="0" u="none" strike="noStrike" dirty="0">
                <a:solidFill>
                  <a:srgbClr val="000000"/>
                </a:solidFill>
                <a:effectLst/>
              </a:rPr>
              <a:t>. </a:t>
            </a:r>
            <a:r>
              <a:rPr lang="en-GB" sz="2000" b="0" i="0" u="none" strike="noStrike" dirty="0" err="1">
                <a:solidFill>
                  <a:srgbClr val="000000"/>
                </a:solidFill>
                <a:effectLst/>
              </a:rPr>
              <a:t>Hópurinn</a:t>
            </a:r>
            <a:r>
              <a:rPr lang="en-GB" sz="2000" b="0" i="0" u="none" strike="noStrike" dirty="0">
                <a:solidFill>
                  <a:srgbClr val="000000"/>
                </a:solidFill>
                <a:effectLst/>
              </a:rPr>
              <a:t> </a:t>
            </a:r>
            <a:r>
              <a:rPr lang="en-GB" sz="2000" b="0" i="0" u="none" strike="noStrike" dirty="0" err="1">
                <a:solidFill>
                  <a:srgbClr val="000000"/>
                </a:solidFill>
                <a:effectLst/>
              </a:rPr>
              <a:t>ætti</a:t>
            </a:r>
            <a:r>
              <a:rPr lang="en-GB" sz="2000" b="0" i="0" u="none" strike="noStrike" dirty="0">
                <a:solidFill>
                  <a:srgbClr val="000000"/>
                </a:solidFill>
                <a:effectLst/>
              </a:rPr>
              <a:t> </a:t>
            </a:r>
            <a:r>
              <a:rPr lang="en-GB" sz="2000" b="0" i="0" u="none" strike="noStrike" dirty="0" err="1">
                <a:solidFill>
                  <a:srgbClr val="000000"/>
                </a:solidFill>
                <a:effectLst/>
              </a:rPr>
              <a:t>einnig</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skrifa</a:t>
            </a:r>
            <a:r>
              <a:rPr lang="en-GB" sz="2000" b="0" i="0" u="none" strike="noStrike" dirty="0">
                <a:solidFill>
                  <a:srgbClr val="000000"/>
                </a:solidFill>
                <a:effectLst/>
              </a:rPr>
              <a:t> </a:t>
            </a:r>
            <a:r>
              <a:rPr lang="en-GB" sz="2000" b="0" i="0" u="none" strike="noStrike" dirty="0" err="1">
                <a:solidFill>
                  <a:srgbClr val="000000"/>
                </a:solidFill>
                <a:effectLst/>
              </a:rPr>
              <a:t>sögu</a:t>
            </a:r>
            <a:r>
              <a:rPr lang="en-GB" sz="2000" b="0" i="0" u="none" strike="noStrike" dirty="0">
                <a:solidFill>
                  <a:srgbClr val="000000"/>
                </a:solidFill>
                <a:effectLst/>
              </a:rPr>
              <a:t> um </a:t>
            </a:r>
            <a:r>
              <a:rPr lang="en-GB" sz="2000" b="0" i="0" u="none" strike="noStrike" dirty="0" err="1">
                <a:solidFill>
                  <a:srgbClr val="000000"/>
                </a:solidFill>
                <a:effectLst/>
              </a:rPr>
              <a:t>þessa</a:t>
            </a:r>
            <a:r>
              <a:rPr lang="en-GB" sz="2000" b="0" i="0" u="none" strike="noStrike" dirty="0">
                <a:solidFill>
                  <a:srgbClr val="000000"/>
                </a:solidFill>
                <a:effectLst/>
              </a:rPr>
              <a:t> </a:t>
            </a:r>
            <a:r>
              <a:rPr lang="en-GB" sz="2000" b="0" i="0" u="none" strike="noStrike" dirty="0" err="1">
                <a:solidFill>
                  <a:srgbClr val="000000"/>
                </a:solidFill>
                <a:effectLst/>
              </a:rPr>
              <a:t>manneskju</a:t>
            </a:r>
            <a:r>
              <a:rPr lang="en-GB" sz="2000" b="0" i="0" u="none" strike="noStrike" dirty="0">
                <a:solidFill>
                  <a:srgbClr val="000000"/>
                </a:solidFill>
                <a:effectLst/>
              </a:rPr>
              <a:t> </a:t>
            </a:r>
            <a:r>
              <a:rPr lang="en-GB" sz="2000" b="0" i="0" u="none" strike="noStrike" dirty="0" err="1">
                <a:solidFill>
                  <a:srgbClr val="000000"/>
                </a:solidFill>
                <a:effectLst/>
              </a:rPr>
              <a:t>og</a:t>
            </a:r>
            <a:r>
              <a:rPr lang="en-GB" sz="2000" b="0" i="0" u="none" strike="noStrike" dirty="0">
                <a:solidFill>
                  <a:srgbClr val="000000"/>
                </a:solidFill>
                <a:effectLst/>
              </a:rPr>
              <a:t> </a:t>
            </a:r>
            <a:r>
              <a:rPr lang="en-GB" sz="2000" b="0" i="0" u="none" strike="noStrike" dirty="0" err="1">
                <a:solidFill>
                  <a:srgbClr val="000000"/>
                </a:solidFill>
                <a:effectLst/>
              </a:rPr>
              <a:t>draga</a:t>
            </a:r>
            <a:r>
              <a:rPr lang="en-GB" sz="2000" b="0" i="0" u="none" strike="noStrike" dirty="0">
                <a:solidFill>
                  <a:srgbClr val="000000"/>
                </a:solidFill>
                <a:effectLst/>
              </a:rPr>
              <a:t> </a:t>
            </a:r>
            <a:r>
              <a:rPr lang="en-GB" sz="2000" b="0" i="0" u="none" strike="noStrike" dirty="0" err="1">
                <a:solidFill>
                  <a:srgbClr val="000000"/>
                </a:solidFill>
                <a:effectLst/>
              </a:rPr>
              <a:t>fram</a:t>
            </a:r>
            <a:r>
              <a:rPr lang="en-GB" sz="2000" b="0" i="0" u="none" strike="noStrike" dirty="0">
                <a:solidFill>
                  <a:srgbClr val="000000"/>
                </a:solidFill>
                <a:effectLst/>
              </a:rPr>
              <a:t> </a:t>
            </a:r>
            <a:r>
              <a:rPr lang="en-GB" sz="2000" b="0" i="0" u="none" strike="noStrike" dirty="0" err="1">
                <a:solidFill>
                  <a:srgbClr val="000000"/>
                </a:solidFill>
                <a:effectLst/>
              </a:rPr>
              <a:t>allt</a:t>
            </a:r>
            <a:r>
              <a:rPr lang="en-GB" sz="2000" b="0" i="0" u="none" strike="noStrike" dirty="0">
                <a:solidFill>
                  <a:srgbClr val="000000"/>
                </a:solidFill>
                <a:effectLst/>
              </a:rPr>
              <a:t> </a:t>
            </a:r>
            <a:r>
              <a:rPr lang="en-GB" sz="2000" b="0" i="0" u="none" strike="noStrike" dirty="0" err="1">
                <a:solidFill>
                  <a:srgbClr val="000000"/>
                </a:solidFill>
                <a:effectLst/>
              </a:rPr>
              <a:t>það</a:t>
            </a:r>
            <a:r>
              <a:rPr lang="en-GB" sz="2000" b="0" i="0" u="none" strike="noStrike" dirty="0">
                <a:solidFill>
                  <a:srgbClr val="000000"/>
                </a:solidFill>
                <a:effectLst/>
              </a:rPr>
              <a:t> </a:t>
            </a:r>
            <a:r>
              <a:rPr lang="en-GB" sz="2000" b="0" i="0" u="none" strike="noStrike" dirty="0" err="1">
                <a:solidFill>
                  <a:srgbClr val="000000"/>
                </a:solidFill>
                <a:effectLst/>
              </a:rPr>
              <a:t>sem</a:t>
            </a:r>
            <a:r>
              <a:rPr lang="en-GB" sz="2000" b="0" i="0" u="none" strike="noStrike" dirty="0">
                <a:solidFill>
                  <a:srgbClr val="000000"/>
                </a:solidFill>
                <a:effectLst/>
              </a:rPr>
              <a:t> </a:t>
            </a:r>
            <a:r>
              <a:rPr lang="en-GB" sz="2000" b="0" i="0" u="none" strike="noStrike" dirty="0" err="1">
                <a:solidFill>
                  <a:srgbClr val="000000"/>
                </a:solidFill>
                <a:effectLst/>
              </a:rPr>
              <a:t>ímynduð</a:t>
            </a:r>
            <a:r>
              <a:rPr lang="en-GB" sz="2000" b="0" i="0" u="none" strike="noStrike" dirty="0">
                <a:solidFill>
                  <a:srgbClr val="000000"/>
                </a:solidFill>
                <a:effectLst/>
              </a:rPr>
              <a:t> </a:t>
            </a:r>
            <a:r>
              <a:rPr lang="en-GB" sz="2000" b="0" i="0" u="none" strike="noStrike" dirty="0" err="1">
                <a:solidFill>
                  <a:srgbClr val="000000"/>
                </a:solidFill>
                <a:effectLst/>
              </a:rPr>
              <a:t>manneskja</a:t>
            </a:r>
            <a:r>
              <a:rPr lang="en-GB" sz="2000" b="0" i="0" u="none" strike="noStrike" dirty="0">
                <a:solidFill>
                  <a:srgbClr val="000000"/>
                </a:solidFill>
                <a:effectLst/>
              </a:rPr>
              <a:t> </a:t>
            </a:r>
            <a:r>
              <a:rPr lang="en-GB" sz="2000" b="0" i="0" u="none" strike="noStrike" dirty="0" err="1">
                <a:solidFill>
                  <a:srgbClr val="000000"/>
                </a:solidFill>
                <a:effectLst/>
              </a:rPr>
              <a:t>þeirra</a:t>
            </a:r>
            <a:r>
              <a:rPr lang="en-GB" sz="2000" b="0" i="0" u="none" strike="noStrike" dirty="0">
                <a:solidFill>
                  <a:srgbClr val="000000"/>
                </a:solidFill>
                <a:effectLst/>
              </a:rPr>
              <a:t> </a:t>
            </a:r>
            <a:r>
              <a:rPr lang="en-GB" sz="2000" b="0" i="0" u="none" strike="noStrike" dirty="0" err="1">
                <a:solidFill>
                  <a:srgbClr val="000000"/>
                </a:solidFill>
                <a:effectLst/>
              </a:rPr>
              <a:t>getur</a:t>
            </a:r>
            <a:r>
              <a:rPr lang="en-GB" sz="2000" b="0" i="0" u="none" strike="noStrike" dirty="0">
                <a:solidFill>
                  <a:srgbClr val="000000"/>
                </a:solidFill>
                <a:effectLst/>
              </a:rPr>
              <a:t> </a:t>
            </a:r>
            <a:r>
              <a:rPr lang="en-GB" sz="2000" b="0" i="0" u="none" strike="noStrike" dirty="0" err="1">
                <a:solidFill>
                  <a:srgbClr val="000000"/>
                </a:solidFill>
                <a:effectLst/>
              </a:rPr>
              <a:t>gert</a:t>
            </a:r>
            <a:r>
              <a:rPr lang="en-GB" sz="2000" b="0" i="0" u="none" strike="noStrike" dirty="0">
                <a:solidFill>
                  <a:srgbClr val="000000"/>
                </a:solidFill>
                <a:effectLst/>
              </a:rPr>
              <a:t> </a:t>
            </a:r>
            <a:r>
              <a:rPr lang="en-GB" sz="2000" b="0" i="0" u="none" strike="noStrike" dirty="0" err="1">
                <a:solidFill>
                  <a:srgbClr val="000000"/>
                </a:solidFill>
                <a:effectLst/>
              </a:rPr>
              <a:t>með</a:t>
            </a:r>
            <a:r>
              <a:rPr lang="en-GB" sz="2000" b="0" i="0" u="none" strike="noStrike" dirty="0">
                <a:solidFill>
                  <a:srgbClr val="000000"/>
                </a:solidFill>
                <a:effectLst/>
              </a:rPr>
              <a:t> </a:t>
            </a:r>
            <a:r>
              <a:rPr lang="en-GB" sz="2000" b="0" i="0" u="none" strike="noStrike" dirty="0" err="1">
                <a:solidFill>
                  <a:srgbClr val="000000"/>
                </a:solidFill>
                <a:effectLst/>
              </a:rPr>
              <a:t>öllum</a:t>
            </a:r>
            <a:r>
              <a:rPr lang="en-GB" sz="2000" b="0" i="0" u="none" strike="noStrike" dirty="0">
                <a:solidFill>
                  <a:srgbClr val="000000"/>
                </a:solidFill>
                <a:effectLst/>
              </a:rPr>
              <a:t> </a:t>
            </a:r>
            <a:r>
              <a:rPr lang="en-GB" sz="2000" b="0" i="0" u="none" strike="noStrike" dirty="0" err="1">
                <a:solidFill>
                  <a:srgbClr val="000000"/>
                </a:solidFill>
                <a:effectLst/>
              </a:rPr>
              <a:t>sínum</a:t>
            </a:r>
            <a:r>
              <a:rPr lang="en-GB" sz="2000" b="0" i="0" u="none" strike="noStrike" dirty="0">
                <a:solidFill>
                  <a:srgbClr val="000000"/>
                </a:solidFill>
                <a:effectLst/>
              </a:rPr>
              <a:t> </a:t>
            </a:r>
            <a:r>
              <a:rPr lang="en-GB" sz="2000" b="0" i="0" u="none" strike="noStrike" dirty="0" err="1">
                <a:solidFill>
                  <a:srgbClr val="000000"/>
                </a:solidFill>
                <a:effectLst/>
              </a:rPr>
              <a:t>ótrúlegu</a:t>
            </a:r>
            <a:r>
              <a:rPr lang="en-GB" sz="2000" b="0" i="0" u="none" strike="noStrike" dirty="0">
                <a:solidFill>
                  <a:srgbClr val="000000"/>
                </a:solidFill>
                <a:effectLst/>
              </a:rPr>
              <a:t> </a:t>
            </a:r>
            <a:r>
              <a:rPr lang="en-GB" sz="2000" b="0" i="0" u="none" strike="noStrike" dirty="0" err="1">
                <a:solidFill>
                  <a:srgbClr val="000000"/>
                </a:solidFill>
                <a:effectLst/>
              </a:rPr>
              <a:t>eiginleikum</a:t>
            </a:r>
            <a:r>
              <a:rPr lang="en-GB" sz="2000" b="0" i="0" u="none" strike="noStrike" dirty="0">
                <a:solidFill>
                  <a:srgbClr val="000000"/>
                </a:solidFill>
                <a:effectLst/>
              </a:rPr>
              <a:t>. </a:t>
            </a:r>
            <a:r>
              <a:rPr lang="en-GB" sz="2000" b="0" i="0" u="none" strike="noStrike" dirty="0" err="1">
                <a:solidFill>
                  <a:srgbClr val="000000"/>
                </a:solidFill>
                <a:effectLst/>
              </a:rPr>
              <a:t>Í</a:t>
            </a:r>
            <a:r>
              <a:rPr lang="en-GB" sz="2000" b="0" i="0" u="none" strike="noStrike" dirty="0">
                <a:solidFill>
                  <a:srgbClr val="000000"/>
                </a:solidFill>
                <a:effectLst/>
              </a:rPr>
              <a:t> </a:t>
            </a:r>
            <a:r>
              <a:rPr lang="en-GB" sz="2000" b="0" i="0" u="none" strike="noStrike" dirty="0" err="1">
                <a:solidFill>
                  <a:srgbClr val="000000"/>
                </a:solidFill>
                <a:effectLst/>
              </a:rPr>
              <a:t>lok</a:t>
            </a:r>
            <a:r>
              <a:rPr lang="en-GB" sz="2000" b="0" i="0" u="none" strike="noStrike" dirty="0">
                <a:solidFill>
                  <a:srgbClr val="000000"/>
                </a:solidFill>
                <a:effectLst/>
              </a:rPr>
              <a:t> </a:t>
            </a:r>
            <a:r>
              <a:rPr lang="en-GB" sz="2000" b="0" i="0" u="none" strike="noStrike" dirty="0" err="1">
                <a:solidFill>
                  <a:srgbClr val="000000"/>
                </a:solidFill>
                <a:effectLst/>
              </a:rPr>
              <a:t>æfingarinnar</a:t>
            </a:r>
            <a:r>
              <a:rPr lang="en-GB" sz="2000" b="0" i="0" u="none" strike="noStrike" dirty="0">
                <a:solidFill>
                  <a:srgbClr val="000000"/>
                </a:solidFill>
                <a:effectLst/>
              </a:rPr>
              <a:t> </a:t>
            </a:r>
            <a:r>
              <a:rPr lang="en-GB" sz="2000" b="0" i="0" u="none" strike="noStrike" dirty="0" err="1">
                <a:solidFill>
                  <a:srgbClr val="000000"/>
                </a:solidFill>
                <a:effectLst/>
              </a:rPr>
              <a:t>ætti</a:t>
            </a:r>
            <a:r>
              <a:rPr lang="en-GB" sz="2000" b="0" i="0" u="none" strike="noStrike" dirty="0">
                <a:solidFill>
                  <a:srgbClr val="000000"/>
                </a:solidFill>
                <a:effectLst/>
              </a:rPr>
              <a:t> </a:t>
            </a:r>
            <a:r>
              <a:rPr lang="en-GB" sz="2000" b="0" i="0" u="none" strike="noStrike" dirty="0" err="1">
                <a:solidFill>
                  <a:srgbClr val="000000"/>
                </a:solidFill>
                <a:effectLst/>
              </a:rPr>
              <a:t>hver</a:t>
            </a:r>
            <a:r>
              <a:rPr lang="en-GB" sz="2000" b="0" i="0" u="none" strike="noStrike" dirty="0">
                <a:solidFill>
                  <a:srgbClr val="000000"/>
                </a:solidFill>
                <a:effectLst/>
              </a:rPr>
              <a:t> </a:t>
            </a:r>
            <a:r>
              <a:rPr lang="en-GB" sz="2000" b="0" i="0" u="none" strike="noStrike" dirty="0" err="1">
                <a:solidFill>
                  <a:srgbClr val="000000"/>
                </a:solidFill>
                <a:effectLst/>
              </a:rPr>
              <a:t>hópur</a:t>
            </a:r>
            <a:r>
              <a:rPr lang="en-GB" sz="2000" b="0" i="0" u="none" strike="noStrike" dirty="0">
                <a:solidFill>
                  <a:srgbClr val="000000"/>
                </a:solidFill>
                <a:effectLst/>
              </a:rPr>
              <a:t> </a:t>
            </a:r>
            <a:r>
              <a:rPr lang="en-GB" sz="2000" b="0" i="0" u="none" strike="noStrike" dirty="0" err="1">
                <a:solidFill>
                  <a:srgbClr val="000000"/>
                </a:solidFill>
                <a:effectLst/>
              </a:rPr>
              <a:t>að</a:t>
            </a:r>
            <a:r>
              <a:rPr lang="en-GB" sz="2000" b="0" i="0" u="none" strike="noStrike" dirty="0">
                <a:solidFill>
                  <a:srgbClr val="000000"/>
                </a:solidFill>
                <a:effectLst/>
              </a:rPr>
              <a:t> </a:t>
            </a:r>
            <a:r>
              <a:rPr lang="en-GB" sz="2000" b="0" i="0" u="none" strike="noStrike" dirty="0" err="1">
                <a:solidFill>
                  <a:srgbClr val="000000"/>
                </a:solidFill>
                <a:effectLst/>
              </a:rPr>
              <a:t>deila</a:t>
            </a:r>
            <a:r>
              <a:rPr lang="en-GB" sz="2000" b="0" i="0" u="none" strike="noStrike" dirty="0">
                <a:solidFill>
                  <a:srgbClr val="000000"/>
                </a:solidFill>
                <a:effectLst/>
              </a:rPr>
              <a:t> </a:t>
            </a:r>
            <a:r>
              <a:rPr lang="en-GB" sz="2000" b="0" i="0" u="none" strike="noStrike" dirty="0" err="1">
                <a:solidFill>
                  <a:srgbClr val="000000"/>
                </a:solidFill>
                <a:effectLst/>
              </a:rPr>
              <a:t>sínum</a:t>
            </a:r>
            <a:r>
              <a:rPr lang="en-GB" sz="2000" b="0" i="0" u="none" strike="noStrike" dirty="0">
                <a:solidFill>
                  <a:srgbClr val="000000"/>
                </a:solidFill>
                <a:effectLst/>
              </a:rPr>
              <a:t> </a:t>
            </a:r>
            <a:r>
              <a:rPr lang="en-GB" sz="2000" b="0" i="0" u="none" strike="noStrike" dirty="0" err="1">
                <a:solidFill>
                  <a:srgbClr val="000000"/>
                </a:solidFill>
                <a:effectLst/>
              </a:rPr>
              <a:t>manni</a:t>
            </a:r>
            <a:r>
              <a:rPr lang="en-GB" sz="2000" b="0" i="0" u="none" strike="noStrike" dirty="0">
                <a:solidFill>
                  <a:srgbClr val="000000"/>
                </a:solidFill>
                <a:effectLst/>
              </a:rPr>
              <a:t> </a:t>
            </a:r>
            <a:r>
              <a:rPr lang="en-GB" sz="2000" b="0" i="0" u="none" strike="noStrike" dirty="0" err="1">
                <a:solidFill>
                  <a:srgbClr val="000000"/>
                </a:solidFill>
                <a:effectLst/>
              </a:rPr>
              <a:t>með</a:t>
            </a:r>
            <a:r>
              <a:rPr lang="en-GB" sz="2000" b="0" i="0" u="none" strike="noStrike" dirty="0">
                <a:solidFill>
                  <a:srgbClr val="000000"/>
                </a:solidFill>
                <a:effectLst/>
              </a:rPr>
              <a:t> </a:t>
            </a:r>
            <a:r>
              <a:rPr lang="en-GB" sz="2000" b="0" i="0" u="none" strike="noStrike" dirty="0" err="1">
                <a:solidFill>
                  <a:srgbClr val="000000"/>
                </a:solidFill>
                <a:effectLst/>
              </a:rPr>
              <a:t>hópnum</a:t>
            </a:r>
            <a:r>
              <a:rPr lang="en-GB" sz="2000" b="0" i="0" u="none" strike="noStrike" dirty="0">
                <a:solidFill>
                  <a:srgbClr val="000000"/>
                </a:solidFill>
                <a:effectLst/>
              </a:rPr>
              <a:t>: </a:t>
            </a:r>
            <a:endParaRPr lang="ko-KR" altLang="en-US" sz="1867" dirty="0">
              <a:solidFill>
                <a:schemeClr val="tx1">
                  <a:lumMod val="75000"/>
                  <a:lumOff val="25000"/>
                </a:schemeClr>
              </a:solidFill>
              <a:highlight>
                <a:srgbClr val="FFFF00"/>
              </a:highligh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algn="l"/>
            <a:r>
              <a:rPr lang="en-US" altLang="ko-KR" sz="2400" b="1" dirty="0" err="1"/>
              <a:t>Ferli</a:t>
            </a:r>
            <a:r>
              <a:rPr lang="en-US" altLang="ko-KR" sz="2400" b="1" dirty="0"/>
              <a:t>: </a:t>
            </a:r>
            <a:r>
              <a:rPr lang="en-US" altLang="ko-KR" sz="2400" b="1" dirty="0" err="1"/>
              <a:t>Hvað</a:t>
            </a:r>
            <a:r>
              <a:rPr lang="en-US" altLang="ko-KR" sz="2400" b="1" dirty="0"/>
              <a:t> </a:t>
            </a:r>
            <a:r>
              <a:rPr lang="en-US" altLang="ko-KR" sz="2400" b="1" dirty="0" err="1"/>
              <a:t>ætla</a:t>
            </a:r>
            <a:r>
              <a:rPr lang="en-US" altLang="ko-KR" sz="2400" b="1" dirty="0"/>
              <a:t> </a:t>
            </a:r>
            <a:r>
              <a:rPr lang="en-US" altLang="ko-KR" sz="2400" b="1" dirty="0" err="1"/>
              <a:t>ég</a:t>
            </a:r>
            <a:r>
              <a:rPr lang="en-US" altLang="ko-KR" sz="2400" b="1" dirty="0"/>
              <a:t> </a:t>
            </a:r>
            <a:r>
              <a:rPr lang="en-US" altLang="ko-KR" sz="2400" b="1" dirty="0" err="1"/>
              <a:t>að</a:t>
            </a:r>
            <a:r>
              <a:rPr lang="en-US" altLang="ko-KR" sz="2400" b="1" dirty="0"/>
              <a:t> </a:t>
            </a:r>
            <a:r>
              <a:rPr lang="en-US" altLang="ko-KR" sz="2400" b="1" dirty="0" err="1"/>
              <a:t>gera</a:t>
            </a:r>
            <a:r>
              <a:rPr lang="en-US" altLang="ko-KR" sz="2400" b="1" dirty="0"/>
              <a:t>? </a:t>
            </a:r>
          </a:p>
        </p:txBody>
      </p:sp>
    </p:spTree>
    <p:extLst>
      <p:ext uri="{BB962C8B-B14F-4D97-AF65-F5344CB8AC3E}">
        <p14:creationId xmlns:p14="http://schemas.microsoft.com/office/powerpoint/2010/main" val="2328693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Verkefni</a:t>
            </a:r>
            <a:r>
              <a:rPr lang="es-ES" sz="3733" dirty="0"/>
              <a:t> 1: Tag Team Game Time</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962981"/>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28053" y="1138714"/>
            <a:ext cx="601401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err="1"/>
              <a:t>Hæfniviðmið</a:t>
            </a:r>
            <a:r>
              <a:rPr lang="en-US" altLang="ko-KR" sz="2400" b="1" dirty="0"/>
              <a:t>: </a:t>
            </a:r>
            <a:r>
              <a:rPr lang="en-US" altLang="ko-KR" sz="2400" b="1" dirty="0" err="1"/>
              <a:t>Hvað</a:t>
            </a:r>
            <a:r>
              <a:rPr lang="en-US" altLang="ko-KR" sz="2400" b="1" dirty="0"/>
              <a:t> </a:t>
            </a:r>
            <a:r>
              <a:rPr lang="en-US" altLang="ko-KR" sz="2400" b="1" dirty="0" err="1"/>
              <a:t>læri</a:t>
            </a:r>
            <a:r>
              <a:rPr lang="en-US" altLang="ko-KR" sz="2400" b="1" dirty="0"/>
              <a:t> </a:t>
            </a:r>
            <a:r>
              <a:rPr lang="en-US" altLang="ko-KR" sz="2400" b="1" dirty="0" err="1"/>
              <a:t>ég</a:t>
            </a:r>
            <a:r>
              <a:rPr lang="en-US" altLang="ko-KR" sz="2400" b="1" dirty="0"/>
              <a:t>? </a:t>
            </a:r>
          </a:p>
        </p:txBody>
      </p:sp>
      <p:sp>
        <p:nvSpPr>
          <p:cNvPr id="9" name="Rectangle 1">
            <a:extLst>
              <a:ext uri="{FF2B5EF4-FFF2-40B4-BE49-F238E27FC236}">
                <a16:creationId xmlns:a16="http://schemas.microsoft.com/office/drawing/2014/main" id="{32F37EDC-E8A4-D517-1B74-CC31A99BA021}"/>
              </a:ext>
            </a:extLst>
          </p:cNvPr>
          <p:cNvSpPr/>
          <p:nvPr/>
        </p:nvSpPr>
        <p:spPr>
          <a:xfrm>
            <a:off x="857442" y="1721771"/>
            <a:ext cx="5044592" cy="4777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b="1" i="0" u="none" strike="noStrike" dirty="0" err="1">
                <a:solidFill>
                  <a:srgbClr val="000000"/>
                </a:solidFill>
                <a:effectLst/>
              </a:rPr>
              <a:t>Hæfnirammi</a:t>
            </a:r>
            <a:endParaRPr lang="en-GB" b="1" i="0" u="none" strike="noStrike" dirty="0">
              <a:solidFill>
                <a:srgbClr val="000000"/>
              </a:solidFill>
              <a:effectLst/>
            </a:endParaRPr>
          </a:p>
          <a:p>
            <a:pPr algn="ctr"/>
            <a:r>
              <a:rPr lang="en-GB" b="1" i="0" u="none" strike="noStrike" dirty="0" err="1">
                <a:solidFill>
                  <a:srgbClr val="000000"/>
                </a:solidFill>
                <a:effectLst/>
              </a:rPr>
              <a:t>LifeComp</a:t>
            </a:r>
            <a:r>
              <a:rPr lang="en-GB" b="1" i="0" u="none" strike="noStrike" dirty="0">
                <a:solidFill>
                  <a:srgbClr val="000000"/>
                </a:solidFill>
                <a:effectLst/>
              </a:rPr>
              <a:t> </a:t>
            </a:r>
          </a:p>
          <a:p>
            <a:pPr algn="ctr"/>
            <a:endParaRPr lang="en-GB" b="1" i="0" u="none" strike="noStrike" dirty="0">
              <a:solidFill>
                <a:srgbClr val="000000"/>
              </a:solidFill>
              <a:effectLst/>
            </a:endParaRPr>
          </a:p>
          <a:p>
            <a:pPr algn="l"/>
            <a:endParaRPr lang="en-GB" b="0" i="0" u="none" strike="noStrike" dirty="0">
              <a:solidFill>
                <a:srgbClr val="000000"/>
              </a:solidFill>
              <a:effectLst/>
            </a:endParaRPr>
          </a:p>
          <a:p>
            <a:pPr marL="285750" indent="-285750" algn="l">
              <a:buFont typeface="Arial" panose="020B0604020202020204" pitchFamily="34" charset="0"/>
              <a:buChar char="•"/>
            </a:pPr>
            <a:r>
              <a:rPr lang="en-GB" b="1" i="0" u="none" strike="noStrike" dirty="0" err="1">
                <a:solidFill>
                  <a:srgbClr val="000000"/>
                </a:solidFill>
                <a:effectLst/>
              </a:rPr>
              <a:t>Sjálfsstjórn</a:t>
            </a:r>
            <a:r>
              <a:rPr lang="en-GB" b="1"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meðvitaður</a:t>
            </a:r>
            <a:r>
              <a:rPr lang="en-GB" b="0" i="0" u="none" strike="noStrike" dirty="0">
                <a:solidFill>
                  <a:srgbClr val="000000"/>
                </a:solidFill>
                <a:effectLst/>
              </a:rPr>
              <a:t> um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stjórn</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tilfinningum</a:t>
            </a:r>
            <a:r>
              <a:rPr lang="en-GB" b="0" i="0" u="none" strike="noStrike" dirty="0">
                <a:solidFill>
                  <a:srgbClr val="000000"/>
                </a:solidFill>
                <a:effectLst/>
              </a:rPr>
              <a:t>, </a:t>
            </a:r>
            <a:r>
              <a:rPr lang="en-GB" b="0" i="0" u="none" strike="noStrike" dirty="0" err="1">
                <a:solidFill>
                  <a:srgbClr val="000000"/>
                </a:solidFill>
                <a:effectLst/>
              </a:rPr>
              <a:t>hugsunum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hegðun</a:t>
            </a:r>
            <a:r>
              <a:rPr lang="en-GB" b="0" i="0" u="none" strike="noStrike" dirty="0">
                <a:solidFill>
                  <a:srgbClr val="000000"/>
                </a:solidFill>
                <a:effectLst/>
              </a:rPr>
              <a:t> </a:t>
            </a:r>
          </a:p>
          <a:p>
            <a:pPr marL="285750" indent="-285750" algn="l">
              <a:buFont typeface="Arial" panose="020B0604020202020204" pitchFamily="34" charset="0"/>
              <a:buChar char="•"/>
            </a:pPr>
            <a:r>
              <a:rPr lang="en-GB" b="1" i="0" u="none" strike="noStrike" dirty="0" err="1">
                <a:solidFill>
                  <a:srgbClr val="000000"/>
                </a:solidFill>
                <a:effectLst/>
              </a:rPr>
              <a:t>Samkennd</a:t>
            </a:r>
            <a:r>
              <a:rPr lang="en-GB" b="1" i="0" u="none" strike="noStrike" dirty="0">
                <a:solidFill>
                  <a:srgbClr val="000000"/>
                </a:solidFill>
                <a:effectLst/>
              </a:rPr>
              <a:t>: </a:t>
            </a:r>
            <a:r>
              <a:rPr lang="en-GB" b="0" i="0" u="none" strike="noStrike" dirty="0" err="1">
                <a:solidFill>
                  <a:srgbClr val="000000"/>
                </a:solidFill>
                <a:effectLst/>
              </a:rPr>
              <a:t>skilningur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tilfinningum</a:t>
            </a:r>
            <a:r>
              <a:rPr lang="en-GB" b="0" i="0" u="none" strike="noStrike" dirty="0">
                <a:solidFill>
                  <a:srgbClr val="000000"/>
                </a:solidFill>
                <a:effectLst/>
              </a:rPr>
              <a:t>, </a:t>
            </a:r>
            <a:r>
              <a:rPr lang="en-GB" b="0" i="0" u="none" strike="noStrike" dirty="0" err="1">
                <a:solidFill>
                  <a:srgbClr val="000000"/>
                </a:solidFill>
                <a:effectLst/>
              </a:rPr>
              <a:t>reynslu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gildum</a:t>
            </a:r>
            <a:r>
              <a:rPr lang="en-GB" b="0" i="0" u="none" strike="noStrike" dirty="0">
                <a:solidFill>
                  <a:srgbClr val="000000"/>
                </a:solidFill>
                <a:effectLst/>
              </a:rPr>
              <a:t> </a:t>
            </a:r>
            <a:r>
              <a:rPr lang="en-GB" b="0" i="0" u="none" strike="noStrike" dirty="0" err="1">
                <a:solidFill>
                  <a:srgbClr val="000000"/>
                </a:solidFill>
                <a:effectLst/>
              </a:rPr>
              <a:t>annarrar</a:t>
            </a:r>
            <a:r>
              <a:rPr lang="en-GB" b="0" i="0" u="none" strike="noStrike" dirty="0">
                <a:solidFill>
                  <a:srgbClr val="000000"/>
                </a:solidFill>
                <a:effectLst/>
              </a:rPr>
              <a:t> </a:t>
            </a:r>
            <a:r>
              <a:rPr lang="en-GB" b="0" i="0" u="none" strike="noStrike" dirty="0" err="1">
                <a:solidFill>
                  <a:srgbClr val="000000"/>
                </a:solidFill>
                <a:effectLst/>
              </a:rPr>
              <a:t>manneskju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viðeigandi</a:t>
            </a:r>
            <a:r>
              <a:rPr lang="en-GB" b="0" i="0" u="none" strike="noStrike" dirty="0">
                <a:solidFill>
                  <a:srgbClr val="000000"/>
                </a:solidFill>
                <a:effectLst/>
              </a:rPr>
              <a:t> </a:t>
            </a:r>
            <a:r>
              <a:rPr lang="en-GB" b="0" i="0" u="none" strike="noStrike" dirty="0" err="1">
                <a:solidFill>
                  <a:srgbClr val="000000"/>
                </a:solidFill>
                <a:effectLst/>
              </a:rPr>
              <a:t>viðbrögð</a:t>
            </a:r>
            <a:r>
              <a:rPr lang="en-GB" b="0" i="0" u="none" strike="noStrike" dirty="0">
                <a:solidFill>
                  <a:srgbClr val="000000"/>
                </a:solidFill>
                <a:effectLst/>
              </a:rPr>
              <a:t>. </a:t>
            </a:r>
          </a:p>
          <a:p>
            <a:pPr marL="285750" indent="-285750" algn="l">
              <a:buFont typeface="Arial" panose="020B0604020202020204" pitchFamily="34" charset="0"/>
              <a:buChar char="•"/>
            </a:pPr>
            <a:r>
              <a:rPr lang="en-GB" b="1" i="0" u="none" strike="noStrike" dirty="0" err="1">
                <a:solidFill>
                  <a:srgbClr val="000000"/>
                </a:solidFill>
                <a:effectLst/>
              </a:rPr>
              <a:t>Samstarf</a:t>
            </a:r>
            <a:r>
              <a:rPr lang="en-GB" b="1" i="0" u="none" strike="noStrike" dirty="0">
                <a:solidFill>
                  <a:srgbClr val="000000"/>
                </a:solidFill>
                <a:effectLst/>
              </a:rPr>
              <a:t>: </a:t>
            </a:r>
            <a:r>
              <a:rPr lang="en-GB" b="0" i="0" u="none" strike="noStrike" dirty="0" err="1">
                <a:solidFill>
                  <a:srgbClr val="000000"/>
                </a:solidFill>
                <a:effectLst/>
              </a:rPr>
              <a:t>þátttaka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hópvinnu</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samvinna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virða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viðurkenna</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p>
          <a:p>
            <a:pPr algn="ctr"/>
            <a:endParaRPr lang="ko-KR" altLang="en-US" sz="1867" dirty="0">
              <a:solidFill>
                <a:schemeClr val="tx1">
                  <a:lumMod val="75000"/>
                  <a:lumOff val="25000"/>
                </a:schemeClr>
              </a:solidFill>
            </a:endParaRPr>
          </a:p>
        </p:txBody>
      </p:sp>
      <p:sp>
        <p:nvSpPr>
          <p:cNvPr id="10" name="Rectangle 1">
            <a:extLst>
              <a:ext uri="{FF2B5EF4-FFF2-40B4-BE49-F238E27FC236}">
                <a16:creationId xmlns:a16="http://schemas.microsoft.com/office/drawing/2014/main" id="{462A7935-43DB-8EFD-CA99-F93540BABF24}"/>
              </a:ext>
            </a:extLst>
          </p:cNvPr>
          <p:cNvSpPr/>
          <p:nvPr/>
        </p:nvSpPr>
        <p:spPr>
          <a:xfrm>
            <a:off x="6377049" y="1721771"/>
            <a:ext cx="5199414" cy="4777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b="1" dirty="0" err="1">
                <a:solidFill>
                  <a:schemeClr val="tx1">
                    <a:lumMod val="75000"/>
                    <a:lumOff val="25000"/>
                  </a:schemeClr>
                </a:solidFill>
              </a:rPr>
              <a:t>Hæfnirammi</a:t>
            </a:r>
            <a:r>
              <a:rPr lang="en-GB" altLang="ko-KR" sz="1867" b="1" dirty="0">
                <a:solidFill>
                  <a:schemeClr val="tx1">
                    <a:lumMod val="75000"/>
                    <a:lumOff val="25000"/>
                  </a:schemeClr>
                </a:solidFill>
              </a:rPr>
              <a:t> </a:t>
            </a:r>
          </a:p>
          <a:p>
            <a:pPr algn="ctr"/>
            <a:r>
              <a:rPr lang="en-GB" altLang="ko-KR" sz="1867" b="1" dirty="0" err="1">
                <a:solidFill>
                  <a:schemeClr val="tx1">
                    <a:lumMod val="75000"/>
                    <a:lumOff val="25000"/>
                  </a:schemeClr>
                </a:solidFill>
              </a:rPr>
              <a:t>EntreComp</a:t>
            </a:r>
            <a:endParaRPr lang="en-GB" altLang="ko-KR" sz="1867" b="1"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r>
              <a:rPr lang="en-GB" altLang="ko-KR" sz="1867" b="1" dirty="0" err="1">
                <a:solidFill>
                  <a:schemeClr val="tx1">
                    <a:lumMod val="75000"/>
                    <a:lumOff val="25000"/>
                  </a:schemeClr>
                </a:solidFill>
              </a:rPr>
              <a:t>Hugsjón</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vinna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framtíðarsýn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þinni</a:t>
            </a:r>
            <a:r>
              <a:rPr lang="en-GB" altLang="ko-KR" sz="1867" dirty="0">
                <a:solidFill>
                  <a:schemeClr val="tx1">
                    <a:lumMod val="75000"/>
                    <a:lumOff val="25000"/>
                  </a:schemeClr>
                </a:solidFill>
              </a:rPr>
              <a:t> </a:t>
            </a:r>
          </a:p>
          <a:p>
            <a:pPr marL="342900" indent="-342900" algn="just">
              <a:buFont typeface="Arial" panose="020B0604020202020204" pitchFamily="34" charset="0"/>
              <a:buChar char="•"/>
            </a:pPr>
            <a:r>
              <a:rPr lang="en-GB" altLang="ko-KR" sz="1867" b="1" dirty="0" err="1">
                <a:solidFill>
                  <a:schemeClr val="tx1">
                    <a:lumMod val="75000"/>
                    <a:lumOff val="25000"/>
                  </a:schemeClr>
                </a:solidFill>
              </a:rPr>
              <a:t>Að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virkja</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úrræði</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safna</a:t>
            </a:r>
            <a:r>
              <a:rPr lang="en-GB" altLang="ko-KR" sz="1867" dirty="0">
                <a:solidFill>
                  <a:schemeClr val="tx1">
                    <a:lumMod val="75000"/>
                    <a:lumOff val="25000"/>
                  </a:schemeClr>
                </a:solidFill>
              </a:rPr>
              <a:t> saman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stýra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úrræðum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sem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þörf</a:t>
            </a:r>
            <a:r>
              <a:rPr lang="en-GB" altLang="ko-KR" sz="1867" dirty="0">
                <a:solidFill>
                  <a:schemeClr val="tx1">
                    <a:lumMod val="75000"/>
                    <a:lumOff val="25000"/>
                  </a:schemeClr>
                </a:solidFill>
              </a:rPr>
              <a:t> er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p>
          <a:p>
            <a:pPr marL="342900" indent="-342900" algn="just">
              <a:buFont typeface="Arial" panose="020B0604020202020204" pitchFamily="34" charset="0"/>
              <a:buChar char="•"/>
            </a:pPr>
            <a:r>
              <a:rPr lang="en-GB" altLang="ko-KR" sz="1867" b="1" dirty="0" err="1">
                <a:solidFill>
                  <a:schemeClr val="tx1">
                    <a:lumMod val="75000"/>
                    <a:lumOff val="25000"/>
                  </a:schemeClr>
                </a:solidFill>
              </a:rPr>
              <a:t>Virkja</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aðra</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veita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innblástur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hvetja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aðra</a:t>
            </a:r>
            <a:r>
              <a:rPr lang="en-GB" altLang="ko-KR" sz="1867" dirty="0">
                <a:solidFill>
                  <a:schemeClr val="tx1">
                    <a:lumMod val="75000"/>
                    <a:lumOff val="25000"/>
                  </a:schemeClr>
                </a:solidFill>
              </a:rPr>
              <a:t> um </a:t>
            </a:r>
            <a:r>
              <a:rPr lang="en-GB" altLang="ko-KR" sz="1867" dirty="0" err="1">
                <a:solidFill>
                  <a:schemeClr val="tx1">
                    <a:lumMod val="75000"/>
                    <a:lumOff val="25000"/>
                  </a:schemeClr>
                </a:solidFill>
              </a:rPr>
              <a:t>borð</a:t>
            </a:r>
            <a:r>
              <a:rPr lang="en-GB" altLang="ko-KR" sz="1867" dirty="0">
                <a:solidFill>
                  <a:schemeClr val="tx1">
                    <a:lumMod val="75000"/>
                    <a:lumOff val="25000"/>
                  </a:schemeClr>
                </a:solidFill>
              </a:rPr>
              <a:t> </a:t>
            </a:r>
          </a:p>
          <a:p>
            <a:pPr marL="342900" indent="-342900" algn="just">
              <a:buFont typeface="Arial" panose="020B0604020202020204" pitchFamily="34" charset="0"/>
              <a:buChar char="•"/>
            </a:pPr>
            <a:r>
              <a:rPr lang="en-GB" altLang="ko-KR" sz="1867" b="1" dirty="0" err="1">
                <a:solidFill>
                  <a:schemeClr val="tx1">
                    <a:lumMod val="75000"/>
                    <a:lumOff val="25000"/>
                  </a:schemeClr>
                </a:solidFill>
              </a:rPr>
              <a:t>Vinna</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með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öðrum</a:t>
            </a:r>
            <a:r>
              <a:rPr lang="en-GB" altLang="ko-KR" sz="1867" dirty="0">
                <a:solidFill>
                  <a:schemeClr val="tx1">
                    <a:lumMod val="75000"/>
                    <a:lumOff val="25000"/>
                  </a:schemeClr>
                </a:solidFill>
              </a:rPr>
              <a:t>: taka saman, </a:t>
            </a:r>
            <a:r>
              <a:rPr lang="en-GB" altLang="ko-KR" sz="1867" dirty="0" err="1">
                <a:solidFill>
                  <a:schemeClr val="tx1">
                    <a:lumMod val="75000"/>
                    <a:lumOff val="25000"/>
                  </a:schemeClr>
                </a:solidFill>
              </a:rPr>
              <a:t>vinna</a:t>
            </a:r>
            <a:r>
              <a:rPr lang="en-GB" altLang="ko-KR" sz="1867" dirty="0">
                <a:solidFill>
                  <a:schemeClr val="tx1">
                    <a:lumMod val="75000"/>
                    <a:lumOff val="25000"/>
                  </a:schemeClr>
                </a:solidFill>
              </a:rPr>
              <a:t> saman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mynda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tengslanet</a:t>
            </a:r>
            <a:r>
              <a:rPr lang="en-GB" altLang="ko-KR" sz="1867" dirty="0">
                <a:solidFill>
                  <a:schemeClr val="tx1">
                    <a:lumMod val="75000"/>
                    <a:lumOff val="25000"/>
                  </a:schemeClr>
                </a:solidFill>
              </a:rPr>
              <a:t> </a:t>
            </a:r>
          </a:p>
          <a:p>
            <a:pPr marL="342900" indent="-342900" algn="just">
              <a:buFont typeface="Arial" panose="020B0604020202020204" pitchFamily="34" charset="0"/>
              <a:buChar char="•"/>
            </a:pPr>
            <a:endParaRPr lang="en-GB" altLang="ko-KR" sz="1867" dirty="0">
              <a:solidFill>
                <a:schemeClr val="tx1">
                  <a:lumMod val="75000"/>
                  <a:lumOff val="25000"/>
                </a:schemeClr>
              </a:solidFill>
            </a:endParaRPr>
          </a:p>
        </p:txBody>
      </p:sp>
    </p:spTree>
    <p:extLst>
      <p:ext uri="{BB962C8B-B14F-4D97-AF65-F5344CB8AC3E}">
        <p14:creationId xmlns:p14="http://schemas.microsoft.com/office/powerpoint/2010/main" val="3963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Verkefni</a:t>
            </a:r>
            <a:r>
              <a:rPr lang="es-ES" sz="3733" dirty="0"/>
              <a:t> 2: </a:t>
            </a:r>
            <a:r>
              <a:rPr lang="es-ES" sz="3733" dirty="0" err="1"/>
              <a:t>Vandi</a:t>
            </a:r>
            <a:r>
              <a:rPr lang="es-ES" sz="3733" dirty="0"/>
              <a:t> </a:t>
            </a:r>
            <a:r>
              <a:rPr lang="es-ES" sz="3733" dirty="0" err="1"/>
              <a:t>fangans</a:t>
            </a:r>
            <a:r>
              <a:rPr lang="es-ES" sz="3733" dirty="0"/>
              <a:t> (</a:t>
            </a:r>
            <a:r>
              <a:rPr lang="es-ES" sz="3733" dirty="0" err="1"/>
              <a:t>The</a:t>
            </a:r>
            <a:r>
              <a:rPr lang="es-ES" sz="3733" dirty="0"/>
              <a:t> </a:t>
            </a:r>
            <a:r>
              <a:rPr lang="es-ES" sz="3733" dirty="0" err="1"/>
              <a:t>Prisoner’s</a:t>
            </a:r>
            <a:r>
              <a:rPr lang="es-ES" sz="3733" dirty="0"/>
              <a:t> </a:t>
            </a:r>
            <a:r>
              <a:rPr lang="es-ES" sz="3733" dirty="0" err="1"/>
              <a:t>Dilemma</a:t>
            </a:r>
            <a:r>
              <a:rPr lang="es-ES" sz="3733" dirty="0"/>
              <a:t>)</a:t>
            </a:r>
          </a:p>
        </p:txBody>
      </p:sp>
      <p:sp>
        <p:nvSpPr>
          <p:cNvPr id="18" name="Rectangle 1">
            <a:extLst>
              <a:ext uri="{FF2B5EF4-FFF2-40B4-BE49-F238E27FC236}">
                <a16:creationId xmlns:a16="http://schemas.microsoft.com/office/drawing/2014/main" id="{A53FAEA7-C47A-B133-DF94-DC09E55CAB1F}"/>
              </a:ext>
            </a:extLst>
          </p:cNvPr>
          <p:cNvSpPr/>
          <p:nvPr/>
        </p:nvSpPr>
        <p:spPr>
          <a:xfrm>
            <a:off x="737380" y="2150380"/>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err="1">
                <a:solidFill>
                  <a:schemeClr val="tx1">
                    <a:lumMod val="75000"/>
                    <a:lumOff val="25000"/>
                  </a:schemeClr>
                </a:solidFill>
              </a:rPr>
              <a:t>Samningagerð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samskipti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samvinna</a:t>
            </a:r>
            <a:r>
              <a:rPr lang="en-GB" altLang="ko-KR" sz="1867" dirty="0">
                <a:solidFill>
                  <a:schemeClr val="tx1">
                    <a:lumMod val="75000"/>
                    <a:lumOff val="25000"/>
                  </a:schemeClr>
                </a:solidFill>
              </a:rPr>
              <a:t> </a:t>
            </a:r>
          </a:p>
          <a:p>
            <a:pPr algn="ctr"/>
            <a:endParaRPr lang="en-GB" altLang="ko-KR" sz="1867" dirty="0">
              <a:solidFill>
                <a:schemeClr val="tx1">
                  <a:lumMod val="75000"/>
                  <a:lumOff val="25000"/>
                </a:schemeClr>
              </a:solidFill>
            </a:endParaRPr>
          </a:p>
          <a:p>
            <a:pPr algn="ctr"/>
            <a:r>
              <a:rPr lang="en-GB" altLang="ko-KR" sz="1867" dirty="0" err="1">
                <a:solidFill>
                  <a:schemeClr val="tx1">
                    <a:lumMod val="75000"/>
                    <a:lumOff val="25000"/>
                  </a:schemeClr>
                </a:solidFill>
              </a:rPr>
              <a:t>Þessi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hugmyndafræði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hefur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vakið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áhuga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þúsunda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sálfræðinga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sem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hafa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áhuga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samvinnu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sjálfsdýrkun</a:t>
            </a:r>
            <a:r>
              <a:rPr lang="en-GB" altLang="ko-KR" sz="1867" dirty="0">
                <a:solidFill>
                  <a:schemeClr val="tx1">
                    <a:lumMod val="75000"/>
                    <a:lumOff val="25000"/>
                  </a:schemeClr>
                </a:solidFill>
              </a:rPr>
              <a:t>.</a:t>
            </a:r>
          </a:p>
          <a:p>
            <a:pPr algn="ctr"/>
            <a:r>
              <a:rPr lang="en-GB" altLang="ko-KR" sz="1867" dirty="0">
                <a:solidFill>
                  <a:schemeClr val="tx1">
                    <a:lumMod val="75000"/>
                    <a:lumOff val="25000"/>
                  </a:schemeClr>
                </a:solidFill>
              </a:rPr>
              <a:t> </a:t>
            </a:r>
          </a:p>
          <a:p>
            <a:pPr algn="ctr"/>
            <a:endParaRPr lang="ko-KR" altLang="en-US" sz="1867"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6514690" y="2150379"/>
            <a:ext cx="4800533" cy="29443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dirty="0" err="1">
                <a:solidFill>
                  <a:schemeClr val="tx1">
                    <a:lumMod val="75000"/>
                    <a:lumOff val="25000"/>
                  </a:schemeClr>
                </a:solidFill>
              </a:rPr>
              <a:t>Þátttakendum</a:t>
            </a:r>
            <a:r>
              <a:rPr lang="en-GB" altLang="ko-KR" sz="1867" dirty="0">
                <a:solidFill>
                  <a:schemeClr val="tx1">
                    <a:lumMod val="75000"/>
                    <a:lumOff val="25000"/>
                  </a:schemeClr>
                </a:solidFill>
              </a:rPr>
              <a:t> er </a:t>
            </a:r>
            <a:r>
              <a:rPr lang="en-GB" altLang="ko-KR" sz="1867" dirty="0" err="1">
                <a:solidFill>
                  <a:schemeClr val="tx1">
                    <a:lumMod val="75000"/>
                    <a:lumOff val="25000"/>
                  </a:schemeClr>
                </a:solidFill>
              </a:rPr>
              <a:t>skipt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tvo</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undirhópa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beðnir</a:t>
            </a:r>
            <a:r>
              <a:rPr lang="en-GB" altLang="ko-KR" sz="1867" dirty="0">
                <a:solidFill>
                  <a:schemeClr val="tx1">
                    <a:lumMod val="75000"/>
                    <a:lumOff val="25000"/>
                  </a:schemeClr>
                </a:solidFill>
              </a:rPr>
              <a:t> um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velja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hvort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játa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sig </a:t>
            </a:r>
            <a:r>
              <a:rPr lang="en-GB" altLang="ko-KR" sz="1867" dirty="0" err="1">
                <a:solidFill>
                  <a:schemeClr val="tx1">
                    <a:lumMod val="75000"/>
                    <a:lumOff val="25000"/>
                  </a:schemeClr>
                </a:solidFill>
              </a:rPr>
              <a:t>ímyndaðan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glæp</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eða</a:t>
            </a:r>
            <a:r>
              <a:rPr lang="en-GB" altLang="ko-KR" sz="1867" dirty="0">
                <a:solidFill>
                  <a:schemeClr val="tx1">
                    <a:lumMod val="75000"/>
                    <a:lumOff val="25000"/>
                  </a:schemeClr>
                </a:solidFill>
              </a:rPr>
              <a:t> ekki </a:t>
            </a:r>
            <a:r>
              <a:rPr lang="en-GB" altLang="ko-KR" sz="1867" dirty="0" err="1">
                <a:solidFill>
                  <a:schemeClr val="tx1">
                    <a:lumMod val="75000"/>
                    <a:lumOff val="25000"/>
                  </a:schemeClr>
                </a:solidFill>
              </a:rPr>
              <a:t>sem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þeir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eru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sakaðir</a:t>
            </a:r>
            <a:r>
              <a:rPr lang="en-GB" altLang="ko-KR" sz="1867" dirty="0">
                <a:solidFill>
                  <a:schemeClr val="tx1">
                    <a:lumMod val="75000"/>
                    <a:lumOff val="25000"/>
                  </a:schemeClr>
                </a:solidFill>
              </a:rPr>
              <a:t> um. </a:t>
            </a:r>
          </a:p>
          <a:p>
            <a:pPr algn="ctr"/>
            <a:endParaRPr lang="en-GB" altLang="ko-KR" sz="1867" dirty="0">
              <a:solidFill>
                <a:schemeClr val="tx1">
                  <a:lumMod val="75000"/>
                  <a:lumOff val="25000"/>
                </a:schemeClr>
              </a:solidFill>
            </a:endParaRPr>
          </a:p>
          <a:p>
            <a:pPr algn="ctr"/>
            <a:r>
              <a:rPr lang="en-GB" altLang="ko-KR" sz="1867" dirty="0" err="1">
                <a:solidFill>
                  <a:schemeClr val="tx1">
                    <a:lumMod val="75000"/>
                    <a:lumOff val="25000"/>
                  </a:schemeClr>
                </a:solidFill>
              </a:rPr>
              <a:t>Klípan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eða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vandamálið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kemur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af</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því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refsingin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skiptist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misjafnlega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eftir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því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hvernig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hver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einn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undirhópur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ákveður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bregðast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a:t>
            </a:r>
            <a:r>
              <a:rPr lang="en-GB" altLang="ko-KR" sz="1867" dirty="0">
                <a:solidFill>
                  <a:schemeClr val="tx1">
                    <a:lumMod val="75000"/>
                    <a:lumOff val="25000"/>
                  </a:schemeClr>
                </a:solidFill>
              </a:rPr>
              <a:t>. </a:t>
            </a:r>
          </a:p>
          <a:p>
            <a:pPr algn="just"/>
            <a:endParaRPr lang="en-GB" altLang="ko-KR" sz="1867"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37381" y="134046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Donut 24">
            <a:extLst>
              <a:ext uri="{FF2B5EF4-FFF2-40B4-BE49-F238E27FC236}">
                <a16:creationId xmlns:a16="http://schemas.microsoft.com/office/drawing/2014/main" id="{5A9376DB-6835-275C-67FD-6C8DEA99CDB8}"/>
              </a:ext>
            </a:extLst>
          </p:cNvPr>
          <p:cNvSpPr/>
          <p:nvPr/>
        </p:nvSpPr>
        <p:spPr>
          <a:xfrm>
            <a:off x="6530983" y="1475721"/>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algn="l"/>
            <a:r>
              <a:rPr lang="en-US" altLang="ko-KR" sz="2400" b="1" dirty="0" err="1"/>
              <a:t>Inngangur</a:t>
            </a:r>
            <a:r>
              <a:rPr lang="en-US" altLang="ko-KR" sz="2400" b="1" dirty="0"/>
              <a:t>: Um </a:t>
            </a:r>
            <a:r>
              <a:rPr lang="en-US" altLang="ko-KR" sz="2400" b="1" dirty="0" err="1"/>
              <a:t>hvað</a:t>
            </a:r>
            <a:r>
              <a:rPr lang="en-US" altLang="ko-KR" sz="2400" b="1" dirty="0"/>
              <a:t> </a:t>
            </a:r>
            <a:r>
              <a:rPr lang="en-US" altLang="ko-KR" sz="2400" b="1" dirty="0" err="1"/>
              <a:t>snýst</a:t>
            </a:r>
            <a:r>
              <a:rPr lang="en-US" altLang="ko-KR" sz="2400" b="1" dirty="0"/>
              <a:t> </a:t>
            </a:r>
            <a:r>
              <a:rPr lang="en-US" altLang="ko-KR" sz="2400" b="1" dirty="0" err="1"/>
              <a:t>þetta</a:t>
            </a:r>
            <a:r>
              <a:rPr lang="en-US" altLang="ko-KR" sz="2400" b="1" dirty="0"/>
              <a:t>? </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6993060" y="1553404"/>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200" b="1" dirty="0" err="1"/>
              <a:t>Verkefni</a:t>
            </a:r>
            <a:r>
              <a:rPr lang="en-US" altLang="ko-KR" sz="2200" b="1" dirty="0"/>
              <a:t>: </a:t>
            </a:r>
            <a:r>
              <a:rPr lang="en-US" altLang="ko-KR" sz="2200" b="1" dirty="0" err="1"/>
              <a:t>Hvað</a:t>
            </a:r>
            <a:r>
              <a:rPr lang="en-US" altLang="ko-KR" sz="2200" b="1" dirty="0"/>
              <a:t> </a:t>
            </a:r>
            <a:r>
              <a:rPr lang="en-US" altLang="ko-KR" sz="2200" b="1" dirty="0" err="1"/>
              <a:t>á</a:t>
            </a:r>
            <a:r>
              <a:rPr lang="en-US" altLang="ko-KR" sz="2200" b="1" dirty="0"/>
              <a:t> </a:t>
            </a:r>
            <a:r>
              <a:rPr lang="en-US" altLang="ko-KR" sz="2200" b="1" dirty="0" err="1"/>
              <a:t>að</a:t>
            </a:r>
            <a:r>
              <a:rPr lang="en-US" altLang="ko-KR" sz="2200" b="1" dirty="0"/>
              <a:t> </a:t>
            </a:r>
            <a:r>
              <a:rPr lang="en-US" altLang="ko-KR" sz="2200" b="1" dirty="0" err="1"/>
              <a:t>gera</a:t>
            </a:r>
            <a:r>
              <a:rPr lang="en-US" altLang="ko-KR" sz="2200" b="1" dirty="0"/>
              <a:t>?</a:t>
            </a:r>
          </a:p>
        </p:txBody>
      </p:sp>
    </p:spTree>
    <p:extLst>
      <p:ext uri="{BB962C8B-B14F-4D97-AF65-F5344CB8AC3E}">
        <p14:creationId xmlns:p14="http://schemas.microsoft.com/office/powerpoint/2010/main" val="117704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Verkefni</a:t>
            </a:r>
            <a:r>
              <a:rPr lang="es-ES" sz="3733" dirty="0"/>
              <a:t> 2: </a:t>
            </a:r>
            <a:r>
              <a:rPr lang="es-ES" sz="3733" dirty="0" err="1"/>
              <a:t>Vandi</a:t>
            </a:r>
            <a:r>
              <a:rPr lang="es-ES" sz="3733" dirty="0"/>
              <a:t> </a:t>
            </a:r>
            <a:r>
              <a:rPr lang="es-ES" sz="3733" dirty="0" err="1"/>
              <a:t>fangans</a:t>
            </a:r>
            <a:r>
              <a:rPr lang="es-ES" sz="3733" dirty="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492295"/>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8" name="Rectangle 1">
            <a:extLst>
              <a:ext uri="{FF2B5EF4-FFF2-40B4-BE49-F238E27FC236}">
                <a16:creationId xmlns:a16="http://schemas.microsoft.com/office/drawing/2014/main" id="{A53FAEA7-C47A-B133-DF94-DC09E55CAB1F}"/>
              </a:ext>
            </a:extLst>
          </p:cNvPr>
          <p:cNvSpPr/>
          <p:nvPr/>
        </p:nvSpPr>
        <p:spPr>
          <a:xfrm>
            <a:off x="737379" y="2566776"/>
            <a:ext cx="10674807" cy="302650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GB" altLang="ko-KR" sz="1867" dirty="0" err="1">
                <a:solidFill>
                  <a:schemeClr val="tx1">
                    <a:lumMod val="75000"/>
                    <a:lumOff val="25000"/>
                  </a:schemeClr>
                </a:solidFill>
              </a:rPr>
              <a:t>Vandamálið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eða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klípan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kemur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af</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því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refsingin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skiptist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misjafnlega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eftir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því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hvernig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hvor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undirhópurinn</a:t>
            </a:r>
            <a:r>
              <a:rPr lang="en-GB" altLang="ko-KR" sz="1867" dirty="0">
                <a:solidFill>
                  <a:schemeClr val="tx1">
                    <a:lumMod val="75000"/>
                    <a:lumOff val="25000"/>
                  </a:schemeClr>
                </a:solidFill>
              </a:rPr>
              <a:t> um sig </a:t>
            </a:r>
            <a:r>
              <a:rPr lang="en-GB" altLang="ko-KR" sz="1867" dirty="0" err="1">
                <a:solidFill>
                  <a:schemeClr val="tx1">
                    <a:lumMod val="75000"/>
                    <a:lumOff val="25000"/>
                  </a:schemeClr>
                </a:solidFill>
              </a:rPr>
              <a:t>ákveður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bregðast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Nánar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tiltekið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ef</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annar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hvor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hópurinn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ákveður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játa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hinn</a:t>
            </a:r>
            <a:r>
              <a:rPr lang="en-GB" altLang="ko-KR" sz="1867" dirty="0">
                <a:solidFill>
                  <a:schemeClr val="tx1">
                    <a:lumMod val="75000"/>
                    <a:lumOff val="25000"/>
                  </a:schemeClr>
                </a:solidFill>
              </a:rPr>
              <a:t> ekki, </a:t>
            </a:r>
            <a:r>
              <a:rPr lang="en-GB" altLang="ko-KR" sz="1867" dirty="0" err="1">
                <a:solidFill>
                  <a:schemeClr val="tx1">
                    <a:lumMod val="75000"/>
                    <a:lumOff val="25000"/>
                  </a:schemeClr>
                </a:solidFill>
              </a:rPr>
              <a:t>þá</a:t>
            </a:r>
            <a:r>
              <a:rPr lang="en-GB" altLang="ko-KR" sz="1867" dirty="0">
                <a:solidFill>
                  <a:schemeClr val="tx1">
                    <a:lumMod val="75000"/>
                    <a:lumOff val="25000"/>
                  </a:schemeClr>
                </a:solidFill>
              </a:rPr>
              <a:t> er um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ræða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vægari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refsingu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fyrir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þann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fyrrnefnda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5 </a:t>
            </a:r>
            <a:r>
              <a:rPr lang="en-GB" altLang="ko-KR" sz="1867" dirty="0" err="1">
                <a:solidFill>
                  <a:schemeClr val="tx1">
                    <a:lumMod val="75000"/>
                    <a:lumOff val="25000"/>
                  </a:schemeClr>
                </a:solidFill>
              </a:rPr>
              <a:t>ára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fangelsi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fyrir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þann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síðarnefnda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ef</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báðir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hóparnir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játa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þá</a:t>
            </a:r>
            <a:r>
              <a:rPr lang="en-GB" altLang="ko-KR" sz="1867" dirty="0">
                <a:solidFill>
                  <a:schemeClr val="tx1">
                    <a:lumMod val="75000"/>
                    <a:lumOff val="25000"/>
                  </a:schemeClr>
                </a:solidFill>
              </a:rPr>
              <a:t> er </a:t>
            </a:r>
            <a:r>
              <a:rPr lang="en-GB" altLang="ko-KR" sz="1867" dirty="0" err="1">
                <a:solidFill>
                  <a:schemeClr val="tx1">
                    <a:lumMod val="75000"/>
                    <a:lumOff val="25000"/>
                  </a:schemeClr>
                </a:solidFill>
              </a:rPr>
              <a:t>fangelsi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fyrir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báða</a:t>
            </a:r>
            <a:r>
              <a:rPr lang="en-GB" altLang="ko-KR" sz="1867" dirty="0">
                <a:solidFill>
                  <a:schemeClr val="tx1">
                    <a:lumMod val="75000"/>
                    <a:lumOff val="25000"/>
                  </a:schemeClr>
                </a:solidFill>
              </a:rPr>
              <a:t>, 4 </a:t>
            </a:r>
            <a:r>
              <a:rPr lang="en-GB" altLang="ko-KR" sz="1867" dirty="0" err="1">
                <a:solidFill>
                  <a:schemeClr val="tx1">
                    <a:lumMod val="75000"/>
                    <a:lumOff val="25000"/>
                  </a:schemeClr>
                </a:solidFill>
              </a:rPr>
              <a:t>ár</a:t>
            </a:r>
            <a:r>
              <a:rPr lang="en-GB" altLang="ko-KR" sz="1867" dirty="0">
                <a:solidFill>
                  <a:schemeClr val="tx1">
                    <a:lumMod val="75000"/>
                    <a:lumOff val="25000"/>
                  </a:schemeClr>
                </a:solidFill>
              </a:rPr>
              <a:t>. Ef </a:t>
            </a:r>
            <a:r>
              <a:rPr lang="en-GB" altLang="ko-KR" sz="1867" dirty="0" err="1">
                <a:solidFill>
                  <a:schemeClr val="tx1">
                    <a:lumMod val="75000"/>
                    <a:lumOff val="25000"/>
                  </a:schemeClr>
                </a:solidFill>
              </a:rPr>
              <a:t>enginn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játar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brotið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verður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sameiginlegur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dómur</a:t>
            </a:r>
            <a:r>
              <a:rPr lang="en-GB" altLang="ko-KR" sz="1867" dirty="0">
                <a:solidFill>
                  <a:schemeClr val="tx1">
                    <a:lumMod val="75000"/>
                    <a:lumOff val="25000"/>
                  </a:schemeClr>
                </a:solidFill>
              </a:rPr>
              <a:t> 1 </a:t>
            </a:r>
            <a:r>
              <a:rPr lang="en-GB" altLang="ko-KR" sz="1867" dirty="0" err="1">
                <a:solidFill>
                  <a:schemeClr val="tx1">
                    <a:lumMod val="75000"/>
                    <a:lumOff val="25000"/>
                  </a:schemeClr>
                </a:solidFill>
              </a:rPr>
              <a:t>ár</a:t>
            </a:r>
            <a:r>
              <a:rPr lang="en-GB" altLang="ko-KR" sz="1867" dirty="0">
                <a:solidFill>
                  <a:schemeClr val="tx1">
                    <a:lumMod val="75000"/>
                    <a:lumOff val="25000"/>
                  </a:schemeClr>
                </a:solidFill>
              </a:rPr>
              <a:t>. </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7" y="1561217"/>
            <a:ext cx="4338457" cy="377065"/>
          </a:xfrm>
        </p:spPr>
        <p:txBody>
          <a:bodyPr>
            <a:normAutofit fontScale="92500" lnSpcReduction="10000"/>
          </a:bodyPr>
          <a:lstStyle/>
          <a:p>
            <a:pPr lvl="0" algn="l"/>
            <a:r>
              <a:rPr lang="en-US" altLang="ko-KR" sz="2400" b="1" dirty="0" err="1"/>
              <a:t>Ferli</a:t>
            </a:r>
            <a:r>
              <a:rPr lang="en-US" altLang="ko-KR" sz="2400" b="1" dirty="0"/>
              <a:t>: </a:t>
            </a:r>
            <a:r>
              <a:rPr lang="en-US" altLang="ko-KR" sz="2400" b="1" dirty="0" err="1"/>
              <a:t>Hvað</a:t>
            </a:r>
            <a:r>
              <a:rPr lang="en-US" altLang="ko-KR" sz="2400" b="1" dirty="0"/>
              <a:t> </a:t>
            </a:r>
            <a:r>
              <a:rPr lang="en-US" altLang="ko-KR" sz="2400" b="1" dirty="0" err="1"/>
              <a:t>ætla</a:t>
            </a:r>
            <a:r>
              <a:rPr lang="en-US" altLang="ko-KR" sz="2400" b="1" dirty="0"/>
              <a:t> </a:t>
            </a:r>
            <a:r>
              <a:rPr lang="en-US" altLang="ko-KR" sz="2400" b="1" dirty="0" err="1"/>
              <a:t>ég</a:t>
            </a:r>
            <a:r>
              <a:rPr lang="en-US" altLang="ko-KR" sz="2400" b="1" dirty="0"/>
              <a:t> </a:t>
            </a:r>
            <a:r>
              <a:rPr lang="en-US" altLang="ko-KR" sz="2400" b="1" dirty="0" err="1"/>
              <a:t>að</a:t>
            </a:r>
            <a:r>
              <a:rPr lang="en-US" altLang="ko-KR" sz="2400" b="1" dirty="0"/>
              <a:t> </a:t>
            </a:r>
            <a:r>
              <a:rPr lang="en-US" altLang="ko-KR" sz="2400" b="1" dirty="0" err="1"/>
              <a:t>gera</a:t>
            </a:r>
            <a:r>
              <a:rPr lang="en-US" altLang="ko-KR" sz="2400" b="1" dirty="0"/>
              <a:t>? </a:t>
            </a:r>
          </a:p>
          <a:p>
            <a:pPr lvl="0" algn="l"/>
            <a:endParaRPr lang="en-US" altLang="ko-KR" sz="2400" b="1" dirty="0"/>
          </a:p>
        </p:txBody>
      </p:sp>
    </p:spTree>
    <p:extLst>
      <p:ext uri="{BB962C8B-B14F-4D97-AF65-F5344CB8AC3E}">
        <p14:creationId xmlns:p14="http://schemas.microsoft.com/office/powerpoint/2010/main" val="3534127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577656" y="826464"/>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039204" y="888439"/>
            <a:ext cx="6014015"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2400" b="1" dirty="0" err="1"/>
              <a:t>Hæfniviðmið</a:t>
            </a:r>
            <a:r>
              <a:rPr lang="en-US" altLang="ko-KR" sz="2400" b="1" dirty="0"/>
              <a:t>: </a:t>
            </a:r>
            <a:r>
              <a:rPr lang="en-US" altLang="ko-KR" sz="2400" b="1" dirty="0" err="1"/>
              <a:t>Hvað</a:t>
            </a:r>
            <a:r>
              <a:rPr lang="en-US" altLang="ko-KR" sz="2400" b="1" dirty="0"/>
              <a:t> </a:t>
            </a:r>
            <a:r>
              <a:rPr lang="en-US" altLang="ko-KR" sz="2400" b="1" dirty="0" err="1"/>
              <a:t>læri</a:t>
            </a:r>
            <a:r>
              <a:rPr lang="en-US" altLang="ko-KR" sz="2400" b="1" dirty="0"/>
              <a:t> </a:t>
            </a:r>
            <a:r>
              <a:rPr lang="en-US" altLang="ko-KR" sz="2400" b="1" dirty="0" err="1"/>
              <a:t>ég</a:t>
            </a:r>
            <a:r>
              <a:rPr lang="en-US" altLang="ko-KR" sz="2400" b="1" dirty="0"/>
              <a:t>? </a:t>
            </a:r>
          </a:p>
        </p:txBody>
      </p:sp>
      <p:sp>
        <p:nvSpPr>
          <p:cNvPr id="3" name="Rectangle 1">
            <a:extLst>
              <a:ext uri="{FF2B5EF4-FFF2-40B4-BE49-F238E27FC236}">
                <a16:creationId xmlns:a16="http://schemas.microsoft.com/office/drawing/2014/main" id="{7DCF8510-930E-4B4C-EE0B-1A309BE150DD}"/>
              </a:ext>
            </a:extLst>
          </p:cNvPr>
          <p:cNvSpPr/>
          <p:nvPr/>
        </p:nvSpPr>
        <p:spPr>
          <a:xfrm>
            <a:off x="857442" y="1656789"/>
            <a:ext cx="5044592" cy="48419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it-IT" altLang="ko-KR" sz="1867" b="1" dirty="0" err="1">
                <a:solidFill>
                  <a:schemeClr val="tx1">
                    <a:lumMod val="75000"/>
                    <a:lumOff val="25000"/>
                  </a:schemeClr>
                </a:solidFill>
              </a:rPr>
              <a:t>Hæfnirammi</a:t>
            </a:r>
            <a:r>
              <a:rPr lang="it-IT" altLang="ko-KR" sz="1867" b="1" dirty="0">
                <a:solidFill>
                  <a:schemeClr val="tx1">
                    <a:lumMod val="75000"/>
                    <a:lumOff val="25000"/>
                  </a:schemeClr>
                </a:solidFill>
              </a:rPr>
              <a:t> </a:t>
            </a:r>
          </a:p>
          <a:p>
            <a:pPr algn="ctr"/>
            <a:r>
              <a:rPr lang="it-IT" altLang="ko-KR" sz="1867" b="1" dirty="0" err="1">
                <a:solidFill>
                  <a:schemeClr val="tx1">
                    <a:lumMod val="75000"/>
                    <a:lumOff val="25000"/>
                  </a:schemeClr>
                </a:solidFill>
              </a:rPr>
              <a:t>LifeComp</a:t>
            </a:r>
            <a:endParaRPr lang="it-IT" altLang="ko-KR" sz="1867" b="1" dirty="0">
              <a:solidFill>
                <a:schemeClr val="tx1">
                  <a:lumMod val="75000"/>
                  <a:lumOff val="25000"/>
                </a:schemeClr>
              </a:solidFill>
            </a:endParaRPr>
          </a:p>
          <a:p>
            <a:pPr marL="342900" indent="-342900">
              <a:buFont typeface="Arial" panose="020B0604020202020204" pitchFamily="34" charset="0"/>
              <a:buChar char="•"/>
            </a:pPr>
            <a:r>
              <a:rPr lang="en-GB" altLang="ko-KR" sz="1867" b="1" dirty="0" err="1">
                <a:solidFill>
                  <a:schemeClr val="tx1">
                    <a:lumMod val="75000"/>
                    <a:lumOff val="25000"/>
                  </a:schemeClr>
                </a:solidFill>
              </a:rPr>
              <a:t>Sjálfsstjórn</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vera </a:t>
            </a:r>
            <a:r>
              <a:rPr lang="en-GB" altLang="ko-KR" sz="1867" dirty="0" err="1">
                <a:solidFill>
                  <a:schemeClr val="tx1">
                    <a:lumMod val="75000"/>
                    <a:lumOff val="25000"/>
                  </a:schemeClr>
                </a:solidFill>
              </a:rPr>
              <a:t>meðvitaður</a:t>
            </a:r>
            <a:r>
              <a:rPr lang="en-GB" altLang="ko-KR" sz="1867" dirty="0">
                <a:solidFill>
                  <a:schemeClr val="tx1">
                    <a:lumMod val="75000"/>
                    <a:lumOff val="25000"/>
                  </a:schemeClr>
                </a:solidFill>
              </a:rPr>
              <a:t> um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hafa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stjórn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tilfinningum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hugsunum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hegðun</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Sveigjanleiki</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geta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stjórna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umskiptum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óvissu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takast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áskoranir</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Samkennd</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skilningur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tilfinningum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reynslu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gildum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annarrar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manneskju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viðeigandi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viðbrögð</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Samstarf</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þátttaka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í</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hópvinnu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samvinna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virða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viðurkenna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aðra</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Gagnrýnin</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hugsun</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mat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upplýsingum</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rökstuðningur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styðja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rökstuddar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ályktanir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þróa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nýsköpunarlausnir</a:t>
            </a:r>
            <a:r>
              <a:rPr lang="en-GB" altLang="ko-KR" sz="1867" dirty="0">
                <a:solidFill>
                  <a:schemeClr val="tx1">
                    <a:lumMod val="75000"/>
                    <a:lumOff val="25000"/>
                  </a:schemeClr>
                </a:solidFill>
              </a:rPr>
              <a:t> </a:t>
            </a:r>
          </a:p>
          <a:p>
            <a:pPr algn="ctr"/>
            <a:endParaRPr lang="ko-KR" altLang="en-US" sz="1867" dirty="0">
              <a:solidFill>
                <a:schemeClr val="tx1">
                  <a:lumMod val="75000"/>
                  <a:lumOff val="25000"/>
                </a:schemeClr>
              </a:solidFill>
            </a:endParaRPr>
          </a:p>
        </p:txBody>
      </p:sp>
      <p:sp>
        <p:nvSpPr>
          <p:cNvPr id="4" name="Rectangle 1">
            <a:extLst>
              <a:ext uri="{FF2B5EF4-FFF2-40B4-BE49-F238E27FC236}">
                <a16:creationId xmlns:a16="http://schemas.microsoft.com/office/drawing/2014/main" id="{B76B3498-E116-6784-C4D0-45DC2F9F74F6}"/>
              </a:ext>
            </a:extLst>
          </p:cNvPr>
          <p:cNvSpPr/>
          <p:nvPr/>
        </p:nvSpPr>
        <p:spPr>
          <a:xfrm>
            <a:off x="6377049" y="1656789"/>
            <a:ext cx="5199414" cy="48419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altLang="ko-KR" sz="1867" b="1" dirty="0" err="1">
                <a:solidFill>
                  <a:schemeClr val="tx1">
                    <a:lumMod val="75000"/>
                    <a:lumOff val="25000"/>
                  </a:schemeClr>
                </a:solidFill>
              </a:rPr>
              <a:t>Hæfnirammi</a:t>
            </a:r>
            <a:r>
              <a:rPr lang="en-GB" altLang="ko-KR" sz="1867" b="1" dirty="0">
                <a:solidFill>
                  <a:schemeClr val="tx1">
                    <a:lumMod val="75000"/>
                    <a:lumOff val="25000"/>
                  </a:schemeClr>
                </a:solidFill>
              </a:rPr>
              <a:t> </a:t>
            </a:r>
          </a:p>
          <a:p>
            <a:pPr algn="ctr"/>
            <a:r>
              <a:rPr lang="en-GB" altLang="ko-KR" sz="1867" b="1" dirty="0" err="1">
                <a:solidFill>
                  <a:schemeClr val="tx1">
                    <a:lumMod val="75000"/>
                    <a:lumOff val="25000"/>
                  </a:schemeClr>
                </a:solidFill>
              </a:rPr>
              <a:t>EntreComp</a:t>
            </a:r>
            <a:endParaRPr lang="en-GB" altLang="ko-KR" sz="1867" b="1" dirty="0">
              <a:solidFill>
                <a:schemeClr val="tx1">
                  <a:lumMod val="75000"/>
                  <a:lumOff val="25000"/>
                </a:schemeClr>
              </a:solidFill>
            </a:endParaRPr>
          </a:p>
          <a:p>
            <a:pPr algn="just"/>
            <a:endParaRPr lang="en-GB" altLang="ko-KR" sz="1867" dirty="0">
              <a:solidFill>
                <a:schemeClr val="tx1">
                  <a:lumMod val="75000"/>
                  <a:lumOff val="25000"/>
                </a:schemeClr>
              </a:solidFill>
            </a:endParaRPr>
          </a:p>
          <a:p>
            <a:pPr marL="342900" indent="-342900">
              <a:buFont typeface="Arial" panose="020B0604020202020204" pitchFamily="34" charset="0"/>
              <a:buChar char="•"/>
            </a:pPr>
            <a:r>
              <a:rPr lang="en-GB" altLang="ko-KR" sz="1867" b="1" dirty="0" err="1">
                <a:solidFill>
                  <a:schemeClr val="tx1">
                    <a:lumMod val="75000"/>
                    <a:lumOff val="25000"/>
                  </a:schemeClr>
                </a:solidFill>
              </a:rPr>
              <a:t>Að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sjá</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tækifæri</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nota </a:t>
            </a:r>
            <a:r>
              <a:rPr lang="en-GB" altLang="ko-KR" sz="1867" dirty="0" err="1">
                <a:solidFill>
                  <a:schemeClr val="tx1">
                    <a:lumMod val="75000"/>
                    <a:lumOff val="25000"/>
                  </a:schemeClr>
                </a:solidFill>
              </a:rPr>
              <a:t>ímyndunarafl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þitt</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getu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koma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auga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tækifæri</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til</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verðmætasköpunar</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Siðferðileg</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og</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sjálfbær</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hugsun</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meta </a:t>
            </a:r>
            <a:r>
              <a:rPr lang="en-GB" altLang="ko-KR" sz="1867" dirty="0" err="1">
                <a:solidFill>
                  <a:schemeClr val="tx1">
                    <a:lumMod val="75000"/>
                    <a:lumOff val="25000"/>
                  </a:schemeClr>
                </a:solidFill>
              </a:rPr>
              <a:t>afleiðingar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áhrif</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hugmynda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tækifæra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aðgerða</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Hugsjón</a:t>
            </a:r>
            <a:r>
              <a:rPr lang="en-GB" altLang="ko-KR" sz="1867" b="1" dirty="0">
                <a:solidFill>
                  <a:schemeClr val="tx1">
                    <a:lumMod val="75000"/>
                    <a:lumOff val="25000"/>
                  </a:schemeClr>
                </a:solidFill>
              </a:rPr>
              <a:t>: </a:t>
            </a:r>
            <a:r>
              <a:rPr lang="en-GB" altLang="ko-KR" sz="1867" dirty="0" err="1">
                <a:solidFill>
                  <a:schemeClr val="tx1">
                    <a:lumMod val="75000"/>
                    <a:lumOff val="25000"/>
                  </a:schemeClr>
                </a:solidFill>
              </a:rPr>
              <a:t>vinna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að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framtíðarsýn</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þinni</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Vinna</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með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öðrum</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taka saman, </a:t>
            </a:r>
            <a:r>
              <a:rPr lang="en-GB" altLang="ko-KR" sz="1867" dirty="0" err="1">
                <a:solidFill>
                  <a:schemeClr val="tx1">
                    <a:lumMod val="75000"/>
                    <a:lumOff val="25000"/>
                  </a:schemeClr>
                </a:solidFill>
              </a:rPr>
              <a:t>vinna</a:t>
            </a:r>
            <a:r>
              <a:rPr lang="en-GB" altLang="ko-KR" sz="1867" dirty="0">
                <a:solidFill>
                  <a:schemeClr val="tx1">
                    <a:lumMod val="75000"/>
                    <a:lumOff val="25000"/>
                  </a:schemeClr>
                </a:solidFill>
              </a:rPr>
              <a:t> saman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mynda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tengslanet</a:t>
            </a:r>
            <a:r>
              <a:rPr lang="en-GB" altLang="ko-KR" sz="1867" dirty="0">
                <a:solidFill>
                  <a:schemeClr val="tx1">
                    <a:lumMod val="75000"/>
                    <a:lumOff val="25000"/>
                  </a:schemeClr>
                </a:solidFill>
              </a:rPr>
              <a:t> </a:t>
            </a:r>
          </a:p>
          <a:p>
            <a:pPr marL="342900" indent="-342900">
              <a:buFont typeface="Arial" panose="020B0604020202020204" pitchFamily="34" charset="0"/>
              <a:buChar char="•"/>
            </a:pPr>
            <a:r>
              <a:rPr lang="en-GB" altLang="ko-KR" sz="1867" b="1" dirty="0" err="1">
                <a:solidFill>
                  <a:schemeClr val="tx1">
                    <a:lumMod val="75000"/>
                    <a:lumOff val="25000"/>
                  </a:schemeClr>
                </a:solidFill>
              </a:rPr>
              <a:t>Að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takast</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á</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við</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óvissu</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og</a:t>
            </a:r>
            <a:r>
              <a:rPr lang="en-GB" altLang="ko-KR" sz="1867" b="1" dirty="0">
                <a:solidFill>
                  <a:schemeClr val="tx1">
                    <a:lumMod val="75000"/>
                    <a:lumOff val="25000"/>
                  </a:schemeClr>
                </a:solidFill>
              </a:rPr>
              <a:t> </a:t>
            </a:r>
            <a:r>
              <a:rPr lang="en-GB" altLang="ko-KR" sz="1867" b="1" dirty="0" err="1">
                <a:solidFill>
                  <a:schemeClr val="tx1">
                    <a:lumMod val="75000"/>
                    <a:lumOff val="25000"/>
                  </a:schemeClr>
                </a:solidFill>
              </a:rPr>
              <a:t>áhættu</a:t>
            </a:r>
            <a:r>
              <a:rPr lang="en-GB" altLang="ko-KR" sz="1867" b="1" dirty="0">
                <a:solidFill>
                  <a:schemeClr val="tx1">
                    <a:lumMod val="75000"/>
                    <a:lumOff val="25000"/>
                  </a:schemeClr>
                </a:solidFill>
              </a:rPr>
              <a:t>: </a:t>
            </a:r>
            <a:r>
              <a:rPr lang="en-GB" altLang="ko-KR" sz="1867" dirty="0">
                <a:solidFill>
                  <a:schemeClr val="tx1">
                    <a:lumMod val="75000"/>
                    <a:lumOff val="25000"/>
                  </a:schemeClr>
                </a:solidFill>
              </a:rPr>
              <a:t>taka </a:t>
            </a:r>
            <a:r>
              <a:rPr lang="en-GB" altLang="ko-KR" sz="1867" dirty="0" err="1">
                <a:solidFill>
                  <a:schemeClr val="tx1">
                    <a:lumMod val="75000"/>
                    <a:lumOff val="25000"/>
                  </a:schemeClr>
                </a:solidFill>
              </a:rPr>
              <a:t>ákvarðanir</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glíma</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við</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óvissu</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og</a:t>
            </a:r>
            <a:r>
              <a:rPr lang="en-GB" altLang="ko-KR" sz="1867" dirty="0">
                <a:solidFill>
                  <a:schemeClr val="tx1">
                    <a:lumMod val="75000"/>
                    <a:lumOff val="25000"/>
                  </a:schemeClr>
                </a:solidFill>
              </a:rPr>
              <a:t> </a:t>
            </a:r>
            <a:r>
              <a:rPr lang="en-GB" altLang="ko-KR" sz="1867" dirty="0" err="1">
                <a:solidFill>
                  <a:schemeClr val="tx1">
                    <a:lumMod val="75000"/>
                    <a:lumOff val="25000"/>
                  </a:schemeClr>
                </a:solidFill>
              </a:rPr>
              <a:t>áhættu</a:t>
            </a:r>
            <a:r>
              <a:rPr lang="en-GB" altLang="ko-KR" sz="1867" dirty="0">
                <a:solidFill>
                  <a:schemeClr val="tx1">
                    <a:lumMod val="75000"/>
                    <a:lumOff val="25000"/>
                  </a:schemeClr>
                </a:solidFill>
              </a:rPr>
              <a:t> </a:t>
            </a:r>
          </a:p>
          <a:p>
            <a:pPr marL="342900" indent="-342900" algn="just">
              <a:buFont typeface="Arial" panose="020B0604020202020204" pitchFamily="34" charset="0"/>
              <a:buChar char="•"/>
            </a:pPr>
            <a:endParaRPr lang="en-GB" altLang="ko-KR" sz="1867" dirty="0">
              <a:solidFill>
                <a:schemeClr val="tx1">
                  <a:lumMod val="75000"/>
                  <a:lumOff val="25000"/>
                </a:schemeClr>
              </a:solidFill>
            </a:endParaRPr>
          </a:p>
          <a:p>
            <a:pPr marL="342900" indent="-342900" algn="just">
              <a:buFont typeface="Arial" panose="020B0604020202020204" pitchFamily="34" charset="0"/>
              <a:buChar char="•"/>
            </a:pPr>
            <a:endParaRPr lang="en-GB" altLang="ko-KR" sz="1867" dirty="0">
              <a:solidFill>
                <a:schemeClr val="tx1">
                  <a:lumMod val="75000"/>
                  <a:lumOff val="25000"/>
                </a:schemeClr>
              </a:solidFill>
            </a:endParaRPr>
          </a:p>
        </p:txBody>
      </p:sp>
      <p:sp>
        <p:nvSpPr>
          <p:cNvPr id="7" name="Marcador de texto 1">
            <a:extLst>
              <a:ext uri="{FF2B5EF4-FFF2-40B4-BE49-F238E27FC236}">
                <a16:creationId xmlns:a16="http://schemas.microsoft.com/office/drawing/2014/main" id="{DFF94415-FCF9-CAE7-7AE1-9925B50AF76F}"/>
              </a:ext>
            </a:extLst>
          </p:cNvPr>
          <p:cNvSpPr>
            <a:spLocks noGrp="1"/>
          </p:cNvSpPr>
          <p:nvPr>
            <p:ph type="body" sz="quarter" idx="10"/>
          </p:nvPr>
        </p:nvSpPr>
        <p:spPr>
          <a:xfrm>
            <a:off x="0" y="165100"/>
            <a:ext cx="12192000" cy="768350"/>
          </a:xfrm>
        </p:spPr>
        <p:txBody>
          <a:bodyPr/>
          <a:lstStyle/>
          <a:p>
            <a:r>
              <a:rPr lang="es-ES" sz="3733" dirty="0" err="1"/>
              <a:t>Verkefni</a:t>
            </a:r>
            <a:r>
              <a:rPr lang="es-ES" sz="3733" dirty="0"/>
              <a:t> 2: </a:t>
            </a:r>
            <a:r>
              <a:rPr lang="es-ES" sz="3733" dirty="0" err="1"/>
              <a:t>Vandi</a:t>
            </a:r>
            <a:r>
              <a:rPr lang="es-ES" sz="3733" dirty="0"/>
              <a:t> </a:t>
            </a:r>
            <a:r>
              <a:rPr lang="es-ES" sz="3733" dirty="0" err="1"/>
              <a:t>fangans</a:t>
            </a:r>
            <a:r>
              <a:rPr lang="es-ES" sz="3733" dirty="0"/>
              <a:t> </a:t>
            </a:r>
          </a:p>
        </p:txBody>
      </p:sp>
    </p:spTree>
    <p:extLst>
      <p:ext uri="{BB962C8B-B14F-4D97-AF65-F5344CB8AC3E}">
        <p14:creationId xmlns:p14="http://schemas.microsoft.com/office/powerpoint/2010/main" val="400887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Sjálfsmat</a:t>
            </a:r>
            <a:endParaRPr lang="es-ES" sz="3733" dirty="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r>
              <a:rPr lang="en-US" altLang="ko-KR" sz="2400" b="1" dirty="0" err="1"/>
              <a:t>Fjölvalsspurningar</a:t>
            </a:r>
            <a:r>
              <a:rPr lang="en-US" altLang="ko-KR" sz="2400" b="1" dirty="0"/>
              <a:t>: </a:t>
            </a:r>
            <a:r>
              <a:rPr lang="en-US" altLang="ko-KR" sz="2400" b="1" dirty="0" err="1"/>
              <a:t>Hvað</a:t>
            </a:r>
            <a:r>
              <a:rPr lang="en-US" altLang="ko-KR" sz="2400" b="1" dirty="0"/>
              <a:t> man </a:t>
            </a:r>
            <a:r>
              <a:rPr lang="en-US" altLang="ko-KR" sz="2400" b="1" dirty="0" err="1"/>
              <a:t>ég</a:t>
            </a:r>
            <a:r>
              <a:rPr lang="en-US" altLang="ko-KR" sz="2400" b="1" dirty="0"/>
              <a:t>? </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dirty="0"/>
              <a:t>1. spurning: </a:t>
            </a:r>
          </a:p>
          <a:p>
            <a:pPr algn="l"/>
            <a:r>
              <a:rPr lang="en-US" altLang="ko-KR" sz="1867" dirty="0" err="1"/>
              <a:t>Hvað</a:t>
            </a:r>
            <a:r>
              <a:rPr lang="en-US" altLang="ko-KR" sz="1867" dirty="0"/>
              <a:t> er POLC ?</a:t>
            </a:r>
          </a:p>
          <a:p>
            <a:pPr algn="l"/>
            <a:r>
              <a:rPr lang="en-US" altLang="ko-KR" sz="1867" dirty="0"/>
              <a:t>a) </a:t>
            </a:r>
            <a:r>
              <a:rPr lang="en-US" altLang="ko-KR" sz="1867" dirty="0" err="1"/>
              <a:t>Áætlunargerð</a:t>
            </a:r>
            <a:r>
              <a:rPr lang="en-US" altLang="ko-KR" sz="1867" dirty="0"/>
              <a:t>, </a:t>
            </a:r>
            <a:r>
              <a:rPr lang="en-US" altLang="ko-KR" sz="1867" dirty="0" err="1"/>
              <a:t>skiplag</a:t>
            </a:r>
            <a:r>
              <a:rPr lang="en-US" altLang="ko-KR" sz="1867" dirty="0"/>
              <a:t>, </a:t>
            </a:r>
            <a:r>
              <a:rPr lang="en-US" altLang="ko-KR" sz="1867" dirty="0" err="1"/>
              <a:t>leiðsögn</a:t>
            </a:r>
            <a:r>
              <a:rPr lang="en-US" altLang="ko-KR" sz="1867" dirty="0"/>
              <a:t>, </a:t>
            </a:r>
            <a:r>
              <a:rPr lang="en-US" altLang="ko-KR" sz="1867" dirty="0" err="1"/>
              <a:t>eftirlit</a:t>
            </a:r>
            <a:endParaRPr lang="en-US" altLang="ko-KR" sz="1867" dirty="0"/>
          </a:p>
          <a:p>
            <a:pPr algn="l"/>
            <a:r>
              <a:rPr lang="en-US" altLang="ko-KR" sz="1867" dirty="0"/>
              <a:t>b) </a:t>
            </a:r>
            <a:r>
              <a:rPr lang="en-US" altLang="ko-KR" sz="1867" dirty="0" err="1"/>
              <a:t>Að</a:t>
            </a:r>
            <a:r>
              <a:rPr lang="en-US" altLang="ko-KR" sz="1867" dirty="0"/>
              <a:t> </a:t>
            </a:r>
            <a:r>
              <a:rPr lang="en-US" altLang="ko-KR" sz="1867" dirty="0" err="1"/>
              <a:t>setja</a:t>
            </a:r>
            <a:r>
              <a:rPr lang="en-US" altLang="ko-KR" sz="1867" dirty="0"/>
              <a:t> </a:t>
            </a:r>
            <a:r>
              <a:rPr lang="en-US" altLang="ko-KR" sz="1867" dirty="0" err="1"/>
              <a:t>upp</a:t>
            </a:r>
            <a:r>
              <a:rPr lang="en-US" altLang="ko-KR" sz="1867" dirty="0"/>
              <a:t>, </a:t>
            </a:r>
            <a:r>
              <a:rPr lang="en-US" altLang="ko-KR" sz="1867" dirty="0" err="1"/>
              <a:t>opna</a:t>
            </a:r>
            <a:r>
              <a:rPr lang="en-US" altLang="ko-KR" sz="1867" dirty="0"/>
              <a:t>, </a:t>
            </a:r>
            <a:r>
              <a:rPr lang="en-US" altLang="ko-KR" sz="1867" dirty="0" err="1"/>
              <a:t>læra</a:t>
            </a:r>
            <a:r>
              <a:rPr lang="en-US" altLang="ko-KR" sz="1867" dirty="0"/>
              <a:t>, </a:t>
            </a:r>
            <a:r>
              <a:rPr lang="en-US" altLang="ko-KR" sz="1867" dirty="0" err="1"/>
              <a:t>skera</a:t>
            </a:r>
            <a:r>
              <a:rPr lang="en-US" altLang="ko-KR" sz="1867" dirty="0"/>
              <a:t> </a:t>
            </a:r>
          </a:p>
          <a:p>
            <a:pPr algn="l"/>
            <a:r>
              <a:rPr lang="en-US" altLang="ko-KR" sz="1867" dirty="0"/>
              <a:t>c) </a:t>
            </a:r>
            <a:r>
              <a:rPr lang="en-US" altLang="ko-KR" sz="1867" dirty="0" err="1"/>
              <a:t>Röðun</a:t>
            </a:r>
            <a:r>
              <a:rPr lang="en-US" altLang="ko-KR" sz="1867" dirty="0"/>
              <a:t>, </a:t>
            </a:r>
            <a:r>
              <a:rPr lang="en-US" altLang="ko-KR" sz="1867" dirty="0" err="1"/>
              <a:t>pöntun</a:t>
            </a:r>
            <a:r>
              <a:rPr lang="en-US" altLang="ko-KR" sz="1867" dirty="0"/>
              <a:t>, </a:t>
            </a:r>
            <a:r>
              <a:rPr lang="en-US" altLang="ko-KR" sz="1867" dirty="0" err="1"/>
              <a:t>eignfærsla</a:t>
            </a:r>
            <a:r>
              <a:rPr lang="en-US" altLang="ko-KR" sz="1867" dirty="0"/>
              <a:t>, </a:t>
            </a:r>
            <a:r>
              <a:rPr lang="en-US" altLang="ko-KR" sz="1867" dirty="0" err="1"/>
              <a:t>tenging</a:t>
            </a:r>
            <a:r>
              <a:rPr lang="en-US" altLang="ko-KR" sz="1867" dirty="0"/>
              <a:t> </a:t>
            </a:r>
          </a:p>
          <a:p>
            <a:pPr algn="l"/>
            <a:r>
              <a:rPr lang="en-US" altLang="ko-KR" sz="1867" dirty="0"/>
              <a:t>d) </a:t>
            </a:r>
            <a:r>
              <a:rPr lang="en-US" altLang="ko-KR" sz="1867" dirty="0" err="1"/>
              <a:t>Ekkert</a:t>
            </a:r>
            <a:r>
              <a:rPr lang="en-US" altLang="ko-KR" sz="1867" dirty="0"/>
              <a:t> </a:t>
            </a:r>
            <a:r>
              <a:rPr lang="en-US" altLang="ko-KR" sz="1867" dirty="0" err="1"/>
              <a:t>svar</a:t>
            </a:r>
            <a:r>
              <a:rPr lang="en-US" altLang="ko-KR" sz="1867" dirty="0"/>
              <a:t> er </a:t>
            </a:r>
            <a:r>
              <a:rPr lang="en-US" altLang="ko-KR" sz="1867" dirty="0" err="1"/>
              <a:t>rétt</a:t>
            </a:r>
            <a:r>
              <a:rPr lang="en-US" altLang="ko-KR" sz="1867" dirty="0"/>
              <a:t> </a:t>
            </a:r>
          </a:p>
          <a:p>
            <a:pPr algn="l"/>
            <a:endParaRPr lang="en-US" altLang="ko-KR" sz="1867"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hangingPunct="0"/>
            <a:r>
              <a:rPr lang="en-US" altLang="ko-KR" sz="1867" dirty="0"/>
              <a:t>2. spurning: </a:t>
            </a:r>
            <a:r>
              <a:rPr lang="en-US" altLang="ko-KR" sz="1867" dirty="0" err="1"/>
              <a:t>Með</a:t>
            </a:r>
            <a:r>
              <a:rPr lang="en-US" altLang="ko-KR" sz="1867" dirty="0"/>
              <a:t> </a:t>
            </a:r>
            <a:r>
              <a:rPr lang="en-GB" sz="2000" dirty="0"/>
              <a:t>WBS Work Breakdown Structure er </a:t>
            </a:r>
            <a:r>
              <a:rPr lang="en-GB" sz="2000" dirty="0" err="1"/>
              <a:t>hægt</a:t>
            </a:r>
            <a:r>
              <a:rPr lang="en-GB" sz="2000" dirty="0"/>
              <a:t> </a:t>
            </a:r>
            <a:r>
              <a:rPr lang="en-GB" sz="2000" dirty="0" err="1"/>
              <a:t>að</a:t>
            </a:r>
            <a:r>
              <a:rPr lang="en-GB" sz="2000" dirty="0"/>
              <a:t> </a:t>
            </a:r>
            <a:endParaRPr lang="en-US" altLang="ko-KR" sz="1867" dirty="0"/>
          </a:p>
          <a:p>
            <a:pPr algn="l" latinLnBrk="0" hangingPunct="0"/>
            <a:r>
              <a:rPr lang="en-US" altLang="ko-KR" sz="1867" dirty="0"/>
              <a:t>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Setja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niður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ábyrð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altLang="ko-KR" sz="1867" dirty="0"/>
              <a:t>Assign responsibilities</a:t>
            </a:r>
          </a:p>
          <a:p>
            <a:pPr algn="l" latinLnBrk="0" hangingPunct="0"/>
            <a:r>
              <a:rPr lang="en-US" altLang="ko-KR" sz="1867" dirty="0"/>
              <a:t>b)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Búa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kostnaðaráætlun</a:t>
            </a:r>
            <a:endParaRPr lang="en-US" altLang="ko-KR" sz="1867" dirty="0"/>
          </a:p>
          <a:p>
            <a:pPr algn="l" latinLnBrk="0" hangingPunct="0"/>
            <a:r>
              <a:rPr lang="en-US" altLang="ko-KR" sz="1867" dirty="0"/>
              <a:t>c)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Safna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gögnum</a:t>
            </a:r>
            <a:r>
              <a:rPr lang="en-GB" sz="1800" dirty="0">
                <a:effectLst/>
                <a:latin typeface="Calibri" panose="020F0502020204030204" pitchFamily="34" charset="0"/>
                <a:ea typeface="Calibri" panose="020F0502020204030204" pitchFamily="34" charset="0"/>
                <a:cs typeface="Times New Roman" panose="02020603050405020304" pitchFamily="18" charset="0"/>
              </a:rPr>
              <a:t> um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framvindu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latinLnBrk="0" hangingPunct="0"/>
            <a:r>
              <a:rPr lang="en-US" altLang="ko-KR" sz="1867" dirty="0"/>
              <a:t>d) </a:t>
            </a:r>
            <a:r>
              <a:rPr lang="en-US" altLang="ko-KR" sz="1867" dirty="0" err="1"/>
              <a:t>Öll</a:t>
            </a:r>
            <a:r>
              <a:rPr lang="en-US" altLang="ko-KR" sz="1867" dirty="0"/>
              <a:t> </a:t>
            </a:r>
            <a:r>
              <a:rPr lang="en-US" altLang="ko-KR" sz="1867" dirty="0" err="1"/>
              <a:t>svör</a:t>
            </a:r>
            <a:r>
              <a:rPr lang="en-US" altLang="ko-KR" sz="1867" dirty="0"/>
              <a:t> </a:t>
            </a:r>
            <a:r>
              <a:rPr lang="en-US" altLang="ko-KR" sz="1867" dirty="0" err="1"/>
              <a:t>eru</a:t>
            </a:r>
            <a:r>
              <a:rPr lang="en-US" altLang="ko-KR" sz="1867" dirty="0"/>
              <a:t> </a:t>
            </a:r>
            <a:r>
              <a:rPr lang="en-US" altLang="ko-KR" sz="1867" dirty="0" err="1"/>
              <a:t>rétt</a:t>
            </a:r>
            <a:r>
              <a:rPr lang="en-US" altLang="ko-KR" sz="1867" dirty="0"/>
              <a:t> </a:t>
            </a:r>
          </a:p>
          <a:p>
            <a:pPr algn="l" latinLnBrk="0" hangingPunct="0"/>
            <a:endParaRPr lang="en-US" altLang="ko-KR" sz="1867"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dirty="0"/>
              <a:t>3. spurning: </a:t>
            </a:r>
            <a:r>
              <a:rPr lang="en-US" altLang="ko-KR" sz="1867" dirty="0" err="1"/>
              <a:t>Hvaða</a:t>
            </a:r>
            <a:r>
              <a:rPr lang="en-US" altLang="ko-KR" sz="1867" dirty="0"/>
              <a:t> </a:t>
            </a:r>
            <a:r>
              <a:rPr lang="en-US" altLang="ko-KR" sz="1867" dirty="0" err="1"/>
              <a:t>eftirtalinna</a:t>
            </a:r>
            <a:r>
              <a:rPr lang="en-US" altLang="ko-KR" sz="1867" dirty="0"/>
              <a:t> </a:t>
            </a:r>
            <a:r>
              <a:rPr lang="en-US" altLang="ko-KR" sz="1867" dirty="0" err="1"/>
              <a:t>athafna</a:t>
            </a:r>
            <a:r>
              <a:rPr lang="en-US" altLang="ko-KR" sz="1867" dirty="0"/>
              <a:t> er ekki </a:t>
            </a:r>
            <a:r>
              <a:rPr lang="en-US" altLang="ko-KR" sz="1867" dirty="0" err="1"/>
              <a:t>hluti</a:t>
            </a:r>
            <a:r>
              <a:rPr lang="en-US" altLang="ko-KR" sz="1867" dirty="0"/>
              <a:t> </a:t>
            </a:r>
            <a:r>
              <a:rPr lang="en-US" altLang="ko-KR" sz="1867" dirty="0" err="1"/>
              <a:t>af</a:t>
            </a:r>
            <a:r>
              <a:rPr lang="en-US" altLang="ko-KR" sz="1867" dirty="0"/>
              <a:t> </a:t>
            </a:r>
            <a:r>
              <a:rPr lang="en-US" altLang="ko-KR" sz="1867" dirty="0" err="1"/>
              <a:t>stjórnun</a:t>
            </a:r>
            <a:r>
              <a:rPr lang="en-US" altLang="ko-KR" sz="1867" dirty="0"/>
              <a:t>? </a:t>
            </a:r>
          </a:p>
          <a:p>
            <a:pPr algn="l"/>
            <a:r>
              <a:rPr lang="en-US" altLang="ko-KR" sz="1867" dirty="0"/>
              <a:t>a)  </a:t>
            </a:r>
            <a:r>
              <a:rPr lang="en-US" altLang="ko-KR" sz="1867" dirty="0" err="1"/>
              <a:t>Áætlunargerð</a:t>
            </a:r>
            <a:endParaRPr lang="en-US" altLang="ko-KR" sz="1867" dirty="0"/>
          </a:p>
          <a:p>
            <a:pPr algn="l"/>
            <a:r>
              <a:rPr lang="en-US" altLang="ko-KR" sz="1867" dirty="0"/>
              <a:t>b) </a:t>
            </a:r>
            <a:r>
              <a:rPr lang="en-US" altLang="ko-KR" sz="1867" dirty="0" err="1"/>
              <a:t>Skipulag</a:t>
            </a:r>
            <a:endParaRPr lang="en-US" altLang="ko-KR" sz="1867" dirty="0"/>
          </a:p>
          <a:p>
            <a:pPr algn="l"/>
            <a:r>
              <a:rPr lang="en-US" altLang="ko-KR" sz="1867" dirty="0"/>
              <a:t>c) </a:t>
            </a:r>
            <a:r>
              <a:rPr lang="en-US" altLang="ko-KR" sz="1867" dirty="0" err="1"/>
              <a:t>Uppbygging</a:t>
            </a:r>
            <a:r>
              <a:rPr lang="en-US" altLang="ko-KR" sz="1867" dirty="0"/>
              <a:t> </a:t>
            </a:r>
            <a:r>
              <a:rPr lang="en-US" altLang="ko-KR" sz="1867" dirty="0" err="1"/>
              <a:t>teymis</a:t>
            </a:r>
            <a:endParaRPr lang="en-US" altLang="ko-KR" sz="1867" dirty="0"/>
          </a:p>
          <a:p>
            <a:pPr algn="l"/>
            <a:r>
              <a:rPr lang="en-US" altLang="ko-KR" sz="1867" dirty="0"/>
              <a:t>d) Sala</a:t>
            </a:r>
          </a:p>
          <a:p>
            <a:pPr algn="l"/>
            <a:r>
              <a:rPr lang="en-US" altLang="ko-KR" sz="1867" dirty="0"/>
              <a:t> </a:t>
            </a:r>
          </a:p>
        </p:txBody>
      </p:sp>
    </p:spTree>
    <p:extLst>
      <p:ext uri="{BB962C8B-B14F-4D97-AF65-F5344CB8AC3E}">
        <p14:creationId xmlns:p14="http://schemas.microsoft.com/office/powerpoint/2010/main" val="252294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3733" dirty="0" err="1"/>
              <a:t>Sjálfsmat</a:t>
            </a:r>
            <a:endParaRPr lang="es-ES" sz="3733" dirty="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algn="l"/>
            <a:r>
              <a:rPr lang="en-US" altLang="ko-KR" sz="2400" b="1" dirty="0" err="1"/>
              <a:t>Fjölvalsspurningar</a:t>
            </a:r>
            <a:r>
              <a:rPr lang="en-US" altLang="ko-KR" sz="2400" b="1" dirty="0"/>
              <a:t>: </a:t>
            </a:r>
            <a:r>
              <a:rPr lang="en-US" altLang="ko-KR" sz="2400" b="1" dirty="0" err="1"/>
              <a:t>Hvað</a:t>
            </a:r>
            <a:r>
              <a:rPr lang="en-US" altLang="ko-KR" sz="2400" b="1" dirty="0"/>
              <a:t> man </a:t>
            </a:r>
            <a:r>
              <a:rPr lang="en-US" altLang="ko-KR" sz="2400" b="1" dirty="0" err="1"/>
              <a:t>ég</a:t>
            </a:r>
            <a:r>
              <a:rPr lang="en-US" altLang="ko-KR" sz="2400" b="1" dirty="0"/>
              <a:t>? </a:t>
            </a:r>
            <a:endParaRPr lang="en-US" altLang="ko-KR" sz="24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4. spurning: </a:t>
            </a:r>
            <a:r>
              <a:rPr lang="en-US" altLang="ko-KR" sz="1867" b="1" dirty="0" err="1"/>
              <a:t>Liðsuppbygging</a:t>
            </a:r>
            <a:r>
              <a:rPr lang="en-US" altLang="ko-KR" sz="1867" b="1" dirty="0"/>
              <a:t> </a:t>
            </a:r>
            <a:r>
              <a:rPr lang="en-US" altLang="ko-KR" sz="1867" b="1" dirty="0" err="1"/>
              <a:t>krefst</a:t>
            </a:r>
            <a:r>
              <a:rPr lang="en-US" altLang="ko-KR" sz="1867" b="1" dirty="0"/>
              <a:t> ... </a:t>
            </a:r>
          </a:p>
          <a:p>
            <a:pPr algn="l"/>
            <a:r>
              <a:rPr lang="en-US" altLang="ko-KR" sz="1867" dirty="0"/>
              <a:t>a) </a:t>
            </a:r>
            <a:r>
              <a:rPr lang="en-US" altLang="ko-KR" sz="1867" dirty="0" err="1"/>
              <a:t>Margra</a:t>
            </a:r>
            <a:r>
              <a:rPr lang="en-US" altLang="ko-KR" sz="1867" dirty="0"/>
              <a:t> </a:t>
            </a:r>
            <a:r>
              <a:rPr lang="en-US" altLang="ko-KR" sz="1867" dirty="0" err="1"/>
              <a:t>skrefa</a:t>
            </a:r>
            <a:r>
              <a:rPr lang="en-US" altLang="ko-KR" sz="1867" dirty="0"/>
              <a:t> </a:t>
            </a:r>
          </a:p>
          <a:p>
            <a:pPr algn="l"/>
            <a:r>
              <a:rPr lang="en-US" altLang="ko-KR" sz="1867" dirty="0"/>
              <a:t>b) </a:t>
            </a:r>
            <a:r>
              <a:rPr lang="en-US" altLang="ko-KR" sz="1867" dirty="0" err="1"/>
              <a:t>Sérstök</a:t>
            </a:r>
            <a:r>
              <a:rPr lang="en-US" altLang="ko-KR" sz="1867" dirty="0"/>
              <a:t> </a:t>
            </a:r>
            <a:r>
              <a:rPr lang="en-US" altLang="ko-KR" sz="1867" dirty="0" err="1"/>
              <a:t>skrá</a:t>
            </a:r>
            <a:r>
              <a:rPr lang="en-US" altLang="ko-KR" sz="1867" dirty="0"/>
              <a:t> </a:t>
            </a:r>
            <a:r>
              <a:rPr lang="en-US" altLang="ko-KR" sz="1867" dirty="0" err="1"/>
              <a:t>yfir</a:t>
            </a:r>
            <a:r>
              <a:rPr lang="en-US" altLang="ko-KR" sz="1867" dirty="0"/>
              <a:t> </a:t>
            </a:r>
            <a:r>
              <a:rPr lang="en-US" altLang="ko-KR" sz="1867" dirty="0" err="1"/>
              <a:t>starfsemi</a:t>
            </a:r>
            <a:r>
              <a:rPr lang="en-US" altLang="ko-KR" sz="1867" dirty="0"/>
              <a:t> </a:t>
            </a:r>
          </a:p>
          <a:p>
            <a:pPr algn="l"/>
            <a:r>
              <a:rPr lang="en-US" altLang="ko-KR" sz="1867" dirty="0"/>
              <a:t>c) </a:t>
            </a:r>
            <a:r>
              <a:rPr lang="en-US" altLang="ko-KR" sz="1867" dirty="0" err="1"/>
              <a:t>Fylgið</a:t>
            </a:r>
            <a:r>
              <a:rPr lang="en-US" altLang="ko-KR" sz="1867" dirty="0"/>
              <a:t> </a:t>
            </a:r>
            <a:r>
              <a:rPr lang="en-US" altLang="ko-KR" sz="1867" dirty="0" err="1"/>
              <a:t>einni</a:t>
            </a:r>
            <a:r>
              <a:rPr lang="en-US" altLang="ko-KR" sz="1867" dirty="0"/>
              <a:t> </a:t>
            </a:r>
            <a:r>
              <a:rPr lang="en-US" altLang="ko-KR" sz="1867" dirty="0" err="1"/>
              <a:t>fyrirmynd</a:t>
            </a:r>
            <a:r>
              <a:rPr lang="en-US" altLang="ko-KR" sz="1867" dirty="0"/>
              <a:t> </a:t>
            </a:r>
            <a:r>
              <a:rPr lang="en-US" altLang="ko-KR" sz="1867" dirty="0" err="1"/>
              <a:t>sem</a:t>
            </a:r>
            <a:r>
              <a:rPr lang="en-US" altLang="ko-KR" sz="1867" dirty="0"/>
              <a:t> </a:t>
            </a:r>
            <a:r>
              <a:rPr lang="en-US" altLang="ko-KR" sz="1867" dirty="0" err="1"/>
              <a:t>á</a:t>
            </a:r>
            <a:r>
              <a:rPr lang="en-US" altLang="ko-KR" sz="1867" dirty="0"/>
              <a:t> </a:t>
            </a:r>
            <a:r>
              <a:rPr lang="en-US" altLang="ko-KR" sz="1867" dirty="0" err="1"/>
              <a:t>við</a:t>
            </a:r>
            <a:r>
              <a:rPr lang="en-US" altLang="ko-KR" sz="1867" dirty="0"/>
              <a:t> um </a:t>
            </a:r>
            <a:r>
              <a:rPr lang="en-US" altLang="ko-KR" sz="1867" dirty="0" err="1"/>
              <a:t>allar</a:t>
            </a:r>
            <a:r>
              <a:rPr lang="en-US" altLang="ko-KR" sz="1867" dirty="0"/>
              <a:t> </a:t>
            </a:r>
            <a:r>
              <a:rPr lang="en-US" altLang="ko-KR" sz="1867" dirty="0" err="1"/>
              <a:t>tegundir</a:t>
            </a:r>
            <a:r>
              <a:rPr lang="en-US" altLang="ko-KR" sz="1867" dirty="0"/>
              <a:t> </a:t>
            </a:r>
          </a:p>
          <a:p>
            <a:pPr algn="l"/>
            <a:r>
              <a:rPr lang="en-US" altLang="ko-KR" sz="1867" dirty="0"/>
              <a:t>d) </a:t>
            </a:r>
            <a:r>
              <a:rPr lang="en-US" altLang="ko-KR" sz="1867" dirty="0" err="1"/>
              <a:t>Lítillar</a:t>
            </a:r>
            <a:r>
              <a:rPr lang="en-US" altLang="ko-KR" sz="1867" dirty="0"/>
              <a:t> </a:t>
            </a:r>
            <a:r>
              <a:rPr lang="en-US" altLang="ko-KR" sz="1867" dirty="0" err="1"/>
              <a:t>starfsemi</a:t>
            </a:r>
            <a:endParaRPr lang="en-US" altLang="ko-KR" sz="1867"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67" b="1" dirty="0"/>
              <a:t>Spurning 5: </a:t>
            </a:r>
          </a:p>
          <a:p>
            <a:pPr algn="l"/>
            <a:r>
              <a:rPr lang="en-US" altLang="ko-KR" sz="1867" b="1" dirty="0" err="1"/>
              <a:t>Hvers</a:t>
            </a:r>
            <a:r>
              <a:rPr lang="en-US" altLang="ko-KR" sz="1867" b="1" dirty="0"/>
              <a:t> </a:t>
            </a:r>
            <a:r>
              <a:rPr lang="en-US" altLang="ko-KR" sz="1867" b="1" dirty="0" err="1"/>
              <a:t>vegna</a:t>
            </a:r>
            <a:r>
              <a:rPr lang="en-US" altLang="ko-KR" sz="1867" b="1" dirty="0"/>
              <a:t> er </a:t>
            </a:r>
            <a:r>
              <a:rPr lang="en-US" altLang="ko-KR" sz="1867" b="1" dirty="0" err="1"/>
              <a:t>það</a:t>
            </a:r>
            <a:r>
              <a:rPr lang="en-US" altLang="ko-KR" sz="1867" b="1" dirty="0"/>
              <a:t> </a:t>
            </a:r>
            <a:r>
              <a:rPr lang="en-US" altLang="ko-KR" sz="1867" b="1" dirty="0" err="1"/>
              <a:t>mikilvægt</a:t>
            </a:r>
            <a:r>
              <a:rPr lang="en-US" altLang="ko-KR" sz="1867" b="1" dirty="0"/>
              <a:t> </a:t>
            </a:r>
            <a:r>
              <a:rPr lang="en-US" altLang="ko-KR" sz="1867" b="1" dirty="0" err="1"/>
              <a:t>að</a:t>
            </a:r>
            <a:r>
              <a:rPr lang="en-US" altLang="ko-KR" sz="1867" b="1" dirty="0"/>
              <a:t> </a:t>
            </a:r>
            <a:r>
              <a:rPr lang="en-US" altLang="ko-KR" sz="1867" b="1" dirty="0" err="1"/>
              <a:t>vinna</a:t>
            </a:r>
            <a:r>
              <a:rPr lang="en-US" altLang="ko-KR" sz="1867" b="1" dirty="0"/>
              <a:t> saman? </a:t>
            </a:r>
          </a:p>
          <a:p>
            <a:pPr algn="l"/>
            <a:r>
              <a:rPr lang="en-US" altLang="ko-KR" sz="1867" dirty="0"/>
              <a:t>a) </a:t>
            </a:r>
            <a:r>
              <a:rPr lang="en-US" altLang="ko-KR" sz="1867" dirty="0" err="1"/>
              <a:t>Auknir</a:t>
            </a:r>
            <a:r>
              <a:rPr lang="en-US" altLang="ko-KR" sz="1867" dirty="0"/>
              <a:t> </a:t>
            </a:r>
            <a:r>
              <a:rPr lang="en-US" altLang="ko-KR" sz="1867" dirty="0" err="1"/>
              <a:t>möguleikar</a:t>
            </a:r>
            <a:r>
              <a:rPr lang="en-US" altLang="ko-KR" sz="1867" dirty="0"/>
              <a:t> </a:t>
            </a:r>
            <a:r>
              <a:rPr lang="en-US" altLang="ko-KR" sz="1867" dirty="0" err="1"/>
              <a:t>á</a:t>
            </a:r>
            <a:r>
              <a:rPr lang="en-US" altLang="ko-KR" sz="1867" dirty="0"/>
              <a:t> </a:t>
            </a:r>
            <a:r>
              <a:rPr lang="en-US" altLang="ko-KR" sz="1867" dirty="0" err="1"/>
              <a:t>nýsköpun</a:t>
            </a:r>
            <a:r>
              <a:rPr lang="en-US" altLang="ko-KR" sz="1867" dirty="0"/>
              <a:t> </a:t>
            </a:r>
          </a:p>
          <a:p>
            <a:pPr algn="l"/>
            <a:r>
              <a:rPr lang="en-US" altLang="ko-KR" sz="1867" dirty="0"/>
              <a:t>b) </a:t>
            </a:r>
            <a:r>
              <a:rPr lang="en-US" altLang="ko-KR" sz="1867" dirty="0" err="1"/>
              <a:t>Betri</a:t>
            </a:r>
            <a:r>
              <a:rPr lang="en-US" altLang="ko-KR" sz="1867" dirty="0"/>
              <a:t> </a:t>
            </a:r>
            <a:r>
              <a:rPr lang="en-US" altLang="ko-KR" sz="1867" dirty="0" err="1"/>
              <a:t>áhættustjórnun</a:t>
            </a:r>
            <a:r>
              <a:rPr lang="en-US" altLang="ko-KR" sz="1867" dirty="0"/>
              <a:t> </a:t>
            </a:r>
          </a:p>
          <a:p>
            <a:pPr algn="l"/>
            <a:r>
              <a:rPr lang="en-US" altLang="ko-KR" sz="1867" dirty="0"/>
              <a:t>c) Meira </a:t>
            </a:r>
            <a:r>
              <a:rPr lang="en-US" altLang="ko-KR" sz="1867" dirty="0" err="1"/>
              <a:t>skapandi</a:t>
            </a:r>
            <a:r>
              <a:rPr lang="en-US" altLang="ko-KR" sz="1867" dirty="0"/>
              <a:t> </a:t>
            </a:r>
            <a:r>
              <a:rPr lang="en-US" altLang="ko-KR" sz="1867" dirty="0" err="1"/>
              <a:t>vinnuumhverfi</a:t>
            </a:r>
            <a:endParaRPr lang="en-US" altLang="ko-KR" sz="1867" dirty="0"/>
          </a:p>
          <a:p>
            <a:pPr algn="l"/>
            <a:r>
              <a:rPr lang="en-US" altLang="ko-KR" sz="1867" dirty="0"/>
              <a:t>d) </a:t>
            </a:r>
            <a:r>
              <a:rPr lang="en-US" altLang="ko-KR" sz="1867" dirty="0" err="1"/>
              <a:t>Öll</a:t>
            </a:r>
            <a:r>
              <a:rPr lang="en-US" altLang="ko-KR" sz="1867" dirty="0"/>
              <a:t> </a:t>
            </a:r>
            <a:r>
              <a:rPr lang="en-US" altLang="ko-KR" sz="1867" dirty="0" err="1"/>
              <a:t>svörin</a:t>
            </a:r>
            <a:r>
              <a:rPr lang="en-US" altLang="ko-KR" sz="1867" dirty="0"/>
              <a:t> </a:t>
            </a:r>
            <a:r>
              <a:rPr lang="en-US" altLang="ko-KR" sz="1867" dirty="0" err="1"/>
              <a:t>eru</a:t>
            </a:r>
            <a:r>
              <a:rPr lang="en-US" altLang="ko-KR" sz="1867" dirty="0"/>
              <a:t> </a:t>
            </a:r>
            <a:r>
              <a:rPr lang="en-US" altLang="ko-KR" sz="1867" dirty="0" err="1"/>
              <a:t>rétt</a:t>
            </a:r>
            <a:r>
              <a:rPr lang="en-US" altLang="ko-KR" sz="1867" dirty="0"/>
              <a:t>. </a:t>
            </a:r>
          </a:p>
          <a:p>
            <a:pPr algn="l"/>
            <a:endParaRPr lang="en-US" altLang="ko-KR" sz="1867" dirty="0"/>
          </a:p>
        </p:txBody>
      </p:sp>
    </p:spTree>
    <p:extLst>
      <p:ext uri="{BB962C8B-B14F-4D97-AF65-F5344CB8AC3E}">
        <p14:creationId xmlns:p14="http://schemas.microsoft.com/office/powerpoint/2010/main" val="258637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0FCE15E4-1063-0A35-B36D-F4AA19E9CD22}"/>
              </a:ext>
            </a:extLst>
          </p:cNvPr>
          <p:cNvSpPr/>
          <p:nvPr/>
        </p:nvSpPr>
        <p:spPr>
          <a:xfrm>
            <a:off x="10180815" y="2652803"/>
            <a:ext cx="1092998" cy="923330"/>
          </a:xfrm>
          <a:prstGeom prst="triangle">
            <a:avLst>
              <a:gd name="adj" fmla="val 49419"/>
            </a:avLst>
          </a:prstGeom>
          <a:ln>
            <a:solidFill>
              <a:srgbClr val="BFBF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E1A23AD-06BD-4929-7B0D-5058D9D313A5}"/>
              </a:ext>
            </a:extLst>
          </p:cNvPr>
          <p:cNvSpPr txBox="1"/>
          <p:nvPr/>
        </p:nvSpPr>
        <p:spPr>
          <a:xfrm>
            <a:off x="9054764" y="3576133"/>
            <a:ext cx="1417299" cy="369332"/>
          </a:xfrm>
          <a:prstGeom prst="rect">
            <a:avLst/>
          </a:prstGeom>
          <a:noFill/>
        </p:spPr>
        <p:txBody>
          <a:bodyPr wrap="square" rtlCol="0">
            <a:spAutoFit/>
          </a:bodyPr>
          <a:lstStyle/>
          <a:p>
            <a:pPr algn="r"/>
            <a:r>
              <a:rPr lang="it-IT" b="1" dirty="0"/>
              <a:t>KOSTNAÐUR</a:t>
            </a:r>
            <a:endParaRPr lang="en-GB" b="1" dirty="0"/>
          </a:p>
        </p:txBody>
      </p:sp>
      <p:sp>
        <p:nvSpPr>
          <p:cNvPr id="7" name="TextBox 6">
            <a:extLst>
              <a:ext uri="{FF2B5EF4-FFF2-40B4-BE49-F238E27FC236}">
                <a16:creationId xmlns:a16="http://schemas.microsoft.com/office/drawing/2014/main" id="{1A884950-AB93-0C6D-94D1-DD515E5D1EA0}"/>
              </a:ext>
            </a:extLst>
          </p:cNvPr>
          <p:cNvSpPr txBox="1"/>
          <p:nvPr/>
        </p:nvSpPr>
        <p:spPr>
          <a:xfrm>
            <a:off x="10180815" y="2275326"/>
            <a:ext cx="1217808" cy="369332"/>
          </a:xfrm>
          <a:prstGeom prst="rect">
            <a:avLst/>
          </a:prstGeom>
          <a:noFill/>
        </p:spPr>
        <p:txBody>
          <a:bodyPr wrap="square" rtlCol="0">
            <a:spAutoFit/>
          </a:bodyPr>
          <a:lstStyle/>
          <a:p>
            <a:r>
              <a:rPr lang="it-IT" b="1" dirty="0"/>
              <a:t>UMFANG</a:t>
            </a:r>
            <a:endParaRPr lang="en-GB" b="1" dirty="0"/>
          </a:p>
        </p:txBody>
      </p:sp>
      <p:sp>
        <p:nvSpPr>
          <p:cNvPr id="8" name="TextBox 7">
            <a:extLst>
              <a:ext uri="{FF2B5EF4-FFF2-40B4-BE49-F238E27FC236}">
                <a16:creationId xmlns:a16="http://schemas.microsoft.com/office/drawing/2014/main" id="{843289C0-BAD0-5833-A59B-639E52158FEF}"/>
              </a:ext>
            </a:extLst>
          </p:cNvPr>
          <p:cNvSpPr txBox="1"/>
          <p:nvPr/>
        </p:nvSpPr>
        <p:spPr>
          <a:xfrm>
            <a:off x="11100831" y="3600672"/>
            <a:ext cx="968188" cy="369332"/>
          </a:xfrm>
          <a:prstGeom prst="rect">
            <a:avLst/>
          </a:prstGeom>
          <a:noFill/>
        </p:spPr>
        <p:txBody>
          <a:bodyPr wrap="square" rtlCol="0">
            <a:spAutoFit/>
          </a:bodyPr>
          <a:lstStyle/>
          <a:p>
            <a:r>
              <a:rPr lang="it-IT" b="1" dirty="0"/>
              <a:t>TÍMI</a:t>
            </a:r>
            <a:endParaRPr lang="en-GB" b="1" dirty="0"/>
          </a:p>
        </p:txBody>
      </p:sp>
      <p:sp>
        <p:nvSpPr>
          <p:cNvPr id="10" name="TextBox 9">
            <a:extLst>
              <a:ext uri="{FF2B5EF4-FFF2-40B4-BE49-F238E27FC236}">
                <a16:creationId xmlns:a16="http://schemas.microsoft.com/office/drawing/2014/main" id="{E12C7D37-05D3-DD93-34F5-CC3B2DCCC2E5}"/>
              </a:ext>
            </a:extLst>
          </p:cNvPr>
          <p:cNvSpPr txBox="1"/>
          <p:nvPr/>
        </p:nvSpPr>
        <p:spPr>
          <a:xfrm>
            <a:off x="1035398" y="1498641"/>
            <a:ext cx="9037979" cy="4524315"/>
          </a:xfrm>
          <a:prstGeom prst="rect">
            <a:avLst/>
          </a:prstGeom>
          <a:noFill/>
        </p:spPr>
        <p:txBody>
          <a:bodyPr wrap="square" rtlCol="0">
            <a:spAutoFit/>
          </a:bodyPr>
          <a:lstStyle/>
          <a:p>
            <a:pPr marL="285750" indent="-285750">
              <a:buFont typeface="Arial" panose="020B0604020202020204" pitchFamily="34" charset="0"/>
              <a:buChar char="•"/>
            </a:pPr>
            <a:r>
              <a:rPr lang="en-GB" b="0" i="0" u="none" strike="noStrike" dirty="0" err="1">
                <a:solidFill>
                  <a:srgbClr val="000000"/>
                </a:solidFill>
                <a:effectLst/>
              </a:rPr>
              <a:t>Eitthvað</a:t>
            </a:r>
            <a:r>
              <a:rPr lang="en-GB" b="0" i="0" u="none" strike="noStrike" dirty="0">
                <a:solidFill>
                  <a:srgbClr val="000000"/>
                </a:solidFill>
                <a:effectLst/>
              </a:rPr>
              <a:t> </a:t>
            </a:r>
            <a:r>
              <a:rPr lang="en-GB" b="0" i="0" u="none" strike="noStrike" dirty="0" err="1">
                <a:solidFill>
                  <a:srgbClr val="000000"/>
                </a:solidFill>
                <a:effectLst/>
              </a:rPr>
              <a:t>afl</a:t>
            </a:r>
            <a:r>
              <a:rPr lang="en-GB" b="0" i="0" u="none" strike="noStrike" dirty="0">
                <a:solidFill>
                  <a:srgbClr val="000000"/>
                </a:solidFill>
                <a:effectLst/>
              </a:rPr>
              <a:t>/</a:t>
            </a:r>
            <a:r>
              <a:rPr lang="en-GB" b="0" i="0" u="none" strike="noStrike" dirty="0" err="1">
                <a:solidFill>
                  <a:srgbClr val="000000"/>
                </a:solidFill>
                <a:effectLst/>
              </a:rPr>
              <a:t>hvati</a:t>
            </a:r>
            <a:r>
              <a:rPr lang="en-GB" b="0" i="0" u="none" strike="noStrike" dirty="0">
                <a:solidFill>
                  <a:srgbClr val="000000"/>
                </a:solidFill>
                <a:effectLst/>
              </a:rPr>
              <a:t> </a:t>
            </a:r>
            <a:r>
              <a:rPr lang="en-GB" b="0" i="0" u="none" strike="noStrike" dirty="0" err="1">
                <a:solidFill>
                  <a:srgbClr val="000000"/>
                </a:solidFill>
                <a:effectLst/>
              </a:rPr>
              <a:t>setur</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stað</a:t>
            </a:r>
            <a:r>
              <a:rPr lang="en-GB" dirty="0">
                <a:solidFill>
                  <a:srgbClr val="000000"/>
                </a:solidFill>
              </a:rPr>
              <a:t>. </a:t>
            </a:r>
            <a:r>
              <a:rPr lang="en-GB" dirty="0" err="1">
                <a:solidFill>
                  <a:srgbClr val="000000"/>
                </a:solidFill>
              </a:rPr>
              <a:t>Á</a:t>
            </a:r>
            <a:r>
              <a:rPr lang="en-GB" dirty="0">
                <a:solidFill>
                  <a:srgbClr val="000000"/>
                </a:solidFill>
              </a:rPr>
              <a:t> </a:t>
            </a:r>
            <a:r>
              <a:rPr lang="en-GB" dirty="0" err="1">
                <a:solidFill>
                  <a:srgbClr val="000000"/>
                </a:solidFill>
              </a:rPr>
              <a:t>ákveðnum</a:t>
            </a:r>
            <a:r>
              <a:rPr lang="en-GB" dirty="0">
                <a:solidFill>
                  <a:srgbClr val="000000"/>
                </a:solidFill>
              </a:rPr>
              <a:t> </a:t>
            </a:r>
            <a:r>
              <a:rPr lang="en-GB" dirty="0" err="1">
                <a:solidFill>
                  <a:srgbClr val="000000"/>
                </a:solidFill>
              </a:rPr>
              <a:t>tímapunkti</a:t>
            </a:r>
            <a:r>
              <a:rPr lang="en-GB" dirty="0">
                <a:solidFill>
                  <a:srgbClr val="000000"/>
                </a:solidFill>
              </a:rPr>
              <a:t> er </a:t>
            </a:r>
            <a:r>
              <a:rPr lang="en-GB" dirty="0" err="1">
                <a:solidFill>
                  <a:srgbClr val="000000"/>
                </a:solidFill>
              </a:rPr>
              <a:t>tekin</a:t>
            </a:r>
            <a:r>
              <a:rPr lang="en-GB" dirty="0">
                <a:solidFill>
                  <a:srgbClr val="000000"/>
                </a:solidFill>
              </a:rPr>
              <a:t> </a:t>
            </a:r>
            <a:r>
              <a:rPr lang="en-GB" dirty="0" err="1">
                <a:solidFill>
                  <a:srgbClr val="000000"/>
                </a:solidFill>
              </a:rPr>
              <a:t>ákvörðun</a:t>
            </a:r>
            <a:r>
              <a:rPr lang="en-GB" dirty="0">
                <a:solidFill>
                  <a:srgbClr val="000000"/>
                </a:solidFill>
              </a:rPr>
              <a:t> um </a:t>
            </a:r>
            <a:r>
              <a:rPr lang="en-GB" dirty="0" err="1">
                <a:solidFill>
                  <a:srgbClr val="000000"/>
                </a:solidFill>
              </a:rPr>
              <a:t>að</a:t>
            </a:r>
            <a:r>
              <a:rPr lang="en-GB" dirty="0">
                <a:solidFill>
                  <a:srgbClr val="000000"/>
                </a:solidFill>
              </a:rPr>
              <a:t> </a:t>
            </a:r>
            <a:r>
              <a:rPr lang="en-GB" dirty="0" err="1">
                <a:solidFill>
                  <a:srgbClr val="000000"/>
                </a:solidFill>
              </a:rPr>
              <a:t>fara</a:t>
            </a:r>
            <a:r>
              <a:rPr lang="en-GB" dirty="0">
                <a:solidFill>
                  <a:srgbClr val="000000"/>
                </a:solidFill>
              </a:rPr>
              <a:t> </a:t>
            </a:r>
            <a:r>
              <a:rPr lang="en-GB" dirty="0" err="1">
                <a:solidFill>
                  <a:srgbClr val="000000"/>
                </a:solidFill>
              </a:rPr>
              <a:t>af</a:t>
            </a:r>
            <a:r>
              <a:rPr lang="en-GB" dirty="0">
                <a:solidFill>
                  <a:srgbClr val="000000"/>
                </a:solidFill>
              </a:rPr>
              <a:t> </a:t>
            </a:r>
            <a:r>
              <a:rPr lang="en-GB" dirty="0" err="1">
                <a:solidFill>
                  <a:srgbClr val="000000"/>
                </a:solidFill>
              </a:rPr>
              <a:t>stað</a:t>
            </a:r>
            <a:r>
              <a:rPr lang="en-GB" dirty="0">
                <a:solidFill>
                  <a:srgbClr val="000000"/>
                </a:solidFill>
              </a:rPr>
              <a:t> </a:t>
            </a:r>
            <a:r>
              <a:rPr lang="en-GB" dirty="0" err="1">
                <a:solidFill>
                  <a:srgbClr val="000000"/>
                </a:solidFill>
              </a:rPr>
              <a:t>með</a:t>
            </a:r>
            <a:r>
              <a:rPr lang="en-GB" dirty="0">
                <a:solidFill>
                  <a:srgbClr val="000000"/>
                </a:solidFill>
              </a:rPr>
              <a:t> </a:t>
            </a:r>
            <a:r>
              <a:rPr lang="en-GB" b="0" i="0" u="none" strike="noStrike" dirty="0" err="1">
                <a:solidFill>
                  <a:srgbClr val="000000"/>
                </a:solidFill>
                <a:effectLst/>
              </a:rPr>
              <a:t>sprotafyrirtækið</a:t>
            </a:r>
            <a:r>
              <a:rPr lang="en-GB" b="0" i="0" u="none" strike="noStrike" dirty="0">
                <a:solidFill>
                  <a:srgbClr val="000000"/>
                </a:solidFill>
                <a:effectLst/>
              </a:rPr>
              <a:t> (</a:t>
            </a:r>
            <a:r>
              <a:rPr lang="en-GB" dirty="0"/>
              <a:t>start-up)</a:t>
            </a:r>
            <a:r>
              <a:rPr lang="en-GB" b="0" i="0" u="none" strike="noStrike" dirty="0">
                <a:solidFill>
                  <a:srgbClr val="000000"/>
                </a:solidFill>
                <a:effectLst/>
              </a:rPr>
              <a:t>. </a:t>
            </a:r>
            <a:endParaRPr lang="en-GB" dirty="0"/>
          </a:p>
          <a:p>
            <a:endParaRPr lang="en-GB" dirty="0"/>
          </a:p>
          <a:p>
            <a:pPr marL="285750" indent="-285750">
              <a:buFont typeface="Arial" panose="020B0604020202020204" pitchFamily="34" charset="0"/>
              <a:buChar char="•"/>
            </a:pPr>
            <a:r>
              <a:rPr lang="en-GB" b="0" i="0" u="none" strike="noStrike" dirty="0" err="1">
                <a:solidFill>
                  <a:srgbClr val="000000"/>
                </a:solidFill>
                <a:effectLst/>
              </a:rPr>
              <a:t>Stefnir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dirty="0" err="1">
                <a:solidFill>
                  <a:srgbClr val="000000"/>
                </a:solidFill>
              </a:rPr>
              <a:t>skýru</a:t>
            </a:r>
            <a:r>
              <a:rPr lang="en-GB" b="0" i="0" u="none" strike="noStrike" dirty="0">
                <a:solidFill>
                  <a:srgbClr val="000000"/>
                </a:solidFill>
                <a:effectLst/>
              </a:rPr>
              <a:t> </a:t>
            </a:r>
            <a:r>
              <a:rPr lang="en-GB" b="0" i="0" u="none" strike="noStrike" dirty="0" err="1">
                <a:solidFill>
                  <a:srgbClr val="000000"/>
                </a:solidFill>
                <a:effectLst/>
              </a:rPr>
              <a:t>markmiði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ákveðið</a:t>
            </a:r>
            <a:r>
              <a:rPr lang="en-GB" b="0" i="0" u="none" strike="noStrike" dirty="0">
                <a:solidFill>
                  <a:srgbClr val="000000"/>
                </a:solidFill>
                <a:effectLst/>
              </a:rPr>
              <a:t> er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viðskiptavini</a:t>
            </a:r>
            <a:endParaRPr lang="en-GB" b="0" i="0" u="none" strike="noStrike" dirty="0">
              <a:solidFill>
                <a:srgbClr val="000000"/>
              </a:solidFill>
              <a:effectLst/>
            </a:endParaRPr>
          </a:p>
          <a:p>
            <a:endParaRPr lang="en-GB" dirty="0"/>
          </a:p>
          <a:p>
            <a:pPr marL="285750" indent="-285750">
              <a:buFont typeface="Arial" panose="020B0604020202020204" pitchFamily="34" charset="0"/>
              <a:buChar char="•"/>
            </a:pPr>
            <a:r>
              <a:rPr lang="en-GB" dirty="0" err="1"/>
              <a:t>Verkefnið</a:t>
            </a:r>
            <a:r>
              <a:rPr lang="en-GB" dirty="0"/>
              <a:t> er </a:t>
            </a:r>
            <a:r>
              <a:rPr lang="en-GB" dirty="0" err="1"/>
              <a:t>einstakt</a:t>
            </a:r>
            <a:r>
              <a:rPr lang="en-GB" dirty="0"/>
              <a:t> </a:t>
            </a:r>
            <a:r>
              <a:rPr lang="en-GB" dirty="0" err="1"/>
              <a:t>vegna</a:t>
            </a:r>
            <a:endParaRPr lang="en-GB" dirty="0"/>
          </a:p>
          <a:p>
            <a:pPr marL="742950" lvl="1" indent="-285750">
              <a:buFont typeface="Wingdings" pitchFamily="2" charset="2"/>
              <a:buChar char="ü"/>
            </a:pPr>
            <a:r>
              <a:rPr lang="en-GB" dirty="0" err="1"/>
              <a:t>Þeirra</a:t>
            </a:r>
            <a:r>
              <a:rPr lang="en-GB" dirty="0"/>
              <a:t> </a:t>
            </a:r>
            <a:r>
              <a:rPr lang="en-GB" dirty="0" err="1"/>
              <a:t>útkomu</a:t>
            </a:r>
            <a:r>
              <a:rPr lang="en-GB" dirty="0"/>
              <a:t>/</a:t>
            </a:r>
            <a:r>
              <a:rPr lang="en-GB" dirty="0" err="1"/>
              <a:t>niðurstöðu</a:t>
            </a:r>
            <a:r>
              <a:rPr lang="en-GB" dirty="0"/>
              <a:t> </a:t>
            </a:r>
            <a:r>
              <a:rPr lang="en-GB" dirty="0" err="1"/>
              <a:t>sem</a:t>
            </a:r>
            <a:r>
              <a:rPr lang="en-GB" dirty="0"/>
              <a:t> </a:t>
            </a:r>
            <a:r>
              <a:rPr lang="en-GB" dirty="0" err="1"/>
              <a:t>á</a:t>
            </a:r>
            <a:r>
              <a:rPr lang="en-GB" dirty="0"/>
              <a:t> </a:t>
            </a:r>
            <a:r>
              <a:rPr lang="en-GB" dirty="0" err="1"/>
              <a:t>að</a:t>
            </a:r>
            <a:r>
              <a:rPr lang="en-GB" dirty="0"/>
              <a:t> </a:t>
            </a:r>
            <a:r>
              <a:rPr lang="en-GB" dirty="0" err="1"/>
              <a:t>ná</a:t>
            </a:r>
            <a:endParaRPr lang="en-GB" dirty="0"/>
          </a:p>
          <a:p>
            <a:pPr marL="742950" lvl="1" indent="-285750">
              <a:buFont typeface="Wingdings" pitchFamily="2" charset="2"/>
              <a:buChar char="ü"/>
            </a:pPr>
            <a:r>
              <a:rPr lang="en-GB" dirty="0" err="1"/>
              <a:t>Samsetningu</a:t>
            </a:r>
            <a:r>
              <a:rPr lang="en-GB" dirty="0"/>
              <a:t> </a:t>
            </a:r>
            <a:r>
              <a:rPr lang="en-GB" dirty="0" err="1"/>
              <a:t>þeirra</a:t>
            </a:r>
            <a:r>
              <a:rPr lang="en-GB" dirty="0"/>
              <a:t> </a:t>
            </a:r>
            <a:r>
              <a:rPr lang="en-GB" dirty="0" err="1"/>
              <a:t>bjarga</a:t>
            </a:r>
            <a:r>
              <a:rPr lang="en-GB" dirty="0"/>
              <a:t> </a:t>
            </a:r>
            <a:r>
              <a:rPr lang="en-GB" dirty="0" err="1"/>
              <a:t>sem</a:t>
            </a:r>
            <a:r>
              <a:rPr lang="en-GB" dirty="0"/>
              <a:t> </a:t>
            </a:r>
            <a:r>
              <a:rPr lang="en-GB" dirty="0" err="1"/>
              <a:t>á</a:t>
            </a:r>
            <a:r>
              <a:rPr lang="en-GB" dirty="0"/>
              <a:t> </a:t>
            </a:r>
            <a:r>
              <a:rPr lang="en-GB" dirty="0" err="1"/>
              <a:t>að</a:t>
            </a:r>
            <a:r>
              <a:rPr lang="en-GB" dirty="0"/>
              <a:t> </a:t>
            </a:r>
            <a:r>
              <a:rPr lang="en-GB" dirty="0" err="1"/>
              <a:t>nýta</a:t>
            </a:r>
            <a:endParaRPr lang="en-GB" dirty="0"/>
          </a:p>
          <a:p>
            <a:pPr marL="742950" lvl="1" indent="-285750">
              <a:buFont typeface="Wingdings" pitchFamily="2" charset="2"/>
              <a:buChar char="ü"/>
            </a:pPr>
            <a:r>
              <a:rPr lang="en-GB" dirty="0" err="1"/>
              <a:t>Samhengi</a:t>
            </a:r>
            <a:r>
              <a:rPr lang="en-GB" dirty="0"/>
              <a:t>  </a:t>
            </a:r>
            <a:r>
              <a:rPr lang="en-GB" dirty="0" err="1"/>
              <a:t>viðmiðana</a:t>
            </a:r>
            <a:r>
              <a:rPr lang="en-GB" dirty="0"/>
              <a:t> (The context of reference)</a:t>
            </a:r>
          </a:p>
          <a:p>
            <a:pPr marL="742950" lvl="1" indent="-285750">
              <a:buFont typeface="Wingdings" pitchFamily="2" charset="2"/>
              <a:buChar char="ü"/>
            </a:pPr>
            <a:r>
              <a:rPr lang="en-GB" b="0" i="0" u="none" strike="noStrike" dirty="0" err="1">
                <a:solidFill>
                  <a:srgbClr val="000000"/>
                </a:solidFill>
                <a:effectLst/>
              </a:rPr>
              <a:t>Hversu</a:t>
            </a:r>
            <a:r>
              <a:rPr lang="en-GB" b="0" i="0" u="none" strike="noStrike" dirty="0">
                <a:solidFill>
                  <a:srgbClr val="000000"/>
                </a:solidFill>
                <a:effectLst/>
              </a:rPr>
              <a:t> </a:t>
            </a:r>
            <a:r>
              <a:rPr lang="en-GB" b="0" i="0" u="none" strike="noStrike" dirty="0" err="1">
                <a:solidFill>
                  <a:srgbClr val="000000"/>
                </a:solidFill>
                <a:effectLst/>
              </a:rPr>
              <a:t>mikil</a:t>
            </a:r>
            <a:r>
              <a:rPr lang="en-GB" b="0" i="0" u="none" strike="noStrike" dirty="0">
                <a:solidFill>
                  <a:srgbClr val="000000"/>
                </a:solidFill>
                <a:effectLst/>
              </a:rPr>
              <a:t> </a:t>
            </a:r>
            <a:r>
              <a:rPr lang="en-GB" b="0" i="0" u="none" strike="noStrike" dirty="0" err="1">
                <a:solidFill>
                  <a:srgbClr val="000000"/>
                </a:solidFill>
                <a:effectLst/>
              </a:rPr>
              <a:t>þekking</a:t>
            </a:r>
            <a:r>
              <a:rPr lang="en-GB" b="0" i="0" u="none" strike="noStrike" dirty="0">
                <a:solidFill>
                  <a:srgbClr val="000000"/>
                </a:solidFill>
                <a:effectLst/>
              </a:rPr>
              <a:t> er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viðfangsefninu</a:t>
            </a:r>
            <a:endParaRPr lang="en-GB" b="0" i="0" u="none" strike="noStrike" dirty="0">
              <a:solidFill>
                <a:srgbClr val="000000"/>
              </a:solidFill>
              <a:effectLst/>
            </a:endParaRPr>
          </a:p>
          <a:p>
            <a:pPr marL="742950" lvl="1" indent="-285750">
              <a:buFont typeface="Wingdings" pitchFamily="2" charset="2"/>
              <a:buChar char="ü"/>
            </a:pPr>
            <a:endParaRPr lang="en-GB" dirty="0"/>
          </a:p>
          <a:p>
            <a:pPr marL="285750" indent="-285750">
              <a:buFont typeface="Arial" panose="020B0604020202020204" pitchFamily="34" charset="0"/>
              <a:buChar char="•"/>
            </a:pPr>
            <a:r>
              <a:rPr lang="en-GB" dirty="0" err="1"/>
              <a:t>Verkefni</a:t>
            </a:r>
            <a:r>
              <a:rPr lang="en-GB" dirty="0"/>
              <a:t> er </a:t>
            </a:r>
            <a:r>
              <a:rPr lang="en-GB" dirty="0" err="1"/>
              <a:t>tímabundið</a:t>
            </a:r>
            <a:r>
              <a:rPr lang="en-GB" dirty="0"/>
              <a:t> </a:t>
            </a:r>
          </a:p>
          <a:p>
            <a:r>
              <a:rPr lang="en-GB" b="0" i="0" u="none" strike="noStrike" dirty="0" err="1">
                <a:solidFill>
                  <a:srgbClr val="000000"/>
                </a:solidFill>
                <a:effectLst/>
              </a:rPr>
              <a:t>Það</a:t>
            </a:r>
            <a:r>
              <a:rPr lang="en-GB" b="0" i="0" u="none" strike="noStrike" dirty="0">
                <a:solidFill>
                  <a:srgbClr val="000000"/>
                </a:solidFill>
                <a:effectLst/>
              </a:rPr>
              <a:t> </a:t>
            </a:r>
            <a:r>
              <a:rPr lang="en-GB" dirty="0" err="1">
                <a:solidFill>
                  <a:srgbClr val="000000"/>
                </a:solidFill>
              </a:rPr>
              <a:t>lendir</a:t>
            </a:r>
            <a:r>
              <a:rPr lang="en-GB" b="0" i="0" u="none" strike="noStrike" dirty="0">
                <a:solidFill>
                  <a:srgbClr val="000000"/>
                </a:solidFill>
                <a:effectLst/>
              </a:rPr>
              <a:t> </a:t>
            </a:r>
            <a:r>
              <a:rPr lang="en-GB" b="0" i="0" u="none" strike="noStrike" dirty="0" err="1">
                <a:solidFill>
                  <a:srgbClr val="000000"/>
                </a:solidFill>
                <a:effectLst/>
              </a:rPr>
              <a:t>utan</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hægt</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varanlegu</a:t>
            </a:r>
            <a:r>
              <a:rPr lang="en-GB" b="0" i="0" u="none" strike="noStrike" dirty="0">
                <a:solidFill>
                  <a:srgbClr val="000000"/>
                </a:solidFill>
                <a:effectLst/>
              </a:rPr>
              <a:t> </a:t>
            </a:r>
            <a:r>
              <a:rPr lang="en-GB" b="0" i="0" u="none" strike="noStrike" dirty="0" err="1">
                <a:solidFill>
                  <a:srgbClr val="000000"/>
                </a:solidFill>
                <a:effectLst/>
              </a:rPr>
              <a:t>skipulagi</a:t>
            </a:r>
            <a:r>
              <a:rPr lang="en-GB" b="0" i="0" u="none" strike="noStrike" dirty="0">
                <a:solidFill>
                  <a:srgbClr val="000000"/>
                </a:solidFill>
                <a:effectLst/>
              </a:rPr>
              <a:t>. </a:t>
            </a:r>
          </a:p>
          <a:p>
            <a:endParaRPr lang="en-GB" dirty="0"/>
          </a:p>
          <a:p>
            <a:pPr marL="285750" indent="-285750">
              <a:buFont typeface="Arial" panose="020B0604020202020204" pitchFamily="34" charset="0"/>
              <a:buChar char="•"/>
            </a:pPr>
            <a:r>
              <a:rPr lang="en-GB" b="0" i="0" u="none" strike="noStrike" dirty="0" err="1">
                <a:solidFill>
                  <a:srgbClr val="000000"/>
                </a:solidFill>
                <a:effectLst/>
              </a:rPr>
              <a:t>Nauðsynlegt</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innleiðing</a:t>
            </a:r>
            <a:r>
              <a:rPr lang="en-GB" b="0" i="0" u="none" strike="noStrike" dirty="0">
                <a:solidFill>
                  <a:srgbClr val="000000"/>
                </a:solidFill>
                <a:effectLst/>
              </a:rPr>
              <a:t> </a:t>
            </a:r>
            <a:r>
              <a:rPr lang="en-GB" b="0" i="0" u="none" strike="noStrike" dirty="0" err="1">
                <a:solidFill>
                  <a:srgbClr val="000000"/>
                </a:solidFill>
                <a:effectLst/>
              </a:rPr>
              <a:t>verkefna</a:t>
            </a:r>
            <a:r>
              <a:rPr lang="en-GB" b="0" i="0" u="none" strike="noStrike" dirty="0">
                <a:solidFill>
                  <a:srgbClr val="000000"/>
                </a:solidFill>
                <a:effectLst/>
              </a:rPr>
              <a:t> </a:t>
            </a:r>
            <a:r>
              <a:rPr lang="en-GB" b="0" i="0" u="none" strike="noStrike" dirty="0" err="1">
                <a:solidFill>
                  <a:srgbClr val="000000"/>
                </a:solidFill>
                <a:effectLst/>
              </a:rPr>
              <a:t>útheimti</a:t>
            </a:r>
            <a:r>
              <a:rPr lang="en-GB" b="0" i="0" u="none" strike="noStrike" dirty="0">
                <a:solidFill>
                  <a:srgbClr val="000000"/>
                </a:solidFill>
                <a:effectLst/>
              </a:rPr>
              <a:t> </a:t>
            </a:r>
            <a:r>
              <a:rPr lang="en-GB" b="0" i="0" u="none" strike="noStrike" dirty="0" err="1">
                <a:solidFill>
                  <a:srgbClr val="000000"/>
                </a:solidFill>
                <a:effectLst/>
              </a:rPr>
              <a:t>samþættingu</a:t>
            </a:r>
            <a:r>
              <a:rPr lang="en-GB" b="0" i="0" u="none" strike="noStrike" dirty="0">
                <a:solidFill>
                  <a:srgbClr val="000000"/>
                </a:solidFill>
                <a:effectLst/>
              </a:rPr>
              <a:t> </a:t>
            </a:r>
            <a:r>
              <a:rPr lang="en-GB" b="0" i="0" u="none" strike="noStrike" dirty="0" err="1">
                <a:solidFill>
                  <a:srgbClr val="000000"/>
                </a:solidFill>
                <a:effectLst/>
              </a:rPr>
              <a:t>mismunandi</a:t>
            </a:r>
            <a:r>
              <a:rPr lang="en-GB" b="0" i="0" u="none" strike="noStrike" dirty="0">
                <a:solidFill>
                  <a:srgbClr val="000000"/>
                </a:solidFill>
                <a:effectLst/>
              </a:rPr>
              <a:t> </a:t>
            </a:r>
            <a:r>
              <a:rPr lang="en-GB" b="0" i="0" u="none" strike="noStrike" dirty="0" err="1">
                <a:solidFill>
                  <a:srgbClr val="000000"/>
                </a:solidFill>
                <a:effectLst/>
              </a:rPr>
              <a:t>þátta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gildandi</a:t>
            </a:r>
            <a:r>
              <a:rPr lang="en-GB" b="0" i="0" u="none" strike="noStrike" dirty="0">
                <a:solidFill>
                  <a:srgbClr val="000000"/>
                </a:solidFill>
                <a:effectLst/>
              </a:rPr>
              <a:t> </a:t>
            </a:r>
            <a:r>
              <a:rPr lang="en-GB" b="0" i="0" u="none" strike="noStrike" dirty="0" err="1">
                <a:solidFill>
                  <a:srgbClr val="000000"/>
                </a:solidFill>
                <a:effectLst/>
              </a:rPr>
              <a:t>skipulagi</a:t>
            </a:r>
            <a:r>
              <a:rPr lang="en-GB" b="0" i="0" u="none" strike="noStrike" dirty="0">
                <a:solidFill>
                  <a:srgbClr val="000000"/>
                </a:solidFill>
                <a:effectLst/>
              </a:rPr>
              <a:t> </a:t>
            </a:r>
            <a:r>
              <a:rPr lang="en-GB" b="0" i="0" u="none" strike="noStrike" dirty="0" err="1">
                <a:solidFill>
                  <a:srgbClr val="000000"/>
                </a:solidFill>
                <a:effectLst/>
              </a:rPr>
              <a:t>svo</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megi</a:t>
            </a:r>
            <a:r>
              <a:rPr lang="en-GB" b="0" i="0" u="none" strike="noStrike" dirty="0">
                <a:solidFill>
                  <a:srgbClr val="000000"/>
                </a:solidFill>
                <a:effectLst/>
              </a:rPr>
              <a:t> </a:t>
            </a:r>
            <a:r>
              <a:rPr lang="en-GB" b="0" i="0" u="none" strike="noStrike" dirty="0" err="1">
                <a:solidFill>
                  <a:srgbClr val="000000"/>
                </a:solidFill>
                <a:effectLst/>
              </a:rPr>
              <a:t>góðri</a:t>
            </a:r>
            <a:r>
              <a:rPr lang="en-GB" b="0" i="0" u="none" strike="noStrike" dirty="0">
                <a:solidFill>
                  <a:srgbClr val="000000"/>
                </a:solidFill>
                <a:effectLst/>
              </a:rPr>
              <a:t> </a:t>
            </a:r>
            <a:r>
              <a:rPr lang="en-GB" b="0" i="0" u="none" strike="noStrike" dirty="0" err="1">
                <a:solidFill>
                  <a:srgbClr val="000000"/>
                </a:solidFill>
                <a:effectLst/>
              </a:rPr>
              <a:t>samvirkni</a:t>
            </a:r>
            <a:r>
              <a:rPr lang="en-GB" b="0" i="0" u="none" strike="noStrike" dirty="0">
                <a:solidFill>
                  <a:srgbClr val="000000"/>
                </a:solidFill>
                <a:effectLst/>
              </a:rPr>
              <a:t> milli </a:t>
            </a:r>
            <a:r>
              <a:rPr lang="en-GB" b="0" i="0" u="none" strike="noStrike" dirty="0" err="1">
                <a:solidFill>
                  <a:srgbClr val="000000"/>
                </a:solidFill>
                <a:effectLst/>
              </a:rPr>
              <a:t>ólíkra</a:t>
            </a:r>
            <a:r>
              <a:rPr lang="en-GB" b="0" i="0" u="none" strike="noStrike" dirty="0">
                <a:solidFill>
                  <a:srgbClr val="000000"/>
                </a:solidFill>
                <a:effectLst/>
              </a:rPr>
              <a:t> </a:t>
            </a:r>
            <a:r>
              <a:rPr lang="en-GB" b="0" i="0" u="none" strike="noStrike" dirty="0" err="1">
                <a:solidFill>
                  <a:srgbClr val="000000"/>
                </a:solidFill>
                <a:effectLst/>
              </a:rPr>
              <a:t>fræðigreina</a:t>
            </a:r>
            <a:r>
              <a:rPr lang="en-GB" b="0" i="0" u="none" strike="noStrike" dirty="0">
                <a:solidFill>
                  <a:srgbClr val="000000"/>
                </a:solidFill>
                <a:effectLst/>
              </a:rPr>
              <a:t>/</a:t>
            </a:r>
            <a:r>
              <a:rPr lang="en-GB" b="0" i="0" u="none" strike="noStrike" dirty="0" err="1">
                <a:solidFill>
                  <a:srgbClr val="000000"/>
                </a:solidFill>
                <a:effectLst/>
              </a:rPr>
              <a:t>þekkingar</a:t>
            </a:r>
            <a:r>
              <a:rPr lang="en-GB" b="0" i="0" u="none" strike="noStrike" dirty="0">
                <a:solidFill>
                  <a:srgbClr val="000000"/>
                </a:solidFill>
                <a:effectLst/>
              </a:rPr>
              <a:t>/</a:t>
            </a:r>
            <a:r>
              <a:rPr lang="en-GB" b="0" i="0" u="none" strike="noStrike" dirty="0" err="1">
                <a:solidFill>
                  <a:srgbClr val="000000"/>
                </a:solidFill>
                <a:effectLst/>
              </a:rPr>
              <a:t>heimilda</a:t>
            </a:r>
            <a:r>
              <a:rPr lang="en-GB" b="0" i="0" u="none" strike="noStrike" dirty="0">
                <a:solidFill>
                  <a:srgbClr val="000000"/>
                </a:solidFill>
                <a:effectLst/>
              </a:rPr>
              <a:t>. </a:t>
            </a:r>
            <a:endParaRPr lang="en-GB" dirty="0"/>
          </a:p>
        </p:txBody>
      </p:sp>
      <p:sp>
        <p:nvSpPr>
          <p:cNvPr id="4" name="TextBox 3">
            <a:extLst>
              <a:ext uri="{FF2B5EF4-FFF2-40B4-BE49-F238E27FC236}">
                <a16:creationId xmlns:a16="http://schemas.microsoft.com/office/drawing/2014/main" id="{6A704830-5E60-115C-7570-171246254883}"/>
              </a:ext>
            </a:extLst>
          </p:cNvPr>
          <p:cNvSpPr txBox="1"/>
          <p:nvPr/>
        </p:nvSpPr>
        <p:spPr>
          <a:xfrm>
            <a:off x="2447081" y="429169"/>
            <a:ext cx="6875813" cy="430887"/>
          </a:xfrm>
          <a:prstGeom prst="rect">
            <a:avLst/>
          </a:prstGeom>
          <a:noFill/>
        </p:spPr>
        <p:txBody>
          <a:bodyPr wrap="square" rtlCol="0">
            <a:spAutoFit/>
          </a:bodyPr>
          <a:lstStyle/>
          <a:p>
            <a:r>
              <a:rPr lang="en-GB" sz="2200" b="1" dirty="0" err="1"/>
              <a:t>Einkenni</a:t>
            </a:r>
            <a:r>
              <a:rPr lang="en-GB" sz="2200" b="1" dirty="0"/>
              <a:t> </a:t>
            </a:r>
            <a:r>
              <a:rPr lang="en-GB" sz="2200" b="1" dirty="0" err="1"/>
              <a:t>verkefna</a:t>
            </a:r>
            <a:endParaRPr lang="en-GB" sz="2200" b="1" dirty="0"/>
          </a:p>
        </p:txBody>
      </p:sp>
      <p:sp>
        <p:nvSpPr>
          <p:cNvPr id="11" name="Donut 24">
            <a:extLst>
              <a:ext uri="{FF2B5EF4-FFF2-40B4-BE49-F238E27FC236}">
                <a16:creationId xmlns:a16="http://schemas.microsoft.com/office/drawing/2014/main" id="{8F8EA7C9-2FD0-E62E-0A24-EBD4F016F0BE}"/>
              </a:ext>
            </a:extLst>
          </p:cNvPr>
          <p:cNvSpPr/>
          <p:nvPr/>
        </p:nvSpPr>
        <p:spPr>
          <a:xfrm>
            <a:off x="2013477" y="38876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2" name="Objeto 33">
            <a:extLst>
              <a:ext uri="{FF2B5EF4-FFF2-40B4-BE49-F238E27FC236}">
                <a16:creationId xmlns:a16="http://schemas.microsoft.com/office/drawing/2014/main" id="{25D178F8-878B-9194-4AC2-51C00D375DA1}"/>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2" name="Objeto 33">
                        <a:extLst>
                          <a:ext uri="{FF2B5EF4-FFF2-40B4-BE49-F238E27FC236}">
                            <a16:creationId xmlns:a16="http://schemas.microsoft.com/office/drawing/2014/main" id="{25D178F8-878B-9194-4AC2-51C00D375DA1}"/>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Tree>
    <p:extLst>
      <p:ext uri="{BB962C8B-B14F-4D97-AF65-F5344CB8AC3E}">
        <p14:creationId xmlns:p14="http://schemas.microsoft.com/office/powerpoint/2010/main" val="249745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94671"/>
            <a:ext cx="12192000" cy="768085"/>
          </a:xfrm>
        </p:spPr>
        <p:txBody>
          <a:bodyPr/>
          <a:lstStyle/>
          <a:p>
            <a:r>
              <a:rPr lang="en-US" altLang="ko-KR" sz="4267" b="1" dirty="0" err="1"/>
              <a:t>Í</a:t>
            </a:r>
            <a:r>
              <a:rPr lang="en-US" altLang="ko-KR" sz="4267" b="1" dirty="0"/>
              <a:t> </a:t>
            </a:r>
            <a:r>
              <a:rPr lang="en-US" altLang="ko-KR" sz="4267" b="1" dirty="0" err="1"/>
              <a:t>stuttu</a:t>
            </a:r>
            <a:r>
              <a:rPr lang="en-US" altLang="ko-KR" sz="4267" b="1" dirty="0"/>
              <a:t> </a:t>
            </a:r>
            <a:r>
              <a:rPr lang="en-US" altLang="ko-KR" sz="4267" b="1" dirty="0" err="1"/>
              <a:t>máli</a:t>
            </a:r>
            <a:endParaRPr lang="ko-KR" altLang="en-US" sz="4267" b="1" dirty="0"/>
          </a:p>
        </p:txBody>
      </p:sp>
      <p:grpSp>
        <p:nvGrpSpPr>
          <p:cNvPr id="7" name="Group 6"/>
          <p:cNvGrpSpPr/>
          <p:nvPr/>
        </p:nvGrpSpPr>
        <p:grpSpPr>
          <a:xfrm>
            <a:off x="4778523" y="2337135"/>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8" name="Group 7"/>
          <p:cNvGrpSpPr/>
          <p:nvPr/>
        </p:nvGrpSpPr>
        <p:grpSpPr>
          <a:xfrm rot="5400000">
            <a:off x="6126243" y="2001135"/>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1" name="Group 10"/>
          <p:cNvGrpSpPr/>
          <p:nvPr/>
        </p:nvGrpSpPr>
        <p:grpSpPr>
          <a:xfrm rot="10800000">
            <a:off x="6126243" y="3686853"/>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14" name="Group 13"/>
          <p:cNvGrpSpPr/>
          <p:nvPr/>
        </p:nvGrpSpPr>
        <p:grpSpPr>
          <a:xfrm rot="16200000">
            <a:off x="4634479" y="3686855"/>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grpSp>
      <p:grpSp>
        <p:nvGrpSpPr>
          <p:cNvPr id="25" name="Group 24"/>
          <p:cNvGrpSpPr/>
          <p:nvPr/>
        </p:nvGrpSpPr>
        <p:grpSpPr>
          <a:xfrm>
            <a:off x="1015426" y="1593399"/>
            <a:ext cx="3385977" cy="2351472"/>
            <a:chOff x="803640" y="3362835"/>
            <a:chExt cx="2059657" cy="1763603"/>
          </a:xfrm>
        </p:grpSpPr>
        <p:sp>
          <p:nvSpPr>
            <p:cNvPr id="26" name="TextBox 25"/>
            <p:cNvSpPr txBox="1"/>
            <p:nvPr/>
          </p:nvSpPr>
          <p:spPr>
            <a:xfrm>
              <a:off x="803640" y="3579862"/>
              <a:ext cx="2059657" cy="1546576"/>
            </a:xfrm>
            <a:prstGeom prst="rect">
              <a:avLst/>
            </a:prstGeom>
            <a:noFill/>
          </p:spPr>
          <p:txBody>
            <a:bodyPr wrap="square" rtlCol="0">
              <a:spAutoFit/>
            </a:bodyPr>
            <a:lstStyle/>
            <a:p>
              <a:pPr algn="just"/>
              <a:r>
                <a:rPr lang="en-GB" sz="1600" b="0" i="0" u="none" strike="noStrike" dirty="0" err="1">
                  <a:solidFill>
                    <a:srgbClr val="000000"/>
                  </a:solidFill>
                  <a:effectLst/>
                </a:rPr>
                <a:t>Tímastjórnun</a:t>
              </a:r>
              <a:r>
                <a:rPr lang="en-GB" sz="1600" b="0" i="0" u="none" strike="noStrike" dirty="0">
                  <a:solidFill>
                    <a:srgbClr val="000000"/>
                  </a:solidFill>
                  <a:effectLst/>
                </a:rPr>
                <a:t> er </a:t>
              </a:r>
              <a:r>
                <a:rPr lang="en-GB" sz="1600" b="0" i="0" u="none" strike="noStrike" dirty="0" err="1">
                  <a:solidFill>
                    <a:srgbClr val="000000"/>
                  </a:solidFill>
                  <a:effectLst/>
                </a:rPr>
                <a:t>það</a:t>
              </a:r>
              <a:r>
                <a:rPr lang="en-GB" sz="1600" b="0" i="0" u="none" strike="noStrike" dirty="0">
                  <a:solidFill>
                    <a:srgbClr val="000000"/>
                  </a:solidFill>
                  <a:effectLst/>
                </a:rPr>
                <a:t> </a:t>
              </a:r>
              <a:r>
                <a:rPr lang="en-GB" sz="1600" b="0" i="0" u="none" strike="noStrike" dirty="0" err="1">
                  <a:solidFill>
                    <a:srgbClr val="000000"/>
                  </a:solidFill>
                  <a:effectLst/>
                </a:rPr>
                <a:t>ferli</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skipuleggja</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stjórna</a:t>
              </a:r>
              <a:r>
                <a:rPr lang="en-GB" sz="1600" b="0" i="0" u="none" strike="noStrike" dirty="0">
                  <a:solidFill>
                    <a:srgbClr val="000000"/>
                  </a:solidFill>
                  <a:effectLst/>
                </a:rPr>
                <a:t> </a:t>
              </a:r>
              <a:r>
                <a:rPr lang="en-GB" sz="1600" b="0" i="0" u="none" strike="noStrike" dirty="0" err="1">
                  <a:solidFill>
                    <a:srgbClr val="000000"/>
                  </a:solidFill>
                  <a:effectLst/>
                </a:rPr>
                <a:t>hversu</a:t>
              </a:r>
              <a:r>
                <a:rPr lang="en-GB" sz="1600" b="0" i="0" u="none" strike="noStrike" dirty="0">
                  <a:solidFill>
                    <a:srgbClr val="000000"/>
                  </a:solidFill>
                  <a:effectLst/>
                </a:rPr>
                <a:t> </a:t>
              </a:r>
              <a:r>
                <a:rPr lang="en-GB" sz="1600" b="0" i="0" u="none" strike="noStrike" dirty="0" err="1">
                  <a:solidFill>
                    <a:srgbClr val="000000"/>
                  </a:solidFill>
                  <a:effectLst/>
                </a:rPr>
                <a:t>miklum</a:t>
              </a:r>
              <a:r>
                <a:rPr lang="en-GB" sz="1600" b="0" i="0" u="none" strike="noStrike" dirty="0">
                  <a:solidFill>
                    <a:srgbClr val="000000"/>
                  </a:solidFill>
                  <a:effectLst/>
                </a:rPr>
                <a:t> </a:t>
              </a:r>
              <a:r>
                <a:rPr lang="en-GB" sz="1600" b="0" i="0" u="none" strike="noStrike" dirty="0" err="1">
                  <a:solidFill>
                    <a:srgbClr val="000000"/>
                  </a:solidFill>
                  <a:effectLst/>
                </a:rPr>
                <a:t>tíma</a:t>
              </a:r>
              <a:r>
                <a:rPr lang="en-GB" sz="1600" b="0" i="0" u="none" strike="noStrike" dirty="0">
                  <a:solidFill>
                    <a:srgbClr val="000000"/>
                  </a:solidFill>
                  <a:effectLst/>
                </a:rPr>
                <a:t> </a:t>
              </a:r>
              <a:r>
                <a:rPr lang="en-GB" sz="1600" b="0" i="0" u="none" strike="noStrike" dirty="0" err="1">
                  <a:solidFill>
                    <a:srgbClr val="000000"/>
                  </a:solidFill>
                  <a:effectLst/>
                </a:rPr>
                <a:t>við</a:t>
              </a:r>
              <a:r>
                <a:rPr lang="en-GB" sz="1600" b="0" i="0" u="none" strike="noStrike" dirty="0">
                  <a:solidFill>
                    <a:srgbClr val="000000"/>
                  </a:solidFill>
                  <a:effectLst/>
                </a:rPr>
                <a:t> </a:t>
              </a:r>
              <a:r>
                <a:rPr lang="en-GB" sz="1600" b="0" i="0" u="none" strike="noStrike" dirty="0" err="1">
                  <a:solidFill>
                    <a:srgbClr val="000000"/>
                  </a:solidFill>
                  <a:effectLst/>
                </a:rPr>
                <a:t>eyðum</a:t>
              </a:r>
              <a:r>
                <a:rPr lang="en-GB" sz="1600" b="0" i="0" u="none" strike="noStrike" dirty="0">
                  <a:solidFill>
                    <a:srgbClr val="000000"/>
                  </a:solidFill>
                  <a:effectLst/>
                </a:rPr>
                <a:t> </a:t>
              </a:r>
              <a:r>
                <a:rPr lang="en-GB" sz="1600" b="0" i="0" u="none" strike="noStrike" dirty="0" err="1">
                  <a:solidFill>
                    <a:srgbClr val="000000"/>
                  </a:solidFill>
                  <a:effectLst/>
                </a:rPr>
                <a:t>í</a:t>
              </a:r>
              <a:r>
                <a:rPr lang="en-GB" sz="1600" b="0" i="0" u="none" strike="noStrike" dirty="0">
                  <a:solidFill>
                    <a:srgbClr val="000000"/>
                  </a:solidFill>
                  <a:effectLst/>
                </a:rPr>
                <a:t> </a:t>
              </a:r>
              <a:r>
                <a:rPr lang="en-GB" sz="1600" b="0" i="0" u="none" strike="noStrike" dirty="0" err="1">
                  <a:solidFill>
                    <a:srgbClr val="000000"/>
                  </a:solidFill>
                  <a:effectLst/>
                </a:rPr>
                <a:t>tiltekin</a:t>
              </a:r>
              <a:r>
                <a:rPr lang="en-GB" sz="1600" b="0" i="0" u="none" strike="noStrike" dirty="0">
                  <a:solidFill>
                    <a:srgbClr val="000000"/>
                  </a:solidFill>
                  <a:effectLst/>
                </a:rPr>
                <a:t> </a:t>
              </a:r>
              <a:r>
                <a:rPr lang="en-GB" sz="1600" b="0" i="0" u="none" strike="noStrike" dirty="0" err="1">
                  <a:solidFill>
                    <a:srgbClr val="000000"/>
                  </a:solidFill>
                  <a:effectLst/>
                </a:rPr>
                <a:t>viðfangsefni</a:t>
              </a:r>
              <a:r>
                <a:rPr lang="en-GB" sz="1600" b="0" i="0" u="none" strike="noStrike" dirty="0">
                  <a:solidFill>
                    <a:srgbClr val="000000"/>
                  </a:solidFill>
                  <a:effectLst/>
                </a:rPr>
                <a:t>. </a:t>
              </a:r>
              <a:r>
                <a:rPr lang="en-GB" sz="1600" b="0" i="0" u="none" strike="noStrike" dirty="0" err="1">
                  <a:solidFill>
                    <a:srgbClr val="000000"/>
                  </a:solidFill>
                  <a:effectLst/>
                </a:rPr>
                <a:t>Góð</a:t>
              </a:r>
              <a:r>
                <a:rPr lang="en-GB" sz="1600" b="0" i="0" u="none" strike="noStrike" dirty="0">
                  <a:solidFill>
                    <a:srgbClr val="000000"/>
                  </a:solidFill>
                  <a:effectLst/>
                </a:rPr>
                <a:t> </a:t>
              </a:r>
              <a:r>
                <a:rPr lang="en-GB" sz="1600" b="0" i="0" u="none" strike="noStrike" dirty="0" err="1">
                  <a:solidFill>
                    <a:srgbClr val="000000"/>
                  </a:solidFill>
                  <a:effectLst/>
                </a:rPr>
                <a:t>tímastjórnun</a:t>
              </a:r>
              <a:r>
                <a:rPr lang="en-GB" sz="1600" b="0" i="0" u="none" strike="noStrike" dirty="0">
                  <a:solidFill>
                    <a:srgbClr val="000000"/>
                  </a:solidFill>
                  <a:effectLst/>
                </a:rPr>
                <a:t> </a:t>
              </a:r>
              <a:r>
                <a:rPr lang="en-GB" sz="1600" b="0" i="0" u="none" strike="noStrike" dirty="0" err="1">
                  <a:solidFill>
                    <a:srgbClr val="000000"/>
                  </a:solidFill>
                  <a:effectLst/>
                </a:rPr>
                <a:t>gerir</a:t>
              </a:r>
              <a:r>
                <a:rPr lang="en-GB" sz="1600" b="0" i="0" u="none" strike="noStrike" dirty="0">
                  <a:solidFill>
                    <a:srgbClr val="000000"/>
                  </a:solidFill>
                  <a:effectLst/>
                </a:rPr>
                <a:t> </a:t>
              </a:r>
              <a:r>
                <a:rPr lang="en-GB" sz="1600" b="0" i="0" u="none" strike="noStrike" dirty="0" err="1">
                  <a:solidFill>
                    <a:srgbClr val="000000"/>
                  </a:solidFill>
                  <a:effectLst/>
                </a:rPr>
                <a:t>einstaklingnum</a:t>
              </a:r>
              <a:r>
                <a:rPr lang="en-GB" sz="1600" b="0" i="0" u="none" strike="noStrike" dirty="0">
                  <a:solidFill>
                    <a:srgbClr val="000000"/>
                  </a:solidFill>
                  <a:effectLst/>
                </a:rPr>
                <a:t> </a:t>
              </a:r>
              <a:r>
                <a:rPr lang="en-GB" sz="1600" b="0" i="0" u="none" strike="noStrike" dirty="0" err="1">
                  <a:solidFill>
                    <a:srgbClr val="000000"/>
                  </a:solidFill>
                  <a:effectLst/>
                </a:rPr>
                <a:t>kleift</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ljúka</a:t>
              </a:r>
              <a:r>
                <a:rPr lang="en-GB" sz="1600" b="0" i="0" u="none" strike="noStrike" dirty="0">
                  <a:solidFill>
                    <a:srgbClr val="000000"/>
                  </a:solidFill>
                  <a:effectLst/>
                </a:rPr>
                <a:t> </a:t>
              </a:r>
              <a:r>
                <a:rPr lang="en-GB" sz="1600" b="0" i="0" u="none" strike="noStrike" dirty="0" err="1">
                  <a:solidFill>
                    <a:srgbClr val="000000"/>
                  </a:solidFill>
                  <a:effectLst/>
                </a:rPr>
                <a:t>verkefnum</a:t>
              </a:r>
              <a:r>
                <a:rPr lang="en-GB" sz="1600" b="0" i="0" u="none" strike="noStrike" dirty="0">
                  <a:solidFill>
                    <a:srgbClr val="000000"/>
                  </a:solidFill>
                  <a:effectLst/>
                </a:rPr>
                <a:t> </a:t>
              </a:r>
              <a:r>
                <a:rPr lang="en-GB" sz="1600" b="0" i="0" u="none" strike="noStrike" dirty="0" err="1">
                  <a:solidFill>
                    <a:srgbClr val="000000"/>
                  </a:solidFill>
                  <a:effectLst/>
                </a:rPr>
                <a:t>á</a:t>
              </a:r>
              <a:r>
                <a:rPr lang="en-GB" sz="1600" b="0" i="0" u="none" strike="noStrike" dirty="0">
                  <a:solidFill>
                    <a:srgbClr val="000000"/>
                  </a:solidFill>
                  <a:effectLst/>
                </a:rPr>
                <a:t> </a:t>
              </a:r>
              <a:r>
                <a:rPr lang="en-GB" sz="1600" b="0" i="0" u="none" strike="noStrike" dirty="0" err="1">
                  <a:solidFill>
                    <a:srgbClr val="000000"/>
                  </a:solidFill>
                  <a:effectLst/>
                </a:rPr>
                <a:t>skemmri</a:t>
              </a:r>
              <a:r>
                <a:rPr lang="en-GB" sz="1600" b="0" i="0" u="none" strike="noStrike" dirty="0">
                  <a:solidFill>
                    <a:srgbClr val="000000"/>
                  </a:solidFill>
                  <a:effectLst/>
                </a:rPr>
                <a:t> </a:t>
              </a:r>
              <a:r>
                <a:rPr lang="en-GB" sz="1600" b="0" i="0" u="none" strike="noStrike" dirty="0" err="1">
                  <a:solidFill>
                    <a:srgbClr val="000000"/>
                  </a:solidFill>
                  <a:effectLst/>
                </a:rPr>
                <a:t>tíma</a:t>
              </a:r>
              <a:r>
                <a:rPr lang="en-GB" sz="1600" b="0" i="0" u="none" strike="noStrike" dirty="0">
                  <a:solidFill>
                    <a:srgbClr val="000000"/>
                  </a:solidFill>
                  <a:effectLst/>
                </a:rPr>
                <a:t>, </a:t>
              </a:r>
              <a:r>
                <a:rPr lang="en-GB" sz="1600" b="0" i="0" u="none" strike="noStrike" dirty="0" err="1">
                  <a:solidFill>
                    <a:srgbClr val="000000"/>
                  </a:solidFill>
                  <a:effectLst/>
                </a:rPr>
                <a:t>minnkar</a:t>
              </a:r>
              <a:r>
                <a:rPr lang="en-GB" sz="1600" b="0" i="0" u="none" strike="noStrike" dirty="0">
                  <a:solidFill>
                    <a:srgbClr val="000000"/>
                  </a:solidFill>
                  <a:effectLst/>
                </a:rPr>
                <a:t> </a:t>
              </a:r>
              <a:r>
                <a:rPr lang="en-GB" sz="1600" b="0" i="0" u="none" strike="noStrike" dirty="0" err="1">
                  <a:solidFill>
                    <a:srgbClr val="000000"/>
                  </a:solidFill>
                  <a:effectLst/>
                </a:rPr>
                <a:t>streitu</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stuðlar</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velgengni</a:t>
              </a:r>
              <a:r>
                <a:rPr lang="en-GB" sz="1600" b="0" i="0" u="none" strike="noStrike" dirty="0">
                  <a:solidFill>
                    <a:srgbClr val="000000"/>
                  </a:solidFill>
                  <a:effectLst/>
                </a:rPr>
                <a:t> </a:t>
              </a:r>
              <a:r>
                <a:rPr lang="en-GB" sz="1600" b="0" i="0" u="none" strike="noStrike" dirty="0" err="1">
                  <a:solidFill>
                    <a:srgbClr val="000000"/>
                  </a:solidFill>
                  <a:effectLst/>
                </a:rPr>
                <a:t>í</a:t>
              </a:r>
              <a:r>
                <a:rPr lang="en-GB" sz="1600" b="0" i="0" u="none" strike="noStrike" dirty="0">
                  <a:solidFill>
                    <a:srgbClr val="000000"/>
                  </a:solidFill>
                  <a:effectLst/>
                </a:rPr>
                <a:t> </a:t>
              </a:r>
              <a:r>
                <a:rPr lang="en-GB" sz="1600" b="0" i="0" u="none" strike="noStrike" dirty="0" err="1">
                  <a:solidFill>
                    <a:srgbClr val="000000"/>
                  </a:solidFill>
                  <a:effectLst/>
                </a:rPr>
                <a:t>starfi</a:t>
              </a:r>
              <a:r>
                <a:rPr lang="en-GB" sz="1600" b="0" i="0" u="none" strike="noStrike" dirty="0">
                  <a:solidFill>
                    <a:srgbClr val="000000"/>
                  </a:solidFill>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altLang="ko-KR" sz="16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53915"/>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Tímastjórnun</a:t>
              </a:r>
              <a:endParaRPr lang="ko-KR" altLang="en-US" sz="1600" b="1" dirty="0">
                <a:solidFill>
                  <a:schemeClr val="tx1">
                    <a:lumMod val="75000"/>
                    <a:lumOff val="25000"/>
                  </a:schemeClr>
                </a:solidFill>
                <a:cs typeface="Arial" pitchFamily="34" charset="0"/>
              </a:endParaRPr>
            </a:p>
          </p:txBody>
        </p:sp>
      </p:grpSp>
      <p:grpSp>
        <p:nvGrpSpPr>
          <p:cNvPr id="28" name="Group 27"/>
          <p:cNvGrpSpPr/>
          <p:nvPr/>
        </p:nvGrpSpPr>
        <p:grpSpPr>
          <a:xfrm>
            <a:off x="1043755" y="4485118"/>
            <a:ext cx="3387549" cy="1661992"/>
            <a:chOff x="802684" y="3362835"/>
            <a:chExt cx="2060613" cy="1246494"/>
          </a:xfrm>
        </p:grpSpPr>
        <p:sp>
          <p:nvSpPr>
            <p:cNvPr id="29" name="TextBox 28"/>
            <p:cNvSpPr txBox="1"/>
            <p:nvPr/>
          </p:nvSpPr>
          <p:spPr>
            <a:xfrm>
              <a:off x="802684" y="3616750"/>
              <a:ext cx="2059657" cy="992579"/>
            </a:xfrm>
            <a:prstGeom prst="rect">
              <a:avLst/>
            </a:prstGeom>
            <a:noFill/>
          </p:spPr>
          <p:txBody>
            <a:bodyPr wrap="square" rtlCol="0">
              <a:spAutoFit/>
            </a:bodyPr>
            <a:lstStyle/>
            <a:p>
              <a:pPr algn="just"/>
              <a:r>
                <a:rPr lang="en-GB" altLang="ko-KR" sz="1600" dirty="0" err="1">
                  <a:solidFill>
                    <a:schemeClr val="tx1">
                      <a:lumMod val="75000"/>
                      <a:lumOff val="25000"/>
                    </a:schemeClr>
                  </a:solidFill>
                  <a:cs typeface="Arial" pitchFamily="34" charset="0"/>
                </a:rPr>
                <a:t>Það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þýðir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fólk</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reynir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vinna</a:t>
              </a:r>
              <a:r>
                <a:rPr lang="en-GB" altLang="ko-KR" sz="1600" dirty="0">
                  <a:solidFill>
                    <a:schemeClr val="tx1">
                      <a:lumMod val="75000"/>
                      <a:lumOff val="25000"/>
                    </a:schemeClr>
                  </a:solidFill>
                  <a:cs typeface="Arial" pitchFamily="34" charset="0"/>
                </a:rPr>
                <a:t> saman, </a:t>
              </a:r>
              <a:r>
                <a:rPr lang="en-GB" altLang="ko-KR" sz="1600" dirty="0" err="1">
                  <a:solidFill>
                    <a:schemeClr val="tx1">
                      <a:lumMod val="75000"/>
                      <a:lumOff val="25000"/>
                    </a:schemeClr>
                  </a:solidFill>
                  <a:cs typeface="Arial" pitchFamily="34" charset="0"/>
                </a:rPr>
                <a:t>nýta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hæfileika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hvers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og</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eins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og</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veita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uppbyggilega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endurgjöf</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þrátt</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fyrir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persónulegan</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ágreining</a:t>
              </a:r>
              <a:r>
                <a:rPr lang="en-GB" altLang="ko-KR" sz="1600" dirty="0">
                  <a:solidFill>
                    <a:schemeClr val="tx1">
                      <a:lumMod val="75000"/>
                      <a:lumOff val="25000"/>
                    </a:schemeClr>
                  </a:solidFill>
                  <a:cs typeface="Arial" pitchFamily="34" charset="0"/>
                </a:rPr>
                <a:t> milli </a:t>
              </a:r>
              <a:r>
                <a:rPr lang="en-GB" altLang="ko-KR" sz="1600" dirty="0" err="1">
                  <a:solidFill>
                    <a:schemeClr val="tx1">
                      <a:lumMod val="75000"/>
                      <a:lumOff val="25000"/>
                    </a:schemeClr>
                  </a:solidFill>
                  <a:cs typeface="Arial" pitchFamily="34" charset="0"/>
                </a:rPr>
                <a:t>einstaklinga</a:t>
              </a:r>
              <a:r>
                <a:rPr lang="en-GB" altLang="ko-KR" sz="1600" dirty="0">
                  <a:solidFill>
                    <a:schemeClr val="tx1">
                      <a:lumMod val="75000"/>
                      <a:lumOff val="25000"/>
                    </a:schemeClr>
                  </a:solidFill>
                  <a:cs typeface="Arial" pitchFamily="34" charset="0"/>
                </a:rPr>
                <a:t>. </a:t>
              </a:r>
            </a:p>
          </p:txBody>
        </p:sp>
        <p:sp>
          <p:nvSpPr>
            <p:cNvPr id="30" name="TextBox 29"/>
            <p:cNvSpPr txBox="1"/>
            <p:nvPr/>
          </p:nvSpPr>
          <p:spPr>
            <a:xfrm>
              <a:off x="803640" y="3362835"/>
              <a:ext cx="2059657" cy="253915"/>
            </a:xfrm>
            <a:prstGeom prst="rect">
              <a:avLst/>
            </a:prstGeom>
            <a:noFill/>
          </p:spPr>
          <p:txBody>
            <a:bodyPr wrap="square" rtlCol="0">
              <a:spAutoFit/>
            </a:bodyPr>
            <a:lstStyle/>
            <a:p>
              <a:pPr algn="just"/>
              <a:r>
                <a:rPr lang="en-US" altLang="ko-KR" sz="1600" b="1" dirty="0" err="1">
                  <a:solidFill>
                    <a:schemeClr val="tx1">
                      <a:lumMod val="75000"/>
                      <a:lumOff val="25000"/>
                    </a:schemeClr>
                  </a:solidFill>
                  <a:cs typeface="Arial" pitchFamily="34" charset="0"/>
                </a:rPr>
                <a:t>Teymisvinna</a:t>
              </a:r>
              <a:endParaRPr lang="ko-KR" altLang="en-US" sz="1600" b="1" dirty="0">
                <a:solidFill>
                  <a:schemeClr val="tx1">
                    <a:lumMod val="75000"/>
                    <a:lumOff val="25000"/>
                  </a:schemeClr>
                </a:solidFill>
                <a:cs typeface="Arial" pitchFamily="34" charset="0"/>
              </a:endParaRPr>
            </a:p>
          </p:txBody>
        </p:sp>
      </p:grpSp>
      <p:grpSp>
        <p:nvGrpSpPr>
          <p:cNvPr id="31" name="Group 30"/>
          <p:cNvGrpSpPr/>
          <p:nvPr/>
        </p:nvGrpSpPr>
        <p:grpSpPr>
          <a:xfrm>
            <a:off x="7895319" y="1478978"/>
            <a:ext cx="3385977" cy="2105252"/>
            <a:chOff x="803640" y="3362835"/>
            <a:chExt cx="2059657" cy="1578938"/>
          </a:xfrm>
        </p:grpSpPr>
        <p:sp>
          <p:nvSpPr>
            <p:cNvPr id="32" name="TextBox 31"/>
            <p:cNvSpPr txBox="1"/>
            <p:nvPr/>
          </p:nvSpPr>
          <p:spPr>
            <a:xfrm>
              <a:off x="803640" y="3579862"/>
              <a:ext cx="2059657" cy="1361911"/>
            </a:xfrm>
            <a:prstGeom prst="rect">
              <a:avLst/>
            </a:prstGeom>
            <a:noFill/>
          </p:spPr>
          <p:txBody>
            <a:bodyPr wrap="square" rtlCol="0">
              <a:spAutoFit/>
            </a:bodyPr>
            <a:lstStyle/>
            <a:p>
              <a:r>
                <a:rPr lang="en-GB" altLang="ko-KR" sz="1600" dirty="0" err="1">
                  <a:solidFill>
                    <a:schemeClr val="tx1">
                      <a:lumMod val="75000"/>
                      <a:lumOff val="25000"/>
                    </a:schemeClr>
                  </a:solidFill>
                  <a:cs typeface="Arial" pitchFamily="34" charset="0"/>
                </a:rPr>
                <a:t>Stjórnun</a:t>
              </a:r>
              <a:r>
                <a:rPr lang="en-GB" altLang="ko-KR" sz="1600" dirty="0">
                  <a:solidFill>
                    <a:schemeClr val="tx1">
                      <a:lumMod val="75000"/>
                      <a:lumOff val="25000"/>
                    </a:schemeClr>
                  </a:solidFill>
                  <a:cs typeface="Arial" pitchFamily="34" charset="0"/>
                </a:rPr>
                <a:t> er </a:t>
              </a:r>
              <a:r>
                <a:rPr lang="en-GB" altLang="ko-KR" sz="1600" dirty="0" err="1">
                  <a:solidFill>
                    <a:schemeClr val="tx1">
                      <a:lumMod val="75000"/>
                      <a:lumOff val="25000"/>
                    </a:schemeClr>
                  </a:solidFill>
                  <a:cs typeface="Arial" pitchFamily="34" charset="0"/>
                </a:rPr>
                <a:t>samhæfing</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og</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stjórnun</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verkefna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til</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ná</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settu</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markmiði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Slík</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stjórnun</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felur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í</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sér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setja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stefnu</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stofnunarinnar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og</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samræma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aðgerðir</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starfsfólks</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til</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ná</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þessum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markmiðum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með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því</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að</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nýta</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þau</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úrræði</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sem</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tiltæk</a:t>
              </a:r>
              <a:r>
                <a:rPr lang="en-GB" altLang="ko-KR" sz="1600" dirty="0">
                  <a:solidFill>
                    <a:schemeClr val="tx1">
                      <a:lumMod val="75000"/>
                      <a:lumOff val="25000"/>
                    </a:schemeClr>
                  </a:solidFill>
                  <a:cs typeface="Arial" pitchFamily="34" charset="0"/>
                </a:rPr>
                <a:t> </a:t>
              </a:r>
              <a:r>
                <a:rPr lang="en-GB" altLang="ko-KR" sz="1600" dirty="0" err="1">
                  <a:solidFill>
                    <a:schemeClr val="tx1">
                      <a:lumMod val="75000"/>
                      <a:lumOff val="25000"/>
                    </a:schemeClr>
                  </a:solidFill>
                  <a:cs typeface="Arial" pitchFamily="34" charset="0"/>
                </a:rPr>
                <a:t>eru</a:t>
              </a:r>
              <a:r>
                <a:rPr lang="en-GB" altLang="ko-KR" sz="1600" dirty="0">
                  <a:solidFill>
                    <a:schemeClr val="tx1">
                      <a:lumMod val="75000"/>
                      <a:lumOff val="25000"/>
                    </a:schemeClr>
                  </a:solidFill>
                  <a:cs typeface="Arial" pitchFamily="34" charset="0"/>
                </a:rPr>
                <a:t>.</a:t>
              </a:r>
              <a:endParaRPr lang="ko-KR" altLang="en-US" sz="16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Stjórnun</a:t>
              </a:r>
              <a:endParaRPr lang="ko-KR" altLang="en-US" sz="1600" b="1" dirty="0">
                <a:solidFill>
                  <a:schemeClr val="tx1">
                    <a:lumMod val="75000"/>
                    <a:lumOff val="25000"/>
                  </a:schemeClr>
                </a:solidFill>
                <a:cs typeface="Arial" pitchFamily="34" charset="0"/>
              </a:endParaRPr>
            </a:p>
          </p:txBody>
        </p:sp>
      </p:grpSp>
      <p:grpSp>
        <p:nvGrpSpPr>
          <p:cNvPr id="34" name="Group 33"/>
          <p:cNvGrpSpPr/>
          <p:nvPr/>
        </p:nvGrpSpPr>
        <p:grpSpPr>
          <a:xfrm>
            <a:off x="7379354" y="4041858"/>
            <a:ext cx="3905604" cy="2105252"/>
            <a:chOff x="803640" y="3362835"/>
            <a:chExt cx="2059657" cy="1578938"/>
          </a:xfrm>
        </p:grpSpPr>
        <p:sp>
          <p:nvSpPr>
            <p:cNvPr id="35" name="TextBox 34"/>
            <p:cNvSpPr txBox="1"/>
            <p:nvPr/>
          </p:nvSpPr>
          <p:spPr>
            <a:xfrm>
              <a:off x="803640" y="3579862"/>
              <a:ext cx="2059657" cy="1361911"/>
            </a:xfrm>
            <a:prstGeom prst="rect">
              <a:avLst/>
            </a:prstGeom>
            <a:noFill/>
          </p:spPr>
          <p:txBody>
            <a:bodyPr wrap="square" rtlCol="0">
              <a:spAutoFit/>
            </a:bodyPr>
            <a:lstStyle/>
            <a:p>
              <a:r>
                <a:rPr lang="en-GB" sz="1600" dirty="0" err="1">
                  <a:solidFill>
                    <a:srgbClr val="000000"/>
                  </a:solidFill>
                </a:rPr>
                <a:t>Uppbygging</a:t>
              </a:r>
              <a:r>
                <a:rPr lang="en-GB" sz="1600" dirty="0">
                  <a:solidFill>
                    <a:srgbClr val="000000"/>
                  </a:solidFill>
                </a:rPr>
                <a:t> </a:t>
              </a:r>
              <a:r>
                <a:rPr lang="en-GB" sz="1600" dirty="0" err="1">
                  <a:solidFill>
                    <a:srgbClr val="000000"/>
                  </a:solidFill>
                </a:rPr>
                <a:t>teymis</a:t>
              </a:r>
              <a:r>
                <a:rPr lang="en-GB" sz="1600" b="0" i="0" u="none" strike="noStrike" dirty="0">
                  <a:solidFill>
                    <a:srgbClr val="000000"/>
                  </a:solidFill>
                  <a:effectLst/>
                </a:rPr>
                <a:t> er </a:t>
              </a:r>
              <a:r>
                <a:rPr lang="en-GB" sz="1600" b="0" i="0" u="none" strike="noStrike" dirty="0" err="1">
                  <a:solidFill>
                    <a:srgbClr val="000000"/>
                  </a:solidFill>
                  <a:effectLst/>
                </a:rPr>
                <a:t>stjórnunaraðferð</a:t>
              </a:r>
              <a:r>
                <a:rPr lang="en-GB" sz="1600" b="0" i="0" u="none" strike="noStrike" dirty="0">
                  <a:solidFill>
                    <a:srgbClr val="000000"/>
                  </a:solidFill>
                  <a:effectLst/>
                </a:rPr>
                <a:t> </a:t>
              </a:r>
              <a:r>
                <a:rPr lang="en-GB" sz="1600" b="0" i="0" u="none" strike="noStrike" dirty="0" err="1">
                  <a:solidFill>
                    <a:srgbClr val="000000"/>
                  </a:solidFill>
                  <a:effectLst/>
                </a:rPr>
                <a:t>sem</a:t>
              </a:r>
              <a:r>
                <a:rPr lang="en-GB" sz="1600" b="0" i="0" u="none" strike="noStrike" dirty="0">
                  <a:solidFill>
                    <a:srgbClr val="000000"/>
                  </a:solidFill>
                  <a:effectLst/>
                </a:rPr>
                <a:t> </a:t>
              </a:r>
              <a:r>
                <a:rPr lang="en-GB" sz="1600" b="0" i="0" u="none" strike="noStrike" dirty="0" err="1">
                  <a:solidFill>
                    <a:srgbClr val="000000"/>
                  </a:solidFill>
                  <a:effectLst/>
                </a:rPr>
                <a:t>nýtist</a:t>
              </a:r>
              <a:r>
                <a:rPr lang="en-GB" sz="1600" b="0" i="0" u="none" strike="noStrike" dirty="0">
                  <a:solidFill>
                    <a:srgbClr val="000000"/>
                  </a:solidFill>
                  <a:effectLst/>
                </a:rPr>
                <a:t> </a:t>
              </a:r>
              <a:r>
                <a:rPr lang="en-GB" sz="1600" b="0" i="0" u="none" strike="noStrike" dirty="0" err="1">
                  <a:solidFill>
                    <a:srgbClr val="000000"/>
                  </a:solidFill>
                  <a:effectLst/>
                </a:rPr>
                <a:t>við</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bæta</a:t>
              </a:r>
              <a:r>
                <a:rPr lang="en-GB" sz="1600" b="0" i="0" u="none" strike="noStrike" dirty="0">
                  <a:solidFill>
                    <a:srgbClr val="000000"/>
                  </a:solidFill>
                  <a:effectLst/>
                </a:rPr>
                <a:t> </a:t>
              </a:r>
              <a:r>
                <a:rPr lang="en-GB" sz="1600" b="0" i="0" u="none" strike="noStrike" dirty="0" err="1">
                  <a:solidFill>
                    <a:srgbClr val="000000"/>
                  </a:solidFill>
                  <a:effectLst/>
                </a:rPr>
                <a:t>skilvirkni</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árangur</a:t>
              </a:r>
              <a:r>
                <a:rPr lang="en-GB" sz="1600" b="0" i="0" u="none" strike="noStrike" dirty="0">
                  <a:solidFill>
                    <a:srgbClr val="000000"/>
                  </a:solidFill>
                  <a:effectLst/>
                </a:rPr>
                <a:t> </a:t>
              </a:r>
              <a:r>
                <a:rPr lang="en-GB" sz="1600" b="0" i="0" u="none" strike="noStrike" dirty="0" err="1">
                  <a:solidFill>
                    <a:srgbClr val="000000"/>
                  </a:solidFill>
                  <a:effectLst/>
                </a:rPr>
                <a:t>vinnuhópa</a:t>
              </a:r>
              <a:r>
                <a:rPr lang="en-GB" sz="1600" b="0" i="0" u="none" strike="noStrike" dirty="0">
                  <a:solidFill>
                    <a:srgbClr val="000000"/>
                  </a:solidFill>
                  <a:effectLst/>
                </a:rPr>
                <a:t> </a:t>
              </a:r>
              <a:r>
                <a:rPr lang="en-GB" sz="1600" b="0" i="0" u="none" strike="noStrike" dirty="0" err="1">
                  <a:solidFill>
                    <a:srgbClr val="000000"/>
                  </a:solidFill>
                  <a:effectLst/>
                </a:rPr>
                <a:t>með</a:t>
              </a:r>
              <a:r>
                <a:rPr lang="en-GB" sz="1600" b="0" i="0" u="none" strike="noStrike" dirty="0">
                  <a:solidFill>
                    <a:srgbClr val="000000"/>
                  </a:solidFill>
                  <a:effectLst/>
                </a:rPr>
                <a:t> </a:t>
              </a:r>
              <a:r>
                <a:rPr lang="en-GB" sz="1600" b="0" i="0" u="none" strike="noStrike" dirty="0" err="1">
                  <a:solidFill>
                    <a:srgbClr val="000000"/>
                  </a:solidFill>
                  <a:effectLst/>
                </a:rPr>
                <a:t>margvíslegum</a:t>
              </a:r>
              <a:r>
                <a:rPr lang="en-GB" sz="1600" b="0" i="0" u="none" strike="noStrike" dirty="0">
                  <a:solidFill>
                    <a:srgbClr val="000000"/>
                  </a:solidFill>
                  <a:effectLst/>
                </a:rPr>
                <a:t> </a:t>
              </a:r>
              <a:r>
                <a:rPr lang="en-GB" sz="1600" b="0" i="0" u="none" strike="noStrike" dirty="0" err="1">
                  <a:solidFill>
                    <a:srgbClr val="000000"/>
                  </a:solidFill>
                  <a:effectLst/>
                </a:rPr>
                <a:t>aðgerðum</a:t>
              </a:r>
              <a:r>
                <a:rPr lang="en-GB" sz="1600" b="0" i="0" u="none" strike="noStrike" dirty="0">
                  <a:solidFill>
                    <a:srgbClr val="000000"/>
                  </a:solidFill>
                  <a:effectLst/>
                </a:rPr>
                <a:t>. </a:t>
              </a:r>
              <a:r>
                <a:rPr lang="en-GB" sz="1600" b="0" i="0" u="none" strike="noStrike" dirty="0" err="1">
                  <a:solidFill>
                    <a:srgbClr val="000000"/>
                  </a:solidFill>
                  <a:effectLst/>
                </a:rPr>
                <a:t>Í</a:t>
              </a:r>
              <a:r>
                <a:rPr lang="en-GB" sz="1600" b="0" i="0" u="none" strike="noStrike" dirty="0">
                  <a:solidFill>
                    <a:srgbClr val="000000"/>
                  </a:solidFill>
                  <a:effectLst/>
                </a:rPr>
                <a:t> </a:t>
              </a:r>
              <a:r>
                <a:rPr lang="en-GB" sz="1600" b="0" i="0" u="none" strike="noStrike" dirty="0" err="1">
                  <a:solidFill>
                    <a:srgbClr val="000000"/>
                  </a:solidFill>
                  <a:effectLst/>
                </a:rPr>
                <a:t>henni</a:t>
              </a:r>
              <a:r>
                <a:rPr lang="en-GB" sz="1600" b="0" i="0" u="none" strike="noStrike" dirty="0">
                  <a:solidFill>
                    <a:srgbClr val="000000"/>
                  </a:solidFill>
                  <a:effectLst/>
                </a:rPr>
                <a:t> </a:t>
              </a:r>
              <a:r>
                <a:rPr lang="en-GB" sz="1600" b="0" i="0" u="none" strike="noStrike" dirty="0" err="1">
                  <a:solidFill>
                    <a:srgbClr val="000000"/>
                  </a:solidFill>
                  <a:effectLst/>
                </a:rPr>
                <a:t>felst</a:t>
              </a:r>
              <a:r>
                <a:rPr lang="en-GB" sz="1600" b="0" i="0" u="none" strike="noStrike" dirty="0">
                  <a:solidFill>
                    <a:srgbClr val="000000"/>
                  </a:solidFill>
                  <a:effectLst/>
                </a:rPr>
                <a:t> </a:t>
              </a:r>
              <a:r>
                <a:rPr lang="en-GB" sz="1600" b="0" i="0" u="none" strike="noStrike" dirty="0" err="1">
                  <a:solidFill>
                    <a:srgbClr val="000000"/>
                  </a:solidFill>
                  <a:effectLst/>
                </a:rPr>
                <a:t>mikil</a:t>
              </a:r>
              <a:r>
                <a:rPr lang="en-GB" sz="1600" b="0" i="0" u="none" strike="noStrike" dirty="0">
                  <a:solidFill>
                    <a:srgbClr val="000000"/>
                  </a:solidFill>
                  <a:effectLst/>
                </a:rPr>
                <a:t> </a:t>
              </a:r>
              <a:r>
                <a:rPr lang="en-GB" sz="1600" b="0" i="0" u="none" strike="noStrike" dirty="0" err="1">
                  <a:solidFill>
                    <a:srgbClr val="000000"/>
                  </a:solidFill>
                  <a:effectLst/>
                </a:rPr>
                <a:t>færni</a:t>
              </a:r>
              <a:r>
                <a:rPr lang="en-GB" sz="1600" b="0" i="0" u="none" strike="noStrike" dirty="0">
                  <a:solidFill>
                    <a:srgbClr val="000000"/>
                  </a:solidFill>
                  <a:effectLst/>
                </a:rPr>
                <a:t>, </a:t>
              </a:r>
              <a:r>
                <a:rPr lang="en-GB" sz="1600" b="0" i="0" u="none" strike="noStrike" dirty="0" err="1">
                  <a:solidFill>
                    <a:srgbClr val="000000"/>
                  </a:solidFill>
                  <a:effectLst/>
                </a:rPr>
                <a:t>greining</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athugun</a:t>
              </a:r>
              <a:r>
                <a:rPr lang="en-GB" sz="1600" b="0" i="0" u="none" strike="noStrike" dirty="0">
                  <a:solidFill>
                    <a:srgbClr val="000000"/>
                  </a:solidFill>
                  <a:effectLst/>
                </a:rPr>
                <a:t> </a:t>
              </a:r>
              <a:r>
                <a:rPr lang="en-GB" sz="1600" b="0" i="0" u="none" strike="noStrike" dirty="0" err="1">
                  <a:solidFill>
                    <a:srgbClr val="000000"/>
                  </a:solidFill>
                  <a:effectLst/>
                </a:rPr>
                <a:t>til</a:t>
              </a:r>
              <a:r>
                <a:rPr lang="en-GB" sz="1600" b="0" i="0" u="none" strike="noStrike" dirty="0">
                  <a:solidFill>
                    <a:srgbClr val="000000"/>
                  </a:solidFill>
                  <a:effectLst/>
                </a:rPr>
                <a:t>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skapa</a:t>
              </a:r>
              <a:r>
                <a:rPr lang="en-GB" sz="1600" b="0" i="0" u="none" strike="noStrike" dirty="0">
                  <a:solidFill>
                    <a:srgbClr val="000000"/>
                  </a:solidFill>
                  <a:effectLst/>
                </a:rPr>
                <a:t> </a:t>
              </a:r>
              <a:r>
                <a:rPr lang="en-GB" sz="1600" b="0" i="0" u="none" strike="noStrike" dirty="0" err="1">
                  <a:solidFill>
                    <a:srgbClr val="000000"/>
                  </a:solidFill>
                  <a:effectLst/>
                </a:rPr>
                <a:t>sterka</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hæfa</a:t>
              </a:r>
              <a:r>
                <a:rPr lang="en-GB" sz="1600" b="0" i="0" u="none" strike="noStrike" dirty="0">
                  <a:solidFill>
                    <a:srgbClr val="000000"/>
                  </a:solidFill>
                  <a:effectLst/>
                </a:rPr>
                <a:t> </a:t>
              </a:r>
              <a:r>
                <a:rPr lang="en-GB" sz="1600" b="0" i="0" u="none" strike="noStrike" dirty="0" err="1">
                  <a:solidFill>
                    <a:srgbClr val="000000"/>
                  </a:solidFill>
                  <a:effectLst/>
                </a:rPr>
                <a:t>teymisvinnu</a:t>
              </a:r>
              <a:r>
                <a:rPr lang="en-GB" sz="1600" b="0" i="0" u="none" strike="noStrike" dirty="0">
                  <a:solidFill>
                    <a:srgbClr val="000000"/>
                  </a:solidFill>
                  <a:effectLst/>
                </a:rPr>
                <a:t>. Eina </a:t>
              </a:r>
              <a:r>
                <a:rPr lang="en-GB" sz="1600" b="0" i="0" u="none" strike="noStrike" dirty="0" err="1">
                  <a:solidFill>
                    <a:srgbClr val="000000"/>
                  </a:solidFill>
                  <a:effectLst/>
                </a:rPr>
                <a:t>markmiðið</a:t>
              </a:r>
              <a:r>
                <a:rPr lang="en-GB" sz="1600" b="0" i="0" u="none" strike="noStrike" dirty="0">
                  <a:solidFill>
                    <a:srgbClr val="000000"/>
                  </a:solidFill>
                  <a:effectLst/>
                </a:rPr>
                <a:t> </a:t>
              </a:r>
              <a:r>
                <a:rPr lang="en-GB" sz="1600" b="0" i="0" u="none" strike="noStrike" dirty="0" err="1">
                  <a:solidFill>
                    <a:srgbClr val="000000"/>
                  </a:solidFill>
                  <a:effectLst/>
                </a:rPr>
                <a:t>hér</a:t>
              </a:r>
              <a:r>
                <a:rPr lang="en-GB" sz="1600" b="0" i="0" u="none" strike="noStrike" dirty="0">
                  <a:solidFill>
                    <a:srgbClr val="000000"/>
                  </a:solidFill>
                  <a:effectLst/>
                </a:rPr>
                <a:t> er </a:t>
              </a:r>
              <a:r>
                <a:rPr lang="en-GB" sz="1600" b="0" i="0" u="none" strike="noStrike" dirty="0" err="1">
                  <a:solidFill>
                    <a:srgbClr val="000000"/>
                  </a:solidFill>
                  <a:effectLst/>
                </a:rPr>
                <a:t>að</a:t>
              </a:r>
              <a:r>
                <a:rPr lang="en-GB" sz="1600" b="0" i="0" u="none" strike="noStrike" dirty="0">
                  <a:solidFill>
                    <a:srgbClr val="000000"/>
                  </a:solidFill>
                  <a:effectLst/>
                </a:rPr>
                <a:t> </a:t>
              </a:r>
              <a:r>
                <a:rPr lang="en-GB" sz="1600" b="0" i="0" u="none" strike="noStrike" dirty="0" err="1">
                  <a:solidFill>
                    <a:srgbClr val="000000"/>
                  </a:solidFill>
                  <a:effectLst/>
                </a:rPr>
                <a:t>ná</a:t>
              </a:r>
              <a:r>
                <a:rPr lang="en-GB" sz="1600" b="0" i="0" u="none" strike="noStrike" dirty="0">
                  <a:solidFill>
                    <a:srgbClr val="000000"/>
                  </a:solidFill>
                  <a:effectLst/>
                </a:rPr>
                <a:t> </a:t>
              </a:r>
              <a:r>
                <a:rPr lang="en-GB" sz="1600" b="0" i="0" u="none" strike="noStrike" dirty="0" err="1">
                  <a:solidFill>
                    <a:srgbClr val="000000"/>
                  </a:solidFill>
                  <a:effectLst/>
                </a:rPr>
                <a:t>fram</a:t>
              </a:r>
              <a:r>
                <a:rPr lang="en-GB" sz="1600" b="0" i="0" u="none" strike="noStrike" dirty="0">
                  <a:solidFill>
                    <a:srgbClr val="000000"/>
                  </a:solidFill>
                  <a:effectLst/>
                </a:rPr>
                <a:t> </a:t>
              </a:r>
              <a:r>
                <a:rPr lang="en-GB" sz="1600" b="0" i="0" u="none" strike="noStrike" dirty="0" err="1">
                  <a:solidFill>
                    <a:srgbClr val="000000"/>
                  </a:solidFill>
                  <a:effectLst/>
                </a:rPr>
                <a:t>sýn</a:t>
              </a:r>
              <a:r>
                <a:rPr lang="en-GB" sz="1600" b="0" i="0" u="none" strike="noStrike" dirty="0">
                  <a:solidFill>
                    <a:srgbClr val="000000"/>
                  </a:solidFill>
                  <a:effectLst/>
                </a:rPr>
                <a:t> </a:t>
              </a:r>
              <a:r>
                <a:rPr lang="en-GB" sz="1600" b="0" i="0" u="none" strike="noStrike" dirty="0" err="1">
                  <a:solidFill>
                    <a:srgbClr val="000000"/>
                  </a:solidFill>
                  <a:effectLst/>
                </a:rPr>
                <a:t>og</a:t>
              </a:r>
              <a:r>
                <a:rPr lang="en-GB" sz="1600" b="0" i="0" u="none" strike="noStrike" dirty="0">
                  <a:solidFill>
                    <a:srgbClr val="000000"/>
                  </a:solidFill>
                  <a:effectLst/>
                </a:rPr>
                <a:t> </a:t>
              </a:r>
              <a:r>
                <a:rPr lang="en-GB" sz="1600" b="0" i="0" u="none" strike="noStrike" dirty="0" err="1">
                  <a:solidFill>
                    <a:srgbClr val="000000"/>
                  </a:solidFill>
                  <a:effectLst/>
                </a:rPr>
                <a:t>markmiðum</a:t>
              </a:r>
              <a:r>
                <a:rPr lang="en-GB" sz="1600" b="0" i="0" u="none" strike="noStrike" dirty="0">
                  <a:solidFill>
                    <a:srgbClr val="000000"/>
                  </a:solidFill>
                  <a:effectLst/>
                </a:rPr>
                <a:t> </a:t>
              </a:r>
              <a:r>
                <a:rPr lang="en-GB" sz="1600" b="0" i="0" u="none" strike="noStrike" dirty="0" err="1">
                  <a:solidFill>
                    <a:srgbClr val="000000"/>
                  </a:solidFill>
                  <a:effectLst/>
                </a:rPr>
                <a:t>skipulagsheildarinnar</a:t>
              </a:r>
              <a:r>
                <a:rPr lang="en-GB" sz="1600" b="0" i="0" u="none" strike="noStrike" dirty="0">
                  <a:solidFill>
                    <a:srgbClr val="000000"/>
                  </a:solidFill>
                  <a:effectLst/>
                </a:rPr>
                <a:t>. </a:t>
              </a:r>
              <a:endParaRPr lang="ko-KR" altLang="en-US" sz="16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53915"/>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Uppbygging</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teymis</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Text Placeholder 1"/>
          <p:cNvSpPr txBox="1">
            <a:spLocks/>
          </p:cNvSpPr>
          <p:nvPr/>
        </p:nvSpPr>
        <p:spPr>
          <a:xfrm>
            <a:off x="8356133" y="2940330"/>
            <a:ext cx="3714097"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733" b="1" dirty="0">
                <a:solidFill>
                  <a:schemeClr val="bg1"/>
                </a:solidFill>
                <a:latin typeface="+mj-lt"/>
                <a:cs typeface="Arial" pitchFamily="34" charset="0"/>
              </a:rPr>
              <a:t>Resources</a:t>
            </a:r>
          </a:p>
        </p:txBody>
      </p:sp>
      <p:sp>
        <p:nvSpPr>
          <p:cNvPr id="2" name="TextBox 1">
            <a:extLst>
              <a:ext uri="{FF2B5EF4-FFF2-40B4-BE49-F238E27FC236}">
                <a16:creationId xmlns:a16="http://schemas.microsoft.com/office/drawing/2014/main" id="{D77D248D-2B18-7040-9985-C95301CBEFFF}"/>
              </a:ext>
            </a:extLst>
          </p:cNvPr>
          <p:cNvSpPr txBox="1"/>
          <p:nvPr/>
        </p:nvSpPr>
        <p:spPr>
          <a:xfrm>
            <a:off x="855023" y="760021"/>
            <a:ext cx="7335526" cy="5355312"/>
          </a:xfrm>
          <a:prstGeom prst="rect">
            <a:avLst/>
          </a:prstGeom>
          <a:noFill/>
        </p:spPr>
        <p:txBody>
          <a:bodyPr wrap="square" rtlCol="0">
            <a:spAutoFit/>
          </a:bodyPr>
          <a:lstStyle/>
          <a:p>
            <a:pPr marL="285750" indent="-285750">
              <a:buFont typeface="Arial" panose="020B0604020202020204" pitchFamily="34" charset="0"/>
              <a:buChar char="•"/>
            </a:pPr>
            <a:r>
              <a:rPr lang="en-GB" dirty="0">
                <a:hlinkClick r:id="rId2"/>
              </a:rPr>
              <a:t>https://eagletraining.co.uk/2020/11/26/importance-of-working-with-others/#:~:text=Well%2C%20working%20with%20others%20is,culture%2C%20rules%2C%20and%20values</a:t>
            </a:r>
            <a:r>
              <a:rPr lang="en-GB" dirty="0"/>
              <a:t>.</a:t>
            </a:r>
          </a:p>
          <a:p>
            <a:pPr marL="285750" indent="-285750">
              <a:buFont typeface="Arial" panose="020B0604020202020204" pitchFamily="34" charset="0"/>
              <a:buChar char="•"/>
            </a:pPr>
            <a:r>
              <a:rPr lang="en-GB" dirty="0">
                <a:hlinkClick r:id="rId3"/>
              </a:rPr>
              <a:t>https://www.toppr.com/guides/business-management-and-entrepreneurship/nature-of-management-and-its-process/management-functions</a:t>
            </a:r>
            <a:endParaRPr lang="en-GB" dirty="0"/>
          </a:p>
          <a:p>
            <a:pPr marL="285750" indent="-285750">
              <a:buFont typeface="Arial" panose="020B0604020202020204" pitchFamily="34" charset="0"/>
              <a:buChar char="•"/>
            </a:pPr>
            <a:r>
              <a:rPr lang="en-GB" dirty="0">
                <a:hlinkClick r:id="rId4"/>
              </a:rPr>
              <a:t>https://corporatefinanceinstitute.com/resources/careers/soft-skills/time-management-list-tips/</a:t>
            </a:r>
            <a:endParaRPr lang="en-GB" dirty="0"/>
          </a:p>
          <a:p>
            <a:pPr marL="285750" indent="-285750">
              <a:buFont typeface="Arial" panose="020B0604020202020204" pitchFamily="34" charset="0"/>
              <a:buChar char="•"/>
            </a:pPr>
            <a:r>
              <a:rPr lang="en-GB" dirty="0"/>
              <a:t>Project Management and IT Projects, Guido </a:t>
            </a:r>
            <a:r>
              <a:rPr lang="en-GB" dirty="0" err="1"/>
              <a:t>Nicelli</a:t>
            </a:r>
            <a:r>
              <a:rPr lang="en-GB" dirty="0"/>
              <a:t>, </a:t>
            </a:r>
            <a:r>
              <a:rPr lang="en-GB" dirty="0" err="1"/>
              <a:t>Fodnazione</a:t>
            </a:r>
            <a:r>
              <a:rPr lang="en-GB" dirty="0"/>
              <a:t> </a:t>
            </a:r>
            <a:r>
              <a:rPr lang="en-GB" dirty="0" err="1"/>
              <a:t>Politecnico</a:t>
            </a:r>
            <a:r>
              <a:rPr lang="en-GB" dirty="0"/>
              <a:t> di Milano, </a:t>
            </a:r>
            <a:r>
              <a:rPr lang="en-GB" dirty="0" err="1"/>
              <a:t>Innovazione</a:t>
            </a:r>
            <a:r>
              <a:rPr lang="en-GB" dirty="0"/>
              <a:t> </a:t>
            </a:r>
            <a:r>
              <a:rPr lang="en-GB" dirty="0" err="1"/>
              <a:t>Digitale</a:t>
            </a:r>
            <a:endParaRPr lang="en-GB" dirty="0"/>
          </a:p>
          <a:p>
            <a:pPr marL="285750" indent="-285750">
              <a:buFont typeface="Arial" panose="020B0604020202020204" pitchFamily="34" charset="0"/>
              <a:buChar char="•"/>
            </a:pPr>
            <a:r>
              <a:rPr lang="en-GB" dirty="0">
                <a:hlinkClick r:id="rId5"/>
              </a:rPr>
              <a:t>https://slideplayer.it/slide/199543/</a:t>
            </a:r>
            <a:endParaRPr lang="en-GB" dirty="0"/>
          </a:p>
          <a:p>
            <a:pPr marL="285750" indent="-285750">
              <a:buFont typeface="Arial" panose="020B0604020202020204" pitchFamily="34" charset="0"/>
              <a:buChar char="•"/>
            </a:pPr>
            <a:r>
              <a:rPr lang="en-GB" dirty="0">
                <a:hlinkClick r:id="rId6"/>
              </a:rPr>
              <a:t>https://hbr.org/2020/01/time-management-is-about-more-than-life-hacks?registration=success</a:t>
            </a:r>
            <a:endParaRPr lang="en-GB" dirty="0"/>
          </a:p>
          <a:p>
            <a:pPr marL="285750" indent="-285750">
              <a:buFont typeface="Arial" panose="020B0604020202020204" pitchFamily="34" charset="0"/>
              <a:buChar char="•"/>
            </a:pPr>
            <a:r>
              <a:rPr lang="en-GB" dirty="0">
                <a:hlinkClick r:id="rId7"/>
              </a:rPr>
              <a:t>https://hbr.org/2016/06/the-secrets-of-great-teamwork</a:t>
            </a:r>
            <a:endParaRPr lang="en-GB" dirty="0"/>
          </a:p>
          <a:p>
            <a:pPr marL="285750" indent="-285750">
              <a:buFont typeface="Arial" panose="020B0604020202020204" pitchFamily="34" charset="0"/>
              <a:buChar char="•"/>
            </a:pPr>
            <a:r>
              <a:rPr lang="en-GB" dirty="0">
                <a:hlinkClick r:id="rId8"/>
              </a:rPr>
              <a:t>https://slack.com/intl/it-it/blog/collaboration/mastering-time-management-at-work</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87594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rPr lang="en-US" altLang="ko-KR" dirty="0" err="1"/>
              <a:t>Takk</a:t>
            </a:r>
            <a:r>
              <a:rPr lang="en-US" altLang="ko-KR" dirty="0"/>
              <a:t> </a:t>
            </a:r>
            <a:r>
              <a:rPr lang="en-US" altLang="ko-KR" dirty="0" err="1"/>
              <a:t>fyrir</a:t>
            </a:r>
            <a:r>
              <a:rPr lang="en-US" altLang="ko-KR" dirty="0"/>
              <a:t>!</a:t>
            </a:r>
            <a:endParaRPr lang="ko-KR" altLang="en-US" dirty="0"/>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r>
              <a:rPr lang="en-US" altLang="ko-KR" sz="2400" dirty="0">
                <a:solidFill>
                  <a:schemeClr val="tx1"/>
                </a:solidFill>
                <a:hlinkClick r:id="rId2">
                  <a:extLst>
                    <a:ext uri="{A12FA001-AC4F-418D-AE19-62706E023703}">
                      <ahyp:hlinkClr xmlns:ahyp="http://schemas.microsoft.com/office/drawing/2018/hyperlinkcolor" val="tx"/>
                    </a:ext>
                  </a:extLst>
                </a:hlinkClick>
              </a:rPr>
              <a:t>Fleira áhugavert á: </a:t>
            </a:r>
            <a:r>
              <a:rPr lang="en-US" altLang="ko-KR" sz="2400" dirty="0">
                <a:solidFill>
                  <a:srgbClr val="0563C1"/>
                </a:solidFill>
                <a:hlinkClick r:id="rId2">
                  <a:extLst>
                    <a:ext uri="{A12FA001-AC4F-418D-AE19-62706E023703}">
                      <ahyp:hlinkClr xmlns:ahyp="http://schemas.microsoft.com/office/drawing/2018/hyperlinkcolor" val="tx"/>
                    </a:ext>
                  </a:extLst>
                </a:hlinkClick>
              </a:rPr>
              <a:t>www.projectspecial.eu</a:t>
            </a:r>
            <a:r>
              <a:rPr lang="en-US" altLang="ko-KR" sz="2400" dirty="0"/>
              <a:t>! </a:t>
            </a:r>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30680-891D-85CC-4517-6682F03B9401}"/>
              </a:ext>
            </a:extLst>
          </p:cNvPr>
          <p:cNvPicPr>
            <a:picLocks noChangeAspect="1"/>
          </p:cNvPicPr>
          <p:nvPr/>
        </p:nvPicPr>
        <p:blipFill>
          <a:blip r:embed="rId3"/>
          <a:stretch>
            <a:fillRect/>
          </a:stretch>
        </p:blipFill>
        <p:spPr>
          <a:xfrm>
            <a:off x="526368" y="1086406"/>
            <a:ext cx="4822901" cy="3687476"/>
          </a:xfrm>
          <a:prstGeom prst="rect">
            <a:avLst/>
          </a:prstGeom>
        </p:spPr>
      </p:pic>
      <p:sp>
        <p:nvSpPr>
          <p:cNvPr id="5" name="TextBox 4">
            <a:extLst>
              <a:ext uri="{FF2B5EF4-FFF2-40B4-BE49-F238E27FC236}">
                <a16:creationId xmlns:a16="http://schemas.microsoft.com/office/drawing/2014/main" id="{D9E2128F-1C3B-27C8-3AC1-EAD90BB89FE7}"/>
              </a:ext>
            </a:extLst>
          </p:cNvPr>
          <p:cNvSpPr txBox="1"/>
          <p:nvPr/>
        </p:nvSpPr>
        <p:spPr>
          <a:xfrm>
            <a:off x="1520041" y="546265"/>
            <a:ext cx="6008914" cy="430887"/>
          </a:xfrm>
          <a:prstGeom prst="rect">
            <a:avLst/>
          </a:prstGeom>
          <a:noFill/>
        </p:spPr>
        <p:txBody>
          <a:bodyPr wrap="square" rtlCol="0">
            <a:spAutoFit/>
          </a:bodyPr>
          <a:lstStyle/>
          <a:p>
            <a:r>
              <a:rPr lang="en-GB" sz="2200" b="1" dirty="0"/>
              <a:t>Hvar </a:t>
            </a:r>
            <a:r>
              <a:rPr lang="en-GB" sz="2200" b="1" dirty="0" err="1"/>
              <a:t>eru</a:t>
            </a:r>
            <a:r>
              <a:rPr lang="en-GB" sz="2200" b="1" dirty="0"/>
              <a:t> </a:t>
            </a:r>
            <a:r>
              <a:rPr lang="en-GB" sz="2200" b="1" dirty="0" err="1"/>
              <a:t>verkefnin</a:t>
            </a:r>
            <a:r>
              <a:rPr lang="en-GB" sz="2200" b="1" dirty="0"/>
              <a:t>? </a:t>
            </a:r>
          </a:p>
        </p:txBody>
      </p:sp>
      <p:sp>
        <p:nvSpPr>
          <p:cNvPr id="6" name="TextBox 5">
            <a:extLst>
              <a:ext uri="{FF2B5EF4-FFF2-40B4-BE49-F238E27FC236}">
                <a16:creationId xmlns:a16="http://schemas.microsoft.com/office/drawing/2014/main" id="{608EE941-4E88-E66F-F930-7D16880D636F}"/>
              </a:ext>
            </a:extLst>
          </p:cNvPr>
          <p:cNvSpPr txBox="1"/>
          <p:nvPr/>
        </p:nvSpPr>
        <p:spPr>
          <a:xfrm>
            <a:off x="2937818" y="5205626"/>
            <a:ext cx="6008515" cy="892552"/>
          </a:xfrm>
          <a:prstGeom prst="rect">
            <a:avLst/>
          </a:prstGeom>
          <a:noFill/>
        </p:spPr>
        <p:txBody>
          <a:bodyPr wrap="square" rtlCol="0">
            <a:spAutoFit/>
          </a:bodyPr>
          <a:lstStyle/>
          <a:p>
            <a:r>
              <a:rPr lang="en-GB" sz="1600" dirty="0" err="1"/>
              <a:t>Munið</a:t>
            </a:r>
            <a:r>
              <a:rPr lang="en-GB" sz="1600" dirty="0"/>
              <a:t>!</a:t>
            </a:r>
          </a:p>
          <a:p>
            <a:r>
              <a:rPr lang="en-GB" dirty="0" err="1"/>
              <a:t>Helstu</a:t>
            </a:r>
            <a:r>
              <a:rPr lang="en-GB" dirty="0"/>
              <a:t> </a:t>
            </a:r>
            <a:r>
              <a:rPr lang="en-GB" dirty="0" err="1"/>
              <a:t>skipulagsskilyrði</a:t>
            </a:r>
            <a:r>
              <a:rPr lang="en-GB" dirty="0"/>
              <a:t>: </a:t>
            </a:r>
            <a:r>
              <a:rPr lang="en-GB" b="1" dirty="0" err="1"/>
              <a:t>skilgreining</a:t>
            </a:r>
            <a:r>
              <a:rPr lang="en-GB" b="1" dirty="0"/>
              <a:t> </a:t>
            </a:r>
            <a:r>
              <a:rPr lang="en-GB" b="1" dirty="0" err="1"/>
              <a:t>markmiða</a:t>
            </a:r>
            <a:r>
              <a:rPr lang="en-GB" b="1" dirty="0"/>
              <a:t>, </a:t>
            </a:r>
            <a:r>
              <a:rPr lang="en-GB" b="1" dirty="0" err="1"/>
              <a:t>fagleg</a:t>
            </a:r>
            <a:r>
              <a:rPr lang="en-GB" b="1" dirty="0"/>
              <a:t> </a:t>
            </a:r>
            <a:r>
              <a:rPr lang="en-GB" b="1" dirty="0" err="1"/>
              <a:t>færni</a:t>
            </a:r>
            <a:r>
              <a:rPr lang="en-GB" b="1" dirty="0"/>
              <a:t>, </a:t>
            </a:r>
            <a:r>
              <a:rPr lang="en-GB" b="1" dirty="0" err="1"/>
              <a:t>tæknileg</a:t>
            </a:r>
            <a:r>
              <a:rPr lang="en-GB" b="1" dirty="0"/>
              <a:t> </a:t>
            </a:r>
            <a:r>
              <a:rPr lang="en-GB" b="1" dirty="0" err="1"/>
              <a:t>úrræði</a:t>
            </a:r>
            <a:r>
              <a:rPr lang="en-GB" b="1" dirty="0"/>
              <a:t> </a:t>
            </a:r>
            <a:r>
              <a:rPr lang="en-GB" b="1" dirty="0" err="1"/>
              <a:t>og</a:t>
            </a:r>
            <a:r>
              <a:rPr lang="en-GB" b="1" dirty="0"/>
              <a:t> </a:t>
            </a:r>
            <a:r>
              <a:rPr lang="en-GB" b="1" dirty="0" err="1"/>
              <a:t>tækjabúnaður</a:t>
            </a:r>
            <a:r>
              <a:rPr lang="en-GB" b="1" dirty="0"/>
              <a:t>, </a:t>
            </a:r>
            <a:r>
              <a:rPr lang="en-GB" b="1" dirty="0" err="1"/>
              <a:t>tími</a:t>
            </a:r>
            <a:r>
              <a:rPr lang="en-GB" b="1" dirty="0"/>
              <a:t> </a:t>
            </a:r>
            <a:r>
              <a:rPr lang="en-GB" b="1" dirty="0" err="1"/>
              <a:t>og</a:t>
            </a:r>
            <a:r>
              <a:rPr lang="en-GB" b="1" dirty="0"/>
              <a:t> </a:t>
            </a:r>
            <a:r>
              <a:rPr lang="en-GB" b="1" dirty="0" err="1"/>
              <a:t>kostnaður</a:t>
            </a:r>
            <a:r>
              <a:rPr lang="en-GB" b="1" dirty="0"/>
              <a:t>. </a:t>
            </a:r>
          </a:p>
        </p:txBody>
      </p:sp>
      <p:sp>
        <p:nvSpPr>
          <p:cNvPr id="11" name="TextBox 10">
            <a:extLst>
              <a:ext uri="{FF2B5EF4-FFF2-40B4-BE49-F238E27FC236}">
                <a16:creationId xmlns:a16="http://schemas.microsoft.com/office/drawing/2014/main" id="{2E5C9C0B-243F-AE24-303A-A65A7D8B8545}"/>
              </a:ext>
            </a:extLst>
          </p:cNvPr>
          <p:cNvSpPr txBox="1"/>
          <p:nvPr/>
        </p:nvSpPr>
        <p:spPr>
          <a:xfrm>
            <a:off x="7790659" y="546265"/>
            <a:ext cx="3848343" cy="3139321"/>
          </a:xfrm>
          <a:prstGeom prst="rect">
            <a:avLst/>
          </a:prstGeom>
          <a:noFill/>
        </p:spPr>
        <p:txBody>
          <a:bodyPr wrap="square" rtlCol="0">
            <a:spAutoFit/>
          </a:bodyPr>
          <a:lstStyle/>
          <a:p>
            <a:r>
              <a:rPr lang="en-GB" b="1" dirty="0" err="1"/>
              <a:t>Lykilspurningar</a:t>
            </a:r>
            <a:r>
              <a:rPr lang="en-GB" b="1" dirty="0"/>
              <a:t>:</a:t>
            </a:r>
          </a:p>
          <a:p>
            <a:endParaRPr lang="en-GB" dirty="0"/>
          </a:p>
          <a:p>
            <a:pPr marL="285750" indent="-285750">
              <a:buFont typeface="Arial" panose="020B0604020202020204" pitchFamily="34" charset="0"/>
              <a:buChar char="•"/>
            </a:pPr>
            <a:r>
              <a:rPr lang="en-GB" dirty="0" err="1"/>
              <a:t>Hvað</a:t>
            </a:r>
            <a:r>
              <a:rPr lang="en-GB" dirty="0"/>
              <a:t> </a:t>
            </a:r>
            <a:r>
              <a:rPr lang="en-GB" dirty="0" err="1"/>
              <a:t>á</a:t>
            </a:r>
            <a:r>
              <a:rPr lang="en-GB" dirty="0"/>
              <a:t> </a:t>
            </a:r>
            <a:r>
              <a:rPr lang="en-GB" dirty="0" err="1"/>
              <a:t>að</a:t>
            </a:r>
            <a:r>
              <a:rPr lang="en-GB" dirty="0"/>
              <a:t> </a:t>
            </a:r>
            <a:r>
              <a:rPr lang="en-GB" dirty="0" err="1"/>
              <a:t>framkvæma</a:t>
            </a:r>
            <a:r>
              <a:rPr lang="en-GB" dirty="0"/>
              <a:t>? </a:t>
            </a:r>
          </a:p>
          <a:p>
            <a:pPr marL="285750" indent="-285750">
              <a:buFont typeface="Arial" panose="020B0604020202020204" pitchFamily="34" charset="0"/>
              <a:buChar char="•"/>
            </a:pPr>
            <a:r>
              <a:rPr lang="en-GB" dirty="0" err="1"/>
              <a:t>Hvenær</a:t>
            </a:r>
            <a:r>
              <a:rPr lang="en-GB" dirty="0"/>
              <a:t> </a:t>
            </a:r>
            <a:r>
              <a:rPr lang="en-GB" dirty="0" err="1"/>
              <a:t>á</a:t>
            </a:r>
            <a:r>
              <a:rPr lang="en-GB" dirty="0"/>
              <a:t> </a:t>
            </a:r>
            <a:r>
              <a:rPr lang="en-GB" dirty="0" err="1"/>
              <a:t>að</a:t>
            </a:r>
            <a:r>
              <a:rPr lang="en-GB" dirty="0"/>
              <a:t> </a:t>
            </a:r>
            <a:r>
              <a:rPr lang="en-GB" dirty="0" err="1"/>
              <a:t>framkvæma</a:t>
            </a:r>
            <a:r>
              <a:rPr lang="en-GB" dirty="0"/>
              <a:t> </a:t>
            </a:r>
            <a:r>
              <a:rPr lang="en-GB" dirty="0" err="1"/>
              <a:t>það</a:t>
            </a:r>
            <a:r>
              <a:rPr lang="en-GB" dirty="0"/>
              <a:t>? </a:t>
            </a:r>
          </a:p>
          <a:p>
            <a:pPr marL="285750" indent="-285750">
              <a:buFont typeface="Arial" panose="020B0604020202020204" pitchFamily="34" charset="0"/>
              <a:buChar char="•"/>
            </a:pPr>
            <a:r>
              <a:rPr lang="en-GB" dirty="0" err="1"/>
              <a:t>Hversu</a:t>
            </a:r>
            <a:r>
              <a:rPr lang="en-GB" dirty="0"/>
              <a:t> </a:t>
            </a:r>
            <a:r>
              <a:rPr lang="en-GB" dirty="0" err="1"/>
              <a:t>mikið</a:t>
            </a:r>
            <a:r>
              <a:rPr lang="en-GB" dirty="0"/>
              <a:t> </a:t>
            </a:r>
            <a:r>
              <a:rPr lang="en-GB" dirty="0" err="1"/>
              <a:t>mun</a:t>
            </a:r>
            <a:r>
              <a:rPr lang="en-GB" dirty="0"/>
              <a:t> </a:t>
            </a:r>
            <a:r>
              <a:rPr lang="en-GB" dirty="0" err="1"/>
              <a:t>það</a:t>
            </a:r>
            <a:r>
              <a:rPr lang="en-GB" dirty="0"/>
              <a:t> </a:t>
            </a:r>
            <a:r>
              <a:rPr lang="en-GB" dirty="0" err="1"/>
              <a:t>kosta</a:t>
            </a:r>
            <a:r>
              <a:rPr lang="en-GB" dirty="0"/>
              <a:t>? </a:t>
            </a:r>
          </a:p>
          <a:p>
            <a:pPr marL="285750" indent="-285750">
              <a:buFont typeface="Arial" panose="020B0604020202020204" pitchFamily="34" charset="0"/>
              <a:buChar char="•"/>
            </a:pPr>
            <a:r>
              <a:rPr lang="en-GB" dirty="0" err="1"/>
              <a:t>Hver</a:t>
            </a:r>
            <a:r>
              <a:rPr lang="en-GB" dirty="0"/>
              <a:t> </a:t>
            </a:r>
            <a:r>
              <a:rPr lang="en-GB" dirty="0" err="1"/>
              <a:t>mun</a:t>
            </a:r>
            <a:r>
              <a:rPr lang="en-GB" dirty="0"/>
              <a:t> </a:t>
            </a:r>
            <a:r>
              <a:rPr lang="en-GB" dirty="0" err="1"/>
              <a:t>sjá</a:t>
            </a:r>
            <a:r>
              <a:rPr lang="en-GB" dirty="0"/>
              <a:t> um </a:t>
            </a:r>
            <a:r>
              <a:rPr lang="en-GB" dirty="0" err="1"/>
              <a:t>að</a:t>
            </a:r>
            <a:r>
              <a:rPr lang="en-GB" dirty="0"/>
              <a:t> </a:t>
            </a:r>
            <a:r>
              <a:rPr lang="en-GB" dirty="0" err="1"/>
              <a:t>framkvæma</a:t>
            </a:r>
            <a:r>
              <a:rPr lang="en-GB" dirty="0"/>
              <a:t> </a:t>
            </a:r>
            <a:r>
              <a:rPr lang="en-GB" dirty="0" err="1"/>
              <a:t>verkefnið</a:t>
            </a:r>
            <a:r>
              <a:rPr lang="en-GB" dirty="0"/>
              <a:t>? </a:t>
            </a:r>
          </a:p>
          <a:p>
            <a:pPr marL="285750" indent="-285750">
              <a:buFont typeface="Arial" panose="020B0604020202020204" pitchFamily="34" charset="0"/>
              <a:buChar char="•"/>
            </a:pPr>
            <a:r>
              <a:rPr lang="en-GB" dirty="0" err="1"/>
              <a:t>Hvaða</a:t>
            </a:r>
            <a:r>
              <a:rPr lang="en-GB" dirty="0"/>
              <a:t> </a:t>
            </a:r>
            <a:r>
              <a:rPr lang="en-GB" dirty="0" err="1"/>
              <a:t>vörur</a:t>
            </a:r>
            <a:r>
              <a:rPr lang="en-GB" dirty="0"/>
              <a:t> </a:t>
            </a:r>
            <a:r>
              <a:rPr lang="en-GB" dirty="0" err="1"/>
              <a:t>og</a:t>
            </a:r>
            <a:r>
              <a:rPr lang="en-GB" dirty="0"/>
              <a:t> </a:t>
            </a:r>
            <a:r>
              <a:rPr lang="en-GB" dirty="0" err="1"/>
              <a:t>þjónusta</a:t>
            </a:r>
            <a:r>
              <a:rPr lang="en-GB" dirty="0"/>
              <a:t> </a:t>
            </a:r>
            <a:r>
              <a:rPr lang="en-GB" dirty="0" err="1"/>
              <a:t>verða</a:t>
            </a:r>
            <a:r>
              <a:rPr lang="en-GB" dirty="0"/>
              <a:t> </a:t>
            </a:r>
            <a:r>
              <a:rPr lang="en-GB" dirty="0" err="1"/>
              <a:t>til</a:t>
            </a:r>
            <a:r>
              <a:rPr lang="en-GB" dirty="0"/>
              <a:t> </a:t>
            </a:r>
            <a:r>
              <a:rPr lang="en-GB" dirty="0" err="1"/>
              <a:t>vegna</a:t>
            </a:r>
            <a:r>
              <a:rPr lang="en-GB" dirty="0"/>
              <a:t> </a:t>
            </a:r>
            <a:r>
              <a:rPr lang="en-GB" dirty="0" err="1"/>
              <a:t>verkefnavinnunar</a:t>
            </a:r>
            <a:r>
              <a:rPr lang="en-GB" dirty="0"/>
              <a:t>? </a:t>
            </a:r>
          </a:p>
          <a:p>
            <a:pPr marL="285750" indent="-285750">
              <a:buFont typeface="Arial" panose="020B0604020202020204" pitchFamily="34" charset="0"/>
              <a:buChar char="•"/>
            </a:pPr>
            <a:r>
              <a:rPr lang="en-GB" dirty="0" err="1"/>
              <a:t>Hvernig</a:t>
            </a:r>
            <a:r>
              <a:rPr lang="en-GB" dirty="0"/>
              <a:t> </a:t>
            </a:r>
            <a:r>
              <a:rPr lang="en-GB" dirty="0" err="1"/>
              <a:t>verður</a:t>
            </a:r>
            <a:r>
              <a:rPr lang="en-GB" dirty="0"/>
              <a:t> </a:t>
            </a:r>
            <a:r>
              <a:rPr lang="en-GB" dirty="0" err="1"/>
              <a:t>framgangur</a:t>
            </a:r>
            <a:r>
              <a:rPr lang="en-GB" dirty="0"/>
              <a:t> </a:t>
            </a:r>
            <a:r>
              <a:rPr lang="en-GB" dirty="0" err="1"/>
              <a:t>verkefnisins</a:t>
            </a:r>
            <a:r>
              <a:rPr lang="en-GB" dirty="0"/>
              <a:t> </a:t>
            </a:r>
            <a:r>
              <a:rPr lang="en-GB" dirty="0" err="1"/>
              <a:t>mældur</a:t>
            </a:r>
            <a:r>
              <a:rPr lang="en-GB" dirty="0"/>
              <a:t>? </a:t>
            </a:r>
          </a:p>
        </p:txBody>
      </p:sp>
      <p:sp>
        <p:nvSpPr>
          <p:cNvPr id="13" name="Donut 24">
            <a:extLst>
              <a:ext uri="{FF2B5EF4-FFF2-40B4-BE49-F238E27FC236}">
                <a16:creationId xmlns:a16="http://schemas.microsoft.com/office/drawing/2014/main" id="{31136A09-1003-2863-F70A-1E4A30642BEE}"/>
              </a:ext>
            </a:extLst>
          </p:cNvPr>
          <p:cNvSpPr/>
          <p:nvPr/>
        </p:nvSpPr>
        <p:spPr>
          <a:xfrm>
            <a:off x="1000041" y="54626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 name="Arrow: Left-Up 16">
            <a:extLst>
              <a:ext uri="{FF2B5EF4-FFF2-40B4-BE49-F238E27FC236}">
                <a16:creationId xmlns:a16="http://schemas.microsoft.com/office/drawing/2014/main" id="{24595E9D-7FD3-FA2C-BBFD-DF476BCC7F98}"/>
              </a:ext>
            </a:extLst>
          </p:cNvPr>
          <p:cNvSpPr/>
          <p:nvPr/>
        </p:nvSpPr>
        <p:spPr>
          <a:xfrm>
            <a:off x="8812926" y="4433601"/>
            <a:ext cx="1803807" cy="1627350"/>
          </a:xfrm>
          <a:prstGeom prst="leftUpArrow">
            <a:avLst>
              <a:gd name="adj1" fmla="val 25000"/>
              <a:gd name="adj2" fmla="val 24612"/>
              <a:gd name="adj3" fmla="val 25000"/>
            </a:avLst>
          </a:prstGeom>
          <a:solidFill>
            <a:srgbClr val="87B5BA"/>
          </a:solidFill>
          <a:ln>
            <a:solidFill>
              <a:srgbClr val="87B5B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9" name="Picture 18" descr="Diagram&#10;&#10;Description automatically generated">
            <a:extLst>
              <a:ext uri="{FF2B5EF4-FFF2-40B4-BE49-F238E27FC236}">
                <a16:creationId xmlns:a16="http://schemas.microsoft.com/office/drawing/2014/main" id="{11E564AB-76A3-4E90-C3A5-9AC4C5E3D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351" y="140587"/>
            <a:ext cx="2406444" cy="2406444"/>
          </a:xfrm>
          <a:prstGeom prst="rect">
            <a:avLst/>
          </a:prstGeom>
        </p:spPr>
      </p:pic>
      <p:graphicFrame>
        <p:nvGraphicFramePr>
          <p:cNvPr id="20" name="Objeto 33">
            <a:extLst>
              <a:ext uri="{FF2B5EF4-FFF2-40B4-BE49-F238E27FC236}">
                <a16:creationId xmlns:a16="http://schemas.microsoft.com/office/drawing/2014/main" id="{6B450EA3-4576-B840-7DC8-B00D4172585B}"/>
              </a:ext>
            </a:extLst>
          </p:cNvPr>
          <p:cNvGraphicFramePr>
            <a:graphicFrameLocks noChangeAspect="1"/>
          </p:cNvGraphicFramePr>
          <p:nvPr>
            <p:extLst>
              <p:ext uri="{D42A27DB-BD31-4B8C-83A1-F6EECF244321}">
                <p14:modId xmlns:p14="http://schemas.microsoft.com/office/powerpoint/2010/main" val="401297704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20" name="Objeto 33">
                        <a:extLst>
                          <a:ext uri="{FF2B5EF4-FFF2-40B4-BE49-F238E27FC236}">
                            <a16:creationId xmlns:a16="http://schemas.microsoft.com/office/drawing/2014/main" id="{6B450EA3-4576-B840-7DC8-B00D4172585B}"/>
                          </a:ext>
                        </a:extLst>
                      </p:cNvPr>
                      <p:cNvPicPr/>
                      <p:nvPr/>
                    </p:nvPicPr>
                    <p:blipFill>
                      <a:blip r:embed="rId6"/>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25278AC-C567-735A-DFFF-4BC4F3554680}"/>
              </a:ext>
            </a:extLst>
          </p:cNvPr>
          <p:cNvSpPr txBox="1"/>
          <p:nvPr/>
        </p:nvSpPr>
        <p:spPr>
          <a:xfrm>
            <a:off x="526368" y="6293922"/>
            <a:ext cx="7430100" cy="276999"/>
          </a:xfrm>
          <a:prstGeom prst="rect">
            <a:avLst/>
          </a:prstGeom>
          <a:noFill/>
        </p:spPr>
        <p:txBody>
          <a:bodyPr wrap="square" rtlCol="0">
            <a:spAutoFit/>
          </a:bodyPr>
          <a:lstStyle/>
          <a:p>
            <a:r>
              <a:rPr lang="it-IT" sz="1200" dirty="0" err="1"/>
              <a:t>Heimild</a:t>
            </a:r>
            <a:r>
              <a:rPr lang="it-IT" sz="1200" dirty="0"/>
              <a:t>: </a:t>
            </a:r>
            <a:r>
              <a:rPr lang="it-IT" sz="1200" i="1" dirty="0"/>
              <a:t>Project Management and IT Projects, Guido Nicelli, </a:t>
            </a:r>
            <a:r>
              <a:rPr lang="it-IT" sz="1200" i="1" dirty="0" err="1"/>
              <a:t>Fodnazione</a:t>
            </a:r>
            <a:r>
              <a:rPr lang="it-IT" sz="1200" i="1" dirty="0"/>
              <a:t> Politecnico di Milano, Innovazione Digitale</a:t>
            </a:r>
          </a:p>
        </p:txBody>
      </p:sp>
    </p:spTree>
    <p:extLst>
      <p:ext uri="{BB962C8B-B14F-4D97-AF65-F5344CB8AC3E}">
        <p14:creationId xmlns:p14="http://schemas.microsoft.com/office/powerpoint/2010/main" val="203325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to 33"/>
          <p:cNvGraphicFramePr>
            <a:graphicFrameLocks noChangeAspect="1"/>
          </p:cNvGraphicFramePr>
          <p:nvPr>
            <p:extLst>
              <p:ext uri="{D42A27DB-BD31-4B8C-83A1-F6EECF244321}">
                <p14:modId xmlns:p14="http://schemas.microsoft.com/office/powerpoint/2010/main" val="56025878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3683" y="0"/>
                        <a:ext cx="724395" cy="782112"/>
                      </a:xfrm>
                      <a:prstGeom prst="rect">
                        <a:avLst/>
                      </a:prstGeom>
                    </p:spPr>
                  </p:pic>
                </p:oleObj>
              </mc:Fallback>
            </mc:AlternateContent>
          </a:graphicData>
        </a:graphic>
      </p:graphicFrame>
      <p:graphicFrame>
        <p:nvGraphicFramePr>
          <p:cNvPr id="18" name="Chart 17">
            <a:extLst>
              <a:ext uri="{FF2B5EF4-FFF2-40B4-BE49-F238E27FC236}">
                <a16:creationId xmlns:a16="http://schemas.microsoft.com/office/drawing/2014/main" id="{1937ED6B-DD0C-2E0D-5161-DFE06D95FD95}"/>
              </a:ext>
            </a:extLst>
          </p:cNvPr>
          <p:cNvGraphicFramePr/>
          <p:nvPr>
            <p:extLst>
              <p:ext uri="{D42A27DB-BD31-4B8C-83A1-F6EECF244321}">
                <p14:modId xmlns:p14="http://schemas.microsoft.com/office/powerpoint/2010/main" val="3548587672"/>
              </p:ext>
            </p:extLst>
          </p:nvPr>
        </p:nvGraphicFramePr>
        <p:xfrm>
          <a:off x="1443530" y="37885"/>
          <a:ext cx="9328148" cy="6291850"/>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991BF799-3B90-DD20-A9CE-E9B89E9B17DC}"/>
              </a:ext>
            </a:extLst>
          </p:cNvPr>
          <p:cNvSpPr txBox="1"/>
          <p:nvPr/>
        </p:nvSpPr>
        <p:spPr>
          <a:xfrm>
            <a:off x="6385251" y="2811670"/>
            <a:ext cx="2147690" cy="646331"/>
          </a:xfrm>
          <a:prstGeom prst="rect">
            <a:avLst/>
          </a:prstGeom>
          <a:noFill/>
        </p:spPr>
        <p:txBody>
          <a:bodyPr wrap="square" rtlCol="0">
            <a:spAutoFit/>
          </a:bodyPr>
          <a:lstStyle/>
          <a:p>
            <a:pPr algn="r"/>
            <a:r>
              <a:rPr lang="en-GB" dirty="0"/>
              <a:t>HVERNIG KOMUMST VIÐ ÞANGAÐ?</a:t>
            </a:r>
          </a:p>
        </p:txBody>
      </p:sp>
      <p:sp>
        <p:nvSpPr>
          <p:cNvPr id="41" name="TextBox 40">
            <a:extLst>
              <a:ext uri="{FF2B5EF4-FFF2-40B4-BE49-F238E27FC236}">
                <a16:creationId xmlns:a16="http://schemas.microsoft.com/office/drawing/2014/main" id="{9A0D25A7-C398-7117-AE65-B8EFB4C8F8A9}"/>
              </a:ext>
            </a:extLst>
          </p:cNvPr>
          <p:cNvSpPr txBox="1"/>
          <p:nvPr/>
        </p:nvSpPr>
        <p:spPr>
          <a:xfrm>
            <a:off x="1058715" y="1266527"/>
            <a:ext cx="2597204" cy="1384995"/>
          </a:xfrm>
          <a:prstGeom prst="rect">
            <a:avLst/>
          </a:prstGeom>
          <a:noFill/>
        </p:spPr>
        <p:txBody>
          <a:bodyPr wrap="square" rtlCol="0">
            <a:spAutoFit/>
          </a:bodyPr>
          <a:lstStyle/>
          <a:p>
            <a:pPr marL="285750" indent="-285750" algn="r">
              <a:buFont typeface="Arial" panose="020B0604020202020204" pitchFamily="34" charset="0"/>
              <a:buChar char="•"/>
            </a:pPr>
            <a:r>
              <a:rPr lang="en-GB" sz="1400" dirty="0" err="1"/>
              <a:t>Skilgreina</a:t>
            </a:r>
            <a:r>
              <a:rPr lang="en-GB" sz="1400" dirty="0"/>
              <a:t> </a:t>
            </a:r>
            <a:r>
              <a:rPr lang="en-GB" sz="1400" dirty="0" err="1"/>
              <a:t>vandamál</a:t>
            </a:r>
            <a:r>
              <a:rPr lang="en-GB" sz="1400" dirty="0"/>
              <a:t>/</a:t>
            </a:r>
            <a:r>
              <a:rPr lang="en-GB" sz="1400" dirty="0" err="1"/>
              <a:t>þörf</a:t>
            </a:r>
            <a:r>
              <a:rPr lang="en-GB" sz="1400" dirty="0"/>
              <a:t> </a:t>
            </a:r>
            <a:r>
              <a:rPr lang="en-GB" sz="1400" dirty="0" err="1"/>
              <a:t>Skilgreina</a:t>
            </a:r>
            <a:r>
              <a:rPr lang="en-GB" sz="1400" dirty="0"/>
              <a:t> </a:t>
            </a:r>
            <a:r>
              <a:rPr lang="en-GB" sz="1400" dirty="0" err="1"/>
              <a:t>markmið</a:t>
            </a:r>
            <a:endParaRPr lang="en-GB" sz="1400" dirty="0"/>
          </a:p>
          <a:p>
            <a:pPr marL="285750" indent="-285750" algn="r">
              <a:buFont typeface="Arial" panose="020B0604020202020204" pitchFamily="34" charset="0"/>
              <a:buChar char="•"/>
            </a:pPr>
            <a:r>
              <a:rPr lang="en-GB" sz="1400" dirty="0"/>
              <a:t>Meta </a:t>
            </a:r>
            <a:r>
              <a:rPr lang="en-GB" sz="1400" dirty="0" err="1"/>
              <a:t>mögueika</a:t>
            </a:r>
            <a:r>
              <a:rPr lang="en-GB" sz="1400" dirty="0"/>
              <a:t> </a:t>
            </a:r>
            <a:r>
              <a:rPr lang="en-GB" sz="1400" dirty="0" err="1"/>
              <a:t>og</a:t>
            </a:r>
            <a:r>
              <a:rPr lang="en-GB" sz="1400" dirty="0"/>
              <a:t> </a:t>
            </a:r>
            <a:r>
              <a:rPr lang="en-GB" sz="1400" dirty="0" err="1"/>
              <a:t>ávinning</a:t>
            </a:r>
            <a:endParaRPr lang="en-GB" sz="1400" dirty="0"/>
          </a:p>
          <a:p>
            <a:pPr marL="285750" indent="-285750" algn="r">
              <a:buFont typeface="Arial" panose="020B0604020202020204" pitchFamily="34" charset="0"/>
              <a:buChar char="•"/>
            </a:pPr>
            <a:r>
              <a:rPr lang="en-GB" sz="1400" dirty="0" err="1"/>
              <a:t>Endurskoða</a:t>
            </a:r>
            <a:r>
              <a:rPr lang="en-GB" sz="1400" dirty="0"/>
              <a:t> </a:t>
            </a:r>
            <a:r>
              <a:rPr lang="en-GB" sz="1400" dirty="0" err="1"/>
              <a:t>matsferlið</a:t>
            </a:r>
            <a:endParaRPr lang="en-GB" sz="1400" dirty="0"/>
          </a:p>
          <a:p>
            <a:pPr marL="285750" indent="-285750" algn="r">
              <a:buFont typeface="Arial" panose="020B0604020202020204" pitchFamily="34" charset="0"/>
              <a:buChar char="•"/>
            </a:pPr>
            <a:r>
              <a:rPr lang="en-GB" sz="1400" dirty="0" err="1"/>
              <a:t>Velja</a:t>
            </a:r>
            <a:r>
              <a:rPr lang="en-GB" sz="1400" dirty="0"/>
              <a:t> </a:t>
            </a:r>
            <a:r>
              <a:rPr lang="en-GB" sz="1400" dirty="0" err="1"/>
              <a:t>og</a:t>
            </a:r>
            <a:r>
              <a:rPr lang="en-GB" sz="1400" dirty="0"/>
              <a:t> </a:t>
            </a:r>
            <a:r>
              <a:rPr lang="en-GB" sz="1400" dirty="0" err="1"/>
              <a:t>samþykkja</a:t>
            </a:r>
            <a:r>
              <a:rPr lang="en-GB" sz="1400" dirty="0"/>
              <a:t> </a:t>
            </a:r>
            <a:r>
              <a:rPr lang="en-GB" sz="1400" dirty="0" err="1"/>
              <a:t>lokaútgáfu</a:t>
            </a:r>
            <a:endParaRPr lang="en-GB" sz="1400" dirty="0"/>
          </a:p>
        </p:txBody>
      </p:sp>
      <p:sp>
        <p:nvSpPr>
          <p:cNvPr id="10" name="Oval 9"/>
          <p:cNvSpPr/>
          <p:nvPr/>
        </p:nvSpPr>
        <p:spPr>
          <a:xfrm>
            <a:off x="5440024" y="2117552"/>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4" name="TextBox 23"/>
          <p:cNvSpPr txBox="1"/>
          <p:nvPr/>
        </p:nvSpPr>
        <p:spPr>
          <a:xfrm>
            <a:off x="5527496" y="2093167"/>
            <a:ext cx="513119" cy="502766"/>
          </a:xfrm>
          <a:prstGeom prst="rect">
            <a:avLst/>
          </a:prstGeom>
          <a:noFill/>
        </p:spPr>
        <p:txBody>
          <a:bodyPr wrap="square" rtlCol="0">
            <a:spAutoFit/>
          </a:bodyPr>
          <a:lstStyle/>
          <a:p>
            <a:pPr algn="ctr"/>
            <a:r>
              <a:rPr lang="en-US" altLang="ko-KR" sz="2667" b="1" dirty="0">
                <a:solidFill>
                  <a:srgbClr val="87B5BA"/>
                </a:solidFill>
                <a:cs typeface="Arial" pitchFamily="34" charset="0"/>
              </a:rPr>
              <a:t>1</a:t>
            </a:r>
            <a:endParaRPr lang="ko-KR" altLang="en-US" sz="2667" b="1" dirty="0">
              <a:solidFill>
                <a:srgbClr val="87B5BA"/>
              </a:solidFill>
              <a:cs typeface="Arial" pitchFamily="34" charset="0"/>
            </a:endParaRPr>
          </a:p>
        </p:txBody>
      </p:sp>
      <p:sp>
        <p:nvSpPr>
          <p:cNvPr id="30" name="TextBox 29"/>
          <p:cNvSpPr txBox="1"/>
          <p:nvPr/>
        </p:nvSpPr>
        <p:spPr>
          <a:xfrm>
            <a:off x="4170726" y="2201806"/>
            <a:ext cx="3162392" cy="379656"/>
          </a:xfrm>
          <a:prstGeom prst="rect">
            <a:avLst/>
          </a:prstGeom>
          <a:noFill/>
        </p:spPr>
        <p:txBody>
          <a:bodyPr wrap="square" rtlCol="0">
            <a:spAutoFit/>
          </a:bodyPr>
          <a:lstStyle/>
          <a:p>
            <a:r>
              <a:rPr lang="it-IT" altLang="ko-KR" sz="1867" b="1" dirty="0">
                <a:solidFill>
                  <a:schemeClr val="bg1"/>
                </a:solidFill>
                <a:cs typeface="Arial" pitchFamily="34" charset="0"/>
              </a:rPr>
              <a:t>UPPHAF</a:t>
            </a:r>
            <a:endParaRPr lang="ko-KR" altLang="en-US" sz="1867" b="1" dirty="0">
              <a:solidFill>
                <a:schemeClr val="bg1"/>
              </a:solidFill>
              <a:cs typeface="Arial" pitchFamily="34" charset="0"/>
            </a:endParaRPr>
          </a:p>
        </p:txBody>
      </p:sp>
      <p:sp>
        <p:nvSpPr>
          <p:cNvPr id="37" name="TextBox 36">
            <a:extLst>
              <a:ext uri="{FF2B5EF4-FFF2-40B4-BE49-F238E27FC236}">
                <a16:creationId xmlns:a16="http://schemas.microsoft.com/office/drawing/2014/main" id="{D13BA811-3FCA-75F9-40EA-32AD222B137F}"/>
              </a:ext>
            </a:extLst>
          </p:cNvPr>
          <p:cNvSpPr txBox="1"/>
          <p:nvPr/>
        </p:nvSpPr>
        <p:spPr>
          <a:xfrm>
            <a:off x="4179301" y="2734256"/>
            <a:ext cx="1680210" cy="646331"/>
          </a:xfrm>
          <a:prstGeom prst="rect">
            <a:avLst/>
          </a:prstGeom>
          <a:noFill/>
        </p:spPr>
        <p:txBody>
          <a:bodyPr wrap="square" rtlCol="0">
            <a:spAutoFit/>
          </a:bodyPr>
          <a:lstStyle/>
          <a:p>
            <a:pPr algn="r"/>
            <a:r>
              <a:rPr lang="en-GB" dirty="0"/>
              <a:t>HVERT VILJUM VIÐ STEFNA? </a:t>
            </a:r>
          </a:p>
        </p:txBody>
      </p:sp>
      <p:sp>
        <p:nvSpPr>
          <p:cNvPr id="20" name="Oval 19"/>
          <p:cNvSpPr/>
          <p:nvPr/>
        </p:nvSpPr>
        <p:spPr>
          <a:xfrm>
            <a:off x="7839730" y="2052681"/>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5" name="TextBox 24"/>
          <p:cNvSpPr txBox="1"/>
          <p:nvPr/>
        </p:nvSpPr>
        <p:spPr>
          <a:xfrm>
            <a:off x="7809443" y="2103207"/>
            <a:ext cx="711363" cy="502766"/>
          </a:xfrm>
          <a:prstGeom prst="rect">
            <a:avLst/>
          </a:prstGeom>
          <a:noFill/>
        </p:spPr>
        <p:txBody>
          <a:bodyPr wrap="square" rtlCol="0">
            <a:spAutoFit/>
          </a:bodyPr>
          <a:lstStyle/>
          <a:p>
            <a:pPr algn="ctr"/>
            <a:r>
              <a:rPr lang="en-US" altLang="ko-KR" sz="2667" b="1" dirty="0">
                <a:solidFill>
                  <a:srgbClr val="86BD70"/>
                </a:solidFill>
                <a:cs typeface="Arial" pitchFamily="34" charset="0"/>
              </a:rPr>
              <a:t>2</a:t>
            </a:r>
            <a:endParaRPr lang="ko-KR" altLang="en-US" sz="2667" b="1" dirty="0">
              <a:solidFill>
                <a:srgbClr val="86BD70"/>
              </a:solidFill>
              <a:cs typeface="Arial" pitchFamily="34" charset="0"/>
            </a:endParaRPr>
          </a:p>
        </p:txBody>
      </p:sp>
      <p:sp>
        <p:nvSpPr>
          <p:cNvPr id="29" name="TextBox 28"/>
          <p:cNvSpPr txBox="1"/>
          <p:nvPr/>
        </p:nvSpPr>
        <p:spPr>
          <a:xfrm>
            <a:off x="5792680" y="2175698"/>
            <a:ext cx="2031514" cy="666977"/>
          </a:xfrm>
          <a:prstGeom prst="rect">
            <a:avLst/>
          </a:prstGeom>
          <a:noFill/>
        </p:spPr>
        <p:txBody>
          <a:bodyPr wrap="square" rtlCol="0">
            <a:spAutoFit/>
          </a:bodyPr>
          <a:lstStyle/>
          <a:p>
            <a:pPr algn="r"/>
            <a:r>
              <a:rPr lang="en-US" altLang="ko-KR" sz="1867" b="1" dirty="0">
                <a:solidFill>
                  <a:schemeClr val="bg1"/>
                </a:solidFill>
                <a:cs typeface="Arial" pitchFamily="34" charset="0"/>
              </a:rPr>
              <a:t>GERÐ</a:t>
            </a:r>
          </a:p>
          <a:p>
            <a:pPr algn="r"/>
            <a:r>
              <a:rPr lang="en-US" altLang="ko-KR" sz="1867" b="1" dirty="0">
                <a:solidFill>
                  <a:schemeClr val="bg1"/>
                </a:solidFill>
                <a:cs typeface="Arial" pitchFamily="34" charset="0"/>
              </a:rPr>
              <a:t>ÁÆTLANNA</a:t>
            </a:r>
            <a:endParaRPr lang="ko-KR" altLang="en-US" sz="1867" b="1" dirty="0">
              <a:solidFill>
                <a:schemeClr val="bg1"/>
              </a:solidFill>
              <a:cs typeface="Arial" pitchFamily="34" charset="0"/>
            </a:endParaRPr>
          </a:p>
        </p:txBody>
      </p:sp>
      <p:sp>
        <p:nvSpPr>
          <p:cNvPr id="21" name="Oval 20"/>
          <p:cNvSpPr/>
          <p:nvPr/>
        </p:nvSpPr>
        <p:spPr>
          <a:xfrm>
            <a:off x="7871194" y="3693879"/>
            <a:ext cx="635342"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6" name="TextBox 25"/>
          <p:cNvSpPr txBox="1"/>
          <p:nvPr/>
        </p:nvSpPr>
        <p:spPr>
          <a:xfrm>
            <a:off x="7839730" y="3734750"/>
            <a:ext cx="711363" cy="502766"/>
          </a:xfrm>
          <a:prstGeom prst="rect">
            <a:avLst/>
          </a:prstGeom>
          <a:noFill/>
        </p:spPr>
        <p:txBody>
          <a:bodyPr wrap="square" rtlCol="0">
            <a:spAutoFit/>
          </a:bodyPr>
          <a:lstStyle/>
          <a:p>
            <a:pPr algn="ctr"/>
            <a:r>
              <a:rPr lang="en-US" altLang="ko-KR" sz="2667" b="1" dirty="0">
                <a:solidFill>
                  <a:srgbClr val="F39E5A"/>
                </a:solidFill>
                <a:cs typeface="Arial" pitchFamily="34" charset="0"/>
              </a:rPr>
              <a:t>3</a:t>
            </a:r>
            <a:endParaRPr lang="ko-KR" altLang="en-US" sz="2667" b="1" dirty="0">
              <a:solidFill>
                <a:srgbClr val="F39E5A"/>
              </a:solidFill>
              <a:cs typeface="Arial" pitchFamily="34" charset="0"/>
            </a:endParaRPr>
          </a:p>
        </p:txBody>
      </p:sp>
      <p:sp>
        <p:nvSpPr>
          <p:cNvPr id="31" name="TextBox 30"/>
          <p:cNvSpPr txBox="1"/>
          <p:nvPr/>
        </p:nvSpPr>
        <p:spPr>
          <a:xfrm>
            <a:off x="6040371" y="3838980"/>
            <a:ext cx="1814216" cy="954300"/>
          </a:xfrm>
          <a:prstGeom prst="rect">
            <a:avLst/>
          </a:prstGeom>
          <a:noFill/>
        </p:spPr>
        <p:txBody>
          <a:bodyPr wrap="square" rtlCol="0">
            <a:spAutoFit/>
          </a:bodyPr>
          <a:lstStyle/>
          <a:p>
            <a:pPr algn="r"/>
            <a:r>
              <a:rPr lang="en-US" altLang="ko-KR" sz="1867" b="1" dirty="0">
                <a:solidFill>
                  <a:schemeClr val="bg1"/>
                </a:solidFill>
                <a:cs typeface="Arial" pitchFamily="34" charset="0"/>
              </a:rPr>
              <a:t>FRAMKVÆMD OG AÐHALD/MAT</a:t>
            </a:r>
          </a:p>
        </p:txBody>
      </p:sp>
      <p:sp>
        <p:nvSpPr>
          <p:cNvPr id="39" name="TextBox 38">
            <a:extLst>
              <a:ext uri="{FF2B5EF4-FFF2-40B4-BE49-F238E27FC236}">
                <a16:creationId xmlns:a16="http://schemas.microsoft.com/office/drawing/2014/main" id="{401FC488-4EAD-688D-808C-5AE4350588D8}"/>
              </a:ext>
            </a:extLst>
          </p:cNvPr>
          <p:cNvSpPr txBox="1"/>
          <p:nvPr/>
        </p:nvSpPr>
        <p:spPr>
          <a:xfrm>
            <a:off x="6345578" y="4803919"/>
            <a:ext cx="1478616" cy="646331"/>
          </a:xfrm>
          <a:prstGeom prst="rect">
            <a:avLst/>
          </a:prstGeom>
          <a:noFill/>
        </p:spPr>
        <p:txBody>
          <a:bodyPr wrap="square" rtlCol="0">
            <a:spAutoFit/>
          </a:bodyPr>
          <a:lstStyle/>
          <a:p>
            <a:pPr algn="r"/>
            <a:r>
              <a:rPr lang="it-IT" dirty="0"/>
              <a:t>NÆSTU SKREF!</a:t>
            </a:r>
            <a:endParaRPr lang="en-GB" dirty="0"/>
          </a:p>
        </p:txBody>
      </p:sp>
      <p:sp>
        <p:nvSpPr>
          <p:cNvPr id="32" name="TextBox 31"/>
          <p:cNvSpPr txBox="1"/>
          <p:nvPr/>
        </p:nvSpPr>
        <p:spPr>
          <a:xfrm>
            <a:off x="4166892" y="3812115"/>
            <a:ext cx="3162392" cy="379656"/>
          </a:xfrm>
          <a:prstGeom prst="rect">
            <a:avLst/>
          </a:prstGeom>
          <a:noFill/>
        </p:spPr>
        <p:txBody>
          <a:bodyPr wrap="square" rtlCol="0">
            <a:spAutoFit/>
          </a:bodyPr>
          <a:lstStyle/>
          <a:p>
            <a:r>
              <a:rPr lang="it-IT" altLang="ko-KR" sz="1867" b="1" dirty="0">
                <a:solidFill>
                  <a:schemeClr val="bg1"/>
                </a:solidFill>
                <a:cs typeface="Arial" pitchFamily="34" charset="0"/>
              </a:rPr>
              <a:t>VERKLOK </a:t>
            </a:r>
            <a:endParaRPr lang="ko-KR" altLang="en-US" sz="1867" b="1" dirty="0">
              <a:solidFill>
                <a:schemeClr val="bg1"/>
              </a:solidFill>
              <a:cs typeface="Arial" pitchFamily="34" charset="0"/>
            </a:endParaRPr>
          </a:p>
        </p:txBody>
      </p:sp>
      <p:sp>
        <p:nvSpPr>
          <p:cNvPr id="22" name="Oval 21"/>
          <p:cNvSpPr/>
          <p:nvPr/>
        </p:nvSpPr>
        <p:spPr>
          <a:xfrm>
            <a:off x="5440024" y="3693879"/>
            <a:ext cx="616128" cy="616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7" name="TextBox 26"/>
          <p:cNvSpPr txBox="1"/>
          <p:nvPr/>
        </p:nvSpPr>
        <p:spPr>
          <a:xfrm>
            <a:off x="5396241" y="3723209"/>
            <a:ext cx="711363" cy="502766"/>
          </a:xfrm>
          <a:prstGeom prst="rect">
            <a:avLst/>
          </a:prstGeom>
          <a:noFill/>
        </p:spPr>
        <p:txBody>
          <a:bodyPr wrap="square" rtlCol="0">
            <a:spAutoFit/>
          </a:bodyPr>
          <a:lstStyle/>
          <a:p>
            <a:pPr algn="ctr"/>
            <a:r>
              <a:rPr lang="en-US" altLang="ko-KR" sz="2667" b="1" dirty="0">
                <a:solidFill>
                  <a:srgbClr val="A5A5A5"/>
                </a:solidFill>
                <a:cs typeface="Arial" pitchFamily="34" charset="0"/>
              </a:rPr>
              <a:t>4</a:t>
            </a:r>
            <a:endParaRPr lang="ko-KR" altLang="en-US" sz="2667" b="1" dirty="0">
              <a:solidFill>
                <a:srgbClr val="A5A5A5"/>
              </a:solidFill>
              <a:cs typeface="Arial" pitchFamily="34" charset="0"/>
            </a:endParaRPr>
          </a:p>
        </p:txBody>
      </p:sp>
      <p:sp>
        <p:nvSpPr>
          <p:cNvPr id="40" name="TextBox 39">
            <a:extLst>
              <a:ext uri="{FF2B5EF4-FFF2-40B4-BE49-F238E27FC236}">
                <a16:creationId xmlns:a16="http://schemas.microsoft.com/office/drawing/2014/main" id="{8869E84D-C8D5-6ED9-97CD-2150826E7838}"/>
              </a:ext>
            </a:extLst>
          </p:cNvPr>
          <p:cNvSpPr txBox="1"/>
          <p:nvPr/>
        </p:nvSpPr>
        <p:spPr>
          <a:xfrm>
            <a:off x="3762949" y="4347851"/>
            <a:ext cx="2401373" cy="1477328"/>
          </a:xfrm>
          <a:prstGeom prst="rect">
            <a:avLst/>
          </a:prstGeom>
          <a:noFill/>
        </p:spPr>
        <p:txBody>
          <a:bodyPr wrap="square" rtlCol="0">
            <a:spAutoFit/>
          </a:bodyPr>
          <a:lstStyle/>
          <a:p>
            <a:pPr algn="r"/>
            <a:r>
              <a:rPr lang="en-GB" dirty="0"/>
              <a:t>HÖFUM VIÐ NÁÐ MARKMIÐUM OKKAR?</a:t>
            </a:r>
          </a:p>
          <a:p>
            <a:pPr algn="r"/>
            <a:r>
              <a:rPr lang="en-GB" dirty="0"/>
              <a:t>HVAÐ ER HÆGT </a:t>
            </a:r>
          </a:p>
          <a:p>
            <a:pPr algn="r"/>
            <a:r>
              <a:rPr lang="en-GB" dirty="0"/>
              <a:t>AÐ LÆRA </a:t>
            </a:r>
          </a:p>
          <a:p>
            <a:pPr algn="r"/>
            <a:r>
              <a:rPr lang="en-GB" dirty="0"/>
              <a:t>AF ÞESSU?</a:t>
            </a:r>
          </a:p>
        </p:txBody>
      </p:sp>
      <p:sp>
        <p:nvSpPr>
          <p:cNvPr id="42" name="TextBox 41">
            <a:extLst>
              <a:ext uri="{FF2B5EF4-FFF2-40B4-BE49-F238E27FC236}">
                <a16:creationId xmlns:a16="http://schemas.microsoft.com/office/drawing/2014/main" id="{E6EF7D81-5555-EEB0-8C93-222E93F7925E}"/>
              </a:ext>
            </a:extLst>
          </p:cNvPr>
          <p:cNvSpPr txBox="1"/>
          <p:nvPr/>
        </p:nvSpPr>
        <p:spPr>
          <a:xfrm>
            <a:off x="8955341" y="322046"/>
            <a:ext cx="2868847"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t>Að</a:t>
            </a:r>
            <a:r>
              <a:rPr lang="en-GB" sz="1400" dirty="0"/>
              <a:t> </a:t>
            </a:r>
            <a:r>
              <a:rPr lang="en-GB" sz="1400" dirty="0" err="1"/>
              <a:t>skilgreina</a:t>
            </a:r>
            <a:r>
              <a:rPr lang="en-GB" sz="1400" dirty="0"/>
              <a:t> </a:t>
            </a:r>
            <a:r>
              <a:rPr lang="en-GB" sz="1400" dirty="0" err="1"/>
              <a:t>ítarleg</a:t>
            </a:r>
            <a:r>
              <a:rPr lang="en-GB" sz="1400" dirty="0"/>
              <a:t> </a:t>
            </a:r>
            <a:r>
              <a:rPr lang="en-GB" sz="1400" dirty="0" err="1"/>
              <a:t>markmið</a:t>
            </a:r>
            <a:r>
              <a:rPr lang="en-GB" sz="1400" dirty="0"/>
              <a:t>, </a:t>
            </a:r>
            <a:r>
              <a:rPr lang="en-GB" sz="1400" dirty="0" err="1"/>
              <a:t>innihald</a:t>
            </a:r>
            <a:r>
              <a:rPr lang="en-GB" sz="1400" dirty="0"/>
              <a:t> </a:t>
            </a:r>
            <a:r>
              <a:rPr lang="en-GB" sz="1400" dirty="0" err="1"/>
              <a:t>og</a:t>
            </a:r>
            <a:r>
              <a:rPr lang="en-GB" sz="1400" dirty="0"/>
              <a:t> </a:t>
            </a:r>
            <a:r>
              <a:rPr lang="en-GB" sz="1400" dirty="0" err="1"/>
              <a:t>aðferðir</a:t>
            </a:r>
            <a:endParaRPr lang="en-GB" sz="1400" dirty="0"/>
          </a:p>
          <a:p>
            <a:pPr marL="285750" indent="-285750">
              <a:buFont typeface="Arial" panose="020B0604020202020204" pitchFamily="34" charset="0"/>
              <a:buChar char="•"/>
            </a:pPr>
            <a:r>
              <a:rPr lang="en-GB" sz="1400" dirty="0" err="1"/>
              <a:t>Þróa</a:t>
            </a:r>
            <a:r>
              <a:rPr lang="en-GB" sz="1400" dirty="0"/>
              <a:t> Work Breakdown Structure (WBS)</a:t>
            </a:r>
          </a:p>
          <a:p>
            <a:pPr marL="285750" indent="-285750">
              <a:buFont typeface="Arial" panose="020B0604020202020204" pitchFamily="34" charset="0"/>
              <a:buChar char="•"/>
            </a:pPr>
            <a:r>
              <a:rPr lang="en-GB" sz="1400" dirty="0"/>
              <a:t>Skapa </a:t>
            </a:r>
            <a:r>
              <a:rPr lang="en-GB" sz="1400" dirty="0" err="1"/>
              <a:t>skuldbindingu</a:t>
            </a:r>
            <a:r>
              <a:rPr lang="en-GB" sz="1400" dirty="0"/>
              <a:t> </a:t>
            </a:r>
            <a:r>
              <a:rPr lang="en-GB" sz="1400" dirty="0" err="1"/>
              <a:t>fyrir</a:t>
            </a:r>
            <a:r>
              <a:rPr lang="en-GB" sz="1400" dirty="0"/>
              <a:t> </a:t>
            </a:r>
            <a:r>
              <a:rPr lang="en-GB" sz="1400" dirty="0" err="1"/>
              <a:t>starfseminni</a:t>
            </a:r>
            <a:r>
              <a:rPr lang="en-GB" sz="1400" dirty="0"/>
              <a:t>/ </a:t>
            </a:r>
            <a:r>
              <a:rPr lang="en-GB" sz="1400" dirty="0" err="1"/>
              <a:t>viðfangsefninu</a:t>
            </a:r>
            <a:endParaRPr lang="en-GB" sz="1400" dirty="0"/>
          </a:p>
          <a:p>
            <a:pPr marL="285750" indent="-285750">
              <a:buFont typeface="Arial" panose="020B0604020202020204" pitchFamily="34" charset="0"/>
              <a:buChar char="•"/>
            </a:pPr>
            <a:r>
              <a:rPr lang="en-GB" sz="1400" dirty="0" err="1"/>
              <a:t>Skilgreina</a:t>
            </a:r>
            <a:r>
              <a:rPr lang="en-GB" sz="1400" dirty="0"/>
              <a:t> </a:t>
            </a:r>
            <a:r>
              <a:rPr lang="en-GB" sz="1400" dirty="0" err="1"/>
              <a:t>skipulagið</a:t>
            </a:r>
            <a:endParaRPr lang="en-GB" sz="1400" dirty="0"/>
          </a:p>
          <a:p>
            <a:pPr marL="285750" indent="-285750">
              <a:buFont typeface="Arial" panose="020B0604020202020204" pitchFamily="34" charset="0"/>
              <a:buChar char="•"/>
            </a:pPr>
            <a:r>
              <a:rPr lang="en-GB" sz="1400" dirty="0" err="1"/>
              <a:t>Finna</a:t>
            </a:r>
            <a:r>
              <a:rPr lang="en-GB" sz="1400" dirty="0"/>
              <a:t> </a:t>
            </a:r>
            <a:r>
              <a:rPr lang="en-GB" sz="1400" dirty="0" err="1"/>
              <a:t>bjargir</a:t>
            </a:r>
            <a:r>
              <a:rPr lang="en-GB" sz="1400" dirty="0"/>
              <a:t> </a:t>
            </a:r>
            <a:r>
              <a:rPr lang="en-GB" sz="1400" dirty="0" err="1"/>
              <a:t>og</a:t>
            </a:r>
            <a:r>
              <a:rPr lang="en-GB" sz="1400" dirty="0"/>
              <a:t> </a:t>
            </a:r>
            <a:r>
              <a:rPr lang="en-GB" sz="1400" dirty="0" err="1"/>
              <a:t>skipuleggja</a:t>
            </a:r>
            <a:r>
              <a:rPr lang="en-GB" sz="1400" dirty="0"/>
              <a:t> </a:t>
            </a:r>
            <a:r>
              <a:rPr lang="en-GB" sz="1400" dirty="0" err="1"/>
              <a:t>vinnuna</a:t>
            </a:r>
            <a:endParaRPr lang="en-GB" sz="1400" dirty="0"/>
          </a:p>
          <a:p>
            <a:pPr marL="285750" indent="-285750">
              <a:buFont typeface="Arial" panose="020B0604020202020204" pitchFamily="34" charset="0"/>
              <a:buChar char="•"/>
            </a:pPr>
            <a:r>
              <a:rPr lang="en-GB" sz="1400" dirty="0"/>
              <a:t>Meta </a:t>
            </a:r>
            <a:r>
              <a:rPr lang="en-GB" sz="1400" dirty="0" err="1"/>
              <a:t>áhættu</a:t>
            </a:r>
            <a:endParaRPr lang="en-GB" sz="1400" dirty="0"/>
          </a:p>
          <a:p>
            <a:pPr marL="285750" indent="-285750">
              <a:buFont typeface="Arial" panose="020B0604020202020204" pitchFamily="34" charset="0"/>
              <a:buChar char="•"/>
            </a:pPr>
            <a:r>
              <a:rPr lang="en-GB" sz="1400" dirty="0"/>
              <a:t>Gera </a:t>
            </a:r>
            <a:r>
              <a:rPr lang="en-GB" sz="1400" dirty="0" err="1"/>
              <a:t>formlega</a:t>
            </a:r>
            <a:r>
              <a:rPr lang="en-GB" sz="1400" dirty="0"/>
              <a:t> </a:t>
            </a:r>
            <a:r>
              <a:rPr lang="en-GB" sz="1400" dirty="0" err="1"/>
              <a:t>verkefnaáætlun</a:t>
            </a:r>
            <a:endParaRPr lang="en-GB" sz="1400" dirty="0"/>
          </a:p>
          <a:p>
            <a:pPr marL="285750" indent="-285750">
              <a:buFont typeface="Arial" panose="020B0604020202020204" pitchFamily="34" charset="0"/>
              <a:buChar char="•"/>
            </a:pPr>
            <a:r>
              <a:rPr lang="en-GB" sz="1400" dirty="0" err="1"/>
              <a:t>Samþykkja</a:t>
            </a:r>
            <a:r>
              <a:rPr lang="en-GB" sz="1400" dirty="0"/>
              <a:t> </a:t>
            </a:r>
            <a:r>
              <a:rPr lang="en-GB" sz="1400" dirty="0" err="1"/>
              <a:t>ítarlegar</a:t>
            </a:r>
            <a:r>
              <a:rPr lang="en-GB" sz="1400" dirty="0"/>
              <a:t> </a:t>
            </a:r>
            <a:r>
              <a:rPr lang="en-GB" sz="1400" dirty="0" err="1"/>
              <a:t>áætlanir</a:t>
            </a:r>
            <a:endParaRPr lang="en-GB" sz="1400" dirty="0"/>
          </a:p>
          <a:p>
            <a:pPr marL="285750" indent="-285750">
              <a:buFont typeface="Arial" panose="020B0604020202020204" pitchFamily="34" charset="0"/>
              <a:buChar char="•"/>
            </a:pPr>
            <a:r>
              <a:rPr lang="en-GB" sz="1400" dirty="0" err="1"/>
              <a:t>Hefja</a:t>
            </a:r>
            <a:r>
              <a:rPr lang="en-GB" sz="1400" dirty="0"/>
              <a:t> </a:t>
            </a:r>
            <a:r>
              <a:rPr lang="en-GB" sz="1400" dirty="0" err="1"/>
              <a:t>vinnuna</a:t>
            </a:r>
            <a:endParaRPr lang="en-GB" sz="1400" dirty="0"/>
          </a:p>
          <a:p>
            <a:pPr marL="285750" indent="-285750">
              <a:buFont typeface="Arial" panose="020B0604020202020204" pitchFamily="34" charset="0"/>
              <a:buChar char="•"/>
            </a:pPr>
            <a:r>
              <a:rPr lang="en-GB" sz="1400" dirty="0" err="1"/>
              <a:t>Verkstjórn</a:t>
            </a:r>
            <a:endParaRPr lang="en-GB" sz="1400" dirty="0"/>
          </a:p>
          <a:p>
            <a:pPr marL="285750" indent="-285750">
              <a:buFont typeface="Arial" panose="020B0604020202020204" pitchFamily="34" charset="0"/>
              <a:buChar char="•"/>
            </a:pPr>
            <a:endParaRPr lang="en-GB" sz="1400" dirty="0">
              <a:highlight>
                <a:srgbClr val="FFFF00"/>
              </a:highlight>
            </a:endParaRPr>
          </a:p>
        </p:txBody>
      </p:sp>
      <p:sp>
        <p:nvSpPr>
          <p:cNvPr id="43" name="TextBox 42">
            <a:extLst>
              <a:ext uri="{FF2B5EF4-FFF2-40B4-BE49-F238E27FC236}">
                <a16:creationId xmlns:a16="http://schemas.microsoft.com/office/drawing/2014/main" id="{699AEFEC-45B2-D3E5-855F-C96F0787173E}"/>
              </a:ext>
            </a:extLst>
          </p:cNvPr>
          <p:cNvSpPr txBox="1"/>
          <p:nvPr/>
        </p:nvSpPr>
        <p:spPr>
          <a:xfrm>
            <a:off x="8955341" y="4388421"/>
            <a:ext cx="3019847" cy="1600438"/>
          </a:xfrm>
          <a:prstGeom prst="rect">
            <a:avLst/>
          </a:prstGeom>
          <a:noFill/>
        </p:spPr>
        <p:txBody>
          <a:bodyPr wrap="square" rtlCol="0">
            <a:spAutoFit/>
          </a:bodyPr>
          <a:lstStyle/>
          <a:p>
            <a:endParaRPr lang="en-GB" sz="1400" dirty="0"/>
          </a:p>
          <a:p>
            <a:pPr marL="285750" indent="-285750">
              <a:buFont typeface="Arial" panose="020B0604020202020204" pitchFamily="34" charset="0"/>
              <a:buChar char="•"/>
            </a:pPr>
            <a:r>
              <a:rPr lang="en-GB" sz="1400" dirty="0" err="1"/>
              <a:t>Að</a:t>
            </a:r>
            <a:r>
              <a:rPr lang="en-GB" sz="1400" dirty="0"/>
              <a:t> meta </a:t>
            </a:r>
            <a:r>
              <a:rPr lang="en-GB" sz="1400" dirty="0" err="1"/>
              <a:t>lokaskýrslur</a:t>
            </a:r>
            <a:r>
              <a:rPr lang="en-GB" sz="1400" dirty="0"/>
              <a:t> </a:t>
            </a:r>
            <a:r>
              <a:rPr lang="en-GB" sz="1400" dirty="0" err="1"/>
              <a:t>og</a:t>
            </a:r>
            <a:r>
              <a:rPr lang="en-GB" sz="1400" dirty="0"/>
              <a:t> mat </a:t>
            </a:r>
            <a:r>
              <a:rPr lang="en-GB" sz="1400" dirty="0" err="1"/>
              <a:t>á</a:t>
            </a:r>
            <a:r>
              <a:rPr lang="en-GB" sz="1400" dirty="0"/>
              <a:t> </a:t>
            </a:r>
            <a:r>
              <a:rPr lang="en-GB" sz="1400" dirty="0" err="1"/>
              <a:t>framtíðarhorfum</a:t>
            </a:r>
            <a:endParaRPr lang="en-GB" sz="1400" dirty="0"/>
          </a:p>
          <a:p>
            <a:pPr marL="285750" indent="-285750">
              <a:buFont typeface="Arial" panose="020B0604020202020204" pitchFamily="34" charset="0"/>
              <a:buChar char="•"/>
            </a:pPr>
            <a:r>
              <a:rPr lang="en-GB" sz="1400" dirty="0" err="1"/>
              <a:t>Greiningaraðferðir</a:t>
            </a:r>
            <a:endParaRPr lang="en-GB" sz="1400" dirty="0"/>
          </a:p>
          <a:p>
            <a:pPr marL="285750" indent="-285750">
              <a:buFont typeface="Arial" panose="020B0604020202020204" pitchFamily="34" charset="0"/>
              <a:buChar char="•"/>
            </a:pPr>
            <a:r>
              <a:rPr lang="en-GB" sz="1400" dirty="0" err="1"/>
              <a:t>Leiðrétta</a:t>
            </a:r>
            <a:r>
              <a:rPr lang="en-GB" sz="1400" dirty="0"/>
              <a:t> </a:t>
            </a:r>
            <a:r>
              <a:rPr lang="en-GB" sz="1400" dirty="0" err="1"/>
              <a:t>fyrri</a:t>
            </a:r>
            <a:r>
              <a:rPr lang="en-GB" sz="1400" dirty="0"/>
              <a:t>  </a:t>
            </a:r>
            <a:r>
              <a:rPr lang="en-GB" sz="1400" dirty="0" err="1"/>
              <a:t>aðgerðir</a:t>
            </a:r>
            <a:endParaRPr lang="en-GB" sz="1400" dirty="0"/>
          </a:p>
          <a:p>
            <a:pPr marL="285750" indent="-285750">
              <a:buFont typeface="Arial" panose="020B0604020202020204" pitchFamily="34" charset="0"/>
              <a:buChar char="•"/>
            </a:pPr>
            <a:r>
              <a:rPr lang="en-GB" sz="1400" dirty="0" err="1"/>
              <a:t>Skýrslugerð</a:t>
            </a:r>
            <a:r>
              <a:rPr lang="en-GB" sz="1400" dirty="0"/>
              <a:t> um </a:t>
            </a:r>
            <a:r>
              <a:rPr lang="en-GB" sz="1400" dirty="0" err="1"/>
              <a:t>rekstur</a:t>
            </a:r>
            <a:r>
              <a:rPr lang="en-GB" sz="1400" dirty="0"/>
              <a:t> </a:t>
            </a:r>
            <a:r>
              <a:rPr lang="en-GB" sz="1400" dirty="0" err="1"/>
              <a:t>og</a:t>
            </a:r>
            <a:r>
              <a:rPr lang="en-GB" sz="1400" dirty="0"/>
              <a:t> </a:t>
            </a:r>
            <a:r>
              <a:rPr lang="en-GB" sz="1400" dirty="0" err="1"/>
              <a:t>stjórnun</a:t>
            </a:r>
            <a:endParaRPr lang="en-GB" sz="1400" dirty="0"/>
          </a:p>
          <a:p>
            <a:pPr marL="285750" indent="-285750">
              <a:buFont typeface="Arial" panose="020B0604020202020204" pitchFamily="34" charset="0"/>
              <a:buChar char="•"/>
            </a:pPr>
            <a:r>
              <a:rPr lang="en-GB" sz="1400" dirty="0" err="1"/>
              <a:t>Uppfæra</a:t>
            </a:r>
            <a:r>
              <a:rPr lang="en-GB" sz="1400" dirty="0"/>
              <a:t> </a:t>
            </a:r>
            <a:r>
              <a:rPr lang="en-GB" sz="1400" dirty="0" err="1"/>
              <a:t>verkáætlanir</a:t>
            </a:r>
            <a:endParaRPr lang="en-GB" sz="1400" dirty="0"/>
          </a:p>
        </p:txBody>
      </p:sp>
      <p:sp>
        <p:nvSpPr>
          <p:cNvPr id="44" name="TextBox 43">
            <a:extLst>
              <a:ext uri="{FF2B5EF4-FFF2-40B4-BE49-F238E27FC236}">
                <a16:creationId xmlns:a16="http://schemas.microsoft.com/office/drawing/2014/main" id="{5394B5CD-D974-5793-ACDB-037358A4E3C0}"/>
              </a:ext>
            </a:extLst>
          </p:cNvPr>
          <p:cNvSpPr txBox="1"/>
          <p:nvPr/>
        </p:nvSpPr>
        <p:spPr>
          <a:xfrm>
            <a:off x="1207420" y="4237516"/>
            <a:ext cx="2401373" cy="523220"/>
          </a:xfrm>
          <a:prstGeom prst="rect">
            <a:avLst/>
          </a:prstGeom>
          <a:noFill/>
        </p:spPr>
        <p:txBody>
          <a:bodyPr wrap="square" rtlCol="0">
            <a:spAutoFit/>
          </a:bodyPr>
          <a:lstStyle/>
          <a:p>
            <a:pPr marL="285750" indent="-285750" algn="r">
              <a:buFont typeface="Arial" panose="020B0604020202020204" pitchFamily="34" charset="0"/>
              <a:buChar char="•"/>
            </a:pPr>
            <a:r>
              <a:rPr lang="en-GB" sz="1400" dirty="0" err="1"/>
              <a:t>Loka</a:t>
            </a:r>
            <a:r>
              <a:rPr lang="en-GB" sz="1400" dirty="0"/>
              <a:t> </a:t>
            </a:r>
            <a:r>
              <a:rPr lang="en-GB" sz="1400" dirty="0" err="1"/>
              <a:t>verkefninu</a:t>
            </a:r>
            <a:endParaRPr lang="en-GB" sz="1400" dirty="0"/>
          </a:p>
          <a:p>
            <a:pPr marL="285750" indent="-285750" algn="r">
              <a:buFont typeface="Arial" panose="020B0604020202020204" pitchFamily="34" charset="0"/>
              <a:buChar char="•"/>
            </a:pPr>
            <a:r>
              <a:rPr lang="en-GB" sz="1400" dirty="0"/>
              <a:t>Mat </a:t>
            </a:r>
            <a:r>
              <a:rPr lang="en-GB" sz="1400" dirty="0" err="1"/>
              <a:t>á</a:t>
            </a:r>
            <a:r>
              <a:rPr lang="en-GB" sz="1400" dirty="0"/>
              <a:t>  </a:t>
            </a:r>
            <a:r>
              <a:rPr lang="en-GB" sz="1400" dirty="0" err="1"/>
              <a:t>árangri</a:t>
            </a:r>
            <a:r>
              <a:rPr lang="en-GB" sz="1400" dirty="0"/>
              <a:t> </a:t>
            </a:r>
            <a:r>
              <a:rPr lang="en-GB" sz="1400" dirty="0" err="1"/>
              <a:t>verkefnisins</a:t>
            </a:r>
            <a:endParaRPr lang="en-GB" sz="1400" dirty="0"/>
          </a:p>
        </p:txBody>
      </p:sp>
      <p:sp>
        <p:nvSpPr>
          <p:cNvPr id="2" name="TextBox 1">
            <a:extLst>
              <a:ext uri="{FF2B5EF4-FFF2-40B4-BE49-F238E27FC236}">
                <a16:creationId xmlns:a16="http://schemas.microsoft.com/office/drawing/2014/main" id="{DD9E346D-BD1D-06BD-6005-6444E2A9A2A2}"/>
              </a:ext>
            </a:extLst>
          </p:cNvPr>
          <p:cNvSpPr txBox="1"/>
          <p:nvPr/>
        </p:nvSpPr>
        <p:spPr>
          <a:xfrm>
            <a:off x="1161434" y="300965"/>
            <a:ext cx="4894718" cy="430887"/>
          </a:xfrm>
          <a:prstGeom prst="rect">
            <a:avLst/>
          </a:prstGeom>
          <a:noFill/>
        </p:spPr>
        <p:txBody>
          <a:bodyPr wrap="square" rtlCol="0">
            <a:spAutoFit/>
          </a:bodyPr>
          <a:lstStyle/>
          <a:p>
            <a:r>
              <a:rPr lang="en-GB" sz="2200" b="1" dirty="0" err="1"/>
              <a:t>Jæja</a:t>
            </a:r>
            <a:r>
              <a:rPr lang="en-GB" sz="2200" b="1" dirty="0"/>
              <a:t>, </a:t>
            </a:r>
            <a:r>
              <a:rPr lang="en-GB" sz="2200" b="1" dirty="0" err="1"/>
              <a:t>hvernig</a:t>
            </a:r>
            <a:r>
              <a:rPr lang="en-GB" sz="2200" b="1" dirty="0"/>
              <a:t> </a:t>
            </a:r>
            <a:r>
              <a:rPr lang="en-GB" sz="2200" b="1" dirty="0" err="1"/>
              <a:t>byrjar</a:t>
            </a:r>
            <a:r>
              <a:rPr lang="en-GB" sz="2200" b="1" dirty="0"/>
              <a:t> </a:t>
            </a:r>
            <a:r>
              <a:rPr lang="en-GB" sz="2200" b="1" dirty="0" err="1"/>
              <a:t>maður</a:t>
            </a:r>
            <a:r>
              <a:rPr lang="en-GB" sz="2200" b="1" dirty="0"/>
              <a:t> </a:t>
            </a:r>
            <a:r>
              <a:rPr lang="en-GB" sz="2200" b="1" dirty="0" err="1"/>
              <a:t>þá</a:t>
            </a:r>
            <a:r>
              <a:rPr lang="en-GB" sz="2200" b="1" dirty="0"/>
              <a:t>?</a:t>
            </a:r>
          </a:p>
        </p:txBody>
      </p:sp>
      <p:sp>
        <p:nvSpPr>
          <p:cNvPr id="3" name="Donut 24">
            <a:extLst>
              <a:ext uri="{FF2B5EF4-FFF2-40B4-BE49-F238E27FC236}">
                <a16:creationId xmlns:a16="http://schemas.microsoft.com/office/drawing/2014/main" id="{EB92A918-1B14-E452-2E8E-5E15AE2B1476}"/>
              </a:ext>
            </a:extLst>
          </p:cNvPr>
          <p:cNvSpPr/>
          <p:nvPr/>
        </p:nvSpPr>
        <p:spPr>
          <a:xfrm>
            <a:off x="4933178" y="26161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181553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E94841D1-D776-1368-CD4E-8836F244B0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85313" y="2116507"/>
            <a:ext cx="2006687" cy="1910903"/>
          </a:xfrm>
          <a:prstGeom prst="rect">
            <a:avLst/>
          </a:prstGeom>
        </p:spPr>
      </p:pic>
      <p:sp>
        <p:nvSpPr>
          <p:cNvPr id="5" name="TextBox 4">
            <a:extLst>
              <a:ext uri="{FF2B5EF4-FFF2-40B4-BE49-F238E27FC236}">
                <a16:creationId xmlns:a16="http://schemas.microsoft.com/office/drawing/2014/main" id="{B9A90C06-71B9-F06E-471A-3B457067EB23}"/>
              </a:ext>
            </a:extLst>
          </p:cNvPr>
          <p:cNvSpPr txBox="1"/>
          <p:nvPr/>
        </p:nvSpPr>
        <p:spPr>
          <a:xfrm>
            <a:off x="1080654" y="403761"/>
            <a:ext cx="5925787" cy="430887"/>
          </a:xfrm>
          <a:prstGeom prst="rect">
            <a:avLst/>
          </a:prstGeom>
          <a:noFill/>
        </p:spPr>
        <p:txBody>
          <a:bodyPr wrap="square" rtlCol="0">
            <a:spAutoFit/>
          </a:bodyPr>
          <a:lstStyle/>
          <a:p>
            <a:r>
              <a:rPr lang="en-GB" sz="2200" b="1" dirty="0" err="1"/>
              <a:t>Stjórnun</a:t>
            </a:r>
            <a:endParaRPr lang="en-GB" sz="2200" b="1" dirty="0"/>
          </a:p>
        </p:txBody>
      </p:sp>
      <p:graphicFrame>
        <p:nvGraphicFramePr>
          <p:cNvPr id="6" name="Objeto 33">
            <a:extLst>
              <a:ext uri="{FF2B5EF4-FFF2-40B4-BE49-F238E27FC236}">
                <a16:creationId xmlns:a16="http://schemas.microsoft.com/office/drawing/2014/main" id="{B612AE0A-43C5-AE05-110F-D653AD835041}"/>
              </a:ext>
            </a:extLst>
          </p:cNvPr>
          <p:cNvGraphicFramePr>
            <a:graphicFrameLocks noChangeAspect="1"/>
          </p:cNvGraphicFramePr>
          <p:nvPr>
            <p:extLst>
              <p:ext uri="{D42A27DB-BD31-4B8C-83A1-F6EECF244321}">
                <p14:modId xmlns:p14="http://schemas.microsoft.com/office/powerpoint/2010/main" val="1839162352"/>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6" name="Objeto 33">
                        <a:extLst>
                          <a:ext uri="{FF2B5EF4-FFF2-40B4-BE49-F238E27FC236}">
                            <a16:creationId xmlns:a16="http://schemas.microsoft.com/office/drawing/2014/main" id="{B612AE0A-43C5-AE05-110F-D653AD835041}"/>
                          </a:ext>
                        </a:extLst>
                      </p:cNvPr>
                      <p:cNvPicPr/>
                      <p:nvPr/>
                    </p:nvPicPr>
                    <p:blipFill>
                      <a:blip r:embed="rId5"/>
                      <a:stretch>
                        <a:fillRect/>
                      </a:stretch>
                    </p:blipFill>
                    <p:spPr>
                      <a:xfrm>
                        <a:off x="-3683" y="0"/>
                        <a:ext cx="724395" cy="7821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4D28816-E894-FF82-BB7C-398117ED2402}"/>
              </a:ext>
            </a:extLst>
          </p:cNvPr>
          <p:cNvSpPr txBox="1"/>
          <p:nvPr/>
        </p:nvSpPr>
        <p:spPr>
          <a:xfrm>
            <a:off x="613559" y="915928"/>
            <a:ext cx="11178638" cy="968278"/>
          </a:xfrm>
          <a:prstGeom prst="rect">
            <a:avLst/>
          </a:prstGeom>
          <a:noFill/>
        </p:spPr>
        <p:txBody>
          <a:bodyPr wrap="square">
            <a:spAutoFit/>
          </a:bodyPr>
          <a:lstStyle/>
          <a:p>
            <a:pPr lvl="0">
              <a:lnSpc>
                <a:spcPct val="107000"/>
              </a:lnSpc>
              <a:spcAft>
                <a:spcPts val="800"/>
              </a:spcAft>
            </a:pPr>
            <a:r>
              <a:rPr lang="en-GB" b="0" i="0" u="none" strike="noStrike" dirty="0" err="1">
                <a:solidFill>
                  <a:srgbClr val="000000"/>
                </a:solidFill>
                <a:effectLst/>
              </a:rPr>
              <a:t>Stjórnun</a:t>
            </a:r>
            <a:r>
              <a:rPr lang="en-GB" b="0" i="0" u="none" strike="noStrike" dirty="0">
                <a:solidFill>
                  <a:srgbClr val="000000"/>
                </a:solidFill>
                <a:effectLst/>
              </a:rPr>
              <a:t> </a:t>
            </a:r>
            <a:r>
              <a:rPr lang="en-GB" b="0" i="0" u="none" strike="noStrike" dirty="0" err="1">
                <a:solidFill>
                  <a:srgbClr val="000000"/>
                </a:solidFill>
                <a:effectLst/>
              </a:rPr>
              <a:t>vísar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skuli</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eftirlit</a:t>
            </a:r>
            <a:r>
              <a:rPr lang="en-GB" b="0" i="0" u="none" strike="noStrike" dirty="0">
                <a:solidFill>
                  <a:srgbClr val="000000"/>
                </a:solidFill>
                <a:effectLst/>
              </a:rPr>
              <a:t>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skipuleggja</a:t>
            </a:r>
            <a:r>
              <a:rPr lang="en-GB" b="0" i="0" u="none" strike="noStrike" dirty="0">
                <a:solidFill>
                  <a:srgbClr val="000000"/>
                </a:solidFill>
                <a:effectLst/>
              </a:rPr>
              <a:t> </a:t>
            </a:r>
            <a:r>
              <a:rPr lang="en-GB" b="0" i="0" u="none" strike="noStrike" dirty="0" err="1">
                <a:solidFill>
                  <a:srgbClr val="000000"/>
                </a:solidFill>
                <a:effectLst/>
              </a:rPr>
              <a:t>nánari</a:t>
            </a:r>
            <a:r>
              <a:rPr lang="en-GB" b="0" i="0" u="none" strike="noStrike" dirty="0">
                <a:solidFill>
                  <a:srgbClr val="000000"/>
                </a:solidFill>
                <a:effectLst/>
              </a:rPr>
              <a:t> </a:t>
            </a:r>
            <a:r>
              <a:rPr lang="en-GB" b="0" i="0" u="none" strike="noStrike" dirty="0" err="1">
                <a:solidFill>
                  <a:srgbClr val="000000"/>
                </a:solidFill>
                <a:effectLst/>
              </a:rPr>
              <a:t>útfærslu</a:t>
            </a:r>
            <a:r>
              <a:rPr lang="en-GB" dirty="0">
                <a:solidFill>
                  <a:srgbClr val="000000"/>
                </a:solidFill>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(Bauer 1998). </a:t>
            </a:r>
            <a:r>
              <a:rPr lang="en-GB" b="0" i="0" u="none" strike="noStrike" dirty="0" err="1">
                <a:solidFill>
                  <a:srgbClr val="000000"/>
                </a:solidFill>
                <a:effectLst/>
              </a:rPr>
              <a:t>Með</a:t>
            </a:r>
            <a:r>
              <a:rPr lang="en-GB" b="0" i="0" u="none" strike="noStrike" dirty="0">
                <a:solidFill>
                  <a:srgbClr val="000000"/>
                </a:solidFill>
                <a:effectLst/>
              </a:rPr>
              <a:t> </a:t>
            </a:r>
            <a:r>
              <a:rPr lang="en-GB" b="0" i="0" u="none" strike="noStrike" dirty="0" err="1">
                <a:solidFill>
                  <a:srgbClr val="000000"/>
                </a:solidFill>
                <a:effectLst/>
              </a:rPr>
              <a:t>skynsamlegri</a:t>
            </a:r>
            <a:r>
              <a:rPr lang="en-GB" b="0" i="0" u="none" strike="noStrike" dirty="0">
                <a:solidFill>
                  <a:srgbClr val="000000"/>
                </a:solidFill>
                <a:effectLst/>
              </a:rPr>
              <a:t> </a:t>
            </a:r>
            <a:r>
              <a:rPr lang="en-GB" b="0" i="0" u="none" strike="noStrike" dirty="0" err="1">
                <a:solidFill>
                  <a:srgbClr val="000000"/>
                </a:solidFill>
                <a:effectLst/>
              </a:rPr>
              <a:t>notkun</a:t>
            </a:r>
            <a:r>
              <a:rPr lang="en-GB" b="0" i="0" u="none" strike="noStrike" dirty="0">
                <a:solidFill>
                  <a:srgbClr val="000000"/>
                </a:solidFill>
                <a:effectLst/>
              </a:rPr>
              <a:t> </a:t>
            </a:r>
            <a:r>
              <a:rPr lang="en-GB" b="0" i="0" u="none" strike="noStrike" dirty="0" err="1">
                <a:solidFill>
                  <a:srgbClr val="000000"/>
                </a:solidFill>
                <a:effectLst/>
              </a:rPr>
              <a:t>tiltækra</a:t>
            </a:r>
            <a:r>
              <a:rPr lang="en-GB" b="0" i="0" u="none" strike="noStrike" dirty="0">
                <a:solidFill>
                  <a:srgbClr val="000000"/>
                </a:solidFill>
                <a:effectLst/>
              </a:rPr>
              <a:t> </a:t>
            </a:r>
            <a:r>
              <a:rPr lang="en-GB" b="0" i="0" u="none" strike="noStrike" dirty="0" err="1">
                <a:solidFill>
                  <a:srgbClr val="000000"/>
                </a:solidFill>
                <a:effectLst/>
              </a:rPr>
              <a:t>leiða</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ákvarðanir</a:t>
            </a:r>
            <a:r>
              <a:rPr lang="en-GB" b="0" i="0" u="none" strike="noStrike" dirty="0">
                <a:solidFill>
                  <a:srgbClr val="000000"/>
                </a:solidFill>
                <a:effectLst/>
              </a:rPr>
              <a:t> </a:t>
            </a:r>
            <a:r>
              <a:rPr lang="en-GB" b="0" i="0" u="none" strike="noStrike" dirty="0" err="1">
                <a:solidFill>
                  <a:srgbClr val="000000"/>
                </a:solidFill>
                <a:effectLst/>
              </a:rPr>
              <a:t>teknar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aðgerðir</a:t>
            </a:r>
            <a:r>
              <a:rPr lang="en-GB" b="0" i="0" u="none" strike="noStrike" dirty="0">
                <a:solidFill>
                  <a:srgbClr val="000000"/>
                </a:solidFill>
                <a:effectLst/>
              </a:rPr>
              <a:t> </a:t>
            </a:r>
            <a:r>
              <a:rPr lang="en-GB" b="0" i="0" u="none" strike="noStrike" dirty="0" err="1">
                <a:solidFill>
                  <a:srgbClr val="000000"/>
                </a:solidFill>
                <a:effectLst/>
              </a:rPr>
              <a:t>framkvæmdar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ná</a:t>
            </a:r>
            <a:r>
              <a:rPr lang="en-GB" b="0" i="0" u="none" strike="noStrike" dirty="0">
                <a:solidFill>
                  <a:srgbClr val="000000"/>
                </a:solidFill>
                <a:effectLst/>
              </a:rPr>
              <a:t> </a:t>
            </a:r>
            <a:r>
              <a:rPr lang="en-GB" b="0" i="0" u="none" strike="noStrike" dirty="0" err="1">
                <a:solidFill>
                  <a:srgbClr val="000000"/>
                </a:solidFill>
                <a:effectLst/>
              </a:rPr>
              <a:t>markmiðunum</a:t>
            </a:r>
            <a:r>
              <a:rPr lang="en-GB" b="0" i="0" u="none" strike="noStrike" dirty="0">
                <a:solidFill>
                  <a:srgbClr val="000000"/>
                </a:solidFill>
                <a:effectLst/>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(Storey 1960).</a:t>
            </a:r>
          </a:p>
        </p:txBody>
      </p:sp>
      <p:sp>
        <p:nvSpPr>
          <p:cNvPr id="9" name="TextBox 8">
            <a:extLst>
              <a:ext uri="{FF2B5EF4-FFF2-40B4-BE49-F238E27FC236}">
                <a16:creationId xmlns:a16="http://schemas.microsoft.com/office/drawing/2014/main" id="{12FE763F-FDD3-55DC-F2D0-1DE2B3D29971}"/>
              </a:ext>
            </a:extLst>
          </p:cNvPr>
          <p:cNvSpPr txBox="1"/>
          <p:nvPr/>
        </p:nvSpPr>
        <p:spPr>
          <a:xfrm>
            <a:off x="613559" y="1924662"/>
            <a:ext cx="10881756" cy="1477328"/>
          </a:xfrm>
          <a:prstGeom prst="rect">
            <a:avLst/>
          </a:prstGeom>
          <a:noFill/>
        </p:spPr>
        <p:txBody>
          <a:bodyPr wrap="square" rtlCol="0">
            <a:spAutoFit/>
          </a:bodyPr>
          <a:lstStyle/>
          <a:p>
            <a:pPr algn="just"/>
            <a:r>
              <a:rPr lang="en-GB" b="1" dirty="0" err="1"/>
              <a:t>Verkefnastjórnun</a:t>
            </a:r>
            <a:r>
              <a:rPr lang="en-GB" b="1" dirty="0"/>
              <a:t>: </a:t>
            </a:r>
            <a:r>
              <a:rPr lang="en-GB" b="0" i="0" u="none" strike="noStrike" dirty="0" err="1">
                <a:solidFill>
                  <a:srgbClr val="000000"/>
                </a:solidFill>
                <a:effectLst/>
              </a:rPr>
              <a:t>beiting</a:t>
            </a:r>
            <a:r>
              <a:rPr lang="en-GB" b="0" i="0" u="none" strike="noStrike" dirty="0">
                <a:solidFill>
                  <a:srgbClr val="000000"/>
                </a:solidFill>
                <a:effectLst/>
              </a:rPr>
              <a:t> </a:t>
            </a:r>
            <a:r>
              <a:rPr lang="en-GB" b="0" i="0" u="none" strike="noStrike" dirty="0" err="1">
                <a:solidFill>
                  <a:srgbClr val="000000"/>
                </a:solidFill>
                <a:effectLst/>
              </a:rPr>
              <a:t>þekkingar</a:t>
            </a:r>
            <a:r>
              <a:rPr lang="en-GB" b="0" i="0" u="none" strike="noStrike" dirty="0">
                <a:solidFill>
                  <a:srgbClr val="000000"/>
                </a:solidFill>
                <a:effectLst/>
              </a:rPr>
              <a:t>, </a:t>
            </a:r>
            <a:r>
              <a:rPr lang="en-GB" b="0" i="0" u="none" strike="noStrike" dirty="0" err="1">
                <a:solidFill>
                  <a:srgbClr val="000000"/>
                </a:solidFill>
                <a:effectLst/>
              </a:rPr>
              <a:t>færni</a:t>
            </a:r>
            <a:r>
              <a:rPr lang="en-GB" b="0" i="0" u="none" strike="noStrike" dirty="0">
                <a:solidFill>
                  <a:srgbClr val="000000"/>
                </a:solidFill>
                <a:effectLst/>
              </a:rPr>
              <a:t>, </a:t>
            </a:r>
            <a:r>
              <a:rPr lang="en-GB" b="0" i="0" u="none" strike="noStrike" dirty="0" err="1">
                <a:solidFill>
                  <a:srgbClr val="000000"/>
                </a:solidFill>
                <a:effectLst/>
              </a:rPr>
              <a:t>aðferða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tækja</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uppfylla</a:t>
            </a:r>
            <a:r>
              <a:rPr lang="en-GB" b="0" i="0" u="none" strike="noStrike" dirty="0">
                <a:solidFill>
                  <a:srgbClr val="000000"/>
                </a:solidFill>
                <a:effectLst/>
              </a:rPr>
              <a:t> </a:t>
            </a:r>
            <a:r>
              <a:rPr lang="en-GB" b="0" i="0" u="none" strike="noStrike" dirty="0" err="1">
                <a:solidFill>
                  <a:srgbClr val="000000"/>
                </a:solidFill>
                <a:effectLst/>
              </a:rPr>
              <a:t>kröfur</a:t>
            </a:r>
            <a:r>
              <a:rPr lang="en-GB" b="0" i="0" u="none" strike="noStrike" dirty="0">
                <a:solidFill>
                  <a:srgbClr val="000000"/>
                </a:solidFill>
                <a:effectLst/>
              </a:rPr>
              <a:t> um </a:t>
            </a:r>
            <a:r>
              <a:rPr lang="en-GB" b="0" i="0" u="none" strike="noStrike" dirty="0" err="1">
                <a:solidFill>
                  <a:srgbClr val="000000"/>
                </a:solidFill>
                <a:effectLst/>
              </a:rPr>
              <a:t>verkefni</a:t>
            </a:r>
            <a:r>
              <a:rPr lang="en-GB" b="0" i="0" u="none" strike="noStrike" dirty="0">
                <a:solidFill>
                  <a:srgbClr val="000000"/>
                </a:solidFill>
                <a:effectLst/>
              </a:rPr>
              <a:t> </a:t>
            </a:r>
            <a:endParaRPr lang="en-GB" dirty="0"/>
          </a:p>
          <a:p>
            <a:pPr marL="285750" indent="-285750" algn="just">
              <a:buFont typeface="Arial" panose="020B0604020202020204" pitchFamily="34" charset="0"/>
              <a:buChar char="•"/>
            </a:pPr>
            <a:r>
              <a:rPr lang="en-GB" dirty="0">
                <a:solidFill>
                  <a:srgbClr val="000000"/>
                </a:solidFill>
              </a:rPr>
              <a:t>Taka </a:t>
            </a:r>
            <a:r>
              <a:rPr lang="en-GB" dirty="0" err="1">
                <a:solidFill>
                  <a:srgbClr val="000000"/>
                </a:solidFill>
              </a:rPr>
              <a:t>á</a:t>
            </a:r>
            <a:r>
              <a:rPr lang="en-GB" dirty="0">
                <a:solidFill>
                  <a:srgbClr val="000000"/>
                </a:solidFill>
              </a:rPr>
              <a:t> </a:t>
            </a:r>
            <a:r>
              <a:rPr lang="en-GB" dirty="0" err="1">
                <a:solidFill>
                  <a:srgbClr val="000000"/>
                </a:solidFill>
              </a:rPr>
              <a:t>erfiðum</a:t>
            </a:r>
            <a:r>
              <a:rPr lang="en-GB" dirty="0">
                <a:solidFill>
                  <a:srgbClr val="000000"/>
                </a:solidFill>
              </a:rPr>
              <a:t> </a:t>
            </a:r>
            <a:r>
              <a:rPr lang="en-GB" dirty="0" err="1">
                <a:solidFill>
                  <a:srgbClr val="000000"/>
                </a:solidFill>
              </a:rPr>
              <a:t>aðstæðum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veita</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r>
              <a:rPr lang="en-GB" b="0" i="0" u="none" strike="noStrike" dirty="0" err="1">
                <a:solidFill>
                  <a:srgbClr val="000000"/>
                </a:solidFill>
                <a:effectLst/>
              </a:rPr>
              <a:t>valkosti</a:t>
            </a:r>
            <a:r>
              <a:rPr lang="en-GB" b="0" i="0" u="none" strike="noStrike" dirty="0">
                <a:solidFill>
                  <a:srgbClr val="000000"/>
                </a:solidFill>
                <a:effectLst/>
              </a:rPr>
              <a:t> </a:t>
            </a:r>
            <a:r>
              <a:rPr lang="en-GB" b="0" i="0" u="none" strike="noStrike" dirty="0" err="1">
                <a:solidFill>
                  <a:srgbClr val="000000"/>
                </a:solidFill>
                <a:effectLst/>
              </a:rPr>
              <a:t>tímanlega</a:t>
            </a:r>
            <a:endParaRPr lang="en-GB" dirty="0"/>
          </a:p>
          <a:p>
            <a:pPr marL="285750" indent="-285750" algn="just">
              <a:buFont typeface="Arial" panose="020B0604020202020204" pitchFamily="34" charset="0"/>
              <a:buChar char="•"/>
            </a:pPr>
            <a:r>
              <a:rPr lang="en-GB" dirty="0" err="1"/>
              <a:t>Veita</a:t>
            </a:r>
            <a:r>
              <a:rPr lang="en-GB" dirty="0"/>
              <a:t> </a:t>
            </a:r>
            <a:r>
              <a:rPr lang="en-GB" dirty="0" err="1"/>
              <a:t>öllum</a:t>
            </a:r>
            <a:r>
              <a:rPr lang="en-GB" dirty="0"/>
              <a:t> </a:t>
            </a:r>
            <a:r>
              <a:rPr lang="en-GB" dirty="0" err="1"/>
              <a:t>hagsmunaaðilum</a:t>
            </a:r>
            <a:r>
              <a:rPr lang="en-GB" dirty="0"/>
              <a:t> </a:t>
            </a:r>
            <a:r>
              <a:rPr lang="en-GB" dirty="0" err="1"/>
              <a:t>upplýsingar</a:t>
            </a:r>
            <a:r>
              <a:rPr lang="en-GB" dirty="0"/>
              <a:t> um </a:t>
            </a:r>
            <a:r>
              <a:rPr lang="en-GB" dirty="0" err="1"/>
              <a:t>sértæk</a:t>
            </a:r>
            <a:r>
              <a:rPr lang="en-GB" dirty="0"/>
              <a:t> </a:t>
            </a:r>
            <a:r>
              <a:rPr lang="en-GB" dirty="0" err="1"/>
              <a:t>markmið</a:t>
            </a:r>
            <a:endParaRPr lang="en-GB" dirty="0"/>
          </a:p>
          <a:p>
            <a:pPr marL="285750" indent="-285750" algn="just">
              <a:buFont typeface="Arial" panose="020B0604020202020204" pitchFamily="34" charset="0"/>
              <a:buChar char="•"/>
            </a:pPr>
            <a:r>
              <a:rPr lang="en-GB" b="0" i="0" u="none" strike="noStrike" dirty="0" err="1">
                <a:solidFill>
                  <a:srgbClr val="000000"/>
                </a:solidFill>
                <a:effectLst/>
              </a:rPr>
              <a:t>Veita</a:t>
            </a:r>
            <a:r>
              <a:rPr lang="en-GB" b="0" i="0" u="none" strike="noStrike" dirty="0">
                <a:solidFill>
                  <a:srgbClr val="000000"/>
                </a:solidFill>
                <a:effectLst/>
              </a:rPr>
              <a:t> </a:t>
            </a:r>
            <a:r>
              <a:rPr lang="en-GB" b="0" i="0" u="none" strike="noStrike" dirty="0" err="1">
                <a:solidFill>
                  <a:srgbClr val="000000"/>
                </a:solidFill>
                <a:effectLst/>
              </a:rPr>
              <a:t>raunhæfa</a:t>
            </a:r>
            <a:r>
              <a:rPr lang="en-GB" b="0" i="0" u="none" strike="noStrike" dirty="0">
                <a:solidFill>
                  <a:srgbClr val="000000"/>
                </a:solidFill>
                <a:effectLst/>
              </a:rPr>
              <a:t> </a:t>
            </a:r>
            <a:r>
              <a:rPr lang="en-GB" b="0" i="0" u="none" strike="noStrike" dirty="0" err="1">
                <a:solidFill>
                  <a:srgbClr val="000000"/>
                </a:solidFill>
                <a:effectLst/>
              </a:rPr>
              <a:t>sýn</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verkefnið</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verkefnistímanum</a:t>
            </a:r>
            <a:r>
              <a:rPr lang="en-GB" b="0" i="0" u="none" strike="noStrike" dirty="0">
                <a:solidFill>
                  <a:srgbClr val="000000"/>
                </a:solidFill>
                <a:effectLst/>
              </a:rPr>
              <a:t>. </a:t>
            </a:r>
            <a:endParaRPr lang="en-GB" dirty="0"/>
          </a:p>
          <a:p>
            <a:pPr marL="285750" indent="-285750" algn="just">
              <a:buFont typeface="Arial" panose="020B0604020202020204" pitchFamily="34" charset="0"/>
              <a:buChar char="•"/>
            </a:pPr>
            <a:r>
              <a:rPr lang="en-GB" dirty="0" err="1"/>
              <a:t>Teikna</a:t>
            </a:r>
            <a:r>
              <a:rPr lang="en-GB" dirty="0"/>
              <a:t> </a:t>
            </a:r>
            <a:r>
              <a:rPr lang="en-GB" dirty="0" err="1"/>
              <a:t>upp</a:t>
            </a:r>
            <a:r>
              <a:rPr lang="en-GB" dirty="0"/>
              <a:t> </a:t>
            </a:r>
            <a:r>
              <a:rPr lang="en-GB" dirty="0" err="1"/>
              <a:t>framtíðarspá</a:t>
            </a:r>
            <a:r>
              <a:rPr lang="en-GB" dirty="0"/>
              <a:t> </a:t>
            </a:r>
            <a:r>
              <a:rPr lang="en-GB" dirty="0" err="1"/>
              <a:t>fyrir</a:t>
            </a:r>
            <a:r>
              <a:rPr lang="en-GB" dirty="0"/>
              <a:t> </a:t>
            </a:r>
            <a:r>
              <a:rPr lang="en-GB" dirty="0" err="1"/>
              <a:t>verkefnið</a:t>
            </a:r>
            <a:r>
              <a:rPr lang="en-GB" dirty="0"/>
              <a:t>. </a:t>
            </a:r>
          </a:p>
        </p:txBody>
      </p:sp>
      <p:sp>
        <p:nvSpPr>
          <p:cNvPr id="11" name="TextBox 10">
            <a:extLst>
              <a:ext uri="{FF2B5EF4-FFF2-40B4-BE49-F238E27FC236}">
                <a16:creationId xmlns:a16="http://schemas.microsoft.com/office/drawing/2014/main" id="{652E30A4-F12E-C392-D2D0-FBC2C4A101E9}"/>
              </a:ext>
            </a:extLst>
          </p:cNvPr>
          <p:cNvSpPr txBox="1"/>
          <p:nvPr/>
        </p:nvSpPr>
        <p:spPr>
          <a:xfrm>
            <a:off x="720712" y="3955987"/>
            <a:ext cx="9698181" cy="923330"/>
          </a:xfrm>
          <a:prstGeom prst="rect">
            <a:avLst/>
          </a:prstGeom>
          <a:noFill/>
        </p:spPr>
        <p:txBody>
          <a:bodyPr wrap="square">
            <a:spAutoFit/>
          </a:bodyPr>
          <a:lstStyle/>
          <a:p>
            <a:r>
              <a:rPr lang="en-GB" b="1" i="0" u="none" strike="noStrike" dirty="0" err="1">
                <a:solidFill>
                  <a:srgbClr val="000000"/>
                </a:solidFill>
                <a:effectLst/>
              </a:rPr>
              <a:t>Ferlið</a:t>
            </a:r>
            <a:r>
              <a:rPr lang="en-GB" b="1" i="0" u="none" strike="noStrike" dirty="0">
                <a:solidFill>
                  <a:srgbClr val="000000"/>
                </a:solidFill>
                <a:effectLst/>
              </a:rPr>
              <a:t> </a:t>
            </a:r>
            <a:r>
              <a:rPr lang="en-GB" b="1" i="0" u="none" strike="noStrike" dirty="0" err="1">
                <a:solidFill>
                  <a:srgbClr val="000000"/>
                </a:solidFill>
                <a:effectLst/>
              </a:rPr>
              <a:t>við</a:t>
            </a:r>
            <a:r>
              <a:rPr lang="en-GB" b="1" i="0" u="none" strike="noStrike" dirty="0">
                <a:solidFill>
                  <a:srgbClr val="000000"/>
                </a:solidFill>
                <a:effectLst/>
              </a:rPr>
              <a:t> </a:t>
            </a:r>
            <a:r>
              <a:rPr lang="en-GB" b="1" i="0" u="none" strike="noStrike" dirty="0" err="1">
                <a:solidFill>
                  <a:srgbClr val="000000"/>
                </a:solidFill>
                <a:effectLst/>
              </a:rPr>
              <a:t>stjórnun</a:t>
            </a:r>
            <a:r>
              <a:rPr lang="en-GB" b="1" i="0" u="none" strike="noStrike" dirty="0">
                <a:solidFill>
                  <a:srgbClr val="000000"/>
                </a:solidFill>
                <a:effectLst/>
              </a:rPr>
              <a:t> </a:t>
            </a:r>
            <a:r>
              <a:rPr lang="en-GB" b="1" i="0" u="none" strike="noStrike" dirty="0" err="1">
                <a:solidFill>
                  <a:srgbClr val="000000"/>
                </a:solidFill>
                <a:effectLst/>
              </a:rPr>
              <a:t>verkefnis</a:t>
            </a:r>
            <a:r>
              <a:rPr lang="en-GB" b="1" i="0" u="none" strike="noStrike" dirty="0">
                <a:solidFill>
                  <a:srgbClr val="000000"/>
                </a:solidFill>
                <a:effectLst/>
              </a:rPr>
              <a:t> </a:t>
            </a:r>
            <a:r>
              <a:rPr lang="en-GB" b="1" i="0" u="none" strike="noStrike" dirty="0" err="1">
                <a:solidFill>
                  <a:srgbClr val="000000"/>
                </a:solidFill>
                <a:effectLst/>
              </a:rPr>
              <a:t>frá</a:t>
            </a:r>
            <a:r>
              <a:rPr lang="en-GB" b="1" i="0" u="none" strike="noStrike" dirty="0">
                <a:solidFill>
                  <a:srgbClr val="000000"/>
                </a:solidFill>
                <a:effectLst/>
              </a:rPr>
              <a:t> </a:t>
            </a:r>
            <a:r>
              <a:rPr lang="en-GB" b="1" i="0" u="none" strike="noStrike" dirty="0" err="1">
                <a:solidFill>
                  <a:srgbClr val="000000"/>
                </a:solidFill>
                <a:effectLst/>
              </a:rPr>
              <a:t>upphafi</a:t>
            </a:r>
            <a:r>
              <a:rPr lang="en-GB" b="1" i="0" u="none" strike="noStrike" dirty="0">
                <a:solidFill>
                  <a:srgbClr val="000000"/>
                </a:solidFill>
                <a:effectLst/>
              </a:rPr>
              <a:t> </a:t>
            </a:r>
            <a:r>
              <a:rPr lang="en-GB" b="1" i="0" u="none" strike="noStrike" dirty="0" err="1">
                <a:solidFill>
                  <a:srgbClr val="000000"/>
                </a:solidFill>
                <a:effectLst/>
              </a:rPr>
              <a:t>til</a:t>
            </a:r>
            <a:r>
              <a:rPr lang="en-GB" b="1" i="0" u="none" strike="noStrike" dirty="0">
                <a:solidFill>
                  <a:srgbClr val="000000"/>
                </a:solidFill>
                <a:effectLst/>
              </a:rPr>
              <a:t> </a:t>
            </a:r>
            <a:r>
              <a:rPr lang="en-GB" b="1" i="0" u="none" strike="noStrike" dirty="0" err="1">
                <a:solidFill>
                  <a:srgbClr val="000000"/>
                </a:solidFill>
                <a:effectLst/>
              </a:rPr>
              <a:t>enda</a:t>
            </a:r>
            <a:r>
              <a:rPr lang="en-GB" b="1" i="0" u="none" strike="noStrike" dirty="0">
                <a:solidFill>
                  <a:srgbClr val="000000"/>
                </a:solidFill>
                <a:effectLst/>
              </a:rPr>
              <a:t> </a:t>
            </a:r>
            <a:r>
              <a:rPr lang="en-GB" b="1" i="0" u="none" strike="noStrike" dirty="0" err="1">
                <a:solidFill>
                  <a:srgbClr val="000000"/>
                </a:solidFill>
                <a:effectLst/>
              </a:rPr>
              <a:t>með</a:t>
            </a:r>
            <a:r>
              <a:rPr lang="en-GB" b="1" i="0" u="none" strike="noStrike" dirty="0">
                <a:solidFill>
                  <a:srgbClr val="000000"/>
                </a:solidFill>
                <a:effectLst/>
              </a:rPr>
              <a:t> </a:t>
            </a:r>
            <a:r>
              <a:rPr lang="en-GB" b="1" i="0" u="none" strike="noStrike" dirty="0" err="1">
                <a:solidFill>
                  <a:srgbClr val="000000"/>
                </a:solidFill>
                <a:effectLst/>
              </a:rPr>
              <a:t>því</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úthluta</a:t>
            </a:r>
            <a:r>
              <a:rPr lang="en-GB" b="1" i="0" u="none" strike="noStrike" dirty="0">
                <a:solidFill>
                  <a:srgbClr val="000000"/>
                </a:solidFill>
                <a:effectLst/>
              </a:rPr>
              <a:t>, </a:t>
            </a:r>
            <a:r>
              <a:rPr lang="en-GB" b="1" i="0" u="none" strike="noStrike" dirty="0" err="1">
                <a:solidFill>
                  <a:srgbClr val="000000"/>
                </a:solidFill>
                <a:effectLst/>
              </a:rPr>
              <a:t>nýta</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vakta</a:t>
            </a:r>
            <a:r>
              <a:rPr lang="en-GB" b="1" i="0" u="none" strike="noStrike" dirty="0">
                <a:solidFill>
                  <a:srgbClr val="000000"/>
                </a:solidFill>
                <a:effectLst/>
              </a:rPr>
              <a:t> (</a:t>
            </a:r>
            <a:r>
              <a:rPr lang="en-GB" b="1" i="0" u="none" strike="noStrike" dirty="0" err="1">
                <a:solidFill>
                  <a:srgbClr val="000000"/>
                </a:solidFill>
                <a:effectLst/>
              </a:rPr>
              <a:t>takmörkuð</a:t>
            </a:r>
            <a:r>
              <a:rPr lang="en-GB" b="1" i="0" u="none" strike="noStrike" dirty="0">
                <a:solidFill>
                  <a:srgbClr val="000000"/>
                </a:solidFill>
                <a:effectLst/>
              </a:rPr>
              <a:t>) </a:t>
            </a:r>
            <a:r>
              <a:rPr lang="en-GB" b="1" i="0" u="none" strike="noStrike" dirty="0" err="1">
                <a:solidFill>
                  <a:srgbClr val="000000"/>
                </a:solidFill>
                <a:effectLst/>
              </a:rPr>
              <a:t>tilföng</a:t>
            </a:r>
            <a:r>
              <a:rPr lang="en-GB" b="1" i="0" u="none" strike="noStrike" dirty="0">
                <a:solidFill>
                  <a:srgbClr val="000000"/>
                </a:solidFill>
                <a:effectLst/>
              </a:rPr>
              <a:t>/</a:t>
            </a:r>
            <a:r>
              <a:rPr lang="en-GB" b="1" i="0" u="none" strike="noStrike" dirty="0" err="1">
                <a:solidFill>
                  <a:srgbClr val="000000"/>
                </a:solidFill>
                <a:effectLst/>
              </a:rPr>
              <a:t>bjargir</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hafa</a:t>
            </a:r>
            <a:r>
              <a:rPr lang="en-GB" b="1" i="0" u="none" strike="noStrike" dirty="0">
                <a:solidFill>
                  <a:srgbClr val="000000"/>
                </a:solidFill>
                <a:effectLst/>
              </a:rPr>
              <a:t> </a:t>
            </a:r>
            <a:r>
              <a:rPr lang="en-GB" b="1" i="0" u="none" strike="noStrike" dirty="0" err="1">
                <a:solidFill>
                  <a:srgbClr val="000000"/>
                </a:solidFill>
                <a:effectLst/>
              </a:rPr>
              <a:t>eftirlit</a:t>
            </a:r>
            <a:r>
              <a:rPr lang="en-GB" b="1" i="0" u="none" strike="noStrike" dirty="0">
                <a:solidFill>
                  <a:srgbClr val="000000"/>
                </a:solidFill>
                <a:effectLst/>
              </a:rPr>
              <a:t> </a:t>
            </a:r>
            <a:r>
              <a:rPr lang="en-GB" b="1" i="0" u="none" strike="noStrike" dirty="0" err="1">
                <a:solidFill>
                  <a:srgbClr val="000000"/>
                </a:solidFill>
                <a:effectLst/>
              </a:rPr>
              <a:t>með</a:t>
            </a:r>
            <a:r>
              <a:rPr lang="en-GB" b="1" i="0" u="none" strike="noStrike" dirty="0">
                <a:solidFill>
                  <a:srgbClr val="000000"/>
                </a:solidFill>
                <a:effectLst/>
              </a:rPr>
              <a:t> </a:t>
            </a:r>
            <a:r>
              <a:rPr lang="en-GB" b="1" i="0" u="none" strike="noStrike" dirty="0" err="1">
                <a:solidFill>
                  <a:srgbClr val="000000"/>
                </a:solidFill>
                <a:effectLst/>
              </a:rPr>
              <a:t>þeim</a:t>
            </a:r>
            <a:r>
              <a:rPr lang="en-GB" b="1" i="0" u="none" strike="noStrike" dirty="0">
                <a:solidFill>
                  <a:srgbClr val="000000"/>
                </a:solidFill>
                <a:effectLst/>
              </a:rPr>
              <a:t> </a:t>
            </a:r>
            <a:r>
              <a:rPr lang="en-GB" b="1" i="0" u="none" strike="noStrike" dirty="0" err="1">
                <a:solidFill>
                  <a:srgbClr val="000000"/>
                </a:solidFill>
                <a:effectLst/>
              </a:rPr>
              <a:t>til</a:t>
            </a:r>
            <a:r>
              <a:rPr lang="en-GB" b="1" i="0" u="none" strike="noStrike" dirty="0">
                <a:solidFill>
                  <a:srgbClr val="000000"/>
                </a:solidFill>
                <a:effectLst/>
              </a:rPr>
              <a:t> </a:t>
            </a:r>
            <a:r>
              <a:rPr lang="en-GB" b="1" i="0" u="none" strike="noStrike" dirty="0" err="1">
                <a:solidFill>
                  <a:srgbClr val="000000"/>
                </a:solidFill>
                <a:effectLst/>
              </a:rPr>
              <a:t>þess</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uppfylla</a:t>
            </a:r>
            <a:r>
              <a:rPr lang="en-GB" b="1" i="0" u="none" strike="noStrike" dirty="0">
                <a:solidFill>
                  <a:srgbClr val="000000"/>
                </a:solidFill>
                <a:effectLst/>
              </a:rPr>
              <a:t> </a:t>
            </a:r>
            <a:r>
              <a:rPr lang="en-GB" b="1" dirty="0" err="1">
                <a:solidFill>
                  <a:srgbClr val="000000"/>
                </a:solidFill>
              </a:rPr>
              <a:t>markmið</a:t>
            </a:r>
            <a:r>
              <a:rPr lang="en-GB" b="1" i="0" u="none" strike="noStrike" dirty="0">
                <a:solidFill>
                  <a:srgbClr val="000000"/>
                </a:solidFill>
                <a:effectLst/>
              </a:rPr>
              <a:t> </a:t>
            </a:r>
            <a:r>
              <a:rPr lang="en-GB" b="1" i="0" u="none" strike="noStrike" dirty="0" err="1">
                <a:solidFill>
                  <a:srgbClr val="000000"/>
                </a:solidFill>
                <a:effectLst/>
              </a:rPr>
              <a:t>innan</a:t>
            </a:r>
            <a:r>
              <a:rPr lang="en-GB" b="1" i="0" u="none" strike="noStrike" dirty="0">
                <a:solidFill>
                  <a:srgbClr val="000000"/>
                </a:solidFill>
                <a:effectLst/>
              </a:rPr>
              <a:t> </a:t>
            </a:r>
            <a:r>
              <a:rPr lang="en-GB" b="1" i="0" u="none" strike="noStrike" dirty="0" err="1">
                <a:solidFill>
                  <a:srgbClr val="000000"/>
                </a:solidFill>
                <a:effectLst/>
              </a:rPr>
              <a:t>fyrirframskilgreinds</a:t>
            </a:r>
            <a:r>
              <a:rPr lang="en-GB" b="1" i="0" u="none" strike="noStrike" dirty="0">
                <a:solidFill>
                  <a:srgbClr val="000000"/>
                </a:solidFill>
                <a:effectLst/>
              </a:rPr>
              <a:t> </a:t>
            </a:r>
            <a:r>
              <a:rPr lang="en-GB" b="1" i="0" u="none" strike="noStrike" dirty="0" err="1">
                <a:solidFill>
                  <a:srgbClr val="000000"/>
                </a:solidFill>
                <a:effectLst/>
              </a:rPr>
              <a:t>tímaramma</a:t>
            </a:r>
            <a:r>
              <a:rPr lang="en-GB" b="1" i="0" u="none" strike="noStrike" dirty="0">
                <a:solidFill>
                  <a:srgbClr val="000000"/>
                </a:solidFill>
                <a:effectLst/>
              </a:rPr>
              <a:t>. </a:t>
            </a:r>
            <a:r>
              <a:rPr lang="en-GB" b="1" i="0" u="none" strike="noStrike" dirty="0" err="1">
                <a:solidFill>
                  <a:srgbClr val="000000"/>
                </a:solidFill>
                <a:effectLst/>
              </a:rPr>
              <a:t>Því</a:t>
            </a:r>
            <a:r>
              <a:rPr lang="en-GB" b="1" i="0" u="none" strike="noStrike" dirty="0">
                <a:solidFill>
                  <a:srgbClr val="000000"/>
                </a:solidFill>
                <a:effectLst/>
              </a:rPr>
              <a:t> er </a:t>
            </a:r>
            <a:r>
              <a:rPr lang="en-GB" b="1" i="0" u="none" strike="noStrike" dirty="0" err="1">
                <a:solidFill>
                  <a:srgbClr val="000000"/>
                </a:solidFill>
                <a:effectLst/>
              </a:rPr>
              <a:t>nauðsynlegt</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endParaRPr lang="en-GB" b="1" dirty="0"/>
          </a:p>
        </p:txBody>
      </p:sp>
      <p:sp>
        <p:nvSpPr>
          <p:cNvPr id="2" name="Rectangle 1">
            <a:extLst>
              <a:ext uri="{FF2B5EF4-FFF2-40B4-BE49-F238E27FC236}">
                <a16:creationId xmlns:a16="http://schemas.microsoft.com/office/drawing/2014/main" id="{0CA50F2B-1E98-DD80-986F-FF1DD64AC12D}"/>
              </a:ext>
            </a:extLst>
          </p:cNvPr>
          <p:cNvSpPr/>
          <p:nvPr/>
        </p:nvSpPr>
        <p:spPr>
          <a:xfrm>
            <a:off x="720712" y="4943427"/>
            <a:ext cx="3561356"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Sannreyna</a:t>
            </a:r>
            <a:r>
              <a:rPr lang="en-GB" sz="1700" dirty="0"/>
              <a:t> </a:t>
            </a:r>
            <a:r>
              <a:rPr lang="en-GB" sz="1700" dirty="0" err="1"/>
              <a:t>og</a:t>
            </a:r>
            <a:r>
              <a:rPr lang="en-GB" sz="1700" dirty="0"/>
              <a:t> </a:t>
            </a:r>
            <a:r>
              <a:rPr lang="en-GB" sz="1700" dirty="0" err="1"/>
              <a:t>leysa</a:t>
            </a:r>
            <a:r>
              <a:rPr lang="en-GB" sz="1700" dirty="0"/>
              <a:t> </a:t>
            </a:r>
            <a:r>
              <a:rPr lang="en-GB" sz="1700" dirty="0" err="1"/>
              <a:t>úr</a:t>
            </a:r>
            <a:r>
              <a:rPr lang="en-GB" sz="1700" dirty="0"/>
              <a:t> </a:t>
            </a:r>
            <a:r>
              <a:rPr lang="en-GB" sz="1700" dirty="0" err="1"/>
              <a:t>takmörkunum</a:t>
            </a:r>
            <a:r>
              <a:rPr lang="en-GB" sz="1700" dirty="0"/>
              <a:t> </a:t>
            </a:r>
            <a:r>
              <a:rPr lang="en-GB" sz="1700" dirty="0" err="1"/>
              <a:t>á</a:t>
            </a:r>
            <a:r>
              <a:rPr lang="en-GB" sz="1700" dirty="0"/>
              <a:t> </a:t>
            </a:r>
            <a:r>
              <a:rPr lang="en-GB" sz="1700" dirty="0" err="1"/>
              <a:t>tilföngum</a:t>
            </a:r>
            <a:r>
              <a:rPr lang="en-GB" sz="1700" dirty="0"/>
              <a:t> </a:t>
            </a:r>
            <a:r>
              <a:rPr lang="en-GB" sz="1700" dirty="0" err="1"/>
              <a:t>sem</a:t>
            </a:r>
            <a:r>
              <a:rPr lang="en-GB" sz="1700" dirty="0"/>
              <a:t> </a:t>
            </a:r>
            <a:r>
              <a:rPr lang="en-GB" sz="1700" dirty="0" err="1"/>
              <a:t>þegar</a:t>
            </a:r>
            <a:r>
              <a:rPr lang="en-GB" sz="1700" dirty="0"/>
              <a:t> </a:t>
            </a:r>
            <a:r>
              <a:rPr lang="en-GB" sz="1700" dirty="0" err="1"/>
              <a:t>eru</a:t>
            </a:r>
            <a:r>
              <a:rPr lang="en-GB" sz="1700" dirty="0"/>
              <a:t> </a:t>
            </a:r>
            <a:r>
              <a:rPr lang="en-GB" sz="1700" dirty="0" err="1"/>
              <a:t>fyrir</a:t>
            </a:r>
            <a:r>
              <a:rPr lang="en-GB" sz="1700" dirty="0"/>
              <a:t> </a:t>
            </a:r>
            <a:r>
              <a:rPr lang="en-GB" sz="1700" dirty="0" err="1"/>
              <a:t>hendi</a:t>
            </a:r>
            <a:r>
              <a:rPr lang="en-GB" sz="1700" dirty="0"/>
              <a:t> </a:t>
            </a:r>
            <a:r>
              <a:rPr lang="en-GB" sz="1700" dirty="0" err="1"/>
              <a:t>og</a:t>
            </a:r>
            <a:r>
              <a:rPr lang="en-GB" sz="1700" dirty="0"/>
              <a:t> </a:t>
            </a:r>
            <a:r>
              <a:rPr lang="en-GB" sz="1700" dirty="0" err="1"/>
              <a:t>árekstrum</a:t>
            </a:r>
            <a:r>
              <a:rPr lang="en-GB" sz="1700" dirty="0"/>
              <a:t> </a:t>
            </a:r>
            <a:r>
              <a:rPr lang="en-GB" sz="1700" dirty="0" err="1"/>
              <a:t>sem</a:t>
            </a:r>
            <a:r>
              <a:rPr lang="en-GB" sz="1700" dirty="0"/>
              <a:t> </a:t>
            </a:r>
            <a:r>
              <a:rPr lang="en-GB" sz="1700" dirty="0" err="1"/>
              <a:t>kunna</a:t>
            </a:r>
            <a:r>
              <a:rPr lang="en-GB" sz="1700" dirty="0"/>
              <a:t> </a:t>
            </a:r>
            <a:r>
              <a:rPr lang="en-GB" sz="1700" dirty="0" err="1"/>
              <a:t>að</a:t>
            </a:r>
            <a:r>
              <a:rPr lang="en-GB" sz="1700" dirty="0"/>
              <a:t> </a:t>
            </a:r>
            <a:r>
              <a:rPr lang="en-GB" sz="1700" dirty="0" err="1"/>
              <a:t>koma</a:t>
            </a:r>
            <a:r>
              <a:rPr lang="en-GB" sz="1700" dirty="0"/>
              <a:t> </a:t>
            </a:r>
            <a:r>
              <a:rPr lang="en-GB" sz="1700" dirty="0" err="1"/>
              <a:t>upp</a:t>
            </a:r>
            <a:r>
              <a:rPr lang="en-GB" sz="1700" dirty="0"/>
              <a:t> </a:t>
            </a:r>
          </a:p>
        </p:txBody>
      </p:sp>
      <p:sp>
        <p:nvSpPr>
          <p:cNvPr id="3" name="Rectangle 2">
            <a:extLst>
              <a:ext uri="{FF2B5EF4-FFF2-40B4-BE49-F238E27FC236}">
                <a16:creationId xmlns:a16="http://schemas.microsoft.com/office/drawing/2014/main" id="{B2B5572C-BF7E-3BC3-56E0-FFD3819EBF87}"/>
              </a:ext>
            </a:extLst>
          </p:cNvPr>
          <p:cNvSpPr/>
          <p:nvPr/>
        </p:nvSpPr>
        <p:spPr>
          <a:xfrm>
            <a:off x="4820623" y="4935713"/>
            <a:ext cx="3452313"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Stilla</a:t>
            </a:r>
            <a:r>
              <a:rPr lang="en-GB" sz="1700" dirty="0"/>
              <a:t> </a:t>
            </a:r>
            <a:r>
              <a:rPr lang="en-GB" sz="1700" dirty="0" err="1"/>
              <a:t>stefnu</a:t>
            </a:r>
            <a:r>
              <a:rPr lang="en-GB" sz="1700" dirty="0"/>
              <a:t> </a:t>
            </a:r>
            <a:r>
              <a:rPr lang="en-GB" sz="1700" dirty="0" err="1"/>
              <a:t>stofnunarinnar</a:t>
            </a:r>
            <a:r>
              <a:rPr lang="en-GB" sz="1700" dirty="0"/>
              <a:t> </a:t>
            </a:r>
            <a:r>
              <a:rPr lang="en-GB" sz="1700" dirty="0" err="1"/>
              <a:t>þar</a:t>
            </a:r>
            <a:r>
              <a:rPr lang="en-GB" sz="1700" dirty="0"/>
              <a:t> </a:t>
            </a:r>
            <a:r>
              <a:rPr lang="en-GB" sz="1700" dirty="0" err="1"/>
              <a:t>sem</a:t>
            </a:r>
            <a:r>
              <a:rPr lang="en-GB" sz="1700" dirty="0"/>
              <a:t> </a:t>
            </a:r>
            <a:r>
              <a:rPr lang="en-GB" sz="1700" dirty="0" err="1"/>
              <a:t>það</a:t>
            </a:r>
            <a:r>
              <a:rPr lang="en-GB" sz="1700" dirty="0"/>
              <a:t> </a:t>
            </a:r>
            <a:r>
              <a:rPr lang="en-GB" sz="1700" dirty="0" err="1"/>
              <a:t>hefur</a:t>
            </a:r>
            <a:r>
              <a:rPr lang="en-GB" sz="1700" dirty="0"/>
              <a:t> </a:t>
            </a:r>
            <a:r>
              <a:rPr lang="en-GB" sz="1700" dirty="0" err="1"/>
              <a:t>áhrif</a:t>
            </a:r>
            <a:r>
              <a:rPr lang="en-GB" sz="1700" dirty="0"/>
              <a:t> </a:t>
            </a:r>
            <a:r>
              <a:rPr lang="en-GB" sz="1700" dirty="0" err="1"/>
              <a:t>á</a:t>
            </a:r>
            <a:r>
              <a:rPr lang="en-GB" sz="1700" dirty="0"/>
              <a:t> </a:t>
            </a:r>
            <a:r>
              <a:rPr lang="en-GB" sz="1700" dirty="0" err="1"/>
              <a:t>hvernig</a:t>
            </a:r>
            <a:r>
              <a:rPr lang="en-GB" sz="1700" dirty="0"/>
              <a:t> </a:t>
            </a:r>
            <a:r>
              <a:rPr lang="en-GB" sz="1700" dirty="0" err="1"/>
              <a:t>miðar</a:t>
            </a:r>
            <a:r>
              <a:rPr lang="en-GB" sz="1700" dirty="0"/>
              <a:t> </a:t>
            </a:r>
            <a:r>
              <a:rPr lang="en-GB" sz="1700" dirty="0" err="1"/>
              <a:t>að</a:t>
            </a:r>
            <a:r>
              <a:rPr lang="en-GB" sz="1700" dirty="0"/>
              <a:t> </a:t>
            </a:r>
            <a:r>
              <a:rPr lang="en-GB" sz="1700" dirty="0" err="1"/>
              <a:t>ná</a:t>
            </a:r>
            <a:r>
              <a:rPr lang="en-GB" sz="1700" dirty="0"/>
              <a:t> </a:t>
            </a:r>
            <a:r>
              <a:rPr lang="en-GB" sz="1700" dirty="0" err="1"/>
              <a:t>markmiðum</a:t>
            </a:r>
            <a:r>
              <a:rPr lang="en-GB" sz="1700" dirty="0"/>
              <a:t> </a:t>
            </a:r>
            <a:r>
              <a:rPr lang="en-GB" sz="1700" dirty="0" err="1"/>
              <a:t>verkefnisins</a:t>
            </a:r>
            <a:r>
              <a:rPr lang="en-GB" sz="1700" dirty="0"/>
              <a:t> </a:t>
            </a:r>
          </a:p>
        </p:txBody>
      </p:sp>
      <p:sp>
        <p:nvSpPr>
          <p:cNvPr id="4" name="Rectangle 3">
            <a:extLst>
              <a:ext uri="{FF2B5EF4-FFF2-40B4-BE49-F238E27FC236}">
                <a16:creationId xmlns:a16="http://schemas.microsoft.com/office/drawing/2014/main" id="{973B9105-DECD-755E-83A0-D8CB5FD78041}"/>
              </a:ext>
            </a:extLst>
          </p:cNvPr>
          <p:cNvSpPr/>
          <p:nvPr/>
        </p:nvSpPr>
        <p:spPr>
          <a:xfrm>
            <a:off x="8811491" y="4924982"/>
            <a:ext cx="2268187" cy="1436914"/>
          </a:xfrm>
          <a:prstGeom prst="rect">
            <a:avLst/>
          </a:prstGeom>
          <a:solidFill>
            <a:srgbClr val="A8D184"/>
          </a:solidFill>
          <a:ln>
            <a:solidFill>
              <a:srgbClr val="A8D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err="1"/>
              <a:t>Skilgreina</a:t>
            </a:r>
            <a:r>
              <a:rPr lang="en-GB" sz="1700" dirty="0"/>
              <a:t> </a:t>
            </a:r>
            <a:r>
              <a:rPr lang="en-GB" sz="1700" dirty="0" err="1"/>
              <a:t>sameiginlega</a:t>
            </a:r>
            <a:r>
              <a:rPr lang="en-GB" sz="1700" dirty="0"/>
              <a:t> </a:t>
            </a:r>
            <a:r>
              <a:rPr lang="en-GB" sz="1700" dirty="0" err="1"/>
              <a:t>stjórnun</a:t>
            </a:r>
            <a:endParaRPr lang="en-GB" sz="1700" dirty="0"/>
          </a:p>
        </p:txBody>
      </p:sp>
    </p:spTree>
    <p:extLst>
      <p:ext uri="{BB962C8B-B14F-4D97-AF65-F5344CB8AC3E}">
        <p14:creationId xmlns:p14="http://schemas.microsoft.com/office/powerpoint/2010/main" val="70514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D0E6E1-8D74-2E4C-EABA-E638B3B28053}"/>
              </a:ext>
            </a:extLst>
          </p:cNvPr>
          <p:cNvSpPr txBox="1"/>
          <p:nvPr/>
        </p:nvSpPr>
        <p:spPr>
          <a:xfrm>
            <a:off x="716477" y="973781"/>
            <a:ext cx="10759045" cy="2031325"/>
          </a:xfrm>
          <a:prstGeom prst="rect">
            <a:avLst/>
          </a:prstGeom>
          <a:noFill/>
        </p:spPr>
        <p:txBody>
          <a:bodyPr wrap="square" rtlCol="0">
            <a:spAutoFit/>
          </a:bodyPr>
          <a:lstStyle/>
          <a:p>
            <a:pPr algn="just"/>
            <a:r>
              <a:rPr lang="en-GB" b="1" i="0" u="none" strike="noStrike" dirty="0" err="1">
                <a:solidFill>
                  <a:srgbClr val="000000"/>
                </a:solidFill>
                <a:effectLst/>
              </a:rPr>
              <a:t>Helsta</a:t>
            </a:r>
            <a:r>
              <a:rPr lang="en-GB" b="1" i="0" u="none" strike="noStrike" dirty="0">
                <a:solidFill>
                  <a:srgbClr val="000000"/>
                </a:solidFill>
                <a:effectLst/>
              </a:rPr>
              <a:t> </a:t>
            </a:r>
            <a:r>
              <a:rPr lang="en-GB" b="1" i="0" u="none" strike="noStrike" dirty="0" err="1">
                <a:solidFill>
                  <a:srgbClr val="000000"/>
                </a:solidFill>
                <a:effectLst/>
              </a:rPr>
              <a:t>áskorun</a:t>
            </a:r>
            <a:r>
              <a:rPr lang="en-GB" b="1" i="0" u="none" strike="noStrike" dirty="0">
                <a:solidFill>
                  <a:srgbClr val="000000"/>
                </a:solidFill>
                <a:effectLst/>
              </a:rPr>
              <a:t> </a:t>
            </a:r>
            <a:r>
              <a:rPr lang="en-GB" b="1" i="0" u="none" strike="noStrike" dirty="0" err="1">
                <a:solidFill>
                  <a:srgbClr val="000000"/>
                </a:solidFill>
                <a:effectLst/>
              </a:rPr>
              <a:t>stjórnanda</a:t>
            </a:r>
            <a:r>
              <a:rPr lang="en-GB" b="1" i="0" u="none" strike="noStrike" dirty="0">
                <a:solidFill>
                  <a:srgbClr val="000000"/>
                </a:solidFill>
                <a:effectLst/>
              </a:rPr>
              <a:t> er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leysa</a:t>
            </a:r>
            <a:r>
              <a:rPr lang="en-GB" b="1" i="0" u="none" strike="noStrike" dirty="0">
                <a:solidFill>
                  <a:srgbClr val="000000"/>
                </a:solidFill>
                <a:effectLst/>
              </a:rPr>
              <a:t> </a:t>
            </a:r>
            <a:r>
              <a:rPr lang="en-GB" b="1" i="0" u="none" strike="noStrike" dirty="0" err="1">
                <a:solidFill>
                  <a:srgbClr val="000000"/>
                </a:solidFill>
                <a:effectLst/>
              </a:rPr>
              <a:t>vandamál</a:t>
            </a:r>
            <a:r>
              <a:rPr lang="en-GB" b="1" i="0" u="none" strike="noStrike" dirty="0">
                <a:solidFill>
                  <a:srgbClr val="000000"/>
                </a:solidFill>
                <a:effectLst/>
              </a:rPr>
              <a:t> </a:t>
            </a:r>
            <a:r>
              <a:rPr lang="en-GB" b="1" i="0" u="none" strike="noStrike" dirty="0" err="1">
                <a:solidFill>
                  <a:srgbClr val="000000"/>
                </a:solidFill>
                <a:effectLst/>
              </a:rPr>
              <a:t>á</a:t>
            </a:r>
            <a:r>
              <a:rPr lang="en-GB" b="1" i="0" u="none" strike="noStrike" dirty="0">
                <a:solidFill>
                  <a:srgbClr val="000000"/>
                </a:solidFill>
                <a:effectLst/>
              </a:rPr>
              <a:t> </a:t>
            </a:r>
            <a:r>
              <a:rPr lang="en-GB" b="1" i="0" u="none" strike="noStrike" dirty="0" err="1">
                <a:solidFill>
                  <a:srgbClr val="000000"/>
                </a:solidFill>
                <a:effectLst/>
              </a:rPr>
              <a:t>skapandi</a:t>
            </a:r>
            <a:r>
              <a:rPr lang="en-GB" b="1" i="0" u="none" strike="noStrike" dirty="0">
                <a:solidFill>
                  <a:srgbClr val="000000"/>
                </a:solidFill>
                <a:effectLst/>
              </a:rPr>
              <a:t> </a:t>
            </a:r>
            <a:r>
              <a:rPr lang="en-GB" b="1" i="0" u="none" strike="noStrike" dirty="0" err="1">
                <a:solidFill>
                  <a:srgbClr val="000000"/>
                </a:solidFill>
                <a:effectLst/>
              </a:rPr>
              <a:t>hátt</a:t>
            </a:r>
            <a:r>
              <a:rPr lang="en-GB" b="1" i="0" u="none" strike="noStrike" dirty="0">
                <a:solidFill>
                  <a:srgbClr val="000000"/>
                </a:solidFill>
                <a:effectLst/>
              </a:rPr>
              <a:t>. </a:t>
            </a:r>
            <a:r>
              <a:rPr lang="en-GB" dirty="0" err="1">
                <a:solidFill>
                  <a:srgbClr val="000000"/>
                </a:solidFill>
              </a:rPr>
              <a:t>S</a:t>
            </a:r>
            <a:r>
              <a:rPr lang="en-GB" b="0" i="0" u="none" strike="noStrike" dirty="0" err="1">
                <a:solidFill>
                  <a:srgbClr val="000000"/>
                </a:solidFill>
                <a:effectLst/>
              </a:rPr>
              <a:t>tjórnendur</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lært</a:t>
            </a:r>
            <a:r>
              <a:rPr lang="en-GB" b="0" i="0" u="none" strike="noStrike" dirty="0">
                <a:solidFill>
                  <a:srgbClr val="000000"/>
                </a:solidFill>
                <a:effectLst/>
              </a:rPr>
              <a:t> </a:t>
            </a:r>
            <a:r>
              <a:rPr lang="en-GB" b="0" i="0" u="none" strike="noStrike" dirty="0" err="1">
                <a:solidFill>
                  <a:srgbClr val="000000"/>
                </a:solidFill>
                <a:effectLst/>
              </a:rPr>
              <a:t>af</a:t>
            </a:r>
            <a:r>
              <a:rPr lang="en-GB" b="0" i="0" u="none" strike="noStrike" dirty="0">
                <a:solidFill>
                  <a:srgbClr val="000000"/>
                </a:solidFill>
                <a:effectLst/>
              </a:rPr>
              <a:t> </a:t>
            </a:r>
            <a:r>
              <a:rPr lang="en-GB" b="0" i="0" u="none" strike="noStrike" dirty="0" err="1">
                <a:solidFill>
                  <a:srgbClr val="000000"/>
                </a:solidFill>
                <a:effectLst/>
              </a:rPr>
              <a:t>mörgum</a:t>
            </a:r>
            <a:r>
              <a:rPr lang="en-GB" b="0" i="0" u="none" strike="noStrike" dirty="0">
                <a:solidFill>
                  <a:srgbClr val="000000"/>
                </a:solidFill>
                <a:effectLst/>
              </a:rPr>
              <a:t> </a:t>
            </a:r>
            <a:r>
              <a:rPr lang="en-GB" b="0" i="0" u="none" strike="noStrike" dirty="0" err="1">
                <a:solidFill>
                  <a:srgbClr val="000000"/>
                </a:solidFill>
                <a:effectLst/>
              </a:rPr>
              <a:t>fræðigreinum</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takast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krefjandi</a:t>
            </a:r>
            <a:r>
              <a:rPr lang="en-GB" b="0" i="0" u="none" strike="noStrike" dirty="0">
                <a:solidFill>
                  <a:srgbClr val="000000"/>
                </a:solidFill>
                <a:effectLst/>
              </a:rPr>
              <a:t> </a:t>
            </a:r>
            <a:r>
              <a:rPr lang="en-GB" b="0" i="0" u="none" strike="noStrike" dirty="0" err="1">
                <a:solidFill>
                  <a:srgbClr val="000000"/>
                </a:solidFill>
                <a:effectLst/>
              </a:rPr>
              <a:t>viðfangsefni</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finna</a:t>
            </a:r>
            <a:r>
              <a:rPr lang="en-GB" b="0" i="0" u="none" strike="noStrike" dirty="0">
                <a:solidFill>
                  <a:srgbClr val="000000"/>
                </a:solidFill>
                <a:effectLst/>
              </a:rPr>
              <a:t> </a:t>
            </a:r>
            <a:r>
              <a:rPr lang="en-GB" b="0" i="0" u="none" strike="noStrike" dirty="0" err="1">
                <a:solidFill>
                  <a:srgbClr val="000000"/>
                </a:solidFill>
                <a:effectLst/>
              </a:rPr>
              <a:t>skapandi</a:t>
            </a:r>
            <a:r>
              <a:rPr lang="en-GB" b="0" i="0" u="none" strike="noStrike" dirty="0">
                <a:solidFill>
                  <a:srgbClr val="000000"/>
                </a:solidFill>
                <a:effectLst/>
              </a:rPr>
              <a:t> </a:t>
            </a:r>
            <a:r>
              <a:rPr lang="en-GB" b="0" i="0" u="none" strike="noStrike" dirty="0" err="1">
                <a:solidFill>
                  <a:srgbClr val="000000"/>
                </a:solidFill>
                <a:effectLst/>
              </a:rPr>
              <a:t>lausnir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vandamálum</a:t>
            </a:r>
            <a:r>
              <a:rPr lang="en-GB" b="0" i="0" u="none" strike="noStrike" dirty="0">
                <a:solidFill>
                  <a:srgbClr val="000000"/>
                </a:solidFill>
                <a:effectLst/>
              </a:rPr>
              <a:t>. </a:t>
            </a:r>
            <a:r>
              <a:rPr lang="en-GB" dirty="0" err="1">
                <a:solidFill>
                  <a:srgbClr val="000000"/>
                </a:solidFill>
              </a:rPr>
              <a:t>Grundvallaratriði</a:t>
            </a:r>
            <a:r>
              <a:rPr lang="en-GB" dirty="0">
                <a:solidFill>
                  <a:srgbClr val="000000"/>
                </a:solidFill>
              </a:rPr>
              <a:t> </a:t>
            </a:r>
            <a:r>
              <a:rPr lang="en-GB" b="0" i="0" u="none" strike="noStrike" dirty="0" err="1">
                <a:solidFill>
                  <a:srgbClr val="000000"/>
                </a:solidFill>
                <a:effectLst/>
              </a:rPr>
              <a:t>stjórnunar</a:t>
            </a:r>
            <a:r>
              <a:rPr lang="en-GB" b="0" i="0" u="none" strike="noStrike" dirty="0">
                <a:solidFill>
                  <a:srgbClr val="000000"/>
                </a:solidFill>
                <a:effectLst/>
              </a:rPr>
              <a:t> </a:t>
            </a:r>
            <a:r>
              <a:rPr lang="en-GB" dirty="0" err="1">
                <a:solidFill>
                  <a:srgbClr val="000000"/>
                </a:solidFill>
              </a:rPr>
              <a:t>hafa</a:t>
            </a:r>
            <a:r>
              <a:rPr lang="en-GB" dirty="0">
                <a:solidFill>
                  <a:srgbClr val="000000"/>
                </a:solidFill>
              </a:rPr>
              <a:t> </a:t>
            </a:r>
            <a:r>
              <a:rPr lang="en-GB" b="0" i="0" u="none" strike="noStrike" dirty="0" err="1">
                <a:solidFill>
                  <a:srgbClr val="000000"/>
                </a:solidFill>
                <a:effectLst/>
              </a:rPr>
              <a:t>löngum</a:t>
            </a:r>
            <a:r>
              <a:rPr lang="en-GB" b="0" i="0" u="none" strike="noStrike" dirty="0">
                <a:solidFill>
                  <a:srgbClr val="000000"/>
                </a:solidFill>
                <a:effectLst/>
              </a:rPr>
              <a:t> </a:t>
            </a:r>
            <a:r>
              <a:rPr lang="en-GB" b="0" i="0" u="none" strike="noStrike" dirty="0" err="1">
                <a:solidFill>
                  <a:srgbClr val="000000"/>
                </a:solidFill>
                <a:effectLst/>
              </a:rPr>
              <a:t>verið</a:t>
            </a:r>
            <a:r>
              <a:rPr lang="en-GB" b="0" i="0" u="none" strike="noStrike" dirty="0">
                <a:solidFill>
                  <a:srgbClr val="000000"/>
                </a:solidFill>
                <a:effectLst/>
              </a:rPr>
              <a:t> </a:t>
            </a:r>
            <a:r>
              <a:rPr lang="en-GB" b="0" i="0" u="none" strike="noStrike" dirty="0" err="1">
                <a:solidFill>
                  <a:srgbClr val="000000"/>
                </a:solidFill>
                <a:effectLst/>
              </a:rPr>
              <a:t>flokkaðar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fjóra</a:t>
            </a:r>
            <a:r>
              <a:rPr lang="en-GB" b="0" i="0" u="none" strike="noStrike" dirty="0">
                <a:solidFill>
                  <a:srgbClr val="000000"/>
                </a:solidFill>
                <a:effectLst/>
              </a:rPr>
              <a:t> </a:t>
            </a:r>
            <a:r>
              <a:rPr lang="en-GB" b="0" i="0" u="none" strike="noStrike" dirty="0" err="1">
                <a:solidFill>
                  <a:srgbClr val="000000"/>
                </a:solidFill>
                <a:effectLst/>
              </a:rPr>
              <a:t>meginþætti</a:t>
            </a:r>
            <a:r>
              <a:rPr lang="en-GB" b="0" i="0" u="none" strike="noStrike" dirty="0">
                <a:solidFill>
                  <a:srgbClr val="000000"/>
                </a:solidFill>
                <a:effectLst/>
              </a:rPr>
              <a:t>:  </a:t>
            </a:r>
            <a:r>
              <a:rPr lang="en-GB" b="1" dirty="0" err="1">
                <a:solidFill>
                  <a:srgbClr val="000000"/>
                </a:solidFill>
              </a:rPr>
              <a:t>áætlunargerð</a:t>
            </a:r>
            <a:r>
              <a:rPr lang="en-GB" b="1" i="0" u="none" strike="noStrike" dirty="0">
                <a:solidFill>
                  <a:srgbClr val="000000"/>
                </a:solidFill>
                <a:effectLst/>
              </a:rPr>
              <a:t>, </a:t>
            </a:r>
            <a:r>
              <a:rPr lang="en-GB" b="1" i="0" u="none" strike="noStrike" dirty="0" err="1">
                <a:solidFill>
                  <a:srgbClr val="000000"/>
                </a:solidFill>
                <a:effectLst/>
              </a:rPr>
              <a:t>skipulag</a:t>
            </a:r>
            <a:r>
              <a:rPr lang="en-GB" b="1" i="0" u="none" strike="noStrike" dirty="0">
                <a:solidFill>
                  <a:srgbClr val="000000"/>
                </a:solidFill>
                <a:effectLst/>
              </a:rPr>
              <a:t>, </a:t>
            </a:r>
            <a:r>
              <a:rPr lang="en-GB" b="1" i="0" u="none" strike="noStrike" dirty="0" err="1">
                <a:solidFill>
                  <a:srgbClr val="000000"/>
                </a:solidFill>
                <a:effectLst/>
              </a:rPr>
              <a:t>leiðsögn</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eftirlit</a:t>
            </a:r>
            <a:r>
              <a:rPr lang="en-GB" b="1" i="0" u="none" strike="noStrike" dirty="0">
                <a:solidFill>
                  <a:srgbClr val="000000"/>
                </a:solidFill>
                <a:effectLst/>
              </a:rPr>
              <a:t> (P-O-L-C). </a:t>
            </a:r>
            <a:endParaRPr lang="en-GB" b="1" dirty="0"/>
          </a:p>
          <a:p>
            <a:pPr algn="just"/>
            <a:endParaRPr lang="en-GB" b="0" i="0" u="none" strike="noStrike" dirty="0">
              <a:solidFill>
                <a:srgbClr val="000000"/>
              </a:solidFill>
              <a:effectLst/>
            </a:endParaRPr>
          </a:p>
          <a:p>
            <a:pPr algn="just"/>
            <a:r>
              <a:rPr lang="en-GB" dirty="0" err="1">
                <a:solidFill>
                  <a:srgbClr val="000000"/>
                </a:solidFill>
              </a:rPr>
              <a:t>Þessir</a:t>
            </a:r>
            <a:r>
              <a:rPr lang="en-GB" dirty="0">
                <a:solidFill>
                  <a:srgbClr val="000000"/>
                </a:solidFill>
              </a:rPr>
              <a:t> </a:t>
            </a:r>
            <a:r>
              <a:rPr lang="en-GB" dirty="0" err="1">
                <a:solidFill>
                  <a:srgbClr val="000000"/>
                </a:solidFill>
              </a:rPr>
              <a:t>fjórir</a:t>
            </a:r>
            <a:r>
              <a:rPr lang="en-GB" dirty="0">
                <a:solidFill>
                  <a:srgbClr val="000000"/>
                </a:solidFill>
              </a:rPr>
              <a:t> </a:t>
            </a:r>
            <a:r>
              <a:rPr lang="en-GB" dirty="0" err="1">
                <a:solidFill>
                  <a:srgbClr val="000000"/>
                </a:solidFill>
              </a:rPr>
              <a:t>meginþættir</a:t>
            </a:r>
            <a:r>
              <a:rPr lang="en-GB" dirty="0">
                <a:solidFill>
                  <a:srgbClr val="000000"/>
                </a:solidFill>
              </a:rPr>
              <a:t> </a:t>
            </a:r>
            <a:r>
              <a:rPr lang="en-GB" dirty="0" err="1">
                <a:solidFill>
                  <a:srgbClr val="000000"/>
                </a:solidFill>
              </a:rPr>
              <a:t>henta</a:t>
            </a:r>
            <a:r>
              <a:rPr lang="en-GB" dirty="0">
                <a:solidFill>
                  <a:srgbClr val="000000"/>
                </a:solidFill>
              </a:rPr>
              <a:t> </a:t>
            </a:r>
            <a:r>
              <a:rPr lang="en-GB" dirty="0" err="1">
                <a:solidFill>
                  <a:srgbClr val="000000"/>
                </a:solidFill>
              </a:rPr>
              <a:t>til</a:t>
            </a:r>
            <a:r>
              <a:rPr lang="en-GB" dirty="0">
                <a:solidFill>
                  <a:srgbClr val="000000"/>
                </a:solidFill>
              </a:rPr>
              <a:t> </a:t>
            </a:r>
            <a:r>
              <a:rPr lang="en-GB" dirty="0" err="1">
                <a:solidFill>
                  <a:srgbClr val="000000"/>
                </a:solidFill>
              </a:rPr>
              <a:t>að</a:t>
            </a:r>
            <a:r>
              <a:rPr lang="en-GB" dirty="0">
                <a:solidFill>
                  <a:srgbClr val="000000"/>
                </a:solidFill>
              </a:rPr>
              <a:t> </a:t>
            </a:r>
            <a:r>
              <a:rPr lang="en-GB" dirty="0" err="1">
                <a:solidFill>
                  <a:srgbClr val="000000"/>
                </a:solidFill>
              </a:rPr>
              <a:t>draga</a:t>
            </a:r>
            <a:r>
              <a:rPr lang="en-GB" dirty="0">
                <a:solidFill>
                  <a:srgbClr val="000000"/>
                </a:solidFill>
              </a:rPr>
              <a:t> saman </a:t>
            </a:r>
            <a:r>
              <a:rPr lang="en-GB" dirty="0" err="1">
                <a:solidFill>
                  <a:srgbClr val="000000"/>
                </a:solidFill>
              </a:rPr>
              <a:t>stjórnunarhugmyndir</a:t>
            </a:r>
            <a:r>
              <a:rPr lang="en-GB" dirty="0">
                <a:solidFill>
                  <a:srgbClr val="000000"/>
                </a:solidFill>
              </a:rPr>
              <a:t>. P-O-L-C er </a:t>
            </a:r>
            <a:r>
              <a:rPr lang="en-GB" dirty="0" err="1">
                <a:solidFill>
                  <a:srgbClr val="000000"/>
                </a:solidFill>
              </a:rPr>
              <a:t>lýsandi</a:t>
            </a:r>
            <a:r>
              <a:rPr lang="en-GB" dirty="0">
                <a:solidFill>
                  <a:srgbClr val="000000"/>
                </a:solidFill>
              </a:rPr>
              <a:t> </a:t>
            </a:r>
            <a:r>
              <a:rPr lang="en-GB" dirty="0" err="1">
                <a:solidFill>
                  <a:srgbClr val="000000"/>
                </a:solidFill>
              </a:rPr>
              <a:t>kerfi</a:t>
            </a:r>
            <a:r>
              <a:rPr lang="en-GB" dirty="0">
                <a:solidFill>
                  <a:srgbClr val="000000"/>
                </a:solidFill>
              </a:rPr>
              <a:t> </a:t>
            </a:r>
            <a:r>
              <a:rPr lang="en-GB" dirty="0" err="1">
                <a:solidFill>
                  <a:srgbClr val="000000"/>
                </a:solidFill>
              </a:rPr>
              <a:t>og</a:t>
            </a:r>
            <a:r>
              <a:rPr lang="en-GB" dirty="0">
                <a:solidFill>
                  <a:srgbClr val="000000"/>
                </a:solidFill>
              </a:rPr>
              <a:t> </a:t>
            </a:r>
            <a:r>
              <a:rPr lang="en-GB" dirty="0" err="1">
                <a:solidFill>
                  <a:srgbClr val="000000"/>
                </a:solidFill>
              </a:rPr>
              <a:t>býður</a:t>
            </a:r>
            <a:r>
              <a:rPr lang="en-GB" dirty="0">
                <a:solidFill>
                  <a:srgbClr val="000000"/>
                </a:solidFill>
              </a:rPr>
              <a:t> </a:t>
            </a:r>
            <a:r>
              <a:rPr lang="en-GB" dirty="0" err="1">
                <a:solidFill>
                  <a:srgbClr val="000000"/>
                </a:solidFill>
              </a:rPr>
              <a:t>upp</a:t>
            </a:r>
            <a:r>
              <a:rPr lang="en-GB" dirty="0">
                <a:solidFill>
                  <a:srgbClr val="000000"/>
                </a:solidFill>
              </a:rPr>
              <a:t> </a:t>
            </a:r>
            <a:r>
              <a:rPr lang="en-GB" dirty="0" err="1">
                <a:solidFill>
                  <a:srgbClr val="000000"/>
                </a:solidFill>
              </a:rPr>
              <a:t>á</a:t>
            </a:r>
            <a:r>
              <a:rPr lang="en-GB" dirty="0">
                <a:solidFill>
                  <a:srgbClr val="000000"/>
                </a:solidFill>
              </a:rPr>
              <a:t> </a:t>
            </a:r>
            <a:r>
              <a:rPr lang="en-GB" dirty="0" err="1">
                <a:solidFill>
                  <a:srgbClr val="000000"/>
                </a:solidFill>
              </a:rPr>
              <a:t>hagnýtar</a:t>
            </a:r>
            <a:r>
              <a:rPr lang="en-GB" dirty="0">
                <a:solidFill>
                  <a:srgbClr val="000000"/>
                </a:solidFill>
              </a:rPr>
              <a:t> </a:t>
            </a:r>
            <a:r>
              <a:rPr lang="en-GB" dirty="0" err="1">
                <a:solidFill>
                  <a:srgbClr val="000000"/>
                </a:solidFill>
              </a:rPr>
              <a:t>hugmyndir</a:t>
            </a:r>
            <a:r>
              <a:rPr lang="en-GB" dirty="0">
                <a:solidFill>
                  <a:srgbClr val="000000"/>
                </a:solidFill>
              </a:rPr>
              <a:t> um </a:t>
            </a:r>
            <a:r>
              <a:rPr lang="en-GB" dirty="0" err="1">
                <a:solidFill>
                  <a:srgbClr val="000000"/>
                </a:solidFill>
              </a:rPr>
              <a:t>ákjósanlegustu</a:t>
            </a:r>
            <a:r>
              <a:rPr lang="en-GB" dirty="0">
                <a:solidFill>
                  <a:srgbClr val="000000"/>
                </a:solidFill>
              </a:rPr>
              <a:t> </a:t>
            </a:r>
            <a:r>
              <a:rPr lang="en-GB" dirty="0" err="1">
                <a:solidFill>
                  <a:srgbClr val="000000"/>
                </a:solidFill>
              </a:rPr>
              <a:t>stjórnunarhættina</a:t>
            </a:r>
            <a:r>
              <a:rPr lang="en-GB" dirty="0">
                <a:solidFill>
                  <a:srgbClr val="000000"/>
                </a:solidFill>
              </a:rPr>
              <a:t>.</a:t>
            </a:r>
          </a:p>
        </p:txBody>
      </p:sp>
      <p:graphicFrame>
        <p:nvGraphicFramePr>
          <p:cNvPr id="5" name="Table 5">
            <a:extLst>
              <a:ext uri="{FF2B5EF4-FFF2-40B4-BE49-F238E27FC236}">
                <a16:creationId xmlns:a16="http://schemas.microsoft.com/office/drawing/2014/main" id="{B256CE52-0753-D780-070F-EE3E45941131}"/>
              </a:ext>
            </a:extLst>
          </p:cNvPr>
          <p:cNvGraphicFramePr>
            <a:graphicFrameLocks noGrp="1"/>
          </p:cNvGraphicFramePr>
          <p:nvPr>
            <p:extLst>
              <p:ext uri="{D42A27DB-BD31-4B8C-83A1-F6EECF244321}">
                <p14:modId xmlns:p14="http://schemas.microsoft.com/office/powerpoint/2010/main" val="1518375583"/>
              </p:ext>
            </p:extLst>
          </p:nvPr>
        </p:nvGraphicFramePr>
        <p:xfrm>
          <a:off x="1380183" y="3836103"/>
          <a:ext cx="9431632" cy="2461798"/>
        </p:xfrm>
        <a:graphic>
          <a:graphicData uri="http://schemas.openxmlformats.org/drawingml/2006/table">
            <a:tbl>
              <a:tblPr firstRow="1" bandRow="1">
                <a:tableStyleId>{0505E3EF-67EA-436B-97B2-0124C06EBD24}</a:tableStyleId>
              </a:tblPr>
              <a:tblGrid>
                <a:gridCol w="2357908">
                  <a:extLst>
                    <a:ext uri="{9D8B030D-6E8A-4147-A177-3AD203B41FA5}">
                      <a16:colId xmlns:a16="http://schemas.microsoft.com/office/drawing/2014/main" val="1990606510"/>
                    </a:ext>
                  </a:extLst>
                </a:gridCol>
                <a:gridCol w="2357908">
                  <a:extLst>
                    <a:ext uri="{9D8B030D-6E8A-4147-A177-3AD203B41FA5}">
                      <a16:colId xmlns:a16="http://schemas.microsoft.com/office/drawing/2014/main" val="675464663"/>
                    </a:ext>
                  </a:extLst>
                </a:gridCol>
                <a:gridCol w="2357908">
                  <a:extLst>
                    <a:ext uri="{9D8B030D-6E8A-4147-A177-3AD203B41FA5}">
                      <a16:colId xmlns:a16="http://schemas.microsoft.com/office/drawing/2014/main" val="2478723114"/>
                    </a:ext>
                  </a:extLst>
                </a:gridCol>
                <a:gridCol w="2357908">
                  <a:extLst>
                    <a:ext uri="{9D8B030D-6E8A-4147-A177-3AD203B41FA5}">
                      <a16:colId xmlns:a16="http://schemas.microsoft.com/office/drawing/2014/main" val="785220"/>
                    </a:ext>
                  </a:extLst>
                </a:gridCol>
              </a:tblGrid>
              <a:tr h="737000">
                <a:tc>
                  <a:txBody>
                    <a:bodyPr/>
                    <a:lstStyle/>
                    <a:p>
                      <a:pPr marL="0" indent="0">
                        <a:buFont typeface="Arial" panose="020B0604020202020204" pitchFamily="34" charset="0"/>
                        <a:buNone/>
                      </a:pPr>
                      <a:r>
                        <a:rPr lang="en-GB" noProof="0" dirty="0" err="1"/>
                        <a:t>Áætlunargerð</a:t>
                      </a:r>
                      <a:r>
                        <a:rPr lang="en-GB" noProof="0" dirty="0"/>
                        <a:t> (Planning)</a:t>
                      </a:r>
                    </a:p>
                  </a:txBody>
                  <a:tcPr/>
                </a:tc>
                <a:tc>
                  <a:txBody>
                    <a:bodyPr/>
                    <a:lstStyle/>
                    <a:p>
                      <a:pPr marL="0" indent="0">
                        <a:buFont typeface="Arial" panose="020B0604020202020204" pitchFamily="34" charset="0"/>
                        <a:buNone/>
                      </a:pPr>
                      <a:r>
                        <a:rPr lang="en-GB" noProof="0" dirty="0" err="1"/>
                        <a:t>Skipulag</a:t>
                      </a:r>
                      <a:endParaRPr lang="en-GB" noProof="0" dirty="0"/>
                    </a:p>
                    <a:p>
                      <a:pPr marL="0" indent="0">
                        <a:buFont typeface="Arial" panose="020B0604020202020204" pitchFamily="34" charset="0"/>
                        <a:buNone/>
                      </a:pPr>
                      <a:r>
                        <a:rPr lang="en-GB" noProof="0" dirty="0"/>
                        <a:t>(Organizing)</a:t>
                      </a:r>
                    </a:p>
                  </a:txBody>
                  <a:tcPr/>
                </a:tc>
                <a:tc>
                  <a:txBody>
                    <a:bodyPr/>
                    <a:lstStyle/>
                    <a:p>
                      <a:pPr marL="0" indent="0">
                        <a:buFont typeface="Arial" panose="020B0604020202020204" pitchFamily="34" charset="0"/>
                        <a:buNone/>
                      </a:pPr>
                      <a:r>
                        <a:rPr lang="en-GB" noProof="0" dirty="0" err="1"/>
                        <a:t>Leiðsögn</a:t>
                      </a:r>
                      <a:endParaRPr lang="en-GB" noProof="0" dirty="0"/>
                    </a:p>
                    <a:p>
                      <a:pPr marL="0" indent="0">
                        <a:buFont typeface="Arial" panose="020B0604020202020204" pitchFamily="34" charset="0"/>
                        <a:buNone/>
                      </a:pPr>
                      <a:r>
                        <a:rPr lang="en-GB" noProof="0" dirty="0"/>
                        <a:t>(Leading)</a:t>
                      </a:r>
                    </a:p>
                  </a:txBody>
                  <a:tcPr/>
                </a:tc>
                <a:tc>
                  <a:txBody>
                    <a:bodyPr/>
                    <a:lstStyle/>
                    <a:p>
                      <a:pPr marL="0" indent="0">
                        <a:buFont typeface="Arial" panose="020B0604020202020204" pitchFamily="34" charset="0"/>
                        <a:buNone/>
                      </a:pPr>
                      <a:r>
                        <a:rPr lang="en-GB" noProof="0" dirty="0" err="1"/>
                        <a:t>Eftirlit</a:t>
                      </a:r>
                      <a:endParaRPr lang="en-GB" noProof="0" dirty="0"/>
                    </a:p>
                    <a:p>
                      <a:pPr marL="0" indent="0">
                        <a:buFont typeface="Arial" panose="020B0604020202020204" pitchFamily="34" charset="0"/>
                        <a:buNone/>
                      </a:pPr>
                      <a:r>
                        <a:rPr lang="en-GB" noProof="0" dirty="0"/>
                        <a:t>(Controlling)</a:t>
                      </a:r>
                    </a:p>
                  </a:txBody>
                  <a:tcPr/>
                </a:tc>
                <a:extLst>
                  <a:ext uri="{0D108BD9-81ED-4DB2-BD59-A6C34878D82A}">
                    <a16:rowId xmlns:a16="http://schemas.microsoft.com/office/drawing/2014/main" val="220035023"/>
                  </a:ext>
                </a:extLst>
              </a:tr>
              <a:tr h="1724798">
                <a:tc>
                  <a:txBody>
                    <a:bodyPr/>
                    <a:lstStyle/>
                    <a:p>
                      <a:pPr marL="0" indent="0">
                        <a:buFont typeface="Arial" panose="020B0604020202020204" pitchFamily="34" charset="0"/>
                        <a:buNone/>
                      </a:pPr>
                      <a:r>
                        <a:rPr lang="en-GB" noProof="0" dirty="0" err="1"/>
                        <a:t>Sýn</a:t>
                      </a:r>
                      <a:r>
                        <a:rPr lang="en-GB" noProof="0" dirty="0"/>
                        <a:t> </a:t>
                      </a:r>
                      <a:r>
                        <a:rPr lang="en-GB" noProof="0" dirty="0" err="1"/>
                        <a:t>og</a:t>
                      </a:r>
                      <a:r>
                        <a:rPr lang="en-GB" noProof="0" dirty="0"/>
                        <a:t> </a:t>
                      </a:r>
                      <a:r>
                        <a:rPr lang="en-GB" noProof="0" dirty="0" err="1"/>
                        <a:t>verkefni</a:t>
                      </a:r>
                      <a:endParaRPr lang="en-GB" noProof="0" dirty="0"/>
                    </a:p>
                    <a:p>
                      <a:pPr marL="0" indent="0">
                        <a:buFont typeface="Arial" panose="020B0604020202020204" pitchFamily="34" charset="0"/>
                        <a:buNone/>
                      </a:pPr>
                      <a:r>
                        <a:rPr lang="en-GB" noProof="0" dirty="0" err="1"/>
                        <a:t>Stefnumótun</a:t>
                      </a:r>
                      <a:r>
                        <a:rPr lang="en-GB" noProof="0" dirty="0"/>
                        <a:t> </a:t>
                      </a:r>
                    </a:p>
                    <a:p>
                      <a:pPr marL="0" indent="0">
                        <a:buFont typeface="Arial" panose="020B0604020202020204" pitchFamily="34" charset="0"/>
                        <a:buNone/>
                      </a:pPr>
                      <a:r>
                        <a:rPr lang="en-GB" noProof="0" dirty="0" err="1"/>
                        <a:t>Markmið</a:t>
                      </a:r>
                      <a:r>
                        <a:rPr lang="en-GB" noProof="0" dirty="0"/>
                        <a:t> </a:t>
                      </a:r>
                      <a:r>
                        <a:rPr lang="en-GB" noProof="0" dirty="0" err="1"/>
                        <a:t>og</a:t>
                      </a:r>
                      <a:r>
                        <a:rPr lang="en-GB" noProof="0" dirty="0"/>
                        <a:t> </a:t>
                      </a:r>
                      <a:r>
                        <a:rPr lang="en-GB" noProof="0" dirty="0" err="1"/>
                        <a:t>undirmarkmið</a:t>
                      </a:r>
                      <a:endParaRPr lang="en-GB" noProof="0" dirty="0"/>
                    </a:p>
                  </a:txBody>
                  <a:tcPr/>
                </a:tc>
                <a:tc>
                  <a:txBody>
                    <a:bodyPr/>
                    <a:lstStyle/>
                    <a:p>
                      <a:pPr marL="0" indent="0">
                        <a:buFont typeface="Arial" panose="020B0604020202020204" pitchFamily="34" charset="0"/>
                        <a:buNone/>
                      </a:pPr>
                      <a:r>
                        <a:rPr lang="en-GB" noProof="0" dirty="0" err="1"/>
                        <a:t>Skipulagshönnun</a:t>
                      </a:r>
                      <a:endParaRPr lang="en-GB" noProof="0" dirty="0"/>
                    </a:p>
                    <a:p>
                      <a:pPr marL="0" indent="0">
                        <a:buFont typeface="Arial" panose="020B0604020202020204" pitchFamily="34" charset="0"/>
                        <a:buNone/>
                      </a:pPr>
                      <a:r>
                        <a:rPr lang="en-GB" noProof="0" dirty="0" err="1"/>
                        <a:t>Menning</a:t>
                      </a:r>
                      <a:endParaRPr lang="en-GB" noProof="0" dirty="0"/>
                    </a:p>
                    <a:p>
                      <a:pPr marL="0" indent="0">
                        <a:buFont typeface="Arial" panose="020B0604020202020204" pitchFamily="34" charset="0"/>
                        <a:buNone/>
                      </a:pPr>
                      <a:r>
                        <a:rPr lang="en-GB" sz="1800" b="0" i="0" u="none" strike="noStrike" kern="1200" dirty="0" err="1">
                          <a:solidFill>
                            <a:schemeClr val="dk1"/>
                          </a:solidFill>
                          <a:effectLst/>
                          <a:latin typeface="+mn-lt"/>
                          <a:ea typeface="+mn-ea"/>
                          <a:cs typeface="+mn-cs"/>
                        </a:rPr>
                        <a:t>Félagsleg</a:t>
                      </a:r>
                      <a:r>
                        <a:rPr lang="en-GB" sz="1800" b="0" i="0" u="none" strike="noStrike" kern="1200" dirty="0">
                          <a:solidFill>
                            <a:schemeClr val="dk1"/>
                          </a:solidFill>
                          <a:effectLst/>
                          <a:latin typeface="+mn-lt"/>
                          <a:ea typeface="+mn-ea"/>
                          <a:cs typeface="+mn-cs"/>
                        </a:rPr>
                        <a:t> </a:t>
                      </a:r>
                      <a:r>
                        <a:rPr lang="en-GB" sz="1800" b="0" i="0" u="none" strike="noStrike" kern="1200" dirty="0" err="1">
                          <a:solidFill>
                            <a:schemeClr val="dk1"/>
                          </a:solidFill>
                          <a:effectLst/>
                          <a:latin typeface="+mn-lt"/>
                          <a:ea typeface="+mn-ea"/>
                          <a:cs typeface="+mn-cs"/>
                        </a:rPr>
                        <a:t>tengslanet</a:t>
                      </a:r>
                      <a:r>
                        <a:rPr lang="en-GB" sz="1800" b="0" i="0" u="none" strike="noStrike" kern="1200" dirty="0">
                          <a:solidFill>
                            <a:schemeClr val="dk1"/>
                          </a:solidFill>
                          <a:effectLst/>
                          <a:latin typeface="+mn-lt"/>
                          <a:ea typeface="+mn-ea"/>
                          <a:cs typeface="+mn-cs"/>
                        </a:rPr>
                        <a:t> </a:t>
                      </a:r>
                      <a:endParaRPr lang="en-GB" noProof="0" dirty="0"/>
                    </a:p>
                  </a:txBody>
                  <a:tcPr/>
                </a:tc>
                <a:tc>
                  <a:txBody>
                    <a:bodyPr/>
                    <a:lstStyle/>
                    <a:p>
                      <a:pPr marL="0" indent="0">
                        <a:buFont typeface="Arial" panose="020B0604020202020204" pitchFamily="34" charset="0"/>
                        <a:buNone/>
                      </a:pPr>
                      <a:r>
                        <a:rPr lang="en-GB" sz="1800" b="0" i="0" u="none" strike="noStrike" kern="1200" dirty="0" err="1">
                          <a:solidFill>
                            <a:schemeClr val="dk1"/>
                          </a:solidFill>
                          <a:effectLst/>
                          <a:latin typeface="+mn-lt"/>
                          <a:ea typeface="+mn-ea"/>
                          <a:cs typeface="+mn-cs"/>
                        </a:rPr>
                        <a:t>Forysta</a:t>
                      </a:r>
                      <a:endParaRPr lang="en-GB" noProof="0" dirty="0"/>
                    </a:p>
                    <a:p>
                      <a:pPr marL="0" indent="0">
                        <a:buFont typeface="Arial" panose="020B0604020202020204" pitchFamily="34" charset="0"/>
                        <a:buNone/>
                      </a:pPr>
                      <a:r>
                        <a:rPr lang="en-GB" noProof="0" dirty="0" err="1"/>
                        <a:t>Ákvarðanataka</a:t>
                      </a:r>
                      <a:endParaRPr lang="en-GB" noProof="0" dirty="0"/>
                    </a:p>
                    <a:p>
                      <a:pPr marL="0" indent="0">
                        <a:buFont typeface="Arial" panose="020B0604020202020204" pitchFamily="34" charset="0"/>
                        <a:buNone/>
                      </a:pPr>
                      <a:r>
                        <a:rPr lang="en-GB" noProof="0" dirty="0" err="1"/>
                        <a:t>Samskipti</a:t>
                      </a:r>
                      <a:endParaRPr lang="en-GB" noProof="0" dirty="0"/>
                    </a:p>
                    <a:p>
                      <a:pPr marL="0" indent="0">
                        <a:buFont typeface="Arial" panose="020B0604020202020204" pitchFamily="34" charset="0"/>
                        <a:buNone/>
                      </a:pPr>
                      <a:r>
                        <a:rPr lang="en-GB" noProof="0" dirty="0" err="1"/>
                        <a:t>Hópar</a:t>
                      </a:r>
                      <a:r>
                        <a:rPr lang="en-GB" noProof="0" dirty="0"/>
                        <a:t>/</a:t>
                      </a:r>
                      <a:r>
                        <a:rPr lang="en-GB" noProof="0" dirty="0" err="1"/>
                        <a:t>teymi</a:t>
                      </a:r>
                      <a:endParaRPr lang="en-GB" noProof="0" dirty="0"/>
                    </a:p>
                    <a:p>
                      <a:pPr marL="0" indent="0">
                        <a:buFont typeface="Arial" panose="020B0604020202020204" pitchFamily="34" charset="0"/>
                        <a:buNone/>
                      </a:pPr>
                      <a:r>
                        <a:rPr lang="en-GB" noProof="0" dirty="0" err="1"/>
                        <a:t>Hvatning</a:t>
                      </a:r>
                      <a:endParaRPr lang="en-GB" noProof="0" dirty="0"/>
                    </a:p>
                  </a:txBody>
                  <a:tcPr/>
                </a:tc>
                <a:tc>
                  <a:txBody>
                    <a:bodyPr/>
                    <a:lstStyle/>
                    <a:p>
                      <a:pPr marL="0" indent="0">
                        <a:buFont typeface="Arial" panose="020B0604020202020204" pitchFamily="34" charset="0"/>
                        <a:buNone/>
                      </a:pPr>
                      <a:r>
                        <a:rPr lang="en-GB" noProof="0" dirty="0" err="1"/>
                        <a:t>Kerfi</a:t>
                      </a:r>
                      <a:r>
                        <a:rPr lang="en-GB" noProof="0" dirty="0"/>
                        <a:t>/</a:t>
                      </a:r>
                      <a:r>
                        <a:rPr lang="en-GB" noProof="0" dirty="0" err="1"/>
                        <a:t>Ferli</a:t>
                      </a:r>
                      <a:endParaRPr lang="en-GB" noProof="0" dirty="0"/>
                    </a:p>
                    <a:p>
                      <a:pPr marL="0" indent="0">
                        <a:buFont typeface="Arial" panose="020B0604020202020204" pitchFamily="34" charset="0"/>
                        <a:buNone/>
                      </a:pPr>
                      <a:r>
                        <a:rPr lang="en-GB" noProof="0" dirty="0" err="1"/>
                        <a:t>Stefnumótandi</a:t>
                      </a:r>
                      <a:r>
                        <a:rPr lang="en-GB" noProof="0" dirty="0"/>
                        <a:t> </a:t>
                      </a:r>
                      <a:r>
                        <a:rPr lang="en-GB" noProof="0" dirty="0" err="1"/>
                        <a:t>mannauðsstjórnun</a:t>
                      </a:r>
                      <a:endParaRPr lang="en-GB" noProof="0" dirty="0"/>
                    </a:p>
                    <a:p>
                      <a:pPr marL="0" indent="0">
                        <a:buFont typeface="Arial" panose="020B0604020202020204" pitchFamily="34" charset="0"/>
                        <a:buNone/>
                      </a:pPr>
                      <a:endParaRPr lang="en-GB" noProof="0" dirty="0"/>
                    </a:p>
                  </a:txBody>
                  <a:tcPr/>
                </a:tc>
                <a:extLst>
                  <a:ext uri="{0D108BD9-81ED-4DB2-BD59-A6C34878D82A}">
                    <a16:rowId xmlns:a16="http://schemas.microsoft.com/office/drawing/2014/main" val="3120237578"/>
                  </a:ext>
                </a:extLst>
              </a:tr>
            </a:tbl>
          </a:graphicData>
        </a:graphic>
      </p:graphicFrame>
      <p:graphicFrame>
        <p:nvGraphicFramePr>
          <p:cNvPr id="2" name="Objeto 33">
            <a:extLst>
              <a:ext uri="{FF2B5EF4-FFF2-40B4-BE49-F238E27FC236}">
                <a16:creationId xmlns:a16="http://schemas.microsoft.com/office/drawing/2014/main" id="{3D9ACC7B-1B07-E7A3-CC57-FAF7762A8EAB}"/>
              </a:ext>
            </a:extLst>
          </p:cNvPr>
          <p:cNvGraphicFramePr>
            <a:graphicFrameLocks noChangeAspect="1"/>
          </p:cNvGraphicFramePr>
          <p:nvPr>
            <p:extLst>
              <p:ext uri="{D42A27DB-BD31-4B8C-83A1-F6EECF244321}">
                <p14:modId xmlns:p14="http://schemas.microsoft.com/office/powerpoint/2010/main" val="3894193259"/>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 name="Objeto 33">
                        <a:extLst>
                          <a:ext uri="{FF2B5EF4-FFF2-40B4-BE49-F238E27FC236}">
                            <a16:creationId xmlns:a16="http://schemas.microsoft.com/office/drawing/2014/main" id="{3D9ACC7B-1B07-E7A3-CC57-FAF7762A8EAB}"/>
                          </a:ext>
                        </a:extLst>
                      </p:cNvPr>
                      <p:cNvPicPr/>
                      <p:nvPr/>
                    </p:nvPicPr>
                    <p:blipFill>
                      <a:blip r:embed="rId4"/>
                      <a:stretch>
                        <a:fillRect/>
                      </a:stretch>
                    </p:blipFill>
                    <p:spPr>
                      <a:xfrm>
                        <a:off x="-3683" y="0"/>
                        <a:ext cx="724395" cy="78211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15AAB18-78C2-E7A5-9FAF-594ABC7A4CAF}"/>
              </a:ext>
            </a:extLst>
          </p:cNvPr>
          <p:cNvSpPr txBox="1"/>
          <p:nvPr/>
        </p:nvSpPr>
        <p:spPr>
          <a:xfrm>
            <a:off x="1380183" y="447059"/>
            <a:ext cx="5925787" cy="430887"/>
          </a:xfrm>
          <a:prstGeom prst="rect">
            <a:avLst/>
          </a:prstGeom>
          <a:noFill/>
        </p:spPr>
        <p:txBody>
          <a:bodyPr wrap="square" rtlCol="0">
            <a:spAutoFit/>
          </a:bodyPr>
          <a:lstStyle/>
          <a:p>
            <a:r>
              <a:rPr lang="en-GB" sz="2200" b="1" dirty="0"/>
              <a:t>P-O-L-C </a:t>
            </a:r>
            <a:r>
              <a:rPr lang="en-GB" sz="2200" b="1" dirty="0" err="1"/>
              <a:t>ramminn</a:t>
            </a:r>
            <a:endParaRPr lang="en-GB" sz="2200" b="1" dirty="0"/>
          </a:p>
        </p:txBody>
      </p:sp>
    </p:spTree>
    <p:extLst>
      <p:ext uri="{BB962C8B-B14F-4D97-AF65-F5344CB8AC3E}">
        <p14:creationId xmlns:p14="http://schemas.microsoft.com/office/powerpoint/2010/main" val="265182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C43B79-D75D-18BD-B677-F197631B4849}"/>
              </a:ext>
            </a:extLst>
          </p:cNvPr>
          <p:cNvSpPr txBox="1"/>
          <p:nvPr/>
        </p:nvSpPr>
        <p:spPr>
          <a:xfrm>
            <a:off x="589342" y="922767"/>
            <a:ext cx="10685123" cy="923330"/>
          </a:xfrm>
          <a:prstGeom prst="rect">
            <a:avLst/>
          </a:prstGeom>
          <a:noFill/>
        </p:spPr>
        <p:txBody>
          <a:bodyPr wrap="square" rtlCol="0">
            <a:spAutoFit/>
          </a:bodyPr>
          <a:lstStyle/>
          <a:p>
            <a:pPr algn="just"/>
            <a:r>
              <a:rPr lang="en-GB" b="0" i="0" u="none" strike="noStrike" dirty="0" err="1">
                <a:solidFill>
                  <a:srgbClr val="000000"/>
                </a:solidFill>
                <a:effectLst/>
              </a:rPr>
              <a:t>Áætlunargerð</a:t>
            </a:r>
            <a:r>
              <a:rPr lang="en-GB" b="0" i="0" u="none" strike="noStrike" dirty="0">
                <a:solidFill>
                  <a:srgbClr val="000000"/>
                </a:solidFill>
                <a:effectLst/>
              </a:rPr>
              <a:t> er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hlutverk</a:t>
            </a:r>
            <a:r>
              <a:rPr lang="en-GB" b="0" i="0" u="none" strike="noStrike" dirty="0">
                <a:solidFill>
                  <a:srgbClr val="000000"/>
                </a:solidFill>
                <a:effectLst/>
              </a:rPr>
              <a:t> </a:t>
            </a:r>
            <a:r>
              <a:rPr lang="en-GB" b="0" i="0" u="none" strike="noStrike" dirty="0" err="1">
                <a:solidFill>
                  <a:srgbClr val="000000"/>
                </a:solidFill>
                <a:effectLst/>
              </a:rPr>
              <a:t>stjórnenda</a:t>
            </a:r>
            <a:r>
              <a:rPr lang="en-GB" b="0"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setja</a:t>
            </a:r>
            <a:r>
              <a:rPr lang="en-GB" b="1" i="0" u="none" strike="noStrike" dirty="0">
                <a:solidFill>
                  <a:srgbClr val="000000"/>
                </a:solidFill>
                <a:effectLst/>
              </a:rPr>
              <a:t> </a:t>
            </a:r>
            <a:r>
              <a:rPr lang="en-GB" b="1" i="0" u="none" strike="noStrike" dirty="0" err="1">
                <a:solidFill>
                  <a:srgbClr val="000000"/>
                </a:solidFill>
                <a:effectLst/>
              </a:rPr>
              <a:t>markmið</a:t>
            </a:r>
            <a:r>
              <a:rPr lang="en-GB" b="1" i="0" u="none" strike="noStrike" dirty="0">
                <a:solidFill>
                  <a:srgbClr val="000000"/>
                </a:solidFill>
                <a:effectLst/>
              </a:rPr>
              <a:t> </a:t>
            </a:r>
            <a:r>
              <a:rPr lang="en-GB" b="1" i="0" u="none" strike="noStrike" dirty="0" err="1">
                <a:solidFill>
                  <a:srgbClr val="000000"/>
                </a:solidFill>
                <a:effectLst/>
              </a:rPr>
              <a:t>og</a:t>
            </a:r>
            <a:r>
              <a:rPr lang="en-GB" b="1" i="0" u="none" strike="noStrike" dirty="0">
                <a:solidFill>
                  <a:srgbClr val="000000"/>
                </a:solidFill>
                <a:effectLst/>
              </a:rPr>
              <a:t> </a:t>
            </a:r>
            <a:r>
              <a:rPr lang="en-GB" b="1" i="0" u="none" strike="noStrike" dirty="0" err="1">
                <a:solidFill>
                  <a:srgbClr val="000000"/>
                </a:solidFill>
                <a:effectLst/>
              </a:rPr>
              <a:t>ákveða</a:t>
            </a:r>
            <a:r>
              <a:rPr lang="en-GB" b="1" i="0" u="none" strike="noStrike" dirty="0">
                <a:solidFill>
                  <a:srgbClr val="000000"/>
                </a:solidFill>
                <a:effectLst/>
              </a:rPr>
              <a:t> </a:t>
            </a:r>
            <a:r>
              <a:rPr lang="en-GB" b="1" i="0" u="none" strike="noStrike" dirty="0" err="1">
                <a:solidFill>
                  <a:srgbClr val="000000"/>
                </a:solidFill>
                <a:effectLst/>
              </a:rPr>
              <a:t>hvernig</a:t>
            </a:r>
            <a:r>
              <a:rPr lang="en-GB" b="1" i="0" u="none" strike="noStrike" dirty="0">
                <a:solidFill>
                  <a:srgbClr val="000000"/>
                </a:solidFill>
                <a:effectLst/>
              </a:rPr>
              <a:t> best </a:t>
            </a:r>
            <a:r>
              <a:rPr lang="en-GB" b="1" i="0" u="none" strike="noStrike" dirty="0" err="1">
                <a:solidFill>
                  <a:srgbClr val="000000"/>
                </a:solidFill>
                <a:effectLst/>
              </a:rPr>
              <a:t>sé</a:t>
            </a:r>
            <a:r>
              <a:rPr lang="en-GB" b="1" i="0" u="none" strike="noStrike" dirty="0">
                <a:solidFill>
                  <a:srgbClr val="000000"/>
                </a:solidFill>
                <a:effectLst/>
              </a:rPr>
              <a:t> </a:t>
            </a:r>
            <a:r>
              <a:rPr lang="en-GB" b="1" i="0" u="none" strike="noStrike" dirty="0" err="1">
                <a:solidFill>
                  <a:srgbClr val="000000"/>
                </a:solidFill>
                <a:effectLst/>
              </a:rPr>
              <a:t>að</a:t>
            </a:r>
            <a:r>
              <a:rPr lang="en-GB" b="1" i="0" u="none" strike="noStrike" dirty="0">
                <a:solidFill>
                  <a:srgbClr val="000000"/>
                </a:solidFill>
                <a:effectLst/>
              </a:rPr>
              <a:t> </a:t>
            </a:r>
            <a:r>
              <a:rPr lang="en-GB" b="1" i="0" u="none" strike="noStrike" dirty="0" err="1">
                <a:solidFill>
                  <a:srgbClr val="000000"/>
                </a:solidFill>
                <a:effectLst/>
              </a:rPr>
              <a:t>ná</a:t>
            </a:r>
            <a:r>
              <a:rPr lang="en-GB" b="1" i="0" u="none" strike="noStrike" dirty="0">
                <a:solidFill>
                  <a:srgbClr val="000000"/>
                </a:solidFill>
                <a:effectLst/>
              </a:rPr>
              <a:t> </a:t>
            </a:r>
            <a:r>
              <a:rPr lang="en-GB" b="1" i="0" u="none" strike="noStrike" dirty="0" err="1">
                <a:solidFill>
                  <a:srgbClr val="000000"/>
                </a:solidFill>
                <a:effectLst/>
              </a:rPr>
              <a:t>þeim</a:t>
            </a:r>
            <a:r>
              <a:rPr lang="en-GB" b="0" i="0" u="none" strike="noStrike" dirty="0">
                <a:solidFill>
                  <a:srgbClr val="000000"/>
                </a:solidFill>
                <a:effectLst/>
              </a:rPr>
              <a:t>. </a:t>
            </a:r>
            <a:r>
              <a:rPr lang="en-GB" b="0" i="0" u="none" strike="noStrike" dirty="0" err="1">
                <a:solidFill>
                  <a:srgbClr val="000000"/>
                </a:solidFill>
                <a:effectLst/>
              </a:rPr>
              <a:t>Áætlunargerð</a:t>
            </a:r>
            <a:r>
              <a:rPr lang="en-GB" b="0" i="0" u="none" strike="noStrike" dirty="0">
                <a:solidFill>
                  <a:srgbClr val="000000"/>
                </a:solidFill>
                <a:effectLst/>
              </a:rPr>
              <a:t> </a:t>
            </a:r>
            <a:r>
              <a:rPr lang="en-GB" b="0" i="0" u="none" strike="noStrike" dirty="0" err="1">
                <a:solidFill>
                  <a:srgbClr val="000000"/>
                </a:solidFill>
                <a:effectLst/>
              </a:rPr>
              <a:t>krefst</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séu</a:t>
            </a:r>
            <a:r>
              <a:rPr lang="en-GB" b="0" i="0" u="none" strike="noStrike" dirty="0">
                <a:solidFill>
                  <a:srgbClr val="000000"/>
                </a:solidFill>
                <a:effectLst/>
              </a:rPr>
              <a:t> </a:t>
            </a:r>
            <a:r>
              <a:rPr lang="en-GB" b="0" i="0" u="none" strike="noStrike" dirty="0" err="1">
                <a:solidFill>
                  <a:srgbClr val="000000"/>
                </a:solidFill>
                <a:effectLst/>
              </a:rPr>
              <a:t>meðvitaðir</a:t>
            </a:r>
            <a:r>
              <a:rPr lang="en-GB" b="0" i="0" u="none" strike="noStrike" dirty="0">
                <a:solidFill>
                  <a:srgbClr val="000000"/>
                </a:solidFill>
                <a:effectLst/>
              </a:rPr>
              <a:t> um </a:t>
            </a:r>
            <a:r>
              <a:rPr lang="en-GB" b="0" i="0" u="none" strike="noStrike" dirty="0" err="1">
                <a:solidFill>
                  <a:srgbClr val="000000"/>
                </a:solidFill>
                <a:effectLst/>
              </a:rPr>
              <a:t>umhverfisaðstæður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snúa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skipulagsheildinni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geti</a:t>
            </a:r>
            <a:r>
              <a:rPr lang="en-GB" b="0" i="0" u="none" strike="noStrike" dirty="0">
                <a:solidFill>
                  <a:srgbClr val="000000"/>
                </a:solidFill>
                <a:effectLst/>
              </a:rPr>
              <a:t> </a:t>
            </a:r>
            <a:r>
              <a:rPr lang="en-GB" b="0" i="0" u="none" strike="noStrike" dirty="0" err="1">
                <a:solidFill>
                  <a:srgbClr val="000000"/>
                </a:solidFill>
                <a:effectLst/>
              </a:rPr>
              <a:t>spáð</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um </a:t>
            </a:r>
            <a:r>
              <a:rPr lang="en-GB" b="0" i="0" u="none" strike="noStrike" dirty="0" err="1">
                <a:solidFill>
                  <a:srgbClr val="000000"/>
                </a:solidFill>
                <a:effectLst/>
              </a:rPr>
              <a:t>framtíðaraðstæður</a:t>
            </a:r>
            <a:r>
              <a:rPr lang="en-GB" b="0" i="0" u="none" strike="noStrike" dirty="0">
                <a:solidFill>
                  <a:srgbClr val="000000"/>
                </a:solidFill>
                <a:effectLst/>
              </a:rPr>
              <a:t>. </a:t>
            </a:r>
            <a:r>
              <a:rPr lang="en-GB" b="0" i="0" u="none" strike="noStrike" dirty="0" err="1">
                <a:solidFill>
                  <a:srgbClr val="000000"/>
                </a:solidFill>
                <a:effectLst/>
              </a:rPr>
              <a:t>Það</a:t>
            </a:r>
            <a:r>
              <a:rPr lang="en-GB" b="0" i="0" u="none" strike="noStrike" dirty="0">
                <a:solidFill>
                  <a:srgbClr val="000000"/>
                </a:solidFill>
                <a:effectLst/>
              </a:rPr>
              <a:t> </a:t>
            </a:r>
            <a:r>
              <a:rPr lang="en-GB" b="0" i="0" u="none" strike="noStrike" dirty="0" err="1">
                <a:solidFill>
                  <a:srgbClr val="000000"/>
                </a:solidFill>
                <a:effectLst/>
              </a:rPr>
              <a:t>krefst</a:t>
            </a:r>
            <a:r>
              <a:rPr lang="en-GB" b="0" i="0" u="none" strike="noStrike" dirty="0">
                <a:solidFill>
                  <a:srgbClr val="000000"/>
                </a:solidFill>
                <a:effectLst/>
              </a:rPr>
              <a:t> </a:t>
            </a:r>
            <a:r>
              <a:rPr lang="en-GB" b="0" i="0" u="none" strike="noStrike" dirty="0" err="1">
                <a:solidFill>
                  <a:srgbClr val="000000"/>
                </a:solidFill>
                <a:effectLst/>
              </a:rPr>
              <a:t>þess</a:t>
            </a:r>
            <a:r>
              <a:rPr lang="en-GB" b="0" i="0" u="none" strike="noStrike" dirty="0">
                <a:solidFill>
                  <a:srgbClr val="000000"/>
                </a:solidFill>
                <a:effectLst/>
              </a:rPr>
              <a:t> </a:t>
            </a:r>
            <a:r>
              <a:rPr lang="en-GB" b="0" i="0" u="none" strike="noStrike" dirty="0" err="1">
                <a:solidFill>
                  <a:srgbClr val="000000"/>
                </a:solidFill>
                <a:effectLst/>
              </a:rPr>
              <a:t>einnig</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séu</a:t>
            </a:r>
            <a:r>
              <a:rPr lang="en-GB" b="0" i="0" u="none" strike="noStrike" dirty="0">
                <a:solidFill>
                  <a:srgbClr val="000000"/>
                </a:solidFill>
                <a:effectLst/>
              </a:rPr>
              <a:t> </a:t>
            </a:r>
            <a:r>
              <a:rPr lang="en-GB" b="0" i="0" u="none" strike="noStrike" dirty="0" err="1">
                <a:solidFill>
                  <a:srgbClr val="000000"/>
                </a:solidFill>
                <a:effectLst/>
              </a:rPr>
              <a:t>góðir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ákvarðanatöku</a:t>
            </a:r>
            <a:r>
              <a:rPr lang="en-GB" b="0" i="0" u="none" strike="noStrike" dirty="0">
                <a:solidFill>
                  <a:srgbClr val="000000"/>
                </a:solidFill>
                <a:effectLst/>
              </a:rPr>
              <a:t>. </a:t>
            </a:r>
          </a:p>
        </p:txBody>
      </p:sp>
      <p:sp>
        <p:nvSpPr>
          <p:cNvPr id="6" name="TextBox 5">
            <a:extLst>
              <a:ext uri="{FF2B5EF4-FFF2-40B4-BE49-F238E27FC236}">
                <a16:creationId xmlns:a16="http://schemas.microsoft.com/office/drawing/2014/main" id="{7AFA9F64-E6A2-6C9D-2634-B96293D69FA2}"/>
              </a:ext>
            </a:extLst>
          </p:cNvPr>
          <p:cNvSpPr txBox="1"/>
          <p:nvPr/>
        </p:nvSpPr>
        <p:spPr>
          <a:xfrm>
            <a:off x="589341" y="2108936"/>
            <a:ext cx="10685124" cy="1200329"/>
          </a:xfrm>
          <a:prstGeom prst="rect">
            <a:avLst/>
          </a:prstGeom>
          <a:noFill/>
        </p:spPr>
        <p:txBody>
          <a:bodyPr wrap="square" rtlCol="0">
            <a:spAutoFit/>
          </a:bodyPr>
          <a:lstStyle/>
          <a:p>
            <a:pPr algn="just"/>
            <a:r>
              <a:rPr lang="en-GB" b="0" i="0" u="none" strike="noStrike" dirty="0">
                <a:solidFill>
                  <a:srgbClr val="000000"/>
                </a:solidFill>
                <a:effectLst/>
              </a:rPr>
              <a:t>Um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ræða</a:t>
            </a:r>
            <a:r>
              <a:rPr lang="en-GB" b="0" i="0" u="none" strike="noStrike" dirty="0">
                <a:solidFill>
                  <a:srgbClr val="000000"/>
                </a:solidFill>
                <a:effectLst/>
              </a:rPr>
              <a:t> </a:t>
            </a:r>
            <a:r>
              <a:rPr lang="en-GB" b="0" i="0" u="none" strike="noStrike" dirty="0" err="1">
                <a:solidFill>
                  <a:srgbClr val="000000"/>
                </a:solidFill>
                <a:effectLst/>
              </a:rPr>
              <a:t>ferli</a:t>
            </a:r>
            <a:r>
              <a:rPr lang="en-GB" b="0" i="0" u="none" strike="noStrike" dirty="0">
                <a:solidFill>
                  <a:srgbClr val="000000"/>
                </a:solidFill>
                <a:effectLst/>
              </a:rPr>
              <a:t> </a:t>
            </a:r>
            <a:r>
              <a:rPr lang="en-GB" dirty="0" err="1">
                <a:solidFill>
                  <a:srgbClr val="000000"/>
                </a:solidFill>
              </a:rPr>
              <a:t>í</a:t>
            </a:r>
            <a:r>
              <a:rPr lang="en-GB" dirty="0">
                <a:solidFill>
                  <a:srgbClr val="000000"/>
                </a:solidFill>
              </a:rPr>
              <a:t> </a:t>
            </a:r>
            <a:r>
              <a:rPr lang="en-GB" b="1" i="0" u="none" strike="noStrike" dirty="0" err="1">
                <a:solidFill>
                  <a:srgbClr val="000000"/>
                </a:solidFill>
                <a:effectLst/>
              </a:rPr>
              <a:t>nokkrum</a:t>
            </a:r>
            <a:r>
              <a:rPr lang="en-GB" b="1" i="0" u="none" strike="noStrike" dirty="0">
                <a:solidFill>
                  <a:srgbClr val="000000"/>
                </a:solidFill>
                <a:effectLst/>
              </a:rPr>
              <a:t> </a:t>
            </a:r>
            <a:r>
              <a:rPr lang="en-GB" b="1" i="0" u="none" strike="noStrike" dirty="0" err="1">
                <a:solidFill>
                  <a:srgbClr val="000000"/>
                </a:solidFill>
                <a:effectLst/>
              </a:rPr>
              <a:t>þrepum</a:t>
            </a:r>
            <a:r>
              <a:rPr lang="en-GB" b="0" i="0" u="none" strike="noStrike" dirty="0">
                <a:solidFill>
                  <a:srgbClr val="000000"/>
                </a:solidFill>
                <a:effectLst/>
              </a:rPr>
              <a:t>. </a:t>
            </a:r>
            <a:r>
              <a:rPr lang="en-GB" b="0" i="0" u="none" strike="noStrike" dirty="0" err="1">
                <a:solidFill>
                  <a:srgbClr val="000000"/>
                </a:solidFill>
                <a:effectLst/>
              </a:rPr>
              <a:t>Fyrsta</a:t>
            </a:r>
            <a:r>
              <a:rPr lang="en-GB" b="0" i="0" u="none" strike="noStrike" dirty="0">
                <a:solidFill>
                  <a:srgbClr val="000000"/>
                </a:solidFill>
                <a:effectLst/>
              </a:rPr>
              <a:t> </a:t>
            </a:r>
            <a:r>
              <a:rPr lang="en-GB" b="0" i="0" u="none" strike="noStrike" dirty="0" err="1">
                <a:solidFill>
                  <a:srgbClr val="000000"/>
                </a:solidFill>
                <a:effectLst/>
              </a:rPr>
              <a:t>skrefið</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ferlinu</a:t>
            </a:r>
            <a:r>
              <a:rPr lang="en-GB" b="0" i="0" u="none" strike="noStrike" dirty="0">
                <a:solidFill>
                  <a:srgbClr val="000000"/>
                </a:solidFill>
                <a:effectLst/>
              </a:rPr>
              <a:t> er </a:t>
            </a:r>
            <a:r>
              <a:rPr lang="en-GB" b="1" i="0" u="none" strike="noStrike" dirty="0" err="1">
                <a:solidFill>
                  <a:srgbClr val="000000"/>
                </a:solidFill>
                <a:effectLst/>
              </a:rPr>
              <a:t>úttekt</a:t>
            </a:r>
            <a:r>
              <a:rPr lang="en-GB" b="1" i="0" u="none" strike="noStrike" dirty="0">
                <a:solidFill>
                  <a:srgbClr val="000000"/>
                </a:solidFill>
                <a:effectLst/>
              </a:rPr>
              <a:t> </a:t>
            </a:r>
            <a:r>
              <a:rPr lang="en-GB" b="1" i="0" u="none" strike="noStrike" dirty="0" err="1">
                <a:solidFill>
                  <a:srgbClr val="000000"/>
                </a:solidFill>
                <a:effectLst/>
              </a:rPr>
              <a:t>á</a:t>
            </a:r>
            <a:r>
              <a:rPr lang="en-GB" b="1" i="0" u="none" strike="noStrike" dirty="0">
                <a:solidFill>
                  <a:srgbClr val="000000"/>
                </a:solidFill>
                <a:effectLst/>
              </a:rPr>
              <a:t> </a:t>
            </a:r>
            <a:r>
              <a:rPr lang="en-GB" b="1" i="0" u="none" strike="noStrike" dirty="0" err="1">
                <a:solidFill>
                  <a:srgbClr val="000000"/>
                </a:solidFill>
                <a:effectLst/>
              </a:rPr>
              <a:t>rekstrarumhverfinu</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fyrst</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fremst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þurfa</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vera </a:t>
            </a:r>
            <a:r>
              <a:rPr lang="en-GB" b="0" i="0" u="none" strike="noStrike" dirty="0" err="1">
                <a:solidFill>
                  <a:srgbClr val="000000"/>
                </a:solidFill>
                <a:effectLst/>
              </a:rPr>
              <a:t>meðvitaðir</a:t>
            </a:r>
            <a:r>
              <a:rPr lang="en-GB" b="0" i="0" u="none" strike="noStrike" dirty="0">
                <a:solidFill>
                  <a:srgbClr val="000000"/>
                </a:solidFill>
                <a:effectLst/>
              </a:rPr>
              <a:t> um </a:t>
            </a:r>
            <a:r>
              <a:rPr lang="en-GB" b="0" i="0" u="none" strike="noStrike" dirty="0" err="1">
                <a:solidFill>
                  <a:srgbClr val="000000"/>
                </a:solidFill>
                <a:effectLst/>
              </a:rPr>
              <a:t>þá</a:t>
            </a:r>
            <a:r>
              <a:rPr lang="en-GB" b="0" i="0" u="none" strike="noStrike" dirty="0">
                <a:solidFill>
                  <a:srgbClr val="000000"/>
                </a:solidFill>
                <a:effectLst/>
              </a:rPr>
              <a:t> </a:t>
            </a:r>
            <a:r>
              <a:rPr lang="en-GB" b="0" i="0" u="none" strike="noStrike" dirty="0" err="1">
                <a:solidFill>
                  <a:srgbClr val="000000"/>
                </a:solidFill>
                <a:effectLst/>
              </a:rPr>
              <a:t>miklu</a:t>
            </a:r>
            <a:r>
              <a:rPr lang="en-GB" b="0" i="0" u="none" strike="noStrike" dirty="0">
                <a:solidFill>
                  <a:srgbClr val="000000"/>
                </a:solidFill>
                <a:effectLst/>
              </a:rPr>
              <a:t> </a:t>
            </a:r>
            <a:r>
              <a:rPr lang="en-GB" b="0" i="0" u="none" strike="noStrike" dirty="0" err="1">
                <a:solidFill>
                  <a:srgbClr val="000000"/>
                </a:solidFill>
                <a:effectLst/>
              </a:rPr>
              <a:t>áhættu</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fylgir</a:t>
            </a:r>
            <a:r>
              <a:rPr lang="en-GB" b="0" i="0" u="none" strike="noStrike" dirty="0">
                <a:solidFill>
                  <a:srgbClr val="000000"/>
                </a:solidFill>
                <a:effectLst/>
              </a:rPr>
              <a:t> </a:t>
            </a:r>
            <a:r>
              <a:rPr lang="en-GB" b="0" i="0" u="none" strike="noStrike" dirty="0" err="1">
                <a:solidFill>
                  <a:srgbClr val="000000"/>
                </a:solidFill>
                <a:effectLst/>
              </a:rPr>
              <a:t>rekstrinum</a:t>
            </a:r>
            <a:r>
              <a:rPr lang="en-GB" b="0" i="0" u="none" strike="noStrike" dirty="0">
                <a:solidFill>
                  <a:srgbClr val="000000"/>
                </a:solidFill>
                <a:effectLst/>
              </a:rPr>
              <a:t> </a:t>
            </a:r>
            <a:r>
              <a:rPr lang="en-GB" b="0" i="0" u="none" strike="noStrike" dirty="0" err="1">
                <a:solidFill>
                  <a:srgbClr val="000000"/>
                </a:solidFill>
                <a:effectLst/>
              </a:rPr>
              <a:t>tengda</a:t>
            </a:r>
            <a:r>
              <a:rPr lang="en-GB" b="0" i="0" u="none" strike="noStrike" dirty="0">
                <a:solidFill>
                  <a:srgbClr val="000000"/>
                </a:solidFill>
                <a:effectLst/>
              </a:rPr>
              <a:t> </a:t>
            </a:r>
            <a:r>
              <a:rPr lang="en-GB" b="0" i="0" u="none" strike="noStrike" dirty="0" err="1">
                <a:solidFill>
                  <a:srgbClr val="000000"/>
                </a:solidFill>
                <a:effectLst/>
              </a:rPr>
              <a:t>hagkerfinu</a:t>
            </a:r>
            <a:r>
              <a:rPr lang="en-GB" b="0" i="0" u="none" strike="noStrike" dirty="0">
                <a:solidFill>
                  <a:srgbClr val="000000"/>
                </a:solidFill>
                <a:effectLst/>
              </a:rPr>
              <a:t>, </a:t>
            </a:r>
            <a:r>
              <a:rPr lang="en-GB" b="0" i="0" u="none" strike="noStrike" dirty="0" err="1">
                <a:solidFill>
                  <a:srgbClr val="000000"/>
                </a:solidFill>
                <a:effectLst/>
              </a:rPr>
              <a:t>keppinautum</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viðskiptavinunum</a:t>
            </a:r>
            <a:r>
              <a:rPr lang="en-GB" b="0" i="0" u="none" strike="noStrike" dirty="0">
                <a:solidFill>
                  <a:srgbClr val="000000"/>
                </a:solidFill>
                <a:effectLst/>
              </a:rPr>
              <a:t>. </a:t>
            </a:r>
            <a:r>
              <a:rPr lang="en-GB" b="0" i="0" u="none" strike="noStrike" dirty="0" err="1">
                <a:solidFill>
                  <a:srgbClr val="000000"/>
                </a:solidFill>
                <a:effectLst/>
              </a:rPr>
              <a:t>Næsta</a:t>
            </a:r>
            <a:r>
              <a:rPr lang="en-GB" b="0" i="0" u="none" strike="noStrike" dirty="0">
                <a:solidFill>
                  <a:srgbClr val="000000"/>
                </a:solidFill>
                <a:effectLst/>
              </a:rPr>
              <a:t> </a:t>
            </a:r>
            <a:r>
              <a:rPr lang="en-GB" b="0" i="0" u="none" strike="noStrike" dirty="0" err="1">
                <a:solidFill>
                  <a:srgbClr val="000000"/>
                </a:solidFill>
                <a:effectLst/>
              </a:rPr>
              <a:t>skref</a:t>
            </a:r>
            <a:r>
              <a:rPr lang="en-GB" b="0" i="0" u="none" strike="noStrike" dirty="0">
                <a:solidFill>
                  <a:srgbClr val="000000"/>
                </a:solidFill>
                <a:effectLst/>
              </a:rPr>
              <a:t> er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stjórnendur</a:t>
            </a:r>
            <a:r>
              <a:rPr lang="en-GB" b="0" i="0" u="none" strike="noStrike" dirty="0">
                <a:solidFill>
                  <a:srgbClr val="000000"/>
                </a:solidFill>
                <a:effectLst/>
              </a:rPr>
              <a:t> </a:t>
            </a:r>
            <a:r>
              <a:rPr lang="en-GB" b="0" i="0" u="none" strike="noStrike" dirty="0" err="1">
                <a:solidFill>
                  <a:srgbClr val="000000"/>
                </a:solidFill>
                <a:effectLst/>
              </a:rPr>
              <a:t>reyni</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spá</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um </a:t>
            </a:r>
            <a:r>
              <a:rPr lang="en-GB" b="0" i="0" u="none" strike="noStrike" dirty="0" err="1">
                <a:solidFill>
                  <a:srgbClr val="000000"/>
                </a:solidFill>
                <a:effectLst/>
              </a:rPr>
              <a:t>framtíðaraðstæður</a:t>
            </a:r>
            <a:r>
              <a:rPr lang="en-GB" b="0" i="0" u="none" strike="noStrike" dirty="0">
                <a:solidFill>
                  <a:srgbClr val="000000"/>
                </a:solidFill>
                <a:effectLst/>
              </a:rPr>
              <a:t>. </a:t>
            </a:r>
            <a:r>
              <a:rPr lang="en-GB" dirty="0" err="1">
                <a:solidFill>
                  <a:srgbClr val="000000"/>
                </a:solidFill>
              </a:rPr>
              <a:t>Áætlunargerð</a:t>
            </a:r>
            <a:r>
              <a:rPr lang="en-GB" b="0" i="0" u="none" strike="noStrike" dirty="0">
                <a:solidFill>
                  <a:srgbClr val="000000"/>
                </a:solidFill>
                <a:effectLst/>
              </a:rPr>
              <a:t> </a:t>
            </a:r>
            <a:r>
              <a:rPr lang="en-GB" b="0" i="0" u="none" strike="noStrike" dirty="0" err="1">
                <a:solidFill>
                  <a:srgbClr val="000000"/>
                </a:solidFill>
                <a:effectLst/>
              </a:rPr>
              <a:t>byggir</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þessum</a:t>
            </a:r>
            <a:r>
              <a:rPr lang="en-GB" b="0" i="0" u="none" strike="noStrike" dirty="0">
                <a:solidFill>
                  <a:srgbClr val="000000"/>
                </a:solidFill>
                <a:effectLst/>
              </a:rPr>
              <a:t> </a:t>
            </a:r>
            <a:r>
              <a:rPr lang="en-GB" b="0" i="0" u="none" strike="noStrike" dirty="0" err="1">
                <a:solidFill>
                  <a:srgbClr val="000000"/>
                </a:solidFill>
                <a:effectLst/>
              </a:rPr>
              <a:t>áætlunum</a:t>
            </a:r>
            <a:r>
              <a:rPr lang="en-GB" b="0" i="0" u="none" strike="noStrike" dirty="0">
                <a:solidFill>
                  <a:srgbClr val="000000"/>
                </a:solidFill>
                <a:effectLst/>
              </a:rPr>
              <a:t>. </a:t>
            </a:r>
            <a:endParaRPr lang="en-GB" dirty="0"/>
          </a:p>
        </p:txBody>
      </p:sp>
      <p:sp>
        <p:nvSpPr>
          <p:cNvPr id="7" name="TextBox 6">
            <a:extLst>
              <a:ext uri="{FF2B5EF4-FFF2-40B4-BE49-F238E27FC236}">
                <a16:creationId xmlns:a16="http://schemas.microsoft.com/office/drawing/2014/main" id="{57970649-080C-F67C-26E9-93CE422E26D5}"/>
              </a:ext>
            </a:extLst>
          </p:cNvPr>
          <p:cNvSpPr txBox="1"/>
          <p:nvPr/>
        </p:nvSpPr>
        <p:spPr>
          <a:xfrm>
            <a:off x="720712" y="3604419"/>
            <a:ext cx="10685124" cy="2552686"/>
          </a:xfrm>
          <a:prstGeom prst="rect">
            <a:avLst/>
          </a:prstGeom>
          <a:noFill/>
        </p:spPr>
        <p:txBody>
          <a:bodyPr wrap="square" rtlCol="0">
            <a:spAutoFit/>
          </a:bodyPr>
          <a:lstStyle/>
          <a:p>
            <a:pPr algn="just">
              <a:lnSpc>
                <a:spcPct val="107000"/>
              </a:lnSpc>
              <a:spcAft>
                <a:spcPts val="800"/>
              </a:spcAft>
            </a:pPr>
            <a:r>
              <a:rPr lang="en-GB" dirty="0" err="1">
                <a:solidFill>
                  <a:srgbClr val="000000"/>
                </a:solidFill>
              </a:rPr>
              <a:t>Áætlunargerð</a:t>
            </a:r>
            <a:r>
              <a:rPr lang="en-GB" b="0" i="0" u="none" strike="noStrike" dirty="0">
                <a:solidFill>
                  <a:srgbClr val="000000"/>
                </a:solidFill>
                <a:effectLst/>
              </a:rPr>
              <a:t> </a:t>
            </a:r>
            <a:r>
              <a:rPr lang="en-GB" b="0" i="0" u="none" strike="noStrike" dirty="0" err="1">
                <a:solidFill>
                  <a:srgbClr val="000000"/>
                </a:solidFill>
                <a:effectLst/>
              </a:rPr>
              <a:t>telst</a:t>
            </a:r>
            <a:r>
              <a:rPr lang="en-GB" b="0" i="0" u="none" strike="noStrike" dirty="0">
                <a:solidFill>
                  <a:srgbClr val="000000"/>
                </a:solidFill>
                <a:effectLst/>
              </a:rPr>
              <a:t> vera </a:t>
            </a:r>
            <a:r>
              <a:rPr lang="en-GB" b="0" i="0" u="none" strike="noStrike" dirty="0" err="1">
                <a:solidFill>
                  <a:srgbClr val="000000"/>
                </a:solidFill>
                <a:effectLst/>
              </a:rPr>
              <a:t>grundvallarhlutverk</a:t>
            </a:r>
            <a:r>
              <a:rPr lang="en-GB" b="0" i="0" u="none" strike="noStrike" dirty="0">
                <a:solidFill>
                  <a:srgbClr val="000000"/>
                </a:solidFill>
                <a:effectLst/>
              </a:rPr>
              <a:t> </a:t>
            </a:r>
            <a:r>
              <a:rPr lang="en-GB" b="0" i="0" u="none" strike="noStrike" dirty="0" err="1">
                <a:solidFill>
                  <a:srgbClr val="000000"/>
                </a:solidFill>
                <a:effectLst/>
              </a:rPr>
              <a:t>stjórnenda</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því</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áætlun</a:t>
            </a:r>
            <a:r>
              <a:rPr lang="en-GB" b="0" i="0" u="none" strike="noStrike" dirty="0">
                <a:solidFill>
                  <a:srgbClr val="000000"/>
                </a:solidFill>
                <a:effectLst/>
              </a:rPr>
              <a:t> er </a:t>
            </a:r>
            <a:r>
              <a:rPr lang="en-GB" b="0" i="0" u="none" strike="noStrike" dirty="0" err="1">
                <a:solidFill>
                  <a:srgbClr val="000000"/>
                </a:solidFill>
                <a:effectLst/>
              </a:rPr>
              <a:t>nauðsynleg</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r>
              <a:rPr lang="en-GB" b="0" i="0" u="none" strike="noStrike" dirty="0" err="1">
                <a:solidFill>
                  <a:srgbClr val="000000"/>
                </a:solidFill>
                <a:effectLst/>
              </a:rPr>
              <a:t>alla</a:t>
            </a:r>
            <a:r>
              <a:rPr lang="en-GB" b="0" i="0" u="none" strike="noStrike" dirty="0">
                <a:solidFill>
                  <a:srgbClr val="000000"/>
                </a:solidFill>
                <a:effectLst/>
              </a:rPr>
              <a:t> </a:t>
            </a:r>
            <a:r>
              <a:rPr lang="en-GB" b="0" i="0" u="none" strike="noStrike" dirty="0" err="1">
                <a:solidFill>
                  <a:srgbClr val="000000"/>
                </a:solidFill>
                <a:effectLst/>
              </a:rPr>
              <a:t>aðra</a:t>
            </a:r>
            <a:r>
              <a:rPr lang="en-GB" b="0" i="0" u="none" strike="noStrike" dirty="0">
                <a:solidFill>
                  <a:srgbClr val="000000"/>
                </a:solidFill>
                <a:effectLst/>
              </a:rPr>
              <a:t> </a:t>
            </a:r>
            <a:r>
              <a:rPr lang="en-GB" b="0" i="0" u="none" strike="noStrike" dirty="0" err="1">
                <a:solidFill>
                  <a:srgbClr val="000000"/>
                </a:solidFill>
                <a:effectLst/>
              </a:rPr>
              <a:t>stjórnunarstarfsemi</a:t>
            </a:r>
            <a:r>
              <a:rPr lang="en-GB" b="0" i="0" u="none" strike="noStrike" dirty="0">
                <a:solidFill>
                  <a:srgbClr val="000000"/>
                </a:solidFill>
                <a:effectLst/>
              </a:rPr>
              <a:t>, </a:t>
            </a:r>
            <a:r>
              <a:rPr lang="en-GB" b="0" i="0" u="none" strike="noStrike" dirty="0" err="1">
                <a:solidFill>
                  <a:srgbClr val="000000"/>
                </a:solidFill>
                <a:effectLst/>
              </a:rPr>
              <a:t>hvort</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felst</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skipulagningu</a:t>
            </a:r>
            <a:r>
              <a:rPr lang="en-GB" b="0" i="0" u="none" strike="noStrike" dirty="0">
                <a:solidFill>
                  <a:srgbClr val="000000"/>
                </a:solidFill>
                <a:effectLst/>
              </a:rPr>
              <a:t>, </a:t>
            </a:r>
            <a:r>
              <a:rPr lang="en-GB" b="0" i="0" u="none" strike="noStrike" dirty="0" err="1">
                <a:solidFill>
                  <a:srgbClr val="000000"/>
                </a:solidFill>
                <a:effectLst/>
              </a:rPr>
              <a:t>stjórnun</a:t>
            </a:r>
            <a:r>
              <a:rPr lang="en-GB" b="0" i="0" u="none" strike="noStrike" dirty="0">
                <a:solidFill>
                  <a:srgbClr val="000000"/>
                </a:solidFill>
                <a:effectLst/>
              </a:rPr>
              <a:t>, </a:t>
            </a:r>
            <a:r>
              <a:rPr lang="en-GB" b="0" i="0" u="none" strike="noStrike" dirty="0" err="1">
                <a:solidFill>
                  <a:srgbClr val="000000"/>
                </a:solidFill>
                <a:effectLst/>
              </a:rPr>
              <a:t>mönnun</a:t>
            </a:r>
            <a:r>
              <a:rPr lang="en-GB" b="0" i="0" u="none" strike="noStrike" dirty="0">
                <a:solidFill>
                  <a:srgbClr val="000000"/>
                </a:solidFill>
                <a:effectLst/>
              </a:rPr>
              <a:t> </a:t>
            </a:r>
            <a:r>
              <a:rPr lang="en-GB" b="0" i="0" u="none" strike="noStrike" dirty="0" err="1">
                <a:solidFill>
                  <a:srgbClr val="000000"/>
                </a:solidFill>
                <a:effectLst/>
              </a:rPr>
              <a:t>eða</a:t>
            </a:r>
            <a:r>
              <a:rPr lang="en-GB" b="0" i="0" u="none" strike="noStrike" dirty="0">
                <a:solidFill>
                  <a:srgbClr val="000000"/>
                </a:solidFill>
                <a:effectLst/>
              </a:rPr>
              <a:t> </a:t>
            </a:r>
            <a:r>
              <a:rPr lang="en-GB" b="0" i="0" u="none" strike="noStrike" dirty="0" err="1">
                <a:solidFill>
                  <a:srgbClr val="000000"/>
                </a:solidFill>
                <a:effectLst/>
              </a:rPr>
              <a:t>eftirlit</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Áætlunargerð</a:t>
            </a:r>
            <a:r>
              <a:rPr lang="en-GB" b="0" i="0" u="none" strike="noStrike" dirty="0">
                <a:solidFill>
                  <a:srgbClr val="000000"/>
                </a:solidFill>
                <a:effectLst/>
              </a:rPr>
              <a:t> </a:t>
            </a:r>
            <a:r>
              <a:rPr lang="en-GB" b="0" i="0" u="none" strike="noStrike" dirty="0" err="1">
                <a:solidFill>
                  <a:srgbClr val="000000"/>
                </a:solidFill>
                <a:effectLst/>
              </a:rPr>
              <a:t>segir</a:t>
            </a:r>
            <a:r>
              <a:rPr lang="en-GB" b="0" i="0" u="none" strike="noStrike" dirty="0">
                <a:solidFill>
                  <a:srgbClr val="000000"/>
                </a:solidFill>
                <a:effectLst/>
              </a:rPr>
              <a:t> </a:t>
            </a:r>
            <a:r>
              <a:rPr lang="en-GB" b="0" i="0" u="none" strike="noStrike" dirty="0" err="1">
                <a:solidFill>
                  <a:srgbClr val="000000"/>
                </a:solidFill>
                <a:effectLst/>
              </a:rPr>
              <a:t>til</a:t>
            </a:r>
            <a:r>
              <a:rPr lang="en-GB" b="0" i="0" u="none" strike="noStrike" dirty="0">
                <a:solidFill>
                  <a:srgbClr val="000000"/>
                </a:solidFill>
                <a:effectLst/>
              </a:rPr>
              <a:t> um </a:t>
            </a:r>
            <a:r>
              <a:rPr lang="en-GB" b="0" i="0" u="none" strike="noStrike" dirty="0" err="1">
                <a:solidFill>
                  <a:srgbClr val="000000"/>
                </a:solidFill>
                <a:effectLst/>
              </a:rPr>
              <a:t>hvernig</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1" i="0" u="none" strike="noStrike" dirty="0" err="1">
                <a:solidFill>
                  <a:srgbClr val="000000"/>
                </a:solidFill>
                <a:effectLst/>
              </a:rPr>
              <a:t>skipuleggja</a:t>
            </a:r>
            <a:r>
              <a:rPr lang="en-GB" b="1" i="0" u="none" strike="noStrike" dirty="0">
                <a:solidFill>
                  <a:srgbClr val="000000"/>
                </a:solidFill>
                <a:effectLst/>
              </a:rPr>
              <a:t> </a:t>
            </a:r>
            <a:r>
              <a:rPr lang="en-GB" b="1" i="0" u="none" strike="noStrike" dirty="0" err="1">
                <a:solidFill>
                  <a:srgbClr val="000000"/>
                </a:solidFill>
                <a:effectLst/>
              </a:rPr>
              <a:t>fyrirtæki</a:t>
            </a:r>
            <a:r>
              <a:rPr lang="en-GB" b="1" i="0" u="none" strike="noStrike" dirty="0">
                <a:solidFill>
                  <a:srgbClr val="000000"/>
                </a:solidFill>
                <a:effectLst/>
              </a:rPr>
              <a:t> </a:t>
            </a:r>
            <a:r>
              <a:rPr lang="en-GB" b="1" i="0" u="none" strike="noStrike" dirty="0" err="1">
                <a:solidFill>
                  <a:srgbClr val="000000"/>
                </a:solidFill>
                <a:effectLst/>
              </a:rPr>
              <a:t>á</a:t>
            </a:r>
            <a:r>
              <a:rPr lang="en-GB" b="1" i="0" u="none" strike="noStrike" dirty="0">
                <a:solidFill>
                  <a:srgbClr val="000000"/>
                </a:solidFill>
                <a:effectLst/>
              </a:rPr>
              <a:t> </a:t>
            </a:r>
            <a:r>
              <a:rPr lang="en-GB" b="1" i="0" u="none" strike="noStrike" dirty="0" err="1">
                <a:solidFill>
                  <a:srgbClr val="000000"/>
                </a:solidFill>
                <a:effectLst/>
              </a:rPr>
              <a:t>árangursríkan</a:t>
            </a:r>
            <a:r>
              <a:rPr lang="en-GB" b="1" i="0" u="none" strike="noStrike" dirty="0">
                <a:solidFill>
                  <a:srgbClr val="000000"/>
                </a:solidFill>
                <a:effectLst/>
              </a:rPr>
              <a:t> </a:t>
            </a:r>
            <a:r>
              <a:rPr lang="en-GB" b="1" i="0" u="none" strike="noStrike" dirty="0" err="1">
                <a:solidFill>
                  <a:srgbClr val="000000"/>
                </a:solidFill>
                <a:effectLst/>
              </a:rPr>
              <a:t>hátt</a:t>
            </a:r>
            <a:r>
              <a:rPr lang="en-GB" b="0" i="0" u="none" strike="noStrike" dirty="0">
                <a:solidFill>
                  <a:srgbClr val="000000"/>
                </a:solidFill>
                <a:effectLst/>
              </a:rPr>
              <a:t>. </a:t>
            </a:r>
            <a:r>
              <a:rPr lang="en-GB" b="0" i="0" u="none" strike="noStrike" dirty="0" err="1">
                <a:solidFill>
                  <a:srgbClr val="000000"/>
                </a:solidFill>
                <a:effectLst/>
              </a:rPr>
              <a:t>Hún</a:t>
            </a:r>
            <a:r>
              <a:rPr lang="en-GB" b="0" i="0" u="none" strike="noStrike" dirty="0">
                <a:solidFill>
                  <a:srgbClr val="000000"/>
                </a:solidFill>
                <a:effectLst/>
              </a:rPr>
              <a:t> </a:t>
            </a:r>
            <a:r>
              <a:rPr lang="en-GB" b="0" i="0" u="none" strike="noStrike" dirty="0" err="1">
                <a:solidFill>
                  <a:srgbClr val="000000"/>
                </a:solidFill>
                <a:effectLst/>
              </a:rPr>
              <a:t>felur</a:t>
            </a:r>
            <a:r>
              <a:rPr lang="en-GB" b="0" i="0" u="none" strike="noStrike" dirty="0">
                <a:solidFill>
                  <a:srgbClr val="000000"/>
                </a:solidFill>
                <a:effectLst/>
              </a:rPr>
              <a:t> </a:t>
            </a:r>
            <a:r>
              <a:rPr lang="en-GB" b="0" i="0" u="none" strike="noStrike" dirty="0" err="1">
                <a:solidFill>
                  <a:srgbClr val="000000"/>
                </a:solidFill>
                <a:effectLst/>
              </a:rPr>
              <a:t>í</a:t>
            </a:r>
            <a:r>
              <a:rPr lang="en-GB" b="0" i="0" u="none" strike="noStrike" dirty="0">
                <a:solidFill>
                  <a:srgbClr val="000000"/>
                </a:solidFill>
                <a:effectLst/>
              </a:rPr>
              <a:t> </a:t>
            </a:r>
            <a:r>
              <a:rPr lang="en-GB" b="0" i="0" u="none" strike="noStrike" dirty="0" err="1">
                <a:solidFill>
                  <a:srgbClr val="000000"/>
                </a:solidFill>
                <a:effectLst/>
              </a:rPr>
              <a:t>sér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ákveða</a:t>
            </a:r>
            <a:r>
              <a:rPr lang="en-GB" b="0" i="0" u="none" strike="noStrike" dirty="0">
                <a:solidFill>
                  <a:srgbClr val="000000"/>
                </a:solidFill>
                <a:effectLst/>
              </a:rPr>
              <a:t> </a:t>
            </a:r>
            <a:r>
              <a:rPr lang="en-GB" b="0" i="0" u="none" strike="noStrike" dirty="0" err="1">
                <a:solidFill>
                  <a:srgbClr val="000000"/>
                </a:solidFill>
                <a:effectLst/>
              </a:rPr>
              <a:t>nauðsynlega</a:t>
            </a:r>
            <a:r>
              <a:rPr lang="en-GB" b="0" i="0" u="none" strike="noStrike" dirty="0">
                <a:solidFill>
                  <a:srgbClr val="000000"/>
                </a:solidFill>
                <a:effectLst/>
              </a:rPr>
              <a:t> </a:t>
            </a:r>
            <a:r>
              <a:rPr lang="en-GB" b="0" i="0" u="none" strike="noStrike" dirty="0" err="1">
                <a:solidFill>
                  <a:srgbClr val="000000"/>
                </a:solidFill>
                <a:effectLst/>
              </a:rPr>
              <a:t>framtíðarstarfsemi</a:t>
            </a:r>
            <a:r>
              <a:rPr lang="en-GB" b="0" i="0" u="none" strike="noStrike" dirty="0">
                <a:solidFill>
                  <a:srgbClr val="000000"/>
                </a:solidFill>
                <a:effectLst/>
              </a:rPr>
              <a:t>, </a:t>
            </a:r>
            <a:r>
              <a:rPr lang="en-GB" b="0" i="0" u="none" strike="noStrike" dirty="0" err="1">
                <a:solidFill>
                  <a:srgbClr val="000000"/>
                </a:solidFill>
                <a:effectLst/>
              </a:rPr>
              <a:t>fela</a:t>
            </a:r>
            <a:r>
              <a:rPr lang="en-GB" b="0" i="0" u="none" strike="noStrike" dirty="0">
                <a:solidFill>
                  <a:srgbClr val="000000"/>
                </a:solidFill>
                <a:effectLst/>
              </a:rPr>
              <a:t> </a:t>
            </a:r>
            <a:r>
              <a:rPr lang="en-GB" b="0" i="0" u="none" strike="noStrike" dirty="0" err="1">
                <a:solidFill>
                  <a:srgbClr val="000000"/>
                </a:solidFill>
                <a:effectLst/>
              </a:rPr>
              <a:t>hana</a:t>
            </a:r>
            <a:r>
              <a:rPr lang="en-GB" b="0" i="0" u="none" strike="noStrike" dirty="0">
                <a:solidFill>
                  <a:srgbClr val="000000"/>
                </a:solidFill>
                <a:effectLst/>
              </a:rPr>
              <a:t> </a:t>
            </a:r>
            <a:r>
              <a:rPr lang="en-GB" b="0" i="0" u="none" strike="noStrike" dirty="0" err="1">
                <a:solidFill>
                  <a:srgbClr val="000000"/>
                </a:solidFill>
                <a:effectLst/>
              </a:rPr>
              <a:t>réttu</a:t>
            </a:r>
            <a:r>
              <a:rPr lang="en-GB" b="0" i="0" u="none" strike="noStrike" dirty="0">
                <a:solidFill>
                  <a:srgbClr val="000000"/>
                </a:solidFill>
                <a:effectLst/>
              </a:rPr>
              <a:t> </a:t>
            </a:r>
            <a:r>
              <a:rPr lang="en-GB" b="0" i="0" u="none" strike="noStrike" dirty="0" err="1">
                <a:solidFill>
                  <a:srgbClr val="000000"/>
                </a:solidFill>
                <a:effectLst/>
              </a:rPr>
              <a:t>starfsfólki</a:t>
            </a:r>
            <a:r>
              <a:rPr lang="en-GB" b="0" i="0" u="none" strike="noStrike" dirty="0">
                <a:solidFill>
                  <a:srgbClr val="000000"/>
                </a:solidFill>
                <a:effectLst/>
              </a:rPr>
              <a:t>, </a:t>
            </a:r>
            <a:r>
              <a:rPr lang="en-GB" b="0" i="0" u="none" strike="noStrike" dirty="0" err="1">
                <a:solidFill>
                  <a:srgbClr val="000000"/>
                </a:solidFill>
                <a:effectLst/>
              </a:rPr>
              <a:t>fela</a:t>
            </a:r>
            <a:r>
              <a:rPr lang="en-GB" b="0" i="0" u="none" strike="noStrike" dirty="0">
                <a:solidFill>
                  <a:srgbClr val="000000"/>
                </a:solidFill>
                <a:effectLst/>
              </a:rPr>
              <a:t> </a:t>
            </a:r>
            <a:r>
              <a:rPr lang="en-GB" b="0" i="0" u="none" strike="noStrike" dirty="0" err="1">
                <a:solidFill>
                  <a:srgbClr val="000000"/>
                </a:solidFill>
                <a:effectLst/>
              </a:rPr>
              <a:t>öðrum</a:t>
            </a:r>
            <a:r>
              <a:rPr lang="en-GB" b="0" i="0" u="none" strike="noStrike" dirty="0">
                <a:solidFill>
                  <a:srgbClr val="000000"/>
                </a:solidFill>
                <a:effectLst/>
              </a:rPr>
              <a:t> </a:t>
            </a:r>
            <a:r>
              <a:rPr lang="en-GB" b="0" i="0" u="none" strike="noStrike" dirty="0" err="1">
                <a:solidFill>
                  <a:srgbClr val="000000"/>
                </a:solidFill>
                <a:effectLst/>
              </a:rPr>
              <a:t>verkefni</a:t>
            </a:r>
            <a:r>
              <a:rPr lang="en-GB" b="0" i="0" u="none" strike="noStrike" dirty="0">
                <a:solidFill>
                  <a:srgbClr val="000000"/>
                </a:solidFill>
                <a:effectLst/>
              </a:rPr>
              <a:t>, </a:t>
            </a:r>
            <a:r>
              <a:rPr lang="en-GB" b="0" i="0" u="none" strike="noStrike" dirty="0" err="1">
                <a:solidFill>
                  <a:srgbClr val="000000"/>
                </a:solidFill>
                <a:effectLst/>
              </a:rPr>
              <a:t>útvega</a:t>
            </a:r>
            <a:r>
              <a:rPr lang="en-GB" b="0" i="0" u="none" strike="noStrike" dirty="0">
                <a:solidFill>
                  <a:srgbClr val="000000"/>
                </a:solidFill>
                <a:effectLst/>
              </a:rPr>
              <a:t> </a:t>
            </a:r>
            <a:r>
              <a:rPr lang="en-GB" b="0" i="0" u="none" strike="noStrike" dirty="0" err="1">
                <a:solidFill>
                  <a:srgbClr val="000000"/>
                </a:solidFill>
                <a:effectLst/>
              </a:rPr>
              <a:t>verkfæri</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hráefni</a:t>
            </a:r>
            <a:r>
              <a:rPr lang="en-GB" b="0" i="0" u="none" strike="noStrike" dirty="0">
                <a:solidFill>
                  <a:srgbClr val="000000"/>
                </a:solidFill>
                <a:effectLst/>
              </a:rPr>
              <a:t> </a:t>
            </a:r>
            <a:r>
              <a:rPr lang="en-GB" b="0" i="0" u="none" strike="noStrike" dirty="0" err="1">
                <a:solidFill>
                  <a:srgbClr val="000000"/>
                </a:solidFill>
                <a:effectLst/>
              </a:rPr>
              <a:t>o.s.frv</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hafa</a:t>
            </a:r>
            <a:r>
              <a:rPr lang="en-GB" b="0" i="0" u="none" strike="noStrike" dirty="0">
                <a:solidFill>
                  <a:srgbClr val="000000"/>
                </a:solidFill>
                <a:effectLst/>
              </a:rPr>
              <a:t> </a:t>
            </a:r>
            <a:r>
              <a:rPr lang="en-GB" b="0" i="0" u="none" strike="noStrike" dirty="0" err="1">
                <a:solidFill>
                  <a:srgbClr val="000000"/>
                </a:solidFill>
                <a:effectLst/>
              </a:rPr>
              <a:t>aðgerðaáætlun</a:t>
            </a:r>
            <a:r>
              <a:rPr lang="en-GB" b="0" i="0" u="none" strike="noStrike" dirty="0">
                <a:solidFill>
                  <a:srgbClr val="000000"/>
                </a:solidFill>
                <a:effectLst/>
              </a:rPr>
              <a:t> </a:t>
            </a:r>
            <a:r>
              <a:rPr lang="en-GB" b="0" i="0" u="none" strike="noStrike" dirty="0" err="1">
                <a:solidFill>
                  <a:srgbClr val="000000"/>
                </a:solidFill>
                <a:effectLst/>
              </a:rPr>
              <a:t>auðveldar</a:t>
            </a:r>
            <a:r>
              <a:rPr lang="en-GB" b="0" i="0" u="none" strike="noStrike" dirty="0">
                <a:solidFill>
                  <a:srgbClr val="000000"/>
                </a:solidFill>
                <a:effectLst/>
              </a:rPr>
              <a:t> </a:t>
            </a:r>
            <a:r>
              <a:rPr lang="en-GB" b="0" i="0" u="none" strike="noStrike" dirty="0" err="1">
                <a:solidFill>
                  <a:srgbClr val="000000"/>
                </a:solidFill>
                <a:effectLst/>
              </a:rPr>
              <a:t>að</a:t>
            </a:r>
            <a:r>
              <a:rPr lang="en-GB" b="0" i="0" u="none" strike="noStrike" dirty="0">
                <a:solidFill>
                  <a:srgbClr val="000000"/>
                </a:solidFill>
                <a:effectLst/>
              </a:rPr>
              <a:t> </a:t>
            </a:r>
            <a:r>
              <a:rPr lang="en-GB" b="0" i="0" u="none" strike="noStrike" dirty="0" err="1">
                <a:solidFill>
                  <a:srgbClr val="000000"/>
                </a:solidFill>
                <a:effectLst/>
              </a:rPr>
              <a:t>leiðbeina</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hvatningu</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byggist</a:t>
            </a:r>
            <a:r>
              <a:rPr lang="en-GB" b="0" i="0" u="none" strike="noStrike" dirty="0">
                <a:solidFill>
                  <a:srgbClr val="000000"/>
                </a:solidFill>
                <a:effectLst/>
              </a:rPr>
              <a:t> </a:t>
            </a:r>
            <a:r>
              <a:rPr lang="en-GB" b="0" i="0" u="none" strike="noStrike" dirty="0" err="1">
                <a:solidFill>
                  <a:srgbClr val="000000"/>
                </a:solidFill>
                <a:effectLst/>
              </a:rPr>
              <a:t>á</a:t>
            </a:r>
            <a:r>
              <a:rPr lang="en-GB" b="0" i="0" u="none" strike="noStrike" dirty="0">
                <a:solidFill>
                  <a:srgbClr val="000000"/>
                </a:solidFill>
                <a:effectLst/>
              </a:rPr>
              <a:t> </a:t>
            </a:r>
            <a:r>
              <a:rPr lang="en-GB" b="0" i="0" u="none" strike="noStrike" dirty="0" err="1">
                <a:solidFill>
                  <a:srgbClr val="000000"/>
                </a:solidFill>
                <a:effectLst/>
              </a:rPr>
              <a:t>stefnumörkun</a:t>
            </a:r>
            <a:endParaRPr lang="en-GB" b="0" i="0" u="none" strike="noStrike" dirty="0">
              <a:solidFill>
                <a:srgbClr val="000000"/>
              </a:solidFill>
              <a:effectLst/>
            </a:endParaRPr>
          </a:p>
          <a:p>
            <a:pPr marL="342900" lvl="0" indent="-342900" algn="just">
              <a:lnSpc>
                <a:spcPct val="107000"/>
              </a:lnSpc>
              <a:buFont typeface="+mj-lt"/>
              <a:buAutoNum type="arabicPeriod"/>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gera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áætlun</a:t>
            </a:r>
            <a:r>
              <a:rPr lang="en-GB" sz="1800" dirty="0">
                <a:effectLst/>
                <a:latin typeface="Calibri" panose="020F0502020204030204" pitchFamily="34" charset="0"/>
                <a:ea typeface="Calibri" panose="020F0502020204030204" pitchFamily="34" charset="0"/>
                <a:cs typeface="Times New Roman" panose="02020603050405020304" pitchFamily="18" charset="0"/>
              </a:rPr>
              <a:t> um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starfsmannaþörf</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að</a:t>
            </a:r>
            <a:r>
              <a:rPr lang="en-GB" sz="1800" dirty="0">
                <a:effectLst/>
                <a:latin typeface="Calibri" panose="020F0502020204030204" pitchFamily="34" charset="0"/>
                <a:ea typeface="Calibri" panose="020F0502020204030204" pitchFamily="34" charset="0"/>
                <a:cs typeface="Times New Roman" panose="02020603050405020304" pitchFamily="18" charset="0"/>
              </a:rPr>
              <a:t> vita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hvaða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starfskrafta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fyrirtæki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þurfa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en-GB" b="0" i="0" u="none" strike="noStrike" dirty="0" err="1">
                <a:solidFill>
                  <a:srgbClr val="000000"/>
                </a:solidFill>
                <a:effectLst/>
              </a:rPr>
              <a:t>Staðlar</a:t>
            </a:r>
            <a:r>
              <a:rPr lang="en-GB" b="0" i="0" u="none" strike="noStrike" dirty="0">
                <a:solidFill>
                  <a:srgbClr val="000000"/>
                </a:solidFill>
                <a:effectLst/>
              </a:rPr>
              <a:t> </a:t>
            </a:r>
            <a:r>
              <a:rPr lang="en-GB" b="0" i="0" u="none" strike="noStrike" dirty="0" err="1">
                <a:solidFill>
                  <a:srgbClr val="000000"/>
                </a:solidFill>
                <a:effectLst/>
              </a:rPr>
              <a:t>og</a:t>
            </a:r>
            <a:r>
              <a:rPr lang="en-GB" b="0" i="0" u="none" strike="noStrike" dirty="0">
                <a:solidFill>
                  <a:srgbClr val="000000"/>
                </a:solidFill>
                <a:effectLst/>
              </a:rPr>
              <a:t> </a:t>
            </a:r>
            <a:r>
              <a:rPr lang="en-GB" b="0" i="0" u="none" strike="noStrike" dirty="0" err="1">
                <a:solidFill>
                  <a:srgbClr val="000000"/>
                </a:solidFill>
                <a:effectLst/>
              </a:rPr>
              <a:t>árangursmælingar</a:t>
            </a:r>
            <a:r>
              <a:rPr lang="en-GB" b="0" i="0" u="none" strike="noStrike" dirty="0">
                <a:solidFill>
                  <a:srgbClr val="000000"/>
                </a:solidFill>
                <a:effectLst/>
              </a:rPr>
              <a:t> </a:t>
            </a:r>
            <a:r>
              <a:rPr lang="en-GB" b="0" i="0" u="none" strike="noStrike" dirty="0" err="1">
                <a:solidFill>
                  <a:srgbClr val="000000"/>
                </a:solidFill>
                <a:effectLst/>
              </a:rPr>
              <a:t>eru</a:t>
            </a:r>
            <a:r>
              <a:rPr lang="en-GB" b="0" i="0" u="none" strike="noStrike" dirty="0">
                <a:solidFill>
                  <a:srgbClr val="000000"/>
                </a:solidFill>
                <a:effectLst/>
              </a:rPr>
              <a:t> </a:t>
            </a:r>
            <a:r>
              <a:rPr lang="en-GB" b="0" i="0" u="none" strike="noStrike" dirty="0" err="1">
                <a:solidFill>
                  <a:srgbClr val="000000"/>
                </a:solidFill>
                <a:effectLst/>
              </a:rPr>
              <a:t>settar</a:t>
            </a:r>
            <a:r>
              <a:rPr lang="en-GB" b="0" i="0" u="none" strike="noStrike" dirty="0">
                <a:solidFill>
                  <a:srgbClr val="000000"/>
                </a:solidFill>
                <a:effectLst/>
              </a:rPr>
              <a:t> </a:t>
            </a:r>
            <a:r>
              <a:rPr lang="en-GB" b="0" i="0" u="none" strike="noStrike" dirty="0" err="1">
                <a:solidFill>
                  <a:srgbClr val="000000"/>
                </a:solidFill>
                <a:effectLst/>
              </a:rPr>
              <a:t>fram</a:t>
            </a:r>
            <a:r>
              <a:rPr lang="en-GB" b="0" i="0" u="none" strike="noStrike" dirty="0">
                <a:solidFill>
                  <a:srgbClr val="000000"/>
                </a:solidFill>
                <a:effectLst/>
              </a:rPr>
              <a:t> </a:t>
            </a:r>
            <a:r>
              <a:rPr lang="en-GB" b="0" i="0" u="none" strike="noStrike" dirty="0" err="1">
                <a:solidFill>
                  <a:srgbClr val="000000"/>
                </a:solidFill>
                <a:effectLst/>
              </a:rPr>
              <a:t>miðað</a:t>
            </a:r>
            <a:r>
              <a:rPr lang="en-GB" b="0" i="0" u="none" strike="noStrike" dirty="0">
                <a:solidFill>
                  <a:srgbClr val="000000"/>
                </a:solidFill>
                <a:effectLst/>
              </a:rPr>
              <a:t> </a:t>
            </a:r>
            <a:r>
              <a:rPr lang="en-GB" b="0" i="0" u="none" strike="noStrike" dirty="0" err="1">
                <a:solidFill>
                  <a:srgbClr val="000000"/>
                </a:solidFill>
                <a:effectLst/>
              </a:rPr>
              <a:t>við</a:t>
            </a:r>
            <a:r>
              <a:rPr lang="en-GB" b="0" i="0" u="none" strike="noStrike" dirty="0">
                <a:solidFill>
                  <a:srgbClr val="000000"/>
                </a:solidFill>
                <a:effectLst/>
              </a:rPr>
              <a:t> </a:t>
            </a:r>
            <a:r>
              <a:rPr lang="en-GB" b="0" i="0" u="none" strike="noStrike" dirty="0" err="1">
                <a:solidFill>
                  <a:srgbClr val="000000"/>
                </a:solidFill>
                <a:effectLst/>
              </a:rPr>
              <a:t>þær</a:t>
            </a:r>
            <a:r>
              <a:rPr lang="en-GB" b="0" i="0" u="none" strike="noStrike" dirty="0">
                <a:solidFill>
                  <a:srgbClr val="000000"/>
                </a:solidFill>
                <a:effectLst/>
              </a:rPr>
              <a:t> </a:t>
            </a:r>
            <a:r>
              <a:rPr lang="en-GB" b="0" i="0" u="none" strike="noStrike" dirty="0" err="1">
                <a:solidFill>
                  <a:srgbClr val="000000"/>
                </a:solidFill>
                <a:effectLst/>
              </a:rPr>
              <a:t>væntingar</a:t>
            </a:r>
            <a:r>
              <a:rPr lang="en-GB" b="0" i="0" u="none" strike="noStrike" dirty="0">
                <a:solidFill>
                  <a:srgbClr val="000000"/>
                </a:solidFill>
                <a:effectLst/>
              </a:rPr>
              <a:t> </a:t>
            </a:r>
            <a:r>
              <a:rPr lang="en-GB" b="0" i="0" u="none" strike="noStrike" dirty="0" err="1">
                <a:solidFill>
                  <a:srgbClr val="000000"/>
                </a:solidFill>
                <a:effectLst/>
              </a:rPr>
              <a:t>sem</a:t>
            </a:r>
            <a:r>
              <a:rPr lang="en-GB" b="0" i="0" u="none" strike="noStrike" dirty="0">
                <a:solidFill>
                  <a:srgbClr val="000000"/>
                </a:solidFill>
                <a:effectLst/>
              </a:rPr>
              <a:t> </a:t>
            </a:r>
            <a:r>
              <a:rPr lang="en-GB" b="0" i="0" u="none" strike="noStrike" dirty="0" err="1">
                <a:solidFill>
                  <a:srgbClr val="000000"/>
                </a:solidFill>
                <a:effectLst/>
              </a:rPr>
              <a:t>skipulagið</a:t>
            </a:r>
            <a:r>
              <a:rPr lang="en-GB" b="0" i="0" u="none" strike="noStrike" dirty="0">
                <a:solidFill>
                  <a:srgbClr val="000000"/>
                </a:solidFill>
                <a:effectLst/>
              </a:rPr>
              <a:t> </a:t>
            </a:r>
            <a:r>
              <a:rPr lang="en-GB" b="0" i="0" u="none" strike="noStrike" dirty="0" err="1">
                <a:solidFill>
                  <a:srgbClr val="000000"/>
                </a:solidFill>
                <a:effectLst/>
              </a:rPr>
              <a:t>gerir</a:t>
            </a:r>
            <a:r>
              <a:rPr lang="en-GB" b="0" i="0" u="none" strike="noStrike" dirty="0">
                <a:solidFill>
                  <a:srgbClr val="000000"/>
                </a:solidFill>
                <a:effectLst/>
              </a:rPr>
              <a:t> </a:t>
            </a:r>
            <a:r>
              <a:rPr lang="en-GB" b="0" i="0" u="none" strike="noStrike" dirty="0" err="1">
                <a:solidFill>
                  <a:srgbClr val="000000"/>
                </a:solidFill>
                <a:effectLst/>
              </a:rPr>
              <a:t>ráð</a:t>
            </a:r>
            <a:r>
              <a:rPr lang="en-GB" b="0" i="0" u="none" strike="noStrike" dirty="0">
                <a:solidFill>
                  <a:srgbClr val="000000"/>
                </a:solidFill>
                <a:effectLst/>
              </a:rPr>
              <a:t> </a:t>
            </a:r>
            <a:r>
              <a:rPr lang="en-GB" b="0" i="0" u="none" strike="noStrike" dirty="0" err="1">
                <a:solidFill>
                  <a:srgbClr val="000000"/>
                </a:solidFill>
                <a:effectLst/>
              </a:rPr>
              <a:t>fyrir</a:t>
            </a:r>
            <a:r>
              <a:rPr lang="en-GB" b="0" i="0" u="none" strike="noStrike" dirty="0">
                <a:solidFill>
                  <a:srgbClr val="000000"/>
                </a:solidFill>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Objeto 33">
            <a:extLst>
              <a:ext uri="{FF2B5EF4-FFF2-40B4-BE49-F238E27FC236}">
                <a16:creationId xmlns:a16="http://schemas.microsoft.com/office/drawing/2014/main" id="{E55EA8BF-A820-1590-6CBA-F5161E0384A2}"/>
              </a:ext>
            </a:extLst>
          </p:cNvPr>
          <p:cNvGraphicFramePr>
            <a:graphicFrameLocks noChangeAspect="1"/>
          </p:cNvGraphicFramePr>
          <p:nvPr>
            <p:extLst>
              <p:ext uri="{D42A27DB-BD31-4B8C-83A1-F6EECF244321}">
                <p14:modId xmlns:p14="http://schemas.microsoft.com/office/powerpoint/2010/main" val="984962586"/>
              </p:ext>
            </p:extLst>
          </p:nvPr>
        </p:nvGraphicFramePr>
        <p:xfrm>
          <a:off x="-3683" y="0"/>
          <a:ext cx="724395" cy="78211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33">
                        <a:extLst>
                          <a:ext uri="{FF2B5EF4-FFF2-40B4-BE49-F238E27FC236}">
                            <a16:creationId xmlns:a16="http://schemas.microsoft.com/office/drawing/2014/main" id="{E55EA8BF-A820-1590-6CBA-F5161E0384A2}"/>
                          </a:ext>
                        </a:extLst>
                      </p:cNvPr>
                      <p:cNvPicPr/>
                      <p:nvPr/>
                    </p:nvPicPr>
                    <p:blipFill>
                      <a:blip r:embed="rId3"/>
                      <a:stretch>
                        <a:fillRect/>
                      </a:stretch>
                    </p:blipFill>
                    <p:spPr>
                      <a:xfrm>
                        <a:off x="-3683" y="0"/>
                        <a:ext cx="724395" cy="78211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F526816-F24F-53B1-68A2-8408774B6C70}"/>
              </a:ext>
            </a:extLst>
          </p:cNvPr>
          <p:cNvSpPr txBox="1"/>
          <p:nvPr/>
        </p:nvSpPr>
        <p:spPr>
          <a:xfrm>
            <a:off x="1380183" y="447059"/>
            <a:ext cx="5925787" cy="430887"/>
          </a:xfrm>
          <a:prstGeom prst="rect">
            <a:avLst/>
          </a:prstGeom>
          <a:noFill/>
        </p:spPr>
        <p:txBody>
          <a:bodyPr wrap="square" rtlCol="0">
            <a:spAutoFit/>
          </a:bodyPr>
          <a:lstStyle/>
          <a:p>
            <a:r>
              <a:rPr lang="en-GB" sz="2200" b="1" dirty="0"/>
              <a:t>2: a) </a:t>
            </a:r>
            <a:r>
              <a:rPr lang="en-GB" sz="2200" b="1" dirty="0" err="1"/>
              <a:t>Áætlunargerð</a:t>
            </a:r>
            <a:r>
              <a:rPr lang="en-GB" sz="2200" b="1" dirty="0"/>
              <a:t> (Planning)</a:t>
            </a:r>
          </a:p>
        </p:txBody>
      </p:sp>
    </p:spTree>
    <p:extLst>
      <p:ext uri="{BB962C8B-B14F-4D97-AF65-F5344CB8AC3E}">
        <p14:creationId xmlns:p14="http://schemas.microsoft.com/office/powerpoint/2010/main" val="216922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Props1.xml><?xml version="1.0" encoding="utf-8"?>
<ds:datastoreItem xmlns:ds="http://schemas.openxmlformats.org/officeDocument/2006/customXml" ds:itemID="{F694ABAC-CEC3-4AC9-94CE-57209B0B2D3E}">
  <ds:schemaRefs>
    <ds:schemaRef ds:uri="http://schemas.microsoft.com/sharepoint/v3/contenttype/forms"/>
  </ds:schemaRefs>
</ds:datastoreItem>
</file>

<file path=customXml/itemProps2.xml><?xml version="1.0" encoding="utf-8"?>
<ds:datastoreItem xmlns:ds="http://schemas.openxmlformats.org/officeDocument/2006/customXml" ds:itemID="{363BB865-5116-442F-99A4-F05FB87C3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C842AF-9782-4226-BB73-537513F13F2F}">
  <ds:schemaRef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55154662-676a-405c-a9b6-a5b814f17753"/>
    <ds:schemaRef ds:uri="http://schemas.microsoft.com/office/2006/documentManagement/types"/>
    <ds:schemaRef ds:uri="http://schemas.microsoft.com/office/2006/metadata/properties"/>
    <ds:schemaRef ds:uri="http://www.w3.org/XML/1998/namespace"/>
    <ds:schemaRef ds:uri="3c0ea9e4-dde0-4b4d-b657-195ec27ec70d"/>
  </ds:schemaRefs>
</ds:datastoreItem>
</file>

<file path=docProps/app.xml><?xml version="1.0" encoding="utf-8"?>
<Properties xmlns="http://schemas.openxmlformats.org/officeDocument/2006/extended-properties" xmlns:vt="http://schemas.openxmlformats.org/officeDocument/2006/docPropsVTypes">
  <TotalTime>16680</TotalTime>
  <Words>6554</Words>
  <Application>Microsoft Macintosh PowerPoint</Application>
  <PresentationFormat>Widescreen</PresentationFormat>
  <Paragraphs>527</Paragraphs>
  <Slides>42</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Arnþrúður Dagsdóttir</cp:lastModifiedBy>
  <cp:revision>68</cp:revision>
  <dcterms:created xsi:type="dcterms:W3CDTF">2022-10-24T07:30:01Z</dcterms:created>
  <dcterms:modified xsi:type="dcterms:W3CDTF">2023-04-05T10:18:23Z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