
<file path=[Content_Types].xml><?xml version="1.0" encoding="utf-8"?>
<Types xmlns="http://schemas.openxmlformats.org/package/2006/content-types">
  <Default ContentType="image/jpeg" Extension="jpg"/>
  <Default ContentType="application/vnd.openxmlformats-officedocument.vmlDrawing" Extension="vml"/>
  <Default ContentType="application/x-fontdata" Extension="fntdata"/>
  <Default ContentType="application/vnd.openxmlformats-officedocument.oleObject" Extension="bin"/>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oleObject" PartName="/ppt/embeddings/oleObject3.bin"/>
  <Override ContentType="application/vnd.openxmlformats-officedocument.oleObject" PartName="/ppt/embeddings/oleObject5.bin"/>
  <Override ContentType="application/vnd.openxmlformats-officedocument.oleObject" PartName="/ppt/embeddings/oleObject4.bin"/>
  <Override ContentType="application/vnd.openxmlformats-officedocument.oleObject" PartName="/ppt/embeddings/oleObject2.bin"/>
  <Override ContentType="application/vnd.openxmlformats-officedocument.oleObject" PartName="/ppt/embeddings/oleObject1.bin"/>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50" r:id="rId5"/>
    <p:sldMasterId id="2147483667"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Lst>
  <p:sldSz cy="5143500" cx="9144000"/>
  <p:notesSz cx="6858000" cy="9144000"/>
  <p:embeddedFontLst>
    <p:embeddedFont>
      <p:font typeface="Jacques Francois Shadow"/>
      <p:regular r:id="rId44"/>
    </p:embeddedFont>
    <p:embeddedFont>
      <p:font typeface="Public Sans"/>
      <p:regular r:id="rId45"/>
      <p:bold r:id="rId46"/>
      <p:italic r:id="rId47"/>
      <p:boldItalic r:id="rId4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393">
          <p15:clr>
            <a:srgbClr val="A4A3A4"/>
          </p15:clr>
        </p15:guide>
        <p15:guide id="2" pos="2880">
          <p15:clr>
            <a:srgbClr val="A4A3A4"/>
          </p15:clr>
        </p15:guide>
      </p15:sldGuideLst>
    </p:ext>
    <p:ext uri="http://customooxmlschemas.google.com/">
      <go:slidesCustomData xmlns:go="http://customooxmlschemas.google.com/" r:id="rId49" roundtripDataSignature="AMtx7mi7uEAqBUpoNrHLSt880jCxCnBQi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393"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3.xml"/><Relationship Id="rId42" Type="http://schemas.openxmlformats.org/officeDocument/2006/relationships/slide" Target="slides/slide35.xml"/><Relationship Id="rId41" Type="http://schemas.openxmlformats.org/officeDocument/2006/relationships/slide" Target="slides/slide34.xml"/><Relationship Id="rId44" Type="http://schemas.openxmlformats.org/officeDocument/2006/relationships/font" Target="fonts/JacquesFrancoisShadow-regular.fntdata"/><Relationship Id="rId43" Type="http://schemas.openxmlformats.org/officeDocument/2006/relationships/slide" Target="slides/slide36.xml"/><Relationship Id="rId46" Type="http://schemas.openxmlformats.org/officeDocument/2006/relationships/font" Target="fonts/PublicSans-bold.fntdata"/><Relationship Id="rId45" Type="http://schemas.openxmlformats.org/officeDocument/2006/relationships/font" Target="fonts/PublicSans-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48" Type="http://schemas.openxmlformats.org/officeDocument/2006/relationships/font" Target="fonts/PublicSans-boldItalic.fntdata"/><Relationship Id="rId47" Type="http://schemas.openxmlformats.org/officeDocument/2006/relationships/font" Target="fonts/PublicSans-italic.fntdata"/><Relationship Id="rId49" Type="http://customschemas.google.com/relationships/presentationmetadata" Target="metadata"/><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slide" Target="slides/slide24.xml"/><Relationship Id="rId30" Type="http://schemas.openxmlformats.org/officeDocument/2006/relationships/slide" Target="slides/slide23.xml"/><Relationship Id="rId33" Type="http://schemas.openxmlformats.org/officeDocument/2006/relationships/slide" Target="slides/slide26.xml"/><Relationship Id="rId32" Type="http://schemas.openxmlformats.org/officeDocument/2006/relationships/slide" Target="slides/slide25.xml"/><Relationship Id="rId35" Type="http://schemas.openxmlformats.org/officeDocument/2006/relationships/slide" Target="slides/slide28.xml"/><Relationship Id="rId34" Type="http://schemas.openxmlformats.org/officeDocument/2006/relationships/slide" Target="slides/slide27.xml"/><Relationship Id="rId37" Type="http://schemas.openxmlformats.org/officeDocument/2006/relationships/slide" Target="slides/slide30.xml"/><Relationship Id="rId36" Type="http://schemas.openxmlformats.org/officeDocument/2006/relationships/slide" Target="slides/slide29.xml"/><Relationship Id="rId39" Type="http://schemas.openxmlformats.org/officeDocument/2006/relationships/slide" Target="slides/slide32.xml"/><Relationship Id="rId38" Type="http://schemas.openxmlformats.org/officeDocument/2006/relationships/slide" Target="slides/slide31.xml"/><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slide" Target="slides/slide21.xml"/><Relationship Id="rId27" Type="http://schemas.openxmlformats.org/officeDocument/2006/relationships/slide" Target="slides/slide20.xml"/><Relationship Id="rId29" Type="http://schemas.openxmlformats.org/officeDocument/2006/relationships/slide" Target="slides/slide22.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7" name="Google Shape;11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00" name="Google Shape;300;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g216adbdf10d_0_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09" name="Google Shape;309;g216adbdf10d_0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46" name="Google Shape;346;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2" name="Shape 352"/>
        <p:cNvGrpSpPr/>
        <p:nvPr/>
      </p:nvGrpSpPr>
      <p:grpSpPr>
        <a:xfrm>
          <a:off x="0" y="0"/>
          <a:ext cx="0" cy="0"/>
          <a:chOff x="0" y="0"/>
          <a:chExt cx="0" cy="0"/>
        </a:xfrm>
      </p:grpSpPr>
      <p:sp>
        <p:nvSpPr>
          <p:cNvPr id="353" name="Google Shape;353;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54" name="Google Shape;354;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0" name="Shape 370"/>
        <p:cNvGrpSpPr/>
        <p:nvPr/>
      </p:nvGrpSpPr>
      <p:grpSpPr>
        <a:xfrm>
          <a:off x="0" y="0"/>
          <a:ext cx="0" cy="0"/>
          <a:chOff x="0" y="0"/>
          <a:chExt cx="0" cy="0"/>
        </a:xfrm>
      </p:grpSpPr>
      <p:sp>
        <p:nvSpPr>
          <p:cNvPr id="371" name="Google Shape;371;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72" name="Google Shape;372;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8" name="Shape 398"/>
        <p:cNvGrpSpPr/>
        <p:nvPr/>
      </p:nvGrpSpPr>
      <p:grpSpPr>
        <a:xfrm>
          <a:off x="0" y="0"/>
          <a:ext cx="0" cy="0"/>
          <a:chOff x="0" y="0"/>
          <a:chExt cx="0" cy="0"/>
        </a:xfrm>
      </p:grpSpPr>
      <p:sp>
        <p:nvSpPr>
          <p:cNvPr id="399" name="Google Shape;399;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00" name="Google Shape;400;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9" name="Shape 409"/>
        <p:cNvGrpSpPr/>
        <p:nvPr/>
      </p:nvGrpSpPr>
      <p:grpSpPr>
        <a:xfrm>
          <a:off x="0" y="0"/>
          <a:ext cx="0" cy="0"/>
          <a:chOff x="0" y="0"/>
          <a:chExt cx="0" cy="0"/>
        </a:xfrm>
      </p:grpSpPr>
      <p:sp>
        <p:nvSpPr>
          <p:cNvPr id="410" name="Google Shape;410;g1865c46cbc0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11" name="Google Shape;411;g1865c46cbc0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0" name="Shape 420"/>
        <p:cNvGrpSpPr/>
        <p:nvPr/>
      </p:nvGrpSpPr>
      <p:grpSpPr>
        <a:xfrm>
          <a:off x="0" y="0"/>
          <a:ext cx="0" cy="0"/>
          <a:chOff x="0" y="0"/>
          <a:chExt cx="0" cy="0"/>
        </a:xfrm>
      </p:grpSpPr>
      <p:sp>
        <p:nvSpPr>
          <p:cNvPr id="421" name="Google Shape;421;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22" name="Google Shape;422;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2" name="Shape 432"/>
        <p:cNvGrpSpPr/>
        <p:nvPr/>
      </p:nvGrpSpPr>
      <p:grpSpPr>
        <a:xfrm>
          <a:off x="0" y="0"/>
          <a:ext cx="0" cy="0"/>
          <a:chOff x="0" y="0"/>
          <a:chExt cx="0" cy="0"/>
        </a:xfrm>
      </p:grpSpPr>
      <p:sp>
        <p:nvSpPr>
          <p:cNvPr id="433" name="Google Shape;433;g1865c46cbc0_0_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34" name="Google Shape;434;g1865c46cbc0_0_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6" name="Shape 446"/>
        <p:cNvGrpSpPr/>
        <p:nvPr/>
      </p:nvGrpSpPr>
      <p:grpSpPr>
        <a:xfrm>
          <a:off x="0" y="0"/>
          <a:ext cx="0" cy="0"/>
          <a:chOff x="0" y="0"/>
          <a:chExt cx="0" cy="0"/>
        </a:xfrm>
      </p:grpSpPr>
      <p:sp>
        <p:nvSpPr>
          <p:cNvPr id="447" name="Google Shape;447;g1865c46cbc0_0_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48" name="Google Shape;448;g1865c46cbc0_0_2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5" name="Google Shape;12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2" name="Shape 462"/>
        <p:cNvGrpSpPr/>
        <p:nvPr/>
      </p:nvGrpSpPr>
      <p:grpSpPr>
        <a:xfrm>
          <a:off x="0" y="0"/>
          <a:ext cx="0" cy="0"/>
          <a:chOff x="0" y="0"/>
          <a:chExt cx="0" cy="0"/>
        </a:xfrm>
      </p:grpSpPr>
      <p:sp>
        <p:nvSpPr>
          <p:cNvPr id="463" name="Google Shape;463;g2171b27bf45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64" name="Google Shape;464;g2171b27bf45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9" name="Shape 499"/>
        <p:cNvGrpSpPr/>
        <p:nvPr/>
      </p:nvGrpSpPr>
      <p:grpSpPr>
        <a:xfrm>
          <a:off x="0" y="0"/>
          <a:ext cx="0" cy="0"/>
          <a:chOff x="0" y="0"/>
          <a:chExt cx="0" cy="0"/>
        </a:xfrm>
      </p:grpSpPr>
      <p:sp>
        <p:nvSpPr>
          <p:cNvPr id="500" name="Google Shape;500;g216adbdf10d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01" name="Google Shape;501;g216adbdf10d_0_10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2" name="Shape 522"/>
        <p:cNvGrpSpPr/>
        <p:nvPr/>
      </p:nvGrpSpPr>
      <p:grpSpPr>
        <a:xfrm>
          <a:off x="0" y="0"/>
          <a:ext cx="0" cy="0"/>
          <a:chOff x="0" y="0"/>
          <a:chExt cx="0" cy="0"/>
        </a:xfrm>
      </p:grpSpPr>
      <p:sp>
        <p:nvSpPr>
          <p:cNvPr id="523" name="Google Shape;523;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24" name="Google Shape;524;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3" name="Shape 533"/>
        <p:cNvGrpSpPr/>
        <p:nvPr/>
      </p:nvGrpSpPr>
      <p:grpSpPr>
        <a:xfrm>
          <a:off x="0" y="0"/>
          <a:ext cx="0" cy="0"/>
          <a:chOff x="0" y="0"/>
          <a:chExt cx="0" cy="0"/>
        </a:xfrm>
      </p:grpSpPr>
      <p:sp>
        <p:nvSpPr>
          <p:cNvPr id="534" name="Google Shape;534;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35" name="Google Shape;535;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4" name="Shape 544"/>
        <p:cNvGrpSpPr/>
        <p:nvPr/>
      </p:nvGrpSpPr>
      <p:grpSpPr>
        <a:xfrm>
          <a:off x="0" y="0"/>
          <a:ext cx="0" cy="0"/>
          <a:chOff x="0" y="0"/>
          <a:chExt cx="0" cy="0"/>
        </a:xfrm>
      </p:grpSpPr>
      <p:sp>
        <p:nvSpPr>
          <p:cNvPr id="545" name="Google Shape;545;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46" name="Google Shape;546;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2" name="Shape 552"/>
        <p:cNvGrpSpPr/>
        <p:nvPr/>
      </p:nvGrpSpPr>
      <p:grpSpPr>
        <a:xfrm>
          <a:off x="0" y="0"/>
          <a:ext cx="0" cy="0"/>
          <a:chOff x="0" y="0"/>
          <a:chExt cx="0" cy="0"/>
        </a:xfrm>
      </p:grpSpPr>
      <p:sp>
        <p:nvSpPr>
          <p:cNvPr id="553" name="Google Shape;553;p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54" name="Google Shape;554;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3" name="Shape 563"/>
        <p:cNvGrpSpPr/>
        <p:nvPr/>
      </p:nvGrpSpPr>
      <p:grpSpPr>
        <a:xfrm>
          <a:off x="0" y="0"/>
          <a:ext cx="0" cy="0"/>
          <a:chOff x="0" y="0"/>
          <a:chExt cx="0" cy="0"/>
        </a:xfrm>
      </p:grpSpPr>
      <p:sp>
        <p:nvSpPr>
          <p:cNvPr id="564" name="Google Shape;564;p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65" name="Google Shape;565;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4" name="Shape 574"/>
        <p:cNvGrpSpPr/>
        <p:nvPr/>
      </p:nvGrpSpPr>
      <p:grpSpPr>
        <a:xfrm>
          <a:off x="0" y="0"/>
          <a:ext cx="0" cy="0"/>
          <a:chOff x="0" y="0"/>
          <a:chExt cx="0" cy="0"/>
        </a:xfrm>
      </p:grpSpPr>
      <p:sp>
        <p:nvSpPr>
          <p:cNvPr id="575" name="Google Shape;575;p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76" name="Google Shape;576;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2" name="Shape 582"/>
        <p:cNvGrpSpPr/>
        <p:nvPr/>
      </p:nvGrpSpPr>
      <p:grpSpPr>
        <a:xfrm>
          <a:off x="0" y="0"/>
          <a:ext cx="0" cy="0"/>
          <a:chOff x="0" y="0"/>
          <a:chExt cx="0" cy="0"/>
        </a:xfrm>
      </p:grpSpPr>
      <p:sp>
        <p:nvSpPr>
          <p:cNvPr id="583" name="Google Shape;583;p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84" name="Google Shape;584;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3" name="Shape 593"/>
        <p:cNvGrpSpPr/>
        <p:nvPr/>
      </p:nvGrpSpPr>
      <p:grpSpPr>
        <a:xfrm>
          <a:off x="0" y="0"/>
          <a:ext cx="0" cy="0"/>
          <a:chOff x="0" y="0"/>
          <a:chExt cx="0" cy="0"/>
        </a:xfrm>
      </p:grpSpPr>
      <p:sp>
        <p:nvSpPr>
          <p:cNvPr id="594" name="Google Shape;594;p3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95" name="Google Shape;595;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2" name="Google Shape;132;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4" name="Shape 604"/>
        <p:cNvGrpSpPr/>
        <p:nvPr/>
      </p:nvGrpSpPr>
      <p:grpSpPr>
        <a:xfrm>
          <a:off x="0" y="0"/>
          <a:ext cx="0" cy="0"/>
          <a:chOff x="0" y="0"/>
          <a:chExt cx="0" cy="0"/>
        </a:xfrm>
      </p:grpSpPr>
      <p:sp>
        <p:nvSpPr>
          <p:cNvPr id="605" name="Google Shape;605;p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06" name="Google Shape;606;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2" name="Shape 612"/>
        <p:cNvGrpSpPr/>
        <p:nvPr/>
      </p:nvGrpSpPr>
      <p:grpSpPr>
        <a:xfrm>
          <a:off x="0" y="0"/>
          <a:ext cx="0" cy="0"/>
          <a:chOff x="0" y="0"/>
          <a:chExt cx="0" cy="0"/>
        </a:xfrm>
      </p:grpSpPr>
      <p:sp>
        <p:nvSpPr>
          <p:cNvPr id="613" name="Google Shape;613;g18a5d406ddb_0_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solidFill>
                <a:schemeClr val="dk1"/>
              </a:solidFill>
            </a:endParaRPr>
          </a:p>
        </p:txBody>
      </p:sp>
      <p:sp>
        <p:nvSpPr>
          <p:cNvPr id="614" name="Google Shape;614;g18a5d406ddb_0_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2" name="Shape 622"/>
        <p:cNvGrpSpPr/>
        <p:nvPr/>
      </p:nvGrpSpPr>
      <p:grpSpPr>
        <a:xfrm>
          <a:off x="0" y="0"/>
          <a:ext cx="0" cy="0"/>
          <a:chOff x="0" y="0"/>
          <a:chExt cx="0" cy="0"/>
        </a:xfrm>
      </p:grpSpPr>
      <p:sp>
        <p:nvSpPr>
          <p:cNvPr id="623" name="Google Shape;623;g18a5d406ddb_0_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solidFill>
                <a:schemeClr val="dk1"/>
              </a:solidFill>
            </a:endParaRPr>
          </a:p>
        </p:txBody>
      </p:sp>
      <p:sp>
        <p:nvSpPr>
          <p:cNvPr id="624" name="Google Shape;624;g18a5d406ddb_0_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1" name="Shape 631"/>
        <p:cNvGrpSpPr/>
        <p:nvPr/>
      </p:nvGrpSpPr>
      <p:grpSpPr>
        <a:xfrm>
          <a:off x="0" y="0"/>
          <a:ext cx="0" cy="0"/>
          <a:chOff x="0" y="0"/>
          <a:chExt cx="0" cy="0"/>
        </a:xfrm>
      </p:grpSpPr>
      <p:sp>
        <p:nvSpPr>
          <p:cNvPr id="632" name="Google Shape;632;g216adbdf10d_0_2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solidFill>
                <a:schemeClr val="dk1"/>
              </a:solidFill>
            </a:endParaRPr>
          </a:p>
        </p:txBody>
      </p:sp>
      <p:sp>
        <p:nvSpPr>
          <p:cNvPr id="633" name="Google Shape;633;g216adbdf10d_0_22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1" name="Shape 641"/>
        <p:cNvGrpSpPr/>
        <p:nvPr/>
      </p:nvGrpSpPr>
      <p:grpSpPr>
        <a:xfrm>
          <a:off x="0" y="0"/>
          <a:ext cx="0" cy="0"/>
          <a:chOff x="0" y="0"/>
          <a:chExt cx="0" cy="0"/>
        </a:xfrm>
      </p:grpSpPr>
      <p:sp>
        <p:nvSpPr>
          <p:cNvPr id="642" name="Google Shape;642;g216adbdf10d_0_2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solidFill>
                <a:schemeClr val="dk1"/>
              </a:solidFill>
            </a:endParaRPr>
          </a:p>
        </p:txBody>
      </p:sp>
      <p:sp>
        <p:nvSpPr>
          <p:cNvPr id="643" name="Google Shape;643;g216adbdf10d_0_23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0" name="Shape 650"/>
        <p:cNvGrpSpPr/>
        <p:nvPr/>
      </p:nvGrpSpPr>
      <p:grpSpPr>
        <a:xfrm>
          <a:off x="0" y="0"/>
          <a:ext cx="0" cy="0"/>
          <a:chOff x="0" y="0"/>
          <a:chExt cx="0" cy="0"/>
        </a:xfrm>
      </p:grpSpPr>
      <p:sp>
        <p:nvSpPr>
          <p:cNvPr id="651" name="Google Shape;651;p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52" name="Google Shape;652;p4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7" name="Shape 687"/>
        <p:cNvGrpSpPr/>
        <p:nvPr/>
      </p:nvGrpSpPr>
      <p:grpSpPr>
        <a:xfrm>
          <a:off x="0" y="0"/>
          <a:ext cx="0" cy="0"/>
          <a:chOff x="0" y="0"/>
          <a:chExt cx="0" cy="0"/>
        </a:xfrm>
      </p:grpSpPr>
      <p:sp>
        <p:nvSpPr>
          <p:cNvPr id="688" name="Google Shape;688;p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89" name="Google Shape;689;p4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0" name="Google Shape;170;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6" name="Google Shape;196;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4" name="Google Shape;204;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0" name="Google Shape;230;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60" name="Google Shape;260;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68" name="Google Shape;268;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jp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vmlDrawing" Target="../drawings/vmlDrawing4.vml"/><Relationship Id="rId3" Type="http://schemas.openxmlformats.org/officeDocument/2006/relationships/oleObject" Target="../embeddings/oleObject4.bin"/><Relationship Id="rId4" Type="http://schemas.openxmlformats.org/officeDocument/2006/relationships/oleObject" Target="../embeddings/oleObject4.bin"/><Relationship Id="rId5" Type="http://schemas.openxmlformats.org/officeDocument/2006/relationships/image" Target="../media/image6.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vmlDrawing" Target="../drawings/vmlDrawing1.vml"/><Relationship Id="rId3" Type="http://schemas.openxmlformats.org/officeDocument/2006/relationships/oleObject" Target="../embeddings/oleObject1.bin"/><Relationship Id="rId4" Type="http://schemas.openxmlformats.org/officeDocument/2006/relationships/oleObject" Target="../embeddings/oleObject1.bin"/><Relationship Id="rId5" Type="http://schemas.openxmlformats.org/officeDocument/2006/relationships/image" Target="../media/image10.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vmlDrawing" Target="../drawings/vmlDrawing2.vml"/><Relationship Id="rId3" Type="http://schemas.openxmlformats.org/officeDocument/2006/relationships/oleObject" Target="../embeddings/oleObject2.bin"/><Relationship Id="rId4" Type="http://schemas.openxmlformats.org/officeDocument/2006/relationships/oleObject" Target="../embeddings/oleObject2.bin"/><Relationship Id="rId5" Type="http://schemas.openxmlformats.org/officeDocument/2006/relationships/image" Target="../media/image10.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vmlDrawing" Target="../drawings/vmlDrawing3.vml"/><Relationship Id="rId3" Type="http://schemas.openxmlformats.org/officeDocument/2006/relationships/oleObject" Target="../embeddings/oleObject3.bin"/><Relationship Id="rId4" Type="http://schemas.openxmlformats.org/officeDocument/2006/relationships/oleObject" Target="../embeddings/oleObject3.bin"/><Relationship Id="rId5" Type="http://schemas.openxmlformats.org/officeDocument/2006/relationships/image" Target="../media/image10.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4.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Break Layout">
  <p:cSld name="Section Break Layout">
    <p:spTree>
      <p:nvGrpSpPr>
        <p:cNvPr id="8" name="Shape 8"/>
        <p:cNvGrpSpPr/>
        <p:nvPr/>
      </p:nvGrpSpPr>
      <p:grpSpPr>
        <a:xfrm>
          <a:off x="0" y="0"/>
          <a:ext cx="0" cy="0"/>
          <a:chOff x="0" y="0"/>
          <a:chExt cx="0" cy="0"/>
        </a:xfrm>
      </p:grpSpPr>
      <p:sp>
        <p:nvSpPr>
          <p:cNvPr id="9" name="Google Shape;9;p47"/>
          <p:cNvSpPr/>
          <p:nvPr/>
        </p:nvSpPr>
        <p:spPr>
          <a:xfrm>
            <a:off x="0" y="2571750"/>
            <a:ext cx="9144000" cy="2571750"/>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0" name="Google Shape;10;p47"/>
          <p:cNvSpPr/>
          <p:nvPr/>
        </p:nvSpPr>
        <p:spPr>
          <a:xfrm>
            <a:off x="2116108" y="843558"/>
            <a:ext cx="4896544" cy="3456384"/>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1" name="Google Shape;11;p47"/>
          <p:cNvSpPr/>
          <p:nvPr/>
        </p:nvSpPr>
        <p:spPr>
          <a:xfrm>
            <a:off x="2116108" y="0"/>
            <a:ext cx="4896544" cy="195486"/>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2" name="Google Shape;12;p47"/>
          <p:cNvSpPr/>
          <p:nvPr/>
        </p:nvSpPr>
        <p:spPr>
          <a:xfrm>
            <a:off x="2116108" y="4948014"/>
            <a:ext cx="4896544" cy="195486"/>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3" name="Google Shape;13;p47"/>
          <p:cNvSpPr txBox="1"/>
          <p:nvPr>
            <p:ph idx="1" type="body"/>
          </p:nvPr>
        </p:nvSpPr>
        <p:spPr>
          <a:xfrm>
            <a:off x="2116108" y="3049518"/>
            <a:ext cx="4896544" cy="576064"/>
          </a:xfrm>
          <a:prstGeom prst="rect">
            <a:avLst/>
          </a:prstGeom>
          <a:noFill/>
          <a:ln>
            <a:noFill/>
          </a:ln>
        </p:spPr>
        <p:txBody>
          <a:bodyPr anchorCtr="0" anchor="ctr" bIns="45700" lIns="91425" spcFirstLastPara="1" rIns="91425" wrap="square" tIns="45700">
            <a:noAutofit/>
          </a:bodyPr>
          <a:lstStyle>
            <a:lvl1pPr indent="-228600" lvl="0" marL="457200" marR="0" rtl="0" algn="ctr">
              <a:lnSpc>
                <a:spcPct val="100000"/>
              </a:lnSpc>
              <a:spcBef>
                <a:spcPts val="720"/>
              </a:spcBef>
              <a:spcAft>
                <a:spcPts val="0"/>
              </a:spcAft>
              <a:buClr>
                <a:schemeClr val="lt1"/>
              </a:buClr>
              <a:buSzPts val="3600"/>
              <a:buFont typeface="Arial"/>
              <a:buNone/>
              <a:defRPr b="0" i="0" sz="3600" u="none" cap="none" strike="noStrike">
                <a:solidFill>
                  <a:schemeClr val="lt1"/>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4" name="Google Shape;14;p47"/>
          <p:cNvSpPr txBox="1"/>
          <p:nvPr>
            <p:ph idx="2" type="body"/>
          </p:nvPr>
        </p:nvSpPr>
        <p:spPr>
          <a:xfrm>
            <a:off x="2116108" y="3625582"/>
            <a:ext cx="4896544" cy="288032"/>
          </a:xfrm>
          <a:prstGeom prst="rect">
            <a:avLst/>
          </a:prstGeom>
          <a:noFill/>
          <a:ln>
            <a:noFill/>
          </a:ln>
        </p:spPr>
        <p:txBody>
          <a:bodyPr anchorCtr="0" anchor="ctr" bIns="45700" lIns="91425" spcFirstLastPara="1" rIns="91425" wrap="square" tIns="45700">
            <a:noAutofit/>
          </a:bodyPr>
          <a:lstStyle>
            <a:lvl1pPr indent="-228600" lvl="0" marL="457200" marR="0" rtl="0" algn="ctr">
              <a:lnSpc>
                <a:spcPct val="100000"/>
              </a:lnSpc>
              <a:spcBef>
                <a:spcPts val="28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pic>
        <p:nvPicPr>
          <p:cNvPr id="15" name="Google Shape;15;p47"/>
          <p:cNvPicPr preferRelativeResize="0"/>
          <p:nvPr/>
        </p:nvPicPr>
        <p:blipFill rotWithShape="1">
          <a:blip r:embed="rId2">
            <a:alphaModFix/>
          </a:blip>
          <a:srcRect b="0" l="0" r="0" t="0"/>
          <a:stretch/>
        </p:blipFill>
        <p:spPr>
          <a:xfrm>
            <a:off x="2566214" y="896186"/>
            <a:ext cx="3678555" cy="183896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Images and Contents Layout">
  <p:cSld name="4_Images and Contents Layout">
    <p:spTree>
      <p:nvGrpSpPr>
        <p:cNvPr id="65" name="Shape 65"/>
        <p:cNvGrpSpPr/>
        <p:nvPr/>
      </p:nvGrpSpPr>
      <p:grpSpPr>
        <a:xfrm>
          <a:off x="0" y="0"/>
          <a:ext cx="0" cy="0"/>
          <a:chOff x="0" y="0"/>
          <a:chExt cx="0" cy="0"/>
        </a:xfrm>
      </p:grpSpPr>
      <p:sp>
        <p:nvSpPr>
          <p:cNvPr id="66" name="Google Shape;66;p58"/>
          <p:cNvSpPr/>
          <p:nvPr>
            <p:ph idx="2" type="pic"/>
          </p:nvPr>
        </p:nvSpPr>
        <p:spPr>
          <a:xfrm>
            <a:off x="0" y="-1"/>
            <a:ext cx="3059832" cy="5143501"/>
          </a:xfrm>
          <a:prstGeom prst="rect">
            <a:avLst/>
          </a:prstGeom>
          <a:solidFill>
            <a:srgbClr val="F2F2F2"/>
          </a:solidFill>
          <a:ln>
            <a:noFill/>
          </a:ln>
        </p:spPr>
      </p:sp>
      <p:sp>
        <p:nvSpPr>
          <p:cNvPr id="67" name="Google Shape;67;p58"/>
          <p:cNvSpPr/>
          <p:nvPr/>
        </p:nvSpPr>
        <p:spPr>
          <a:xfrm>
            <a:off x="4860032" y="0"/>
            <a:ext cx="36000" cy="51435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68" name="Google Shape;68;p58"/>
          <p:cNvSpPr/>
          <p:nvPr/>
        </p:nvSpPr>
        <p:spPr>
          <a:xfrm>
            <a:off x="4896032" y="1311750"/>
            <a:ext cx="180000" cy="25200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Images and Contents Layout">
  <p:cSld name="5_Images and Contents Layout">
    <p:bg>
      <p:bgPr>
        <a:solidFill>
          <a:srgbClr val="87B5BA"/>
        </a:solidFill>
      </p:bgPr>
    </p:bg>
    <p:spTree>
      <p:nvGrpSpPr>
        <p:cNvPr id="69" name="Shape 69"/>
        <p:cNvGrpSpPr/>
        <p:nvPr/>
      </p:nvGrpSpPr>
      <p:grpSpPr>
        <a:xfrm>
          <a:off x="0" y="0"/>
          <a:ext cx="0" cy="0"/>
          <a:chOff x="0" y="0"/>
          <a:chExt cx="0" cy="0"/>
        </a:xfrm>
      </p:grpSpPr>
      <p:sp>
        <p:nvSpPr>
          <p:cNvPr id="70" name="Google Shape;70;p59"/>
          <p:cNvSpPr/>
          <p:nvPr>
            <p:ph idx="2" type="pic"/>
          </p:nvPr>
        </p:nvSpPr>
        <p:spPr>
          <a:xfrm>
            <a:off x="0" y="-1"/>
            <a:ext cx="9144000" cy="3076575"/>
          </a:xfrm>
          <a:prstGeom prst="rect">
            <a:avLst/>
          </a:prstGeom>
          <a:solidFill>
            <a:srgbClr val="F2F2F2"/>
          </a:solidFill>
          <a:ln>
            <a:noFill/>
          </a:ln>
        </p:spPr>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_Images and Contents Layout">
  <p:cSld name="6_Images and Contents Layout">
    <p:spTree>
      <p:nvGrpSpPr>
        <p:cNvPr id="71" name="Shape 71"/>
        <p:cNvGrpSpPr/>
        <p:nvPr/>
      </p:nvGrpSpPr>
      <p:grpSpPr>
        <a:xfrm>
          <a:off x="0" y="0"/>
          <a:ext cx="0" cy="0"/>
          <a:chOff x="0" y="0"/>
          <a:chExt cx="0" cy="0"/>
        </a:xfrm>
      </p:grpSpPr>
      <p:sp>
        <p:nvSpPr>
          <p:cNvPr id="72" name="Google Shape;72;p60"/>
          <p:cNvSpPr txBox="1"/>
          <p:nvPr>
            <p:ph idx="1" type="body"/>
          </p:nvPr>
        </p:nvSpPr>
        <p:spPr>
          <a:xfrm>
            <a:off x="3131840" y="181632"/>
            <a:ext cx="6012160" cy="576064"/>
          </a:xfrm>
          <a:prstGeom prst="rect">
            <a:avLst/>
          </a:prstGeom>
          <a:noFill/>
          <a:ln>
            <a:noFill/>
          </a:ln>
        </p:spPr>
        <p:txBody>
          <a:bodyPr anchorCtr="0" anchor="ctr" bIns="45700" lIns="91425" spcFirstLastPara="1" rIns="91425" wrap="square" tIns="45700">
            <a:noAutofit/>
          </a:bodyPr>
          <a:lstStyle>
            <a:lvl1pPr indent="-228600" lvl="0" marL="457200" marR="0" rtl="0" algn="l">
              <a:lnSpc>
                <a:spcPct val="100000"/>
              </a:lnSpc>
              <a:spcBef>
                <a:spcPts val="720"/>
              </a:spcBef>
              <a:spcAft>
                <a:spcPts val="0"/>
              </a:spcAft>
              <a:buClr>
                <a:srgbClr val="3F3F3F"/>
              </a:buClr>
              <a:buSzPts val="3600"/>
              <a:buFont typeface="Arial"/>
              <a:buNone/>
              <a:defRPr b="0" i="0" sz="3600" u="none" cap="none" strike="noStrike">
                <a:solidFill>
                  <a:srgbClr val="3F3F3F"/>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73" name="Google Shape;73;p60"/>
          <p:cNvSpPr txBox="1"/>
          <p:nvPr>
            <p:ph idx="2" type="body"/>
          </p:nvPr>
        </p:nvSpPr>
        <p:spPr>
          <a:xfrm>
            <a:off x="3131840" y="757696"/>
            <a:ext cx="6012160" cy="288032"/>
          </a:xfrm>
          <a:prstGeom prst="rect">
            <a:avLst/>
          </a:prstGeom>
          <a:noFill/>
          <a:ln>
            <a:noFill/>
          </a:ln>
        </p:spPr>
        <p:txBody>
          <a:bodyPr anchorCtr="0" anchor="ctr" bIns="45700" lIns="91425" spcFirstLastPara="1" rIns="91425" wrap="square" tIns="45700">
            <a:noAutofit/>
          </a:bodyPr>
          <a:lstStyle>
            <a:lvl1pPr indent="-228600" lvl="0" marL="457200" marR="0" rtl="0" algn="l">
              <a:lnSpc>
                <a:spcPct val="100000"/>
              </a:lnSpc>
              <a:spcBef>
                <a:spcPts val="280"/>
              </a:spcBef>
              <a:spcAft>
                <a:spcPts val="0"/>
              </a:spcAft>
              <a:buClr>
                <a:srgbClr val="3F3F3F"/>
              </a:buClr>
              <a:buSzPts val="1400"/>
              <a:buFont typeface="Arial"/>
              <a:buNone/>
              <a:defRPr b="0" i="0" sz="1400" u="none" cap="none" strike="noStrike">
                <a:solidFill>
                  <a:srgbClr val="3F3F3F"/>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74" name="Google Shape;74;p60"/>
          <p:cNvSpPr/>
          <p:nvPr>
            <p:ph idx="3" type="pic"/>
          </p:nvPr>
        </p:nvSpPr>
        <p:spPr>
          <a:xfrm>
            <a:off x="0" y="-1"/>
            <a:ext cx="3059832" cy="5143501"/>
          </a:xfrm>
          <a:prstGeom prst="rect">
            <a:avLst/>
          </a:prstGeom>
          <a:solidFill>
            <a:srgbClr val="F2F2F2"/>
          </a:solidFill>
          <a:ln>
            <a:noFill/>
          </a:ln>
        </p:spPr>
      </p:sp>
      <p:sp>
        <p:nvSpPr>
          <p:cNvPr id="75" name="Google Shape;75;p60"/>
          <p:cNvSpPr/>
          <p:nvPr>
            <p:ph idx="4" type="pic"/>
          </p:nvPr>
        </p:nvSpPr>
        <p:spPr>
          <a:xfrm>
            <a:off x="3146470" y="1131590"/>
            <a:ext cx="3059832" cy="4011910"/>
          </a:xfrm>
          <a:prstGeom prst="rect">
            <a:avLst/>
          </a:prstGeom>
          <a:solidFill>
            <a:srgbClr val="F2F2F2"/>
          </a:solidFill>
          <a:ln>
            <a:noFill/>
          </a:ln>
        </p:spPr>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Images and Contents Layout">
  <p:cSld name="3_Images and Contents Layout">
    <p:spTree>
      <p:nvGrpSpPr>
        <p:cNvPr id="76" name="Shape 76"/>
        <p:cNvGrpSpPr/>
        <p:nvPr/>
      </p:nvGrpSpPr>
      <p:grpSpPr>
        <a:xfrm>
          <a:off x="0" y="0"/>
          <a:ext cx="0" cy="0"/>
          <a:chOff x="0" y="0"/>
          <a:chExt cx="0" cy="0"/>
        </a:xfrm>
      </p:grpSpPr>
      <p:sp>
        <p:nvSpPr>
          <p:cNvPr id="77" name="Google Shape;77;p61"/>
          <p:cNvSpPr/>
          <p:nvPr/>
        </p:nvSpPr>
        <p:spPr>
          <a:xfrm>
            <a:off x="0" y="411510"/>
            <a:ext cx="6444208" cy="432048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78" name="Google Shape;78;p61"/>
          <p:cNvSpPr/>
          <p:nvPr>
            <p:ph idx="2" type="pic"/>
          </p:nvPr>
        </p:nvSpPr>
        <p:spPr>
          <a:xfrm>
            <a:off x="135622" y="195487"/>
            <a:ext cx="1944216" cy="4752526"/>
          </a:xfrm>
          <a:prstGeom prst="rect">
            <a:avLst/>
          </a:prstGeom>
          <a:solidFill>
            <a:srgbClr val="F2F2F2"/>
          </a:solidFill>
          <a:ln>
            <a:noFill/>
          </a:ln>
        </p:spPr>
      </p:sp>
      <p:sp>
        <p:nvSpPr>
          <p:cNvPr id="79" name="Google Shape;79;p61"/>
          <p:cNvSpPr/>
          <p:nvPr>
            <p:ph idx="3" type="pic"/>
          </p:nvPr>
        </p:nvSpPr>
        <p:spPr>
          <a:xfrm>
            <a:off x="2223854" y="195487"/>
            <a:ext cx="1944216" cy="4752526"/>
          </a:xfrm>
          <a:prstGeom prst="rect">
            <a:avLst/>
          </a:prstGeom>
          <a:solidFill>
            <a:srgbClr val="F2F2F2"/>
          </a:solidFill>
          <a:ln>
            <a:noFill/>
          </a:ln>
        </p:spPr>
      </p:sp>
      <p:sp>
        <p:nvSpPr>
          <p:cNvPr id="80" name="Google Shape;80;p61"/>
          <p:cNvSpPr/>
          <p:nvPr>
            <p:ph idx="4" type="pic"/>
          </p:nvPr>
        </p:nvSpPr>
        <p:spPr>
          <a:xfrm>
            <a:off x="4312086" y="195487"/>
            <a:ext cx="1944216" cy="4752526"/>
          </a:xfrm>
          <a:prstGeom prst="rect">
            <a:avLst/>
          </a:prstGeom>
          <a:solidFill>
            <a:srgbClr val="F2F2F2"/>
          </a:solidFill>
          <a:ln>
            <a:noFill/>
          </a:ln>
        </p:spPr>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_Images and Contents Layout">
  <p:cSld name="7_Images and Contents Layout">
    <p:bg>
      <p:bgPr>
        <a:solidFill>
          <a:srgbClr val="87B5BA"/>
        </a:solidFill>
      </p:bgPr>
    </p:bg>
    <p:spTree>
      <p:nvGrpSpPr>
        <p:cNvPr id="81" name="Shape 81"/>
        <p:cNvGrpSpPr/>
        <p:nvPr/>
      </p:nvGrpSpPr>
      <p:grpSpPr>
        <a:xfrm>
          <a:off x="0" y="0"/>
          <a:ext cx="0" cy="0"/>
          <a:chOff x="0" y="0"/>
          <a:chExt cx="0" cy="0"/>
        </a:xfrm>
      </p:grpSpPr>
      <p:sp>
        <p:nvSpPr>
          <p:cNvPr id="82" name="Google Shape;82;p62"/>
          <p:cNvSpPr/>
          <p:nvPr>
            <p:ph idx="2" type="pic"/>
          </p:nvPr>
        </p:nvSpPr>
        <p:spPr>
          <a:xfrm>
            <a:off x="6444208" y="267494"/>
            <a:ext cx="2160000" cy="2160000"/>
          </a:xfrm>
          <a:prstGeom prst="rect">
            <a:avLst/>
          </a:prstGeom>
          <a:solidFill>
            <a:srgbClr val="F2F2F2"/>
          </a:solidFill>
          <a:ln>
            <a:noFill/>
          </a:ln>
        </p:spPr>
      </p:sp>
      <p:sp>
        <p:nvSpPr>
          <p:cNvPr id="83" name="Google Shape;83;p62"/>
          <p:cNvSpPr/>
          <p:nvPr>
            <p:ph idx="3" type="pic"/>
          </p:nvPr>
        </p:nvSpPr>
        <p:spPr>
          <a:xfrm>
            <a:off x="6444208" y="2715766"/>
            <a:ext cx="2160000" cy="2160000"/>
          </a:xfrm>
          <a:prstGeom prst="rect">
            <a:avLst/>
          </a:prstGeom>
          <a:solidFill>
            <a:srgbClr val="F2F2F2"/>
          </a:solidFill>
          <a:ln>
            <a:noFill/>
          </a:ln>
        </p:spPr>
      </p:sp>
      <p:sp>
        <p:nvSpPr>
          <p:cNvPr id="84" name="Google Shape;84;p62"/>
          <p:cNvSpPr/>
          <p:nvPr>
            <p:ph idx="4" type="pic"/>
          </p:nvPr>
        </p:nvSpPr>
        <p:spPr>
          <a:xfrm>
            <a:off x="3986213" y="267494"/>
            <a:ext cx="2160000" cy="2160000"/>
          </a:xfrm>
          <a:prstGeom prst="rect">
            <a:avLst/>
          </a:prstGeom>
          <a:solidFill>
            <a:srgbClr val="F2F2F2"/>
          </a:solidFill>
          <a:ln>
            <a:noFill/>
          </a:ln>
        </p:spPr>
      </p:sp>
      <p:sp>
        <p:nvSpPr>
          <p:cNvPr id="85" name="Google Shape;85;p62"/>
          <p:cNvSpPr/>
          <p:nvPr>
            <p:ph idx="5" type="pic"/>
          </p:nvPr>
        </p:nvSpPr>
        <p:spPr>
          <a:xfrm>
            <a:off x="3986213" y="2715766"/>
            <a:ext cx="2160000" cy="2160000"/>
          </a:xfrm>
          <a:prstGeom prst="rect">
            <a:avLst/>
          </a:prstGeom>
          <a:solidFill>
            <a:srgbClr val="F2F2F2"/>
          </a:solidFill>
          <a:ln>
            <a:noFill/>
          </a:ln>
        </p:spPr>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Images and Contents Layout">
  <p:cSld name="8_Images and Contents Layout">
    <p:spTree>
      <p:nvGrpSpPr>
        <p:cNvPr id="86" name="Shape 86"/>
        <p:cNvGrpSpPr/>
        <p:nvPr/>
      </p:nvGrpSpPr>
      <p:grpSpPr>
        <a:xfrm>
          <a:off x="0" y="0"/>
          <a:ext cx="0" cy="0"/>
          <a:chOff x="0" y="0"/>
          <a:chExt cx="0" cy="0"/>
        </a:xfrm>
      </p:grpSpPr>
      <p:sp>
        <p:nvSpPr>
          <p:cNvPr id="87" name="Google Shape;87;p63"/>
          <p:cNvSpPr txBox="1"/>
          <p:nvPr>
            <p:ph idx="1" type="body"/>
          </p:nvPr>
        </p:nvSpPr>
        <p:spPr>
          <a:xfrm>
            <a:off x="395536" y="3291830"/>
            <a:ext cx="8748464" cy="576064"/>
          </a:xfrm>
          <a:prstGeom prst="rect">
            <a:avLst/>
          </a:prstGeom>
          <a:noFill/>
          <a:ln>
            <a:noFill/>
          </a:ln>
        </p:spPr>
        <p:txBody>
          <a:bodyPr anchorCtr="0" anchor="ctr" bIns="45700" lIns="91425" spcFirstLastPara="1" rIns="91425" wrap="square" tIns="45700">
            <a:noAutofit/>
          </a:bodyPr>
          <a:lstStyle>
            <a:lvl1pPr indent="-228600" lvl="0" marL="457200" marR="0" rtl="0" algn="l">
              <a:lnSpc>
                <a:spcPct val="100000"/>
              </a:lnSpc>
              <a:spcBef>
                <a:spcPts val="720"/>
              </a:spcBef>
              <a:spcAft>
                <a:spcPts val="0"/>
              </a:spcAft>
              <a:buClr>
                <a:srgbClr val="3F3F3F"/>
              </a:buClr>
              <a:buSzPts val="3600"/>
              <a:buFont typeface="Arial"/>
              <a:buNone/>
              <a:defRPr b="0" i="0" sz="3600" u="none" cap="none" strike="noStrike">
                <a:solidFill>
                  <a:srgbClr val="3F3F3F"/>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88" name="Google Shape;88;p63"/>
          <p:cNvSpPr txBox="1"/>
          <p:nvPr>
            <p:ph idx="2" type="body"/>
          </p:nvPr>
        </p:nvSpPr>
        <p:spPr>
          <a:xfrm>
            <a:off x="395536" y="3867894"/>
            <a:ext cx="8748464" cy="288032"/>
          </a:xfrm>
          <a:prstGeom prst="rect">
            <a:avLst/>
          </a:prstGeom>
          <a:noFill/>
          <a:ln>
            <a:noFill/>
          </a:ln>
        </p:spPr>
        <p:txBody>
          <a:bodyPr anchorCtr="0" anchor="ctr" bIns="45700" lIns="91425" spcFirstLastPara="1" rIns="91425" wrap="square" tIns="45700">
            <a:noAutofit/>
          </a:bodyPr>
          <a:lstStyle>
            <a:lvl1pPr indent="-228600" lvl="0" marL="457200" marR="0" rtl="0" algn="l">
              <a:lnSpc>
                <a:spcPct val="100000"/>
              </a:lnSpc>
              <a:spcBef>
                <a:spcPts val="280"/>
              </a:spcBef>
              <a:spcAft>
                <a:spcPts val="0"/>
              </a:spcAft>
              <a:buClr>
                <a:srgbClr val="3F3F3F"/>
              </a:buClr>
              <a:buSzPts val="1400"/>
              <a:buFont typeface="Arial"/>
              <a:buNone/>
              <a:defRPr b="0" i="0" sz="1400" u="none" cap="none" strike="noStrike">
                <a:solidFill>
                  <a:srgbClr val="3F3F3F"/>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89" name="Google Shape;89;p63"/>
          <p:cNvSpPr/>
          <p:nvPr/>
        </p:nvSpPr>
        <p:spPr>
          <a:xfrm>
            <a:off x="0" y="4963500"/>
            <a:ext cx="9144000" cy="1800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90" name="Google Shape;90;p63"/>
          <p:cNvSpPr/>
          <p:nvPr/>
        </p:nvSpPr>
        <p:spPr>
          <a:xfrm>
            <a:off x="0" y="0"/>
            <a:ext cx="9144000" cy="720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91" name="Google Shape;91;p63"/>
          <p:cNvSpPr/>
          <p:nvPr>
            <p:ph idx="3" type="pic"/>
          </p:nvPr>
        </p:nvSpPr>
        <p:spPr>
          <a:xfrm>
            <a:off x="467544" y="339502"/>
            <a:ext cx="3312128" cy="2808072"/>
          </a:xfrm>
          <a:prstGeom prst="rect">
            <a:avLst/>
          </a:prstGeom>
          <a:solidFill>
            <a:srgbClr val="F2F2F2"/>
          </a:solidFill>
          <a:ln>
            <a:noFill/>
          </a:ln>
        </p:spPr>
      </p:sp>
      <p:sp>
        <p:nvSpPr>
          <p:cNvPr id="92" name="Google Shape;92;p63"/>
          <p:cNvSpPr/>
          <p:nvPr>
            <p:ph idx="4" type="pic"/>
          </p:nvPr>
        </p:nvSpPr>
        <p:spPr>
          <a:xfrm>
            <a:off x="3995936" y="339502"/>
            <a:ext cx="4680520" cy="1332000"/>
          </a:xfrm>
          <a:prstGeom prst="rect">
            <a:avLst/>
          </a:prstGeom>
          <a:solidFill>
            <a:srgbClr val="F2F2F2"/>
          </a:solidFill>
          <a:ln>
            <a:noFill/>
          </a:ln>
        </p:spPr>
      </p:sp>
      <p:sp>
        <p:nvSpPr>
          <p:cNvPr id="93" name="Google Shape;93;p63"/>
          <p:cNvSpPr/>
          <p:nvPr>
            <p:ph idx="5" type="pic"/>
          </p:nvPr>
        </p:nvSpPr>
        <p:spPr>
          <a:xfrm>
            <a:off x="3995936" y="1815574"/>
            <a:ext cx="1440000" cy="1332000"/>
          </a:xfrm>
          <a:prstGeom prst="rect">
            <a:avLst/>
          </a:prstGeom>
          <a:solidFill>
            <a:srgbClr val="F2F2F2"/>
          </a:solidFill>
          <a:ln>
            <a:noFill/>
          </a:ln>
        </p:spPr>
      </p:sp>
      <p:sp>
        <p:nvSpPr>
          <p:cNvPr id="94" name="Google Shape;94;p63"/>
          <p:cNvSpPr/>
          <p:nvPr>
            <p:ph idx="6" type="pic"/>
          </p:nvPr>
        </p:nvSpPr>
        <p:spPr>
          <a:xfrm>
            <a:off x="5616196" y="1815574"/>
            <a:ext cx="1440000" cy="1332000"/>
          </a:xfrm>
          <a:prstGeom prst="rect">
            <a:avLst/>
          </a:prstGeom>
          <a:solidFill>
            <a:srgbClr val="F2F2F2"/>
          </a:solidFill>
          <a:ln>
            <a:noFill/>
          </a:ln>
        </p:spPr>
      </p:sp>
      <p:sp>
        <p:nvSpPr>
          <p:cNvPr id="95" name="Google Shape;95;p63"/>
          <p:cNvSpPr/>
          <p:nvPr>
            <p:ph idx="7" type="pic"/>
          </p:nvPr>
        </p:nvSpPr>
        <p:spPr>
          <a:xfrm>
            <a:off x="7236456" y="1815574"/>
            <a:ext cx="1440000" cy="1332000"/>
          </a:xfrm>
          <a:prstGeom prst="rect">
            <a:avLst/>
          </a:prstGeom>
          <a:solidFill>
            <a:srgbClr val="F2F2F2"/>
          </a:solidFill>
          <a:ln>
            <a:noFill/>
          </a:ln>
        </p:spPr>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hapes sets layout">
  <p:cSld name="shapes sets layout">
    <p:bg>
      <p:bgPr>
        <a:blipFill>
          <a:blip r:embed="rId2">
            <a:alphaModFix/>
          </a:blip>
          <a:stretch>
            <a:fillRect/>
          </a:stretch>
        </a:blipFill>
      </p:bgPr>
    </p:bg>
    <p:spTree>
      <p:nvGrpSpPr>
        <p:cNvPr id="96" name="Shape 96"/>
        <p:cNvGrpSpPr/>
        <p:nvPr/>
      </p:nvGrpSpPr>
      <p:grpSpPr>
        <a:xfrm>
          <a:off x="0" y="0"/>
          <a:ext cx="0" cy="0"/>
          <a:chOff x="0" y="0"/>
          <a:chExt cx="0" cy="0"/>
        </a:xfrm>
      </p:grpSpPr>
      <p:sp>
        <p:nvSpPr>
          <p:cNvPr id="97" name="Google Shape;97;p64"/>
          <p:cNvSpPr txBox="1"/>
          <p:nvPr>
            <p:ph idx="1" type="body"/>
          </p:nvPr>
        </p:nvSpPr>
        <p:spPr>
          <a:xfrm>
            <a:off x="242646" y="92609"/>
            <a:ext cx="8679898" cy="543185"/>
          </a:xfrm>
          <a:prstGeom prst="rect">
            <a:avLst/>
          </a:prstGeom>
          <a:noFill/>
          <a:ln>
            <a:noFill/>
          </a:ln>
        </p:spPr>
        <p:txBody>
          <a:bodyPr anchorCtr="0" anchor="ctr" bIns="45700" lIns="91425" spcFirstLastPara="1" rIns="91425" wrap="square" tIns="45700">
            <a:noAutofit/>
          </a:bodyPr>
          <a:lstStyle>
            <a:lvl1pPr indent="-228600" lvl="0" marL="457200" marR="0" rtl="0" algn="ctr">
              <a:lnSpc>
                <a:spcPct val="100000"/>
              </a:lnSpc>
              <a:spcBef>
                <a:spcPts val="810"/>
              </a:spcBef>
              <a:spcAft>
                <a:spcPts val="0"/>
              </a:spcAft>
              <a:buClr>
                <a:srgbClr val="262626"/>
              </a:buClr>
              <a:buSzPts val="4050"/>
              <a:buFont typeface="Arial"/>
              <a:buNone/>
              <a:defRPr b="0" i="0" sz="4050" u="none" cap="none" strike="noStrike">
                <a:solidFill>
                  <a:srgbClr val="262626"/>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con sets layout">
  <p:cSld name="icon sets layout">
    <p:spTree>
      <p:nvGrpSpPr>
        <p:cNvPr id="98" name="Shape 98"/>
        <p:cNvGrpSpPr/>
        <p:nvPr/>
      </p:nvGrpSpPr>
      <p:grpSpPr>
        <a:xfrm>
          <a:off x="0" y="0"/>
          <a:ext cx="0" cy="0"/>
          <a:chOff x="0" y="0"/>
          <a:chExt cx="0" cy="0"/>
        </a:xfrm>
      </p:grpSpPr>
      <p:sp>
        <p:nvSpPr>
          <p:cNvPr id="99" name="Google Shape;99;p65"/>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lvl1pPr indent="-228600" lvl="0" marL="457200" marR="0" rtl="0" algn="ctr">
              <a:lnSpc>
                <a:spcPct val="100000"/>
              </a:lnSpc>
              <a:spcBef>
                <a:spcPts val="720"/>
              </a:spcBef>
              <a:spcAft>
                <a:spcPts val="0"/>
              </a:spcAft>
              <a:buClr>
                <a:srgbClr val="3F3F3F"/>
              </a:buClr>
              <a:buSzPts val="3600"/>
              <a:buFont typeface="Arial"/>
              <a:buNone/>
              <a:defRPr b="0" i="0" sz="3600" u="none" cap="none" strike="noStrike">
                <a:solidFill>
                  <a:srgbClr val="3F3F3F"/>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00" name="Google Shape;100;p65"/>
          <p:cNvSpPr/>
          <p:nvPr/>
        </p:nvSpPr>
        <p:spPr>
          <a:xfrm>
            <a:off x="354008" y="1131589"/>
            <a:ext cx="2849840" cy="3649171"/>
          </a:xfrm>
          <a:prstGeom prst="roundRect">
            <a:avLst>
              <a:gd fmla="val 3968" name="adj"/>
            </a:avLst>
          </a:pr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01" name="Google Shape;101;p65"/>
          <p:cNvSpPr/>
          <p:nvPr/>
        </p:nvSpPr>
        <p:spPr>
          <a:xfrm>
            <a:off x="531932" y="1347500"/>
            <a:ext cx="108520" cy="3240473"/>
          </a:xfrm>
          <a:prstGeom prst="roundRect">
            <a:avLst>
              <a:gd fmla="val 50000" name="adj"/>
            </a:avLst>
          </a:prstGeom>
          <a:solidFill>
            <a:schemeClr val="lt1">
              <a:alpha val="40392"/>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02" name="Google Shape;102;p65"/>
          <p:cNvSpPr/>
          <p:nvPr/>
        </p:nvSpPr>
        <p:spPr>
          <a:xfrm rot="5400000">
            <a:off x="2592642" y="1238201"/>
            <a:ext cx="502331" cy="502331"/>
          </a:xfrm>
          <a:prstGeom prst="halfFrame">
            <a:avLst>
              <a:gd fmla="val 23728" name="adj1"/>
              <a:gd fmla="val 24642" name="adj2"/>
            </a:avLst>
          </a:prstGeom>
          <a:solidFill>
            <a:schemeClr val="lt1">
              <a:alpha val="22352"/>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d Slide Layout">
  <p:cSld name="End Slide Layout">
    <p:spTree>
      <p:nvGrpSpPr>
        <p:cNvPr id="106" name="Shape 106"/>
        <p:cNvGrpSpPr/>
        <p:nvPr/>
      </p:nvGrpSpPr>
      <p:grpSpPr>
        <a:xfrm>
          <a:off x="0" y="0"/>
          <a:ext cx="0" cy="0"/>
          <a:chOff x="0" y="0"/>
          <a:chExt cx="0" cy="0"/>
        </a:xfrm>
      </p:grpSpPr>
      <p:sp>
        <p:nvSpPr>
          <p:cNvPr id="107" name="Google Shape;107;p52"/>
          <p:cNvSpPr txBox="1"/>
          <p:nvPr>
            <p:ph idx="1" type="body"/>
          </p:nvPr>
        </p:nvSpPr>
        <p:spPr>
          <a:xfrm>
            <a:off x="0" y="3572242"/>
            <a:ext cx="9144000" cy="576063"/>
          </a:xfrm>
          <a:prstGeom prst="rect">
            <a:avLst/>
          </a:prstGeom>
          <a:noFill/>
          <a:ln>
            <a:noFill/>
          </a:ln>
        </p:spPr>
        <p:txBody>
          <a:bodyPr anchorCtr="0" anchor="ctr" bIns="45700" lIns="91425" spcFirstLastPara="1" rIns="91425" wrap="square" tIns="45700">
            <a:noAutofit/>
          </a:bodyPr>
          <a:lstStyle>
            <a:lvl1pPr indent="-228600" lvl="0" marL="457200" marR="0" rtl="0" algn="ctr">
              <a:lnSpc>
                <a:spcPct val="100000"/>
              </a:lnSpc>
              <a:spcBef>
                <a:spcPts val="720"/>
              </a:spcBef>
              <a:spcAft>
                <a:spcPts val="0"/>
              </a:spcAft>
              <a:buClr>
                <a:srgbClr val="3F3F3F"/>
              </a:buClr>
              <a:buSzPts val="3600"/>
              <a:buFont typeface="Arial"/>
              <a:buNone/>
              <a:defRPr b="0" i="0" sz="3600" u="none" cap="none" strike="noStrike">
                <a:solidFill>
                  <a:srgbClr val="3F3F3F"/>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08" name="Google Shape;108;p52"/>
          <p:cNvSpPr txBox="1"/>
          <p:nvPr>
            <p:ph idx="2" type="body"/>
          </p:nvPr>
        </p:nvSpPr>
        <p:spPr>
          <a:xfrm>
            <a:off x="-148" y="4148306"/>
            <a:ext cx="9144000" cy="288032"/>
          </a:xfrm>
          <a:prstGeom prst="rect">
            <a:avLst/>
          </a:prstGeom>
          <a:noFill/>
          <a:ln>
            <a:noFill/>
          </a:ln>
        </p:spPr>
        <p:txBody>
          <a:bodyPr anchorCtr="0" anchor="ctr" bIns="45700" lIns="91425" spcFirstLastPara="1" rIns="91425" wrap="square" tIns="45700">
            <a:noAutofit/>
          </a:bodyPr>
          <a:lstStyle>
            <a:lvl1pPr indent="-228600" lvl="0" marL="457200" marR="0" rtl="0" algn="ctr">
              <a:lnSpc>
                <a:spcPct val="100000"/>
              </a:lnSpc>
              <a:spcBef>
                <a:spcPts val="280"/>
              </a:spcBef>
              <a:spcAft>
                <a:spcPts val="0"/>
              </a:spcAft>
              <a:buClr>
                <a:srgbClr val="3F3F3F"/>
              </a:buClr>
              <a:buSzPts val="1400"/>
              <a:buFont typeface="Arial"/>
              <a:buNone/>
              <a:defRPr b="0" i="0" sz="1400" u="none" cap="none" strike="noStrike">
                <a:solidFill>
                  <a:srgbClr val="3F3F3F"/>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graphicFrame>
        <p:nvGraphicFramePr>
          <p:cNvPr id="109" name="Google Shape;109;p52"/>
          <p:cNvGraphicFramePr/>
          <p:nvPr/>
        </p:nvGraphicFramePr>
        <p:xfrm>
          <a:off x="2267744" y="555526"/>
          <a:ext cx="4429125" cy="2552700"/>
        </p:xfrm>
        <a:graphic>
          <a:graphicData uri="http://schemas.openxmlformats.org/presentationml/2006/ole">
            <mc:AlternateContent>
              <mc:Choice Requires="v">
                <p:oleObj r:id="rId3" imgH="2552700" imgW="4429125" progId="" spid="_x0000_s1">
                  <p:embed/>
                </p:oleObj>
              </mc:Choice>
              <mc:Fallback>
                <p:oleObj r:id="rId4" imgH="2552700" imgW="4429125" progId="">
                  <p:embed/>
                  <p:pic>
                    <p:nvPicPr>
                      <p:cNvPr id="109" name="Google Shape;109;p52"/>
                      <p:cNvPicPr preferRelativeResize="0"/>
                      <p:nvPr/>
                    </p:nvPicPr>
                    <p:blipFill rotWithShape="1">
                      <a:blip r:embed="rId5">
                        <a:alphaModFix/>
                      </a:blip>
                      <a:srcRect b="0" l="0" r="0" t="0"/>
                      <a:stretch/>
                    </p:blipFill>
                    <p:spPr>
                      <a:xfrm>
                        <a:off x="2267744" y="555526"/>
                        <a:ext cx="4429125" cy="2552700"/>
                      </a:xfrm>
                      <a:prstGeom prst="rect">
                        <a:avLst/>
                      </a:prstGeom>
                      <a:noFill/>
                      <a:ln>
                        <a:noFill/>
                      </a:ln>
                    </p:spPr>
                  </p:pic>
                </p:oleObj>
              </mc:Fallback>
            </mc:AlternateContent>
          </a:graphicData>
        </a:graphic>
      </p:graphicFrame>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Slide layout">
  <p:cSld name="Cover Slide layout">
    <p:spTree>
      <p:nvGrpSpPr>
        <p:cNvPr id="110" name="Shape 110"/>
        <p:cNvGrpSpPr/>
        <p:nvPr/>
      </p:nvGrpSpPr>
      <p:grpSpPr>
        <a:xfrm>
          <a:off x="0" y="0"/>
          <a:ext cx="0" cy="0"/>
          <a:chOff x="0" y="0"/>
          <a:chExt cx="0" cy="0"/>
        </a:xfrm>
      </p:grpSpPr>
      <p:pic>
        <p:nvPicPr>
          <p:cNvPr id="111" name="Google Shape;111;p54"/>
          <p:cNvPicPr preferRelativeResize="0"/>
          <p:nvPr/>
        </p:nvPicPr>
        <p:blipFill rotWithShape="1">
          <a:blip r:embed="rId2">
            <a:alphaModFix/>
          </a:blip>
          <a:srcRect b="0" l="0" r="0" t="0"/>
          <a:stretch/>
        </p:blipFill>
        <p:spPr>
          <a:xfrm>
            <a:off x="179512" y="0"/>
            <a:ext cx="4320480" cy="4280401"/>
          </a:xfrm>
          <a:prstGeom prst="rect">
            <a:avLst/>
          </a:prstGeom>
          <a:noFill/>
          <a:ln>
            <a:noFill/>
          </a:ln>
        </p:spPr>
      </p:pic>
      <p:sp>
        <p:nvSpPr>
          <p:cNvPr id="112" name="Google Shape;112;p54"/>
          <p:cNvSpPr txBox="1"/>
          <p:nvPr>
            <p:ph idx="1" type="body"/>
          </p:nvPr>
        </p:nvSpPr>
        <p:spPr>
          <a:xfrm>
            <a:off x="4788024" y="1794902"/>
            <a:ext cx="4355976" cy="1080121"/>
          </a:xfrm>
          <a:prstGeom prst="rect">
            <a:avLst/>
          </a:prstGeom>
          <a:noFill/>
          <a:ln>
            <a:noFill/>
          </a:ln>
        </p:spPr>
        <p:txBody>
          <a:bodyPr anchorCtr="0" anchor="ctr" bIns="45700" lIns="91425" spcFirstLastPara="1" rIns="91425" wrap="square" tIns="45700">
            <a:noAutofit/>
          </a:bodyPr>
          <a:lstStyle>
            <a:lvl1pPr indent="-228600" lvl="0" marL="457200" marR="0" rtl="0" algn="l">
              <a:lnSpc>
                <a:spcPct val="100000"/>
              </a:lnSpc>
              <a:spcBef>
                <a:spcPts val="64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13" name="Google Shape;113;p54"/>
          <p:cNvSpPr txBox="1"/>
          <p:nvPr>
            <p:ph idx="2" type="body"/>
          </p:nvPr>
        </p:nvSpPr>
        <p:spPr>
          <a:xfrm>
            <a:off x="4788024" y="2947030"/>
            <a:ext cx="4355828" cy="488816"/>
          </a:xfrm>
          <a:prstGeom prst="rect">
            <a:avLst/>
          </a:prstGeom>
          <a:noFill/>
          <a:ln>
            <a:noFill/>
          </a:ln>
        </p:spPr>
        <p:txBody>
          <a:bodyPr anchorCtr="0" anchor="ctr" bIns="45700" lIns="91425" spcFirstLastPara="1" rIns="91425" wrap="square" tIns="45700">
            <a:noAutofit/>
          </a:bodyPr>
          <a:lstStyle>
            <a:lvl1pPr indent="-228600" lvl="0" marL="4572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pic>
        <p:nvPicPr>
          <p:cNvPr id="114" name="Google Shape;114;p54"/>
          <p:cNvPicPr preferRelativeResize="0"/>
          <p:nvPr/>
        </p:nvPicPr>
        <p:blipFill rotWithShape="1">
          <a:blip r:embed="rId3">
            <a:alphaModFix/>
          </a:blip>
          <a:srcRect b="0" l="0" r="0" t="0"/>
          <a:stretch/>
        </p:blipFill>
        <p:spPr>
          <a:xfrm>
            <a:off x="6516216" y="167272"/>
            <a:ext cx="2160240" cy="105122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sic Layout">
  <p:cSld name="Basic Layout">
    <p:spTree>
      <p:nvGrpSpPr>
        <p:cNvPr id="19" name="Shape 19"/>
        <p:cNvGrpSpPr/>
        <p:nvPr/>
      </p:nvGrpSpPr>
      <p:grpSpPr>
        <a:xfrm>
          <a:off x="0" y="0"/>
          <a:ext cx="0" cy="0"/>
          <a:chOff x="0" y="0"/>
          <a:chExt cx="0" cy="0"/>
        </a:xfrm>
      </p:grpSpPr>
      <p:sp>
        <p:nvSpPr>
          <p:cNvPr id="20" name="Google Shape;20;p45"/>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lvl1pPr indent="-228600" lvl="0" marL="457200" marR="0" rtl="0" algn="ctr">
              <a:lnSpc>
                <a:spcPct val="100000"/>
              </a:lnSpc>
              <a:spcBef>
                <a:spcPts val="720"/>
              </a:spcBef>
              <a:spcAft>
                <a:spcPts val="0"/>
              </a:spcAft>
              <a:buClr>
                <a:srgbClr val="3F3F3F"/>
              </a:buClr>
              <a:buSzPts val="3600"/>
              <a:buFont typeface="Arial"/>
              <a:buNone/>
              <a:defRPr b="0" i="0" sz="3600" u="none" cap="none" strike="noStrike">
                <a:solidFill>
                  <a:srgbClr val="3F3F3F"/>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21" name="Google Shape;21;p45"/>
          <p:cNvSpPr txBox="1"/>
          <p:nvPr>
            <p:ph idx="2" type="body"/>
          </p:nvPr>
        </p:nvSpPr>
        <p:spPr>
          <a:xfrm>
            <a:off x="0" y="699542"/>
            <a:ext cx="9144000" cy="288032"/>
          </a:xfrm>
          <a:prstGeom prst="rect">
            <a:avLst/>
          </a:prstGeom>
          <a:noFill/>
          <a:ln>
            <a:noFill/>
          </a:ln>
        </p:spPr>
        <p:txBody>
          <a:bodyPr anchorCtr="0" anchor="ctr" bIns="45700" lIns="91425" spcFirstLastPara="1" rIns="91425" wrap="square" tIns="45700">
            <a:noAutofit/>
          </a:bodyPr>
          <a:lstStyle>
            <a:lvl1pPr indent="-228600" lvl="0" marL="457200" marR="0" rtl="0" algn="ctr">
              <a:lnSpc>
                <a:spcPct val="100000"/>
              </a:lnSpc>
              <a:spcBef>
                <a:spcPts val="280"/>
              </a:spcBef>
              <a:spcAft>
                <a:spcPts val="0"/>
              </a:spcAft>
              <a:buClr>
                <a:srgbClr val="3F3F3F"/>
              </a:buClr>
              <a:buSzPts val="1400"/>
              <a:buFont typeface="Arial"/>
              <a:buNone/>
              <a:defRPr b="0" i="0" sz="1400" u="none" cap="none" strike="noStrike">
                <a:solidFill>
                  <a:srgbClr val="3F3F3F"/>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22" name="Google Shape;22;p45"/>
          <p:cNvSpPr/>
          <p:nvPr/>
        </p:nvSpPr>
        <p:spPr>
          <a:xfrm>
            <a:off x="0" y="4963500"/>
            <a:ext cx="9144000" cy="1800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3" name="Google Shape;23;p45"/>
          <p:cNvSpPr/>
          <p:nvPr/>
        </p:nvSpPr>
        <p:spPr>
          <a:xfrm>
            <a:off x="0" y="0"/>
            <a:ext cx="9144000" cy="720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genda Layout">
  <p:cSld name="Agenda Layout">
    <p:spTree>
      <p:nvGrpSpPr>
        <p:cNvPr id="24" name="Shape 24"/>
        <p:cNvGrpSpPr/>
        <p:nvPr/>
      </p:nvGrpSpPr>
      <p:grpSpPr>
        <a:xfrm>
          <a:off x="0" y="0"/>
          <a:ext cx="0" cy="0"/>
          <a:chOff x="0" y="0"/>
          <a:chExt cx="0" cy="0"/>
        </a:xfrm>
      </p:grpSpPr>
      <p:sp>
        <p:nvSpPr>
          <p:cNvPr id="25" name="Google Shape;25;p48"/>
          <p:cNvSpPr/>
          <p:nvPr/>
        </p:nvSpPr>
        <p:spPr>
          <a:xfrm>
            <a:off x="-2604" y="0"/>
            <a:ext cx="1584176" cy="51435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aphicFrame>
        <p:nvGraphicFramePr>
          <p:cNvPr id="26" name="Google Shape;26;p48"/>
          <p:cNvGraphicFramePr/>
          <p:nvPr/>
        </p:nvGraphicFramePr>
        <p:xfrm>
          <a:off x="7179563" y="3228975"/>
          <a:ext cx="1933575" cy="1914525"/>
        </p:xfrm>
        <a:graphic>
          <a:graphicData uri="http://schemas.openxmlformats.org/presentationml/2006/ole">
            <mc:AlternateContent>
              <mc:Choice Requires="v">
                <p:oleObj r:id="rId3" imgH="1914525" imgW="1933575" progId="" spid="_x0000_s1">
                  <p:embed/>
                </p:oleObj>
              </mc:Choice>
              <mc:Fallback>
                <p:oleObj r:id="rId4" imgH="1914525" imgW="1933575" progId="">
                  <p:embed/>
                  <p:pic>
                    <p:nvPicPr>
                      <p:cNvPr id="26" name="Google Shape;26;p48"/>
                      <p:cNvPicPr preferRelativeResize="0"/>
                      <p:nvPr/>
                    </p:nvPicPr>
                    <p:blipFill rotWithShape="1">
                      <a:blip r:embed="rId5">
                        <a:alphaModFix/>
                      </a:blip>
                      <a:srcRect b="0" l="0" r="0" t="0"/>
                      <a:stretch/>
                    </p:blipFill>
                    <p:spPr>
                      <a:xfrm>
                        <a:off x="7179563" y="3228975"/>
                        <a:ext cx="1933575" cy="1914525"/>
                      </a:xfrm>
                      <a:prstGeom prst="rect">
                        <a:avLst/>
                      </a:prstGeom>
                      <a:noFill/>
                      <a:ln>
                        <a:noFill/>
                      </a:ln>
                    </p:spPr>
                  </p:pic>
                </p:oleObj>
              </mc:Fallback>
            </mc:AlternateContent>
          </a:graphicData>
        </a:graphic>
      </p:graphicFrame>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Basic Layout">
  <p:cSld name="4_Basic Layout">
    <p:spTree>
      <p:nvGrpSpPr>
        <p:cNvPr id="27" name="Shape 27"/>
        <p:cNvGrpSpPr/>
        <p:nvPr/>
      </p:nvGrpSpPr>
      <p:grpSpPr>
        <a:xfrm>
          <a:off x="0" y="0"/>
          <a:ext cx="0" cy="0"/>
          <a:chOff x="0" y="0"/>
          <a:chExt cx="0" cy="0"/>
        </a:xfrm>
      </p:grpSpPr>
      <p:sp>
        <p:nvSpPr>
          <p:cNvPr id="28" name="Google Shape;28;p49"/>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lvl1pPr indent="-228600" lvl="0" marL="457200" marR="0" rtl="0" algn="ctr">
              <a:lnSpc>
                <a:spcPct val="100000"/>
              </a:lnSpc>
              <a:spcBef>
                <a:spcPts val="720"/>
              </a:spcBef>
              <a:spcAft>
                <a:spcPts val="0"/>
              </a:spcAft>
              <a:buClr>
                <a:srgbClr val="3F3F3F"/>
              </a:buClr>
              <a:buSzPts val="3600"/>
              <a:buFont typeface="Arial"/>
              <a:buNone/>
              <a:defRPr b="0" i="0" sz="3600" u="none" cap="none" strike="noStrike">
                <a:solidFill>
                  <a:srgbClr val="3F3F3F"/>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29" name="Google Shape;29;p49"/>
          <p:cNvSpPr txBox="1"/>
          <p:nvPr>
            <p:ph idx="2" type="body"/>
          </p:nvPr>
        </p:nvSpPr>
        <p:spPr>
          <a:xfrm>
            <a:off x="0" y="699542"/>
            <a:ext cx="9144000" cy="288032"/>
          </a:xfrm>
          <a:prstGeom prst="rect">
            <a:avLst/>
          </a:prstGeom>
          <a:noFill/>
          <a:ln>
            <a:noFill/>
          </a:ln>
        </p:spPr>
        <p:txBody>
          <a:bodyPr anchorCtr="0" anchor="ctr" bIns="45700" lIns="91425" spcFirstLastPara="1" rIns="91425" wrap="square" tIns="45700">
            <a:noAutofit/>
          </a:bodyPr>
          <a:lstStyle>
            <a:lvl1pPr indent="-228600" lvl="0" marL="457200" marR="0" rtl="0" algn="ctr">
              <a:lnSpc>
                <a:spcPct val="100000"/>
              </a:lnSpc>
              <a:spcBef>
                <a:spcPts val="280"/>
              </a:spcBef>
              <a:spcAft>
                <a:spcPts val="0"/>
              </a:spcAft>
              <a:buClr>
                <a:srgbClr val="3F3F3F"/>
              </a:buClr>
              <a:buSzPts val="1400"/>
              <a:buFont typeface="Arial"/>
              <a:buNone/>
              <a:defRPr b="0" i="0" sz="1400" u="none" cap="none" strike="noStrike">
                <a:solidFill>
                  <a:srgbClr val="3F3F3F"/>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Images and Contents Layout">
  <p:cSld name="2_Images and Contents Layout">
    <p:spTree>
      <p:nvGrpSpPr>
        <p:cNvPr id="30" name="Shape 30"/>
        <p:cNvGrpSpPr/>
        <p:nvPr/>
      </p:nvGrpSpPr>
      <p:grpSpPr>
        <a:xfrm>
          <a:off x="0" y="0"/>
          <a:ext cx="0" cy="0"/>
          <a:chOff x="0" y="0"/>
          <a:chExt cx="0" cy="0"/>
        </a:xfrm>
      </p:grpSpPr>
      <p:sp>
        <p:nvSpPr>
          <p:cNvPr id="31" name="Google Shape;31;p50"/>
          <p:cNvSpPr txBox="1"/>
          <p:nvPr>
            <p:ph idx="1" type="body"/>
          </p:nvPr>
        </p:nvSpPr>
        <p:spPr>
          <a:xfrm>
            <a:off x="0" y="181632"/>
            <a:ext cx="9144000" cy="576064"/>
          </a:xfrm>
          <a:prstGeom prst="rect">
            <a:avLst/>
          </a:prstGeom>
          <a:noFill/>
          <a:ln>
            <a:noFill/>
          </a:ln>
        </p:spPr>
        <p:txBody>
          <a:bodyPr anchorCtr="0" anchor="ctr" bIns="45700" lIns="91425" spcFirstLastPara="1" rIns="91425" wrap="square" tIns="45700">
            <a:noAutofit/>
          </a:bodyPr>
          <a:lstStyle>
            <a:lvl1pPr indent="-228600" lvl="0" marL="457200" marR="0" rtl="0" algn="ctr">
              <a:lnSpc>
                <a:spcPct val="100000"/>
              </a:lnSpc>
              <a:spcBef>
                <a:spcPts val="72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32" name="Google Shape;32;p50"/>
          <p:cNvSpPr txBox="1"/>
          <p:nvPr>
            <p:ph idx="2" type="body"/>
          </p:nvPr>
        </p:nvSpPr>
        <p:spPr>
          <a:xfrm>
            <a:off x="0" y="757696"/>
            <a:ext cx="9144000" cy="288032"/>
          </a:xfrm>
          <a:prstGeom prst="rect">
            <a:avLst/>
          </a:prstGeom>
          <a:noFill/>
          <a:ln>
            <a:noFill/>
          </a:ln>
        </p:spPr>
        <p:txBody>
          <a:bodyPr anchorCtr="0" anchor="ctr" bIns="45700" lIns="91425" spcFirstLastPara="1" rIns="91425" wrap="square" tIns="45700">
            <a:noAutofit/>
          </a:bodyPr>
          <a:lstStyle>
            <a:lvl1pPr indent="-228600" lvl="0" marL="457200" marR="0" rtl="0" algn="ctr">
              <a:lnSpc>
                <a:spcPct val="100000"/>
              </a:lnSpc>
              <a:spcBef>
                <a:spcPts val="280"/>
              </a:spcBef>
              <a:spcAft>
                <a:spcPts val="0"/>
              </a:spcAft>
              <a:buClr>
                <a:srgbClr val="3F3F3F"/>
              </a:buClr>
              <a:buSzPts val="1400"/>
              <a:buFont typeface="Arial"/>
              <a:buNone/>
              <a:defRPr b="0" i="0" sz="1400" u="none" cap="none" strike="noStrike">
                <a:solidFill>
                  <a:srgbClr val="3F3F3F"/>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33" name="Google Shape;33;p50"/>
          <p:cNvSpPr/>
          <p:nvPr/>
        </p:nvSpPr>
        <p:spPr>
          <a:xfrm>
            <a:off x="0" y="1759754"/>
            <a:ext cx="9144000" cy="2211387"/>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pic>
        <p:nvPicPr>
          <p:cNvPr descr="D:\Fullppt\PNG이미지\핸드폰2.png" id="34" name="Google Shape;34;p50"/>
          <p:cNvPicPr preferRelativeResize="0"/>
          <p:nvPr/>
        </p:nvPicPr>
        <p:blipFill rotWithShape="1">
          <a:blip r:embed="rId2">
            <a:alphaModFix/>
          </a:blip>
          <a:srcRect b="0" l="0" r="0" t="0"/>
          <a:stretch/>
        </p:blipFill>
        <p:spPr>
          <a:xfrm>
            <a:off x="6023208" y="1042230"/>
            <a:ext cx="2869272" cy="3474631"/>
          </a:xfrm>
          <a:prstGeom prst="rect">
            <a:avLst/>
          </a:prstGeom>
          <a:noFill/>
          <a:ln>
            <a:noFill/>
          </a:ln>
        </p:spPr>
      </p:pic>
      <p:sp>
        <p:nvSpPr>
          <p:cNvPr id="35" name="Google Shape;35;p50"/>
          <p:cNvSpPr/>
          <p:nvPr>
            <p:ph idx="3" type="pic"/>
          </p:nvPr>
        </p:nvSpPr>
        <p:spPr>
          <a:xfrm>
            <a:off x="7380312" y="1175233"/>
            <a:ext cx="1008112" cy="2556104"/>
          </a:xfrm>
          <a:prstGeom prst="rect">
            <a:avLst/>
          </a:prstGeom>
          <a:solidFill>
            <a:srgbClr val="F2F2F2"/>
          </a:solidFill>
          <a:ln>
            <a:noFill/>
          </a:ln>
        </p:spPr>
      </p:sp>
      <p:sp>
        <p:nvSpPr>
          <p:cNvPr id="36" name="Google Shape;36;p50"/>
          <p:cNvSpPr/>
          <p:nvPr>
            <p:ph idx="4" type="pic"/>
          </p:nvPr>
        </p:nvSpPr>
        <p:spPr>
          <a:xfrm>
            <a:off x="5643269" y="1261134"/>
            <a:ext cx="1654766" cy="2556104"/>
          </a:xfrm>
          <a:prstGeom prst="rect">
            <a:avLst/>
          </a:prstGeom>
          <a:solidFill>
            <a:srgbClr val="F2F2F2"/>
          </a:solidFill>
          <a:ln>
            <a:noFill/>
          </a:ln>
        </p:spPr>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Agenda Layout">
  <p:cSld name="1_Agenda Layout">
    <p:spTree>
      <p:nvGrpSpPr>
        <p:cNvPr id="37" name="Shape 37"/>
        <p:cNvGrpSpPr/>
        <p:nvPr/>
      </p:nvGrpSpPr>
      <p:grpSpPr>
        <a:xfrm>
          <a:off x="0" y="0"/>
          <a:ext cx="0" cy="0"/>
          <a:chOff x="0" y="0"/>
          <a:chExt cx="0" cy="0"/>
        </a:xfrm>
      </p:grpSpPr>
      <p:sp>
        <p:nvSpPr>
          <p:cNvPr id="38" name="Google Shape;38;p53"/>
          <p:cNvSpPr/>
          <p:nvPr/>
        </p:nvSpPr>
        <p:spPr>
          <a:xfrm>
            <a:off x="-2604" y="0"/>
            <a:ext cx="1584176" cy="51435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aphicFrame>
        <p:nvGraphicFramePr>
          <p:cNvPr id="39" name="Google Shape;39;p53"/>
          <p:cNvGraphicFramePr/>
          <p:nvPr/>
        </p:nvGraphicFramePr>
        <p:xfrm>
          <a:off x="7179563" y="3228975"/>
          <a:ext cx="1933575" cy="1914525"/>
        </p:xfrm>
        <a:graphic>
          <a:graphicData uri="http://schemas.openxmlformats.org/presentationml/2006/ole">
            <mc:AlternateContent>
              <mc:Choice Requires="v">
                <p:oleObj r:id="rId3" imgH="1914525" imgW="1933575" progId="" spid="_x0000_s1">
                  <p:embed/>
                </p:oleObj>
              </mc:Choice>
              <mc:Fallback>
                <p:oleObj r:id="rId4" imgH="1914525" imgW="1933575" progId="">
                  <p:embed/>
                  <p:pic>
                    <p:nvPicPr>
                      <p:cNvPr id="39" name="Google Shape;39;p53"/>
                      <p:cNvPicPr preferRelativeResize="0"/>
                      <p:nvPr/>
                    </p:nvPicPr>
                    <p:blipFill rotWithShape="1">
                      <a:blip r:embed="rId5">
                        <a:alphaModFix/>
                      </a:blip>
                      <a:srcRect b="0" l="0" r="0" t="0"/>
                      <a:stretch/>
                    </p:blipFill>
                    <p:spPr>
                      <a:xfrm>
                        <a:off x="7179563" y="3228975"/>
                        <a:ext cx="1933575" cy="1914525"/>
                      </a:xfrm>
                      <a:prstGeom prst="rect">
                        <a:avLst/>
                      </a:prstGeom>
                      <a:noFill/>
                      <a:ln>
                        <a:noFill/>
                      </a:ln>
                    </p:spPr>
                  </p:pic>
                </p:oleObj>
              </mc:Fallback>
            </mc:AlternateContent>
          </a:graphicData>
        </a:graphic>
      </p:graphicFrame>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Basic Layout">
  <p:cSld name="3_Basic Layout">
    <p:spTree>
      <p:nvGrpSpPr>
        <p:cNvPr id="40" name="Shape 40"/>
        <p:cNvGrpSpPr/>
        <p:nvPr/>
      </p:nvGrpSpPr>
      <p:grpSpPr>
        <a:xfrm>
          <a:off x="0" y="0"/>
          <a:ext cx="0" cy="0"/>
          <a:chOff x="0" y="0"/>
          <a:chExt cx="0" cy="0"/>
        </a:xfrm>
      </p:grpSpPr>
      <p:sp>
        <p:nvSpPr>
          <p:cNvPr id="41" name="Google Shape;41;p55"/>
          <p:cNvSpPr/>
          <p:nvPr/>
        </p:nvSpPr>
        <p:spPr>
          <a:xfrm>
            <a:off x="0" y="3399842"/>
            <a:ext cx="9144000" cy="1743658"/>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2" name="Google Shape;42;p55"/>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lvl1pPr indent="-228600" lvl="0" marL="457200" marR="0" rtl="0" algn="ctr">
              <a:lnSpc>
                <a:spcPct val="100000"/>
              </a:lnSpc>
              <a:spcBef>
                <a:spcPts val="720"/>
              </a:spcBef>
              <a:spcAft>
                <a:spcPts val="0"/>
              </a:spcAft>
              <a:buClr>
                <a:srgbClr val="3F3F3F"/>
              </a:buClr>
              <a:buSzPts val="3600"/>
              <a:buFont typeface="Arial"/>
              <a:buNone/>
              <a:defRPr b="0" i="0" sz="3600" u="none" cap="none" strike="noStrike">
                <a:solidFill>
                  <a:srgbClr val="3F3F3F"/>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43" name="Google Shape;43;p55"/>
          <p:cNvSpPr txBox="1"/>
          <p:nvPr>
            <p:ph idx="2" type="body"/>
          </p:nvPr>
        </p:nvSpPr>
        <p:spPr>
          <a:xfrm>
            <a:off x="0" y="699542"/>
            <a:ext cx="9144000" cy="288032"/>
          </a:xfrm>
          <a:prstGeom prst="rect">
            <a:avLst/>
          </a:prstGeom>
          <a:noFill/>
          <a:ln>
            <a:noFill/>
          </a:ln>
        </p:spPr>
        <p:txBody>
          <a:bodyPr anchorCtr="0" anchor="ctr" bIns="45700" lIns="91425" spcFirstLastPara="1" rIns="91425" wrap="square" tIns="45700">
            <a:noAutofit/>
          </a:bodyPr>
          <a:lstStyle>
            <a:lvl1pPr indent="-228600" lvl="0" marL="457200" marR="0" rtl="0" algn="ctr">
              <a:lnSpc>
                <a:spcPct val="100000"/>
              </a:lnSpc>
              <a:spcBef>
                <a:spcPts val="280"/>
              </a:spcBef>
              <a:spcAft>
                <a:spcPts val="0"/>
              </a:spcAft>
              <a:buClr>
                <a:srgbClr val="3F3F3F"/>
              </a:buClr>
              <a:buSzPts val="1400"/>
              <a:buFont typeface="Arial"/>
              <a:buNone/>
              <a:defRPr b="0" i="0" sz="1400" u="none" cap="none" strike="noStrike">
                <a:solidFill>
                  <a:srgbClr val="3F3F3F"/>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44" name="Google Shape;44;p55"/>
          <p:cNvSpPr/>
          <p:nvPr/>
        </p:nvSpPr>
        <p:spPr>
          <a:xfrm>
            <a:off x="4043561" y="2859782"/>
            <a:ext cx="1080120" cy="1080120"/>
          </a:xfrm>
          <a:prstGeom prst="ellipse">
            <a:avLst/>
          </a:prstGeom>
          <a:solidFill>
            <a:schemeClr val="lt1"/>
          </a:solidFill>
          <a:ln cap="flat" cmpd="sng" w="635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aphicFrame>
        <p:nvGraphicFramePr>
          <p:cNvPr id="45" name="Google Shape;45;p55"/>
          <p:cNvGraphicFramePr/>
          <p:nvPr/>
        </p:nvGraphicFramePr>
        <p:xfrm>
          <a:off x="4218748" y="3077490"/>
          <a:ext cx="706503" cy="699542"/>
        </p:xfrm>
        <a:graphic>
          <a:graphicData uri="http://schemas.openxmlformats.org/presentationml/2006/ole">
            <mc:AlternateContent>
              <mc:Choice Requires="v">
                <p:oleObj r:id="rId3" imgH="699542" imgW="706503" progId="" spid="_x0000_s1">
                  <p:embed/>
                </p:oleObj>
              </mc:Choice>
              <mc:Fallback>
                <p:oleObj r:id="rId4" imgH="699542" imgW="706503" progId="">
                  <p:embed/>
                  <p:pic>
                    <p:nvPicPr>
                      <p:cNvPr id="45" name="Google Shape;45;p55"/>
                      <p:cNvPicPr preferRelativeResize="0"/>
                      <p:nvPr/>
                    </p:nvPicPr>
                    <p:blipFill rotWithShape="1">
                      <a:blip r:embed="rId5">
                        <a:alphaModFix/>
                      </a:blip>
                      <a:srcRect b="0" l="0" r="0" t="0"/>
                      <a:stretch/>
                    </p:blipFill>
                    <p:spPr>
                      <a:xfrm>
                        <a:off x="4218748" y="3077490"/>
                        <a:ext cx="706503" cy="699542"/>
                      </a:xfrm>
                      <a:prstGeom prst="rect">
                        <a:avLst/>
                      </a:prstGeom>
                      <a:noFill/>
                      <a:ln>
                        <a:noFill/>
                      </a:ln>
                    </p:spPr>
                  </p:pic>
                </p:oleObj>
              </mc:Fallback>
            </mc:AlternateContent>
          </a:graphicData>
        </a:graphic>
      </p:graphicFrame>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s and Contents Layout">
  <p:cSld name="Images and Contents Layout">
    <p:bg>
      <p:bgPr>
        <a:solidFill>
          <a:schemeClr val="lt1"/>
        </a:solidFill>
      </p:bgPr>
    </p:bg>
    <p:spTree>
      <p:nvGrpSpPr>
        <p:cNvPr id="46" name="Shape 46"/>
        <p:cNvGrpSpPr/>
        <p:nvPr/>
      </p:nvGrpSpPr>
      <p:grpSpPr>
        <a:xfrm>
          <a:off x="0" y="0"/>
          <a:ext cx="0" cy="0"/>
          <a:chOff x="0" y="0"/>
          <a:chExt cx="0" cy="0"/>
        </a:xfrm>
      </p:grpSpPr>
      <p:sp>
        <p:nvSpPr>
          <p:cNvPr id="47" name="Google Shape;47;p56"/>
          <p:cNvSpPr/>
          <p:nvPr/>
        </p:nvSpPr>
        <p:spPr>
          <a:xfrm>
            <a:off x="143508" y="92609"/>
            <a:ext cx="8856984" cy="4958283"/>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8" name="Google Shape;48;p56"/>
          <p:cNvSpPr txBox="1"/>
          <p:nvPr>
            <p:ph idx="1" type="body"/>
          </p:nvPr>
        </p:nvSpPr>
        <p:spPr>
          <a:xfrm>
            <a:off x="0" y="181632"/>
            <a:ext cx="9144000" cy="576064"/>
          </a:xfrm>
          <a:prstGeom prst="rect">
            <a:avLst/>
          </a:prstGeom>
          <a:noFill/>
          <a:ln>
            <a:noFill/>
          </a:ln>
        </p:spPr>
        <p:txBody>
          <a:bodyPr anchorCtr="0" anchor="ctr" bIns="45700" lIns="91425" spcFirstLastPara="1" rIns="91425" wrap="square" tIns="45700">
            <a:noAutofit/>
          </a:bodyPr>
          <a:lstStyle>
            <a:lvl1pPr indent="-228600" lvl="0" marL="457200" marR="0" rtl="0" algn="ctr">
              <a:lnSpc>
                <a:spcPct val="100000"/>
              </a:lnSpc>
              <a:spcBef>
                <a:spcPts val="720"/>
              </a:spcBef>
              <a:spcAft>
                <a:spcPts val="0"/>
              </a:spcAft>
              <a:buClr>
                <a:schemeClr val="lt1"/>
              </a:buClr>
              <a:buSzPts val="3600"/>
              <a:buFont typeface="Arial"/>
              <a:buNone/>
              <a:defRPr b="0" i="0" sz="3600" u="none" cap="none" strike="noStrike">
                <a:solidFill>
                  <a:schemeClr val="lt1"/>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49" name="Google Shape;49;p56"/>
          <p:cNvSpPr txBox="1"/>
          <p:nvPr>
            <p:ph idx="2" type="body"/>
          </p:nvPr>
        </p:nvSpPr>
        <p:spPr>
          <a:xfrm>
            <a:off x="0" y="757696"/>
            <a:ext cx="9144000" cy="288032"/>
          </a:xfrm>
          <a:prstGeom prst="rect">
            <a:avLst/>
          </a:prstGeom>
          <a:noFill/>
          <a:ln>
            <a:noFill/>
          </a:ln>
        </p:spPr>
        <p:txBody>
          <a:bodyPr anchorCtr="0" anchor="ctr" bIns="45700" lIns="91425" spcFirstLastPara="1" rIns="91425" wrap="square" tIns="45700">
            <a:noAutofit/>
          </a:bodyPr>
          <a:lstStyle>
            <a:lvl1pPr indent="-228600" lvl="0" marL="457200" marR="0" rtl="0" algn="ctr">
              <a:lnSpc>
                <a:spcPct val="100000"/>
              </a:lnSpc>
              <a:spcBef>
                <a:spcPts val="28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50" name="Google Shape;50;p56"/>
          <p:cNvSpPr/>
          <p:nvPr>
            <p:ph idx="3" type="pic"/>
          </p:nvPr>
        </p:nvSpPr>
        <p:spPr>
          <a:xfrm>
            <a:off x="0" y="1347774"/>
            <a:ext cx="2160240" cy="1872048"/>
          </a:xfrm>
          <a:prstGeom prst="rect">
            <a:avLst/>
          </a:prstGeom>
          <a:solidFill>
            <a:srgbClr val="F2F2F2"/>
          </a:solidFill>
          <a:ln>
            <a:noFill/>
          </a:ln>
        </p:spPr>
      </p:sp>
      <p:sp>
        <p:nvSpPr>
          <p:cNvPr id="51" name="Google Shape;51;p56"/>
          <p:cNvSpPr/>
          <p:nvPr>
            <p:ph idx="4" type="pic"/>
          </p:nvPr>
        </p:nvSpPr>
        <p:spPr>
          <a:xfrm>
            <a:off x="2327920" y="1347774"/>
            <a:ext cx="2160240" cy="1872048"/>
          </a:xfrm>
          <a:prstGeom prst="rect">
            <a:avLst/>
          </a:prstGeom>
          <a:solidFill>
            <a:srgbClr val="F2F2F2"/>
          </a:solidFill>
          <a:ln>
            <a:noFill/>
          </a:ln>
        </p:spPr>
      </p:sp>
      <p:sp>
        <p:nvSpPr>
          <p:cNvPr id="52" name="Google Shape;52;p56"/>
          <p:cNvSpPr/>
          <p:nvPr>
            <p:ph idx="5" type="pic"/>
          </p:nvPr>
        </p:nvSpPr>
        <p:spPr>
          <a:xfrm>
            <a:off x="4655840" y="1347774"/>
            <a:ext cx="2160240" cy="1872048"/>
          </a:xfrm>
          <a:prstGeom prst="rect">
            <a:avLst/>
          </a:prstGeom>
          <a:solidFill>
            <a:srgbClr val="F2F2F2"/>
          </a:solidFill>
          <a:ln>
            <a:noFill/>
          </a:ln>
        </p:spPr>
      </p:sp>
      <p:sp>
        <p:nvSpPr>
          <p:cNvPr id="53" name="Google Shape;53;p56"/>
          <p:cNvSpPr/>
          <p:nvPr>
            <p:ph idx="6" type="pic"/>
          </p:nvPr>
        </p:nvSpPr>
        <p:spPr>
          <a:xfrm>
            <a:off x="6983760" y="1347774"/>
            <a:ext cx="2160240" cy="1872048"/>
          </a:xfrm>
          <a:prstGeom prst="rect">
            <a:avLst/>
          </a:prstGeom>
          <a:solidFill>
            <a:srgbClr val="F2F2F2"/>
          </a:solidFill>
          <a:ln>
            <a:noFill/>
          </a:ln>
        </p:spPr>
      </p:sp>
      <p:sp>
        <p:nvSpPr>
          <p:cNvPr id="54" name="Google Shape;54;p56"/>
          <p:cNvSpPr/>
          <p:nvPr/>
        </p:nvSpPr>
        <p:spPr>
          <a:xfrm>
            <a:off x="0" y="3219822"/>
            <a:ext cx="2160000" cy="158417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55" name="Google Shape;55;p56"/>
          <p:cNvSpPr/>
          <p:nvPr/>
        </p:nvSpPr>
        <p:spPr>
          <a:xfrm>
            <a:off x="2328000" y="3219822"/>
            <a:ext cx="2160000" cy="158417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56" name="Google Shape;56;p56"/>
          <p:cNvSpPr/>
          <p:nvPr/>
        </p:nvSpPr>
        <p:spPr>
          <a:xfrm>
            <a:off x="4656000" y="3219822"/>
            <a:ext cx="2160000" cy="158417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57" name="Google Shape;57;p56"/>
          <p:cNvSpPr/>
          <p:nvPr/>
        </p:nvSpPr>
        <p:spPr>
          <a:xfrm>
            <a:off x="6984000" y="3219822"/>
            <a:ext cx="2160000" cy="158417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Images and Contents Layout">
  <p:cSld name="1_Images and Contents Layout">
    <p:spTree>
      <p:nvGrpSpPr>
        <p:cNvPr id="58" name="Shape 58"/>
        <p:cNvGrpSpPr/>
        <p:nvPr/>
      </p:nvGrpSpPr>
      <p:grpSpPr>
        <a:xfrm>
          <a:off x="0" y="0"/>
          <a:ext cx="0" cy="0"/>
          <a:chOff x="0" y="0"/>
          <a:chExt cx="0" cy="0"/>
        </a:xfrm>
      </p:grpSpPr>
      <p:sp>
        <p:nvSpPr>
          <p:cNvPr id="59" name="Google Shape;59;p57"/>
          <p:cNvSpPr/>
          <p:nvPr/>
        </p:nvSpPr>
        <p:spPr>
          <a:xfrm>
            <a:off x="0" y="2932113"/>
            <a:ext cx="9144000" cy="2211387"/>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60" name="Google Shape;60;p57"/>
          <p:cNvSpPr txBox="1"/>
          <p:nvPr>
            <p:ph idx="1" type="body"/>
          </p:nvPr>
        </p:nvSpPr>
        <p:spPr>
          <a:xfrm>
            <a:off x="0" y="181632"/>
            <a:ext cx="9144000" cy="576064"/>
          </a:xfrm>
          <a:prstGeom prst="rect">
            <a:avLst/>
          </a:prstGeom>
          <a:noFill/>
          <a:ln>
            <a:noFill/>
          </a:ln>
        </p:spPr>
        <p:txBody>
          <a:bodyPr anchorCtr="0" anchor="ctr" bIns="45700" lIns="91425" spcFirstLastPara="1" rIns="91425" wrap="square" tIns="45700">
            <a:noAutofit/>
          </a:bodyPr>
          <a:lstStyle>
            <a:lvl1pPr indent="-228600" lvl="0" marL="457200" marR="0" rtl="0" algn="ctr">
              <a:lnSpc>
                <a:spcPct val="100000"/>
              </a:lnSpc>
              <a:spcBef>
                <a:spcPts val="720"/>
              </a:spcBef>
              <a:spcAft>
                <a:spcPts val="0"/>
              </a:spcAft>
              <a:buClr>
                <a:srgbClr val="3F3F3F"/>
              </a:buClr>
              <a:buSzPts val="3600"/>
              <a:buFont typeface="Arial"/>
              <a:buNone/>
              <a:defRPr b="0" i="0" sz="3600" u="none" cap="none" strike="noStrike">
                <a:solidFill>
                  <a:srgbClr val="3F3F3F"/>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61" name="Google Shape;61;p57"/>
          <p:cNvSpPr txBox="1"/>
          <p:nvPr>
            <p:ph idx="2" type="body"/>
          </p:nvPr>
        </p:nvSpPr>
        <p:spPr>
          <a:xfrm>
            <a:off x="0" y="757696"/>
            <a:ext cx="9144000" cy="288032"/>
          </a:xfrm>
          <a:prstGeom prst="rect">
            <a:avLst/>
          </a:prstGeom>
          <a:noFill/>
          <a:ln>
            <a:noFill/>
          </a:ln>
        </p:spPr>
        <p:txBody>
          <a:bodyPr anchorCtr="0" anchor="ctr" bIns="45700" lIns="91425" spcFirstLastPara="1" rIns="91425" wrap="square" tIns="45700">
            <a:noAutofit/>
          </a:bodyPr>
          <a:lstStyle>
            <a:lvl1pPr indent="-228600" lvl="0" marL="457200" marR="0" rtl="0" algn="ctr">
              <a:lnSpc>
                <a:spcPct val="100000"/>
              </a:lnSpc>
              <a:spcBef>
                <a:spcPts val="280"/>
              </a:spcBef>
              <a:spcAft>
                <a:spcPts val="0"/>
              </a:spcAft>
              <a:buClr>
                <a:srgbClr val="3F3F3F"/>
              </a:buClr>
              <a:buSzPts val="1400"/>
              <a:buFont typeface="Arial"/>
              <a:buNone/>
              <a:defRPr b="0" i="0" sz="1400" u="none" cap="none" strike="noStrike">
                <a:solidFill>
                  <a:srgbClr val="3F3F3F"/>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pic>
        <p:nvPicPr>
          <p:cNvPr descr="D:\Fullppt\005-PNG이미지\노트북.png" id="62" name="Google Shape;62;p57"/>
          <p:cNvPicPr preferRelativeResize="0"/>
          <p:nvPr/>
        </p:nvPicPr>
        <p:blipFill rotWithShape="1">
          <a:blip r:embed="rId2">
            <a:alphaModFix/>
          </a:blip>
          <a:srcRect b="0" l="0" r="0" t="0"/>
          <a:stretch/>
        </p:blipFill>
        <p:spPr>
          <a:xfrm>
            <a:off x="2555776" y="1131590"/>
            <a:ext cx="7230270" cy="3677432"/>
          </a:xfrm>
          <a:prstGeom prst="rect">
            <a:avLst/>
          </a:prstGeom>
          <a:noFill/>
          <a:ln>
            <a:noFill/>
          </a:ln>
        </p:spPr>
      </p:pic>
      <p:sp>
        <p:nvSpPr>
          <p:cNvPr id="63" name="Google Shape;63;p57"/>
          <p:cNvSpPr/>
          <p:nvPr>
            <p:ph idx="3" type="pic"/>
          </p:nvPr>
        </p:nvSpPr>
        <p:spPr>
          <a:xfrm>
            <a:off x="4513480" y="1626257"/>
            <a:ext cx="3465217" cy="2562605"/>
          </a:xfrm>
          <a:prstGeom prst="rect">
            <a:avLst/>
          </a:prstGeom>
          <a:solidFill>
            <a:srgbClr val="F2F2F2"/>
          </a:solidFill>
          <a:ln>
            <a:noFill/>
          </a:ln>
        </p:spPr>
      </p:sp>
      <p:sp>
        <p:nvSpPr>
          <p:cNvPr id="64" name="Google Shape;64;p57"/>
          <p:cNvSpPr/>
          <p:nvPr/>
        </p:nvSpPr>
        <p:spPr>
          <a:xfrm>
            <a:off x="467544" y="3363838"/>
            <a:ext cx="3024336" cy="100811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image" Target="../media/image1.pn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18" Type="http://schemas.openxmlformats.org/officeDocument/2006/relationships/theme" Target="../theme/theme2.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8.xml"/><Relationship Id="rId3" Type="http://schemas.openxmlformats.org/officeDocument/2006/relationships/slideLayout" Target="../slideLayouts/slideLayout19.xml"/><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pic>
        <p:nvPicPr>
          <p:cNvPr id="6" name="Google Shape;6;p46"/>
          <p:cNvPicPr preferRelativeResize="0"/>
          <p:nvPr/>
        </p:nvPicPr>
        <p:blipFill rotWithShape="1">
          <a:blip r:embed="rId1">
            <a:alphaModFix/>
          </a:blip>
          <a:srcRect b="0" l="0" r="0" t="0"/>
          <a:stretch/>
        </p:blipFill>
        <p:spPr>
          <a:xfrm>
            <a:off x="1963084" y="4561748"/>
            <a:ext cx="1803136" cy="378658"/>
          </a:xfrm>
          <a:prstGeom prst="rect">
            <a:avLst/>
          </a:prstGeom>
          <a:noFill/>
          <a:ln>
            <a:noFill/>
          </a:ln>
        </p:spPr>
      </p:pic>
      <p:sp>
        <p:nvSpPr>
          <p:cNvPr id="7" name="Google Shape;7;p46"/>
          <p:cNvSpPr txBox="1"/>
          <p:nvPr/>
        </p:nvSpPr>
        <p:spPr>
          <a:xfrm>
            <a:off x="3707904" y="4561748"/>
            <a:ext cx="3816424" cy="323165"/>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700"/>
              <a:buFont typeface="Arial"/>
              <a:buNone/>
            </a:pPr>
            <a:r>
              <a:rPr b="0" i="0" lang="en-US" sz="700" u="none" cap="none" strike="noStrike">
                <a:solidFill>
                  <a:srgbClr val="000000"/>
                </a:solidFill>
                <a:latin typeface="Public Sans"/>
                <a:ea typeface="Public Sans"/>
                <a:cs typeface="Public Sans"/>
                <a:sym typeface="Public Sans"/>
              </a:rPr>
              <a:t>The European Commission's support for the production of this publication does not constitute an endorsement of the contents, which reflect the views only of the authors, and the Commission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700"/>
              <a:buFont typeface="Arial"/>
              <a:buNone/>
            </a:pPr>
            <a:r>
              <a:rPr b="0" i="0" lang="en-US" sz="700" u="none" cap="none" strike="noStrike">
                <a:solidFill>
                  <a:srgbClr val="000000"/>
                </a:solidFill>
                <a:latin typeface="Public Sans"/>
                <a:ea typeface="Public Sans"/>
                <a:cs typeface="Public Sans"/>
                <a:sym typeface="Public Sans"/>
              </a:rPr>
              <a:t>cannot be held responsible for any use which may be made of the information contained therein.</a:t>
            </a:r>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 name="Shape 16"/>
        <p:cNvGrpSpPr/>
        <p:nvPr/>
      </p:nvGrpSpPr>
      <p:grpSpPr>
        <a:xfrm>
          <a:off x="0" y="0"/>
          <a:ext cx="0" cy="0"/>
          <a:chOff x="0" y="0"/>
          <a:chExt cx="0" cy="0"/>
        </a:xfrm>
      </p:grpSpPr>
      <p:pic>
        <p:nvPicPr>
          <p:cNvPr id="17" name="Google Shape;17;p44"/>
          <p:cNvPicPr preferRelativeResize="0"/>
          <p:nvPr/>
        </p:nvPicPr>
        <p:blipFill rotWithShape="1">
          <a:blip r:embed="rId1">
            <a:alphaModFix/>
          </a:blip>
          <a:srcRect b="0" l="0" r="0" t="0"/>
          <a:stretch/>
        </p:blipFill>
        <p:spPr>
          <a:xfrm>
            <a:off x="1963084" y="4561748"/>
            <a:ext cx="1803136" cy="378658"/>
          </a:xfrm>
          <a:prstGeom prst="rect">
            <a:avLst/>
          </a:prstGeom>
          <a:noFill/>
          <a:ln>
            <a:noFill/>
          </a:ln>
        </p:spPr>
      </p:pic>
      <p:sp>
        <p:nvSpPr>
          <p:cNvPr id="18" name="Google Shape;18;p44"/>
          <p:cNvSpPr txBox="1"/>
          <p:nvPr/>
        </p:nvSpPr>
        <p:spPr>
          <a:xfrm>
            <a:off x="3707904" y="4561748"/>
            <a:ext cx="3816424" cy="323165"/>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700"/>
              <a:buFont typeface="Arial"/>
              <a:buNone/>
            </a:pPr>
            <a:r>
              <a:rPr b="0" i="0" lang="en-US" sz="700" u="none" cap="none" strike="noStrike">
                <a:solidFill>
                  <a:srgbClr val="000000"/>
                </a:solidFill>
                <a:latin typeface="Public Sans"/>
                <a:ea typeface="Public Sans"/>
                <a:cs typeface="Public Sans"/>
                <a:sym typeface="Public Sans"/>
              </a:rPr>
              <a:t>The European Commission's support for the production of this publication does not constitute an endorsement of the contents, which reflect the views only of the authors, and the Commission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700"/>
              <a:buFont typeface="Arial"/>
              <a:buNone/>
            </a:pPr>
            <a:r>
              <a:rPr b="0" i="0" lang="en-US" sz="700" u="none" cap="none" strike="noStrike">
                <a:solidFill>
                  <a:srgbClr val="000000"/>
                </a:solidFill>
                <a:latin typeface="Public Sans"/>
                <a:ea typeface="Public Sans"/>
                <a:cs typeface="Public Sans"/>
                <a:sym typeface="Public Sans"/>
              </a:rPr>
              <a:t>cannot be held responsible for any use which may be made of the information contained therein.</a:t>
            </a:r>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 id="2147483666" r:id="rId1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3" name="Shape 103"/>
        <p:cNvGrpSpPr/>
        <p:nvPr/>
      </p:nvGrpSpPr>
      <p:grpSpPr>
        <a:xfrm>
          <a:off x="0" y="0"/>
          <a:ext cx="0" cy="0"/>
          <a:chOff x="0" y="0"/>
          <a:chExt cx="0" cy="0"/>
        </a:xfrm>
      </p:grpSpPr>
      <p:pic>
        <p:nvPicPr>
          <p:cNvPr id="104" name="Google Shape;104;p51"/>
          <p:cNvPicPr preferRelativeResize="0"/>
          <p:nvPr/>
        </p:nvPicPr>
        <p:blipFill rotWithShape="1">
          <a:blip r:embed="rId1">
            <a:alphaModFix/>
          </a:blip>
          <a:srcRect b="0" l="0" r="0" t="0"/>
          <a:stretch/>
        </p:blipFill>
        <p:spPr>
          <a:xfrm>
            <a:off x="1963084" y="4561748"/>
            <a:ext cx="1803136" cy="378658"/>
          </a:xfrm>
          <a:prstGeom prst="rect">
            <a:avLst/>
          </a:prstGeom>
          <a:noFill/>
          <a:ln>
            <a:noFill/>
          </a:ln>
        </p:spPr>
      </p:pic>
      <p:sp>
        <p:nvSpPr>
          <p:cNvPr id="105" name="Google Shape;105;p51"/>
          <p:cNvSpPr txBox="1"/>
          <p:nvPr/>
        </p:nvSpPr>
        <p:spPr>
          <a:xfrm>
            <a:off x="3707904" y="4561748"/>
            <a:ext cx="3816424" cy="323165"/>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700"/>
              <a:buFont typeface="Arial"/>
              <a:buNone/>
            </a:pPr>
            <a:r>
              <a:rPr b="0" i="0" lang="en-US" sz="700" u="none" cap="none" strike="noStrike">
                <a:solidFill>
                  <a:srgbClr val="000000"/>
                </a:solidFill>
                <a:latin typeface="Public Sans"/>
                <a:ea typeface="Public Sans"/>
                <a:cs typeface="Public Sans"/>
                <a:sym typeface="Public Sans"/>
              </a:rPr>
              <a:t>The European Commission's support for the production of this publication does not constitute an endorsement of the contents, which reflect the views only of the authors, and the Commission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700"/>
              <a:buFont typeface="Arial"/>
              <a:buNone/>
            </a:pPr>
            <a:r>
              <a:rPr b="0" i="0" lang="en-US" sz="700" u="none" cap="none" strike="noStrike">
                <a:solidFill>
                  <a:srgbClr val="000000"/>
                </a:solidFill>
                <a:latin typeface="Public Sans"/>
                <a:ea typeface="Public Sans"/>
                <a:cs typeface="Public Sans"/>
                <a:sym typeface="Public Sans"/>
              </a:rPr>
              <a:t>cannot be held responsible for any use which may be made of the information contained therein.</a:t>
            </a:r>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68" r:id="rId2"/>
    <p:sldLayoutId id="2147483669"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image" Target="../media/image1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 Id="rId3" Type="http://schemas.openxmlformats.org/officeDocument/2006/relationships/image" Target="../media/image1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hyperlink" Target="https://www.youtube.com/watch?v=1Evwgu369Jw"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36.xml"/><Relationship Id="rId3" Type="http://schemas.openxmlformats.org/officeDocument/2006/relationships/hyperlink" Target="http://www.projectspecial.e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vmlDrawing" Target="../drawings/vmlDrawing5.vml"/><Relationship Id="rId4" Type="http://schemas.openxmlformats.org/officeDocument/2006/relationships/oleObject" Target="../embeddings/oleObject5.bin"/><Relationship Id="rId5" Type="http://schemas.openxmlformats.org/officeDocument/2006/relationships/oleObject" Target="../embeddings/oleObject5.bin"/><Relationship Id="rId6"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
          <p:cNvSpPr txBox="1"/>
          <p:nvPr/>
        </p:nvSpPr>
        <p:spPr>
          <a:xfrm>
            <a:off x="2394012" y="2689477"/>
            <a:ext cx="4355976" cy="1080121"/>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400"/>
              <a:buFont typeface="Arial"/>
              <a:buNone/>
            </a:pPr>
            <a:r>
              <a:rPr lang="en-US" sz="3400">
                <a:solidFill>
                  <a:schemeClr val="dk1"/>
                </a:solidFill>
              </a:rPr>
              <a:t>Mjúk færni</a:t>
            </a:r>
            <a:endParaRPr b="0" i="0" sz="3400" u="none" cap="none" strike="noStrike">
              <a:solidFill>
                <a:schemeClr val="dk1"/>
              </a:solidFill>
              <a:latin typeface="Arial"/>
              <a:ea typeface="Arial"/>
              <a:cs typeface="Arial"/>
              <a:sym typeface="Arial"/>
            </a:endParaRPr>
          </a:p>
        </p:txBody>
      </p:sp>
      <p:sp>
        <p:nvSpPr>
          <p:cNvPr id="120" name="Google Shape;120;p2"/>
          <p:cNvSpPr txBox="1"/>
          <p:nvPr/>
        </p:nvSpPr>
        <p:spPr>
          <a:xfrm>
            <a:off x="2386466" y="3822128"/>
            <a:ext cx="4355828" cy="48881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400"/>
              <a:buFont typeface="Arial"/>
              <a:buNone/>
            </a:pPr>
            <a:r>
              <a:rPr b="1" lang="en-US">
                <a:solidFill>
                  <a:schemeClr val="dk1"/>
                </a:solidFill>
              </a:rPr>
              <a:t>Útvegað af</a:t>
            </a:r>
            <a:r>
              <a:rPr b="1" i="0" lang="en-US" sz="1400" u="none" cap="none" strike="noStrike">
                <a:solidFill>
                  <a:schemeClr val="dk1"/>
                </a:solidFill>
                <a:latin typeface="Arial"/>
                <a:ea typeface="Arial"/>
                <a:cs typeface="Arial"/>
                <a:sym typeface="Arial"/>
              </a:rPr>
              <a:t>: Nýheim</a:t>
            </a:r>
            <a:r>
              <a:rPr b="1" lang="en-US">
                <a:solidFill>
                  <a:schemeClr val="dk1"/>
                </a:solidFill>
              </a:rPr>
              <a:t>um</a:t>
            </a:r>
            <a:r>
              <a:rPr b="1" i="0" lang="en-US" sz="1400" u="none" cap="none" strike="noStrike">
                <a:solidFill>
                  <a:schemeClr val="dk1"/>
                </a:solidFill>
                <a:latin typeface="Arial"/>
                <a:ea typeface="Arial"/>
                <a:cs typeface="Arial"/>
                <a:sym typeface="Arial"/>
              </a:rPr>
              <a:t> </a:t>
            </a:r>
            <a:r>
              <a:rPr b="1" lang="en-US">
                <a:solidFill>
                  <a:schemeClr val="dk1"/>
                </a:solidFill>
              </a:rPr>
              <a:t>þekkingarsetri </a:t>
            </a:r>
            <a:r>
              <a:rPr b="1" i="0" lang="en-US" sz="1400" u="none" cap="none" strike="noStrike">
                <a:solidFill>
                  <a:schemeClr val="dk1"/>
                </a:solidFill>
                <a:latin typeface="Arial"/>
                <a:ea typeface="Arial"/>
                <a:cs typeface="Arial"/>
                <a:sym typeface="Arial"/>
              </a:rPr>
              <a:t>(NKC)</a:t>
            </a:r>
            <a:endParaRPr b="0" i="0" sz="1400" u="none" cap="none" strike="noStrike">
              <a:solidFill>
                <a:schemeClr val="dk1"/>
              </a:solidFill>
              <a:latin typeface="Arial"/>
              <a:ea typeface="Arial"/>
              <a:cs typeface="Arial"/>
              <a:sym typeface="Arial"/>
            </a:endParaRPr>
          </a:p>
        </p:txBody>
      </p:sp>
      <p:pic>
        <p:nvPicPr>
          <p:cNvPr id="121" name="Google Shape;121;p2"/>
          <p:cNvPicPr preferRelativeResize="0"/>
          <p:nvPr/>
        </p:nvPicPr>
        <p:blipFill rotWithShape="1">
          <a:blip r:embed="rId3">
            <a:alphaModFix/>
          </a:blip>
          <a:srcRect b="0" l="0" r="0" t="0"/>
          <a:stretch/>
        </p:blipFill>
        <p:spPr>
          <a:xfrm>
            <a:off x="1630382" y="4470780"/>
            <a:ext cx="1512168" cy="317245"/>
          </a:xfrm>
          <a:prstGeom prst="rect">
            <a:avLst/>
          </a:prstGeom>
          <a:noFill/>
          <a:ln>
            <a:noFill/>
          </a:ln>
        </p:spPr>
      </p:pic>
      <p:sp>
        <p:nvSpPr>
          <p:cNvPr id="122" name="Google Shape;122;p2"/>
          <p:cNvSpPr txBox="1"/>
          <p:nvPr/>
        </p:nvSpPr>
        <p:spPr>
          <a:xfrm>
            <a:off x="3059831" y="4310944"/>
            <a:ext cx="4680521" cy="62758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800"/>
              <a:buFont typeface="Arial"/>
              <a:buNone/>
            </a:pPr>
            <a:r>
              <a:rPr b="0" i="0" lang="en-US" sz="800" u="none" cap="none" strike="noStrike">
                <a:solidFill>
                  <a:schemeClr val="dk1"/>
                </a:solidFill>
                <a:latin typeface="Arial"/>
                <a:ea typeface="Arial"/>
                <a:cs typeface="Arial"/>
                <a:sym typeface="Aria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b="0" i="0" sz="800" u="none" cap="none" strike="noStrik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13"/>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3F3F3F"/>
              </a:buClr>
              <a:buSzPts val="2800"/>
              <a:buNone/>
            </a:pPr>
            <a:r>
              <a:rPr lang="en-US" sz="2800"/>
              <a:t>Hindranir á veginum</a:t>
            </a:r>
            <a:endParaRPr sz="2800"/>
          </a:p>
        </p:txBody>
      </p:sp>
      <p:sp>
        <p:nvSpPr>
          <p:cNvPr id="303" name="Google Shape;303;p13"/>
          <p:cNvSpPr txBox="1"/>
          <p:nvPr>
            <p:ph idx="2" type="body"/>
          </p:nvPr>
        </p:nvSpPr>
        <p:spPr>
          <a:xfrm>
            <a:off x="0" y="699542"/>
            <a:ext cx="9144000" cy="28803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3F3F3F"/>
              </a:buClr>
              <a:buSzPts val="1800"/>
              <a:buNone/>
            </a:pPr>
            <a:r>
              <a:rPr lang="en-US" sz="1800"/>
              <a:t>Hvað er til ráðs?</a:t>
            </a:r>
            <a:endParaRPr/>
          </a:p>
        </p:txBody>
      </p:sp>
      <p:sp>
        <p:nvSpPr>
          <p:cNvPr id="304" name="Google Shape;304;p13"/>
          <p:cNvSpPr txBox="1"/>
          <p:nvPr/>
        </p:nvSpPr>
        <p:spPr>
          <a:xfrm>
            <a:off x="841709" y="1502839"/>
            <a:ext cx="7704900" cy="18162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100"/>
              <a:buFont typeface="Arial"/>
              <a:buNone/>
            </a:pPr>
            <a:r>
              <a:rPr b="1" lang="en-US">
                <a:solidFill>
                  <a:srgbClr val="3F3F3F"/>
                </a:solidFill>
              </a:rPr>
              <a:t>SMART </a:t>
            </a:r>
            <a:r>
              <a:rPr lang="en-US">
                <a:solidFill>
                  <a:srgbClr val="3F3F3F"/>
                </a:solidFill>
              </a:rPr>
              <a:t>líkanið gerir allt auðveldara!</a:t>
            </a:r>
            <a:endParaRPr>
              <a:solidFill>
                <a:srgbClr val="3F3F3F"/>
              </a:solidFill>
            </a:endParaRPr>
          </a:p>
          <a:p>
            <a:pPr indent="0" lvl="0" marL="0" marR="0" rtl="0" algn="just">
              <a:lnSpc>
                <a:spcPct val="100000"/>
              </a:lnSpc>
              <a:spcBef>
                <a:spcPts val="0"/>
              </a:spcBef>
              <a:spcAft>
                <a:spcPts val="0"/>
              </a:spcAft>
              <a:buClr>
                <a:schemeClr val="dk1"/>
              </a:buClr>
              <a:buSzPts val="1100"/>
              <a:buFont typeface="Arial"/>
              <a:buNone/>
            </a:pPr>
            <a:r>
              <a:rPr lang="en-US">
                <a:solidFill>
                  <a:srgbClr val="3F3F3F"/>
                </a:solidFill>
              </a:rPr>
              <a:t>En þið mætið líklega hindrunum...</a:t>
            </a:r>
            <a:endParaRPr>
              <a:solidFill>
                <a:srgbClr val="3F3F3F"/>
              </a:solidFill>
            </a:endParaRPr>
          </a:p>
          <a:p>
            <a:pPr indent="0" lvl="0" marL="0" marR="0" rtl="0" algn="just">
              <a:lnSpc>
                <a:spcPct val="100000"/>
              </a:lnSpc>
              <a:spcBef>
                <a:spcPts val="0"/>
              </a:spcBef>
              <a:spcAft>
                <a:spcPts val="0"/>
              </a:spcAft>
              <a:buClr>
                <a:schemeClr val="dk1"/>
              </a:buClr>
              <a:buSzPts val="1100"/>
              <a:buFont typeface="Arial"/>
              <a:buNone/>
            </a:pPr>
            <a:r>
              <a:t/>
            </a:r>
            <a:endParaRPr>
              <a:solidFill>
                <a:srgbClr val="3F3F3F"/>
              </a:solidFill>
            </a:endParaRPr>
          </a:p>
          <a:p>
            <a:pPr indent="0" lvl="0" marL="0" marR="0" rtl="0" algn="just">
              <a:lnSpc>
                <a:spcPct val="100000"/>
              </a:lnSpc>
              <a:spcBef>
                <a:spcPts val="0"/>
              </a:spcBef>
              <a:spcAft>
                <a:spcPts val="0"/>
              </a:spcAft>
              <a:buClr>
                <a:schemeClr val="dk1"/>
              </a:buClr>
              <a:buSzPts val="1100"/>
              <a:buFont typeface="Arial"/>
              <a:buNone/>
            </a:pPr>
            <a:r>
              <a:t/>
            </a:r>
            <a:endParaRPr>
              <a:solidFill>
                <a:srgbClr val="3F3F3F"/>
              </a:solidFill>
            </a:endParaRPr>
          </a:p>
          <a:p>
            <a:pPr indent="0" lvl="0" marL="0" marR="0" rtl="0" algn="just">
              <a:lnSpc>
                <a:spcPct val="100000"/>
              </a:lnSpc>
              <a:spcBef>
                <a:spcPts val="0"/>
              </a:spcBef>
              <a:spcAft>
                <a:spcPts val="0"/>
              </a:spcAft>
              <a:buClr>
                <a:schemeClr val="dk1"/>
              </a:buClr>
              <a:buSzPts val="1100"/>
              <a:buFont typeface="Arial"/>
              <a:buNone/>
            </a:pPr>
            <a:r>
              <a:t/>
            </a:r>
            <a:endParaRPr>
              <a:solidFill>
                <a:srgbClr val="3F3F3F"/>
              </a:solidFill>
            </a:endParaRPr>
          </a:p>
          <a:p>
            <a:pPr indent="0" lvl="0" marL="0" marR="0" rtl="0" algn="just">
              <a:lnSpc>
                <a:spcPct val="100000"/>
              </a:lnSpc>
              <a:spcBef>
                <a:spcPts val="0"/>
              </a:spcBef>
              <a:spcAft>
                <a:spcPts val="0"/>
              </a:spcAft>
              <a:buClr>
                <a:schemeClr val="dk1"/>
              </a:buClr>
              <a:buSzPts val="1100"/>
              <a:buFont typeface="Arial"/>
              <a:buNone/>
            </a:pPr>
            <a:r>
              <a:t/>
            </a:r>
            <a:endParaRPr>
              <a:solidFill>
                <a:srgbClr val="3F3F3F"/>
              </a:solidFill>
            </a:endParaRPr>
          </a:p>
          <a:p>
            <a:pPr indent="0" lvl="0" marL="0" marR="0" rtl="0" algn="just">
              <a:lnSpc>
                <a:spcPct val="100000"/>
              </a:lnSpc>
              <a:spcBef>
                <a:spcPts val="0"/>
              </a:spcBef>
              <a:spcAft>
                <a:spcPts val="0"/>
              </a:spcAft>
              <a:buClr>
                <a:schemeClr val="dk1"/>
              </a:buClr>
              <a:buSzPts val="1100"/>
              <a:buFont typeface="Arial"/>
              <a:buNone/>
            </a:pPr>
            <a:r>
              <a:rPr lang="en-US">
                <a:solidFill>
                  <a:srgbClr val="3F3F3F"/>
                </a:solidFill>
              </a:rPr>
              <a:t>Eru einhver tæki þarna úti til að hjálpa þér með það?</a:t>
            </a:r>
            <a:endParaRPr>
              <a:solidFill>
                <a:srgbClr val="3F3F3F"/>
              </a:solidFill>
            </a:endParaRPr>
          </a:p>
          <a:p>
            <a:pPr indent="0" lvl="0" marL="0" marR="0" rtl="0" algn="just">
              <a:lnSpc>
                <a:spcPct val="100000"/>
              </a:lnSpc>
              <a:spcBef>
                <a:spcPts val="0"/>
              </a:spcBef>
              <a:spcAft>
                <a:spcPts val="0"/>
              </a:spcAft>
              <a:buClr>
                <a:schemeClr val="dk1"/>
              </a:buClr>
              <a:buSzPts val="1100"/>
              <a:buFont typeface="Arial"/>
              <a:buNone/>
            </a:pPr>
            <a:r>
              <a:rPr lang="en-US">
                <a:solidFill>
                  <a:srgbClr val="3F3F3F"/>
                </a:solidFill>
              </a:rPr>
              <a:t>Já! </a:t>
            </a:r>
            <a:r>
              <a:rPr b="1" lang="en-US">
                <a:solidFill>
                  <a:srgbClr val="3F3F3F"/>
                </a:solidFill>
              </a:rPr>
              <a:t>IDEAL </a:t>
            </a:r>
            <a:r>
              <a:rPr lang="en-US">
                <a:solidFill>
                  <a:srgbClr val="3F3F3F"/>
                </a:solidFill>
              </a:rPr>
              <a:t>líkanið mun leiða þig í gegnum vandamálið.</a:t>
            </a:r>
            <a:endParaRPr>
              <a:solidFill>
                <a:srgbClr val="3F3F3F"/>
              </a:solidFill>
            </a:endParaRPr>
          </a:p>
        </p:txBody>
      </p:sp>
      <p:sp>
        <p:nvSpPr>
          <p:cNvPr id="305" name="Google Shape;305;p13"/>
          <p:cNvSpPr/>
          <p:nvPr/>
        </p:nvSpPr>
        <p:spPr>
          <a:xfrm>
            <a:off x="7337882" y="1310494"/>
            <a:ext cx="504056" cy="728210"/>
          </a:xfrm>
          <a:custGeom>
            <a:rect b="b" l="l" r="r" t="t"/>
            <a:pathLst>
              <a:path extrusionOk="0" h="3200962" w="2215656">
                <a:moveTo>
                  <a:pt x="1107829" y="2097026"/>
                </a:moveTo>
                <a:cubicBezTo>
                  <a:pt x="1025315" y="2097026"/>
                  <a:pt x="958423" y="2163918"/>
                  <a:pt x="958423" y="2246432"/>
                </a:cubicBezTo>
                <a:cubicBezTo>
                  <a:pt x="958423" y="2302715"/>
                  <a:pt x="989546" y="2351730"/>
                  <a:pt x="1036590" y="2375275"/>
                </a:cubicBezTo>
                <a:lnTo>
                  <a:pt x="985422" y="2684898"/>
                </a:lnTo>
                <a:lnTo>
                  <a:pt x="1230236" y="2684898"/>
                </a:lnTo>
                <a:lnTo>
                  <a:pt x="1179068" y="2375275"/>
                </a:lnTo>
                <a:cubicBezTo>
                  <a:pt x="1226112" y="2351730"/>
                  <a:pt x="1257234" y="2302715"/>
                  <a:pt x="1257234" y="2246432"/>
                </a:cubicBezTo>
                <a:cubicBezTo>
                  <a:pt x="1257234" y="2163918"/>
                  <a:pt x="1190343" y="2097026"/>
                  <a:pt x="1107829" y="2097026"/>
                </a:cubicBezTo>
                <a:close/>
                <a:moveTo>
                  <a:pt x="1102513" y="266871"/>
                </a:moveTo>
                <a:cubicBezTo>
                  <a:pt x="874876" y="269781"/>
                  <a:pt x="691868" y="455143"/>
                  <a:pt x="691868" y="682798"/>
                </a:cubicBezTo>
                <a:lnTo>
                  <a:pt x="690469" y="682798"/>
                </a:lnTo>
                <a:lnTo>
                  <a:pt x="690469" y="1580962"/>
                </a:lnTo>
                <a:lnTo>
                  <a:pt x="1525188" y="1580962"/>
                </a:lnTo>
                <a:lnTo>
                  <a:pt x="1525188" y="672127"/>
                </a:lnTo>
                <a:lnTo>
                  <a:pt x="1523654" y="672166"/>
                </a:lnTo>
                <a:cubicBezTo>
                  <a:pt x="1517835" y="444585"/>
                  <a:pt x="1330149" y="263961"/>
                  <a:pt x="1102513" y="266871"/>
                </a:cubicBezTo>
                <a:close/>
                <a:moveTo>
                  <a:pt x="1099102" y="56"/>
                </a:moveTo>
                <a:cubicBezTo>
                  <a:pt x="1472767" y="-4720"/>
                  <a:pt x="1780852" y="291773"/>
                  <a:pt x="1790404" y="665346"/>
                </a:cubicBezTo>
                <a:lnTo>
                  <a:pt x="1742843" y="666562"/>
                </a:lnTo>
                <a:lnTo>
                  <a:pt x="1790627" y="666562"/>
                </a:lnTo>
                <a:lnTo>
                  <a:pt x="1790627" y="1580962"/>
                </a:lnTo>
                <a:lnTo>
                  <a:pt x="2041344" y="1580962"/>
                </a:lnTo>
                <a:cubicBezTo>
                  <a:pt x="2137614" y="1580962"/>
                  <a:pt x="2215656" y="1659004"/>
                  <a:pt x="2215656" y="1755274"/>
                </a:cubicBezTo>
                <a:lnTo>
                  <a:pt x="2215656" y="3026650"/>
                </a:lnTo>
                <a:cubicBezTo>
                  <a:pt x="2215656" y="3122920"/>
                  <a:pt x="2137614" y="3200962"/>
                  <a:pt x="2041344" y="3200962"/>
                </a:cubicBezTo>
                <a:lnTo>
                  <a:pt x="174312" y="3200962"/>
                </a:lnTo>
                <a:cubicBezTo>
                  <a:pt x="78042" y="3200962"/>
                  <a:pt x="0" y="3122920"/>
                  <a:pt x="0" y="3026650"/>
                </a:cubicBezTo>
                <a:lnTo>
                  <a:pt x="0" y="1755274"/>
                </a:lnTo>
                <a:cubicBezTo>
                  <a:pt x="0" y="1659004"/>
                  <a:pt x="78042" y="1580962"/>
                  <a:pt x="174312" y="1580962"/>
                </a:cubicBezTo>
                <a:lnTo>
                  <a:pt x="425030" y="1580962"/>
                </a:lnTo>
                <a:lnTo>
                  <a:pt x="425030" y="676764"/>
                </a:lnTo>
                <a:lnTo>
                  <a:pt x="425634" y="676764"/>
                </a:lnTo>
                <a:cubicBezTo>
                  <a:pt x="428273" y="305830"/>
                  <a:pt x="727452" y="4806"/>
                  <a:pt x="1099102" y="56"/>
                </a:cubicBezTo>
                <a:close/>
              </a:path>
            </a:pathLst>
          </a:custGeom>
          <a:solidFill>
            <a:srgbClr val="86BD7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06" name="Google Shape;306;p13"/>
          <p:cNvSpPr/>
          <p:nvPr/>
        </p:nvSpPr>
        <p:spPr>
          <a:xfrm>
            <a:off x="7349753" y="2571750"/>
            <a:ext cx="657645" cy="728210"/>
          </a:xfrm>
          <a:custGeom>
            <a:rect b="b" l="l" r="r" t="t"/>
            <a:pathLst>
              <a:path extrusionOk="0" h="3200962" w="2890784">
                <a:moveTo>
                  <a:pt x="1107828" y="2097026"/>
                </a:moveTo>
                <a:cubicBezTo>
                  <a:pt x="1025313" y="2097026"/>
                  <a:pt x="958422" y="2163918"/>
                  <a:pt x="958422" y="2246432"/>
                </a:cubicBezTo>
                <a:cubicBezTo>
                  <a:pt x="958422" y="2302715"/>
                  <a:pt x="989545" y="2351730"/>
                  <a:pt x="1036589" y="2375275"/>
                </a:cubicBezTo>
                <a:lnTo>
                  <a:pt x="985421" y="2684898"/>
                </a:lnTo>
                <a:lnTo>
                  <a:pt x="1230235" y="2684898"/>
                </a:lnTo>
                <a:lnTo>
                  <a:pt x="1179067" y="2375275"/>
                </a:lnTo>
                <a:cubicBezTo>
                  <a:pt x="1226111" y="2351730"/>
                  <a:pt x="1257233" y="2302715"/>
                  <a:pt x="1257233" y="2246432"/>
                </a:cubicBezTo>
                <a:cubicBezTo>
                  <a:pt x="1257233" y="2163918"/>
                  <a:pt x="1190342" y="2097026"/>
                  <a:pt x="1107828" y="2097026"/>
                </a:cubicBezTo>
                <a:close/>
                <a:moveTo>
                  <a:pt x="2199259" y="56"/>
                </a:moveTo>
                <a:cubicBezTo>
                  <a:pt x="2572924" y="-4720"/>
                  <a:pt x="2881009" y="291773"/>
                  <a:pt x="2890561" y="665346"/>
                </a:cubicBezTo>
                <a:lnTo>
                  <a:pt x="2843000" y="666562"/>
                </a:lnTo>
                <a:lnTo>
                  <a:pt x="2890784" y="666562"/>
                </a:lnTo>
                <a:lnTo>
                  <a:pt x="2890784" y="1580962"/>
                </a:lnTo>
                <a:lnTo>
                  <a:pt x="2625345" y="1580962"/>
                </a:lnTo>
                <a:lnTo>
                  <a:pt x="2625345" y="672127"/>
                </a:lnTo>
                <a:lnTo>
                  <a:pt x="2623811" y="672166"/>
                </a:lnTo>
                <a:cubicBezTo>
                  <a:pt x="2617992" y="444585"/>
                  <a:pt x="2430306" y="263961"/>
                  <a:pt x="2202670" y="266871"/>
                </a:cubicBezTo>
                <a:cubicBezTo>
                  <a:pt x="1975033" y="269781"/>
                  <a:pt x="1792025" y="455143"/>
                  <a:pt x="1792025" y="682798"/>
                </a:cubicBezTo>
                <a:lnTo>
                  <a:pt x="1790626" y="682798"/>
                </a:lnTo>
                <a:lnTo>
                  <a:pt x="1790626" y="1580962"/>
                </a:lnTo>
                <a:lnTo>
                  <a:pt x="2041344" y="1580962"/>
                </a:lnTo>
                <a:cubicBezTo>
                  <a:pt x="2137614" y="1580962"/>
                  <a:pt x="2215656" y="1659004"/>
                  <a:pt x="2215656" y="1755274"/>
                </a:cubicBezTo>
                <a:lnTo>
                  <a:pt x="2215656" y="3026650"/>
                </a:lnTo>
                <a:cubicBezTo>
                  <a:pt x="2215656" y="3122920"/>
                  <a:pt x="2137614" y="3200962"/>
                  <a:pt x="2041344" y="3200962"/>
                </a:cubicBezTo>
                <a:lnTo>
                  <a:pt x="174312" y="3200962"/>
                </a:lnTo>
                <a:cubicBezTo>
                  <a:pt x="78042" y="3200962"/>
                  <a:pt x="0" y="3122920"/>
                  <a:pt x="0" y="3026650"/>
                </a:cubicBezTo>
                <a:lnTo>
                  <a:pt x="0" y="1755274"/>
                </a:lnTo>
                <a:cubicBezTo>
                  <a:pt x="0" y="1659004"/>
                  <a:pt x="78042" y="1580962"/>
                  <a:pt x="174312" y="1580962"/>
                </a:cubicBezTo>
                <a:lnTo>
                  <a:pt x="1525187" y="1580962"/>
                </a:lnTo>
                <a:lnTo>
                  <a:pt x="1525187" y="676764"/>
                </a:lnTo>
                <a:lnTo>
                  <a:pt x="1525791" y="676764"/>
                </a:lnTo>
                <a:cubicBezTo>
                  <a:pt x="1528430" y="305830"/>
                  <a:pt x="1827609" y="4806"/>
                  <a:pt x="2199259" y="56"/>
                </a:cubicBezTo>
                <a:close/>
              </a:path>
            </a:pathLst>
          </a:custGeom>
          <a:solidFill>
            <a:srgbClr val="86BD7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g216adbdf10d_0_10"/>
          <p:cNvSpPr txBox="1"/>
          <p:nvPr>
            <p:ph idx="1" type="body"/>
          </p:nvPr>
        </p:nvSpPr>
        <p:spPr>
          <a:xfrm>
            <a:off x="0" y="123478"/>
            <a:ext cx="9144000" cy="576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3F3F3F"/>
              </a:buClr>
              <a:buSzPts val="2800"/>
              <a:buNone/>
            </a:pPr>
            <a:r>
              <a:rPr lang="en-US" sz="2800"/>
              <a:t>IDEAL</a:t>
            </a:r>
            <a:endParaRPr sz="2800"/>
          </a:p>
        </p:txBody>
      </p:sp>
      <p:sp>
        <p:nvSpPr>
          <p:cNvPr id="312" name="Google Shape;312;g216adbdf10d_0_10"/>
          <p:cNvSpPr txBox="1"/>
          <p:nvPr>
            <p:ph idx="2" type="body"/>
          </p:nvPr>
        </p:nvSpPr>
        <p:spPr>
          <a:xfrm>
            <a:off x="0" y="699542"/>
            <a:ext cx="9144000" cy="288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3F3F3F"/>
              </a:buClr>
              <a:buSzPts val="1800"/>
              <a:buNone/>
            </a:pPr>
            <a:r>
              <a:rPr lang="en-US" sz="1800"/>
              <a:t>Líkan til úrlausnar </a:t>
            </a:r>
            <a:r>
              <a:rPr lang="en-US" sz="1800"/>
              <a:t>ágreinings</a:t>
            </a:r>
            <a:r>
              <a:rPr lang="en-US" sz="1800"/>
              <a:t> og vandamála</a:t>
            </a:r>
            <a:endParaRPr/>
          </a:p>
        </p:txBody>
      </p:sp>
      <p:sp>
        <p:nvSpPr>
          <p:cNvPr id="313" name="Google Shape;313;g216adbdf10d_0_10"/>
          <p:cNvSpPr/>
          <p:nvPr/>
        </p:nvSpPr>
        <p:spPr>
          <a:xfrm>
            <a:off x="4061224" y="1203598"/>
            <a:ext cx="990272" cy="990272"/>
          </a:xfrm>
          <a:custGeom>
            <a:rect b="b" l="l" r="r" t="t"/>
            <a:pathLst>
              <a:path extrusionOk="0" h="1226343" w="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a:solidFill>
            <a:srgbClr val="87B5BA"/>
          </a:solidFill>
          <a:ln cap="flat" cmpd="sng" w="25400">
            <a:solidFill>
              <a:schemeClr val="lt1"/>
            </a:solidFill>
            <a:prstDash val="solid"/>
            <a:round/>
            <a:headEnd len="sm" w="sm" type="none"/>
            <a:tailEnd len="sm" w="sm" type="none"/>
          </a:ln>
        </p:spPr>
        <p:txBody>
          <a:bodyPr anchorCtr="0" anchor="ctr" bIns="217675" lIns="217675" spcFirstLastPara="1" rIns="217675" wrap="square" tIns="217675">
            <a:noAutofit/>
          </a:bodyPr>
          <a:lstStyle/>
          <a:p>
            <a:pPr indent="0" lvl="0" marL="0" marR="0" rtl="0" algn="ctr">
              <a:lnSpc>
                <a:spcPct val="90000"/>
              </a:lnSpc>
              <a:spcBef>
                <a:spcPts val="0"/>
              </a:spcBef>
              <a:spcAft>
                <a:spcPts val="0"/>
              </a:spcAft>
              <a:buClr>
                <a:srgbClr val="000000"/>
              </a:buClr>
              <a:buSzPts val="3000"/>
              <a:buFont typeface="Arial"/>
              <a:buNone/>
            </a:pPr>
            <a:r>
              <a:t/>
            </a:r>
            <a:endParaRPr b="0" i="0" sz="3000" u="none" cap="none" strike="noStrike">
              <a:solidFill>
                <a:schemeClr val="lt1"/>
              </a:solidFill>
              <a:latin typeface="Arial"/>
              <a:ea typeface="Arial"/>
              <a:cs typeface="Arial"/>
              <a:sym typeface="Arial"/>
            </a:endParaRPr>
          </a:p>
        </p:txBody>
      </p:sp>
      <p:sp>
        <p:nvSpPr>
          <p:cNvPr id="314" name="Google Shape;314;g216adbdf10d_0_10"/>
          <p:cNvSpPr/>
          <p:nvPr/>
        </p:nvSpPr>
        <p:spPr>
          <a:xfrm rot="2163208">
            <a:off x="5020855" y="1965095"/>
            <a:ext cx="263990" cy="334044"/>
          </a:xfrm>
          <a:custGeom>
            <a:rect b="b" l="l" r="r" t="t"/>
            <a:pathLst>
              <a:path extrusionOk="0" h="413891" w="327092">
                <a:moveTo>
                  <a:pt x="0" y="82778"/>
                </a:moveTo>
                <a:lnTo>
                  <a:pt x="163546" y="82778"/>
                </a:lnTo>
                <a:lnTo>
                  <a:pt x="163546" y="0"/>
                </a:lnTo>
                <a:lnTo>
                  <a:pt x="327092" y="206946"/>
                </a:lnTo>
                <a:lnTo>
                  <a:pt x="163546" y="413891"/>
                </a:lnTo>
                <a:lnTo>
                  <a:pt x="163546" y="331113"/>
                </a:lnTo>
                <a:lnTo>
                  <a:pt x="0" y="331113"/>
                </a:lnTo>
                <a:lnTo>
                  <a:pt x="0" y="82778"/>
                </a:lnTo>
                <a:close/>
              </a:path>
            </a:pathLst>
          </a:custGeom>
          <a:solidFill>
            <a:srgbClr val="BFBFBF"/>
          </a:solidFill>
          <a:ln>
            <a:noFill/>
          </a:ln>
        </p:spPr>
        <p:txBody>
          <a:bodyPr anchorCtr="0" anchor="ctr" bIns="82775" lIns="0" spcFirstLastPara="1" rIns="98125" wrap="square" tIns="82775">
            <a:noAutofit/>
          </a:bodyPr>
          <a:lstStyle/>
          <a:p>
            <a:pPr indent="0" lvl="0" marL="0" marR="0" rtl="0" algn="ctr">
              <a:lnSpc>
                <a:spcPct val="90000"/>
              </a:lnSpc>
              <a:spcBef>
                <a:spcPts val="0"/>
              </a:spcBef>
              <a:spcAft>
                <a:spcPts val="0"/>
              </a:spcAft>
              <a:buClr>
                <a:srgbClr val="000000"/>
              </a:buClr>
              <a:buSzPts val="1200"/>
              <a:buFont typeface="Arial"/>
              <a:buNone/>
            </a:pPr>
            <a:r>
              <a:t/>
            </a:r>
            <a:endParaRPr b="0" i="0" sz="1200" u="none" cap="none" strike="noStrike">
              <a:solidFill>
                <a:schemeClr val="lt1"/>
              </a:solidFill>
              <a:latin typeface="Arial"/>
              <a:ea typeface="Arial"/>
              <a:cs typeface="Arial"/>
              <a:sym typeface="Arial"/>
            </a:endParaRPr>
          </a:p>
        </p:txBody>
      </p:sp>
      <p:sp>
        <p:nvSpPr>
          <p:cNvPr id="315" name="Google Shape;315;g216adbdf10d_0_10"/>
          <p:cNvSpPr/>
          <p:nvPr/>
        </p:nvSpPr>
        <p:spPr>
          <a:xfrm>
            <a:off x="5266192" y="2079058"/>
            <a:ext cx="990272" cy="990272"/>
          </a:xfrm>
          <a:custGeom>
            <a:rect b="b" l="l" r="r" t="t"/>
            <a:pathLst>
              <a:path extrusionOk="0" h="1226343" w="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a:solidFill>
            <a:srgbClr val="F39E5A"/>
          </a:solidFill>
          <a:ln cap="flat" cmpd="sng" w="25400">
            <a:solidFill>
              <a:schemeClr val="lt1"/>
            </a:solidFill>
            <a:prstDash val="solid"/>
            <a:round/>
            <a:headEnd len="sm" w="sm" type="none"/>
            <a:tailEnd len="sm" w="sm" type="none"/>
          </a:ln>
        </p:spPr>
        <p:txBody>
          <a:bodyPr anchorCtr="0" anchor="ctr" bIns="217675" lIns="217675" spcFirstLastPara="1" rIns="217675" wrap="square" tIns="217675">
            <a:noAutofit/>
          </a:bodyPr>
          <a:lstStyle/>
          <a:p>
            <a:pPr indent="0" lvl="0" marL="0" marR="0" rtl="0" algn="ctr">
              <a:lnSpc>
                <a:spcPct val="90000"/>
              </a:lnSpc>
              <a:spcBef>
                <a:spcPts val="0"/>
              </a:spcBef>
              <a:spcAft>
                <a:spcPts val="0"/>
              </a:spcAft>
              <a:buClr>
                <a:srgbClr val="000000"/>
              </a:buClr>
              <a:buSzPts val="3000"/>
              <a:buFont typeface="Arial"/>
              <a:buNone/>
            </a:pPr>
            <a:r>
              <a:t/>
            </a:r>
            <a:endParaRPr b="0" i="0" sz="3000" u="none" cap="none" strike="noStrike">
              <a:solidFill>
                <a:schemeClr val="lt1"/>
              </a:solidFill>
              <a:latin typeface="Arial"/>
              <a:ea typeface="Arial"/>
              <a:cs typeface="Arial"/>
              <a:sym typeface="Arial"/>
            </a:endParaRPr>
          </a:p>
        </p:txBody>
      </p:sp>
      <p:sp>
        <p:nvSpPr>
          <p:cNvPr id="316" name="Google Shape;316;g216adbdf10d_0_10"/>
          <p:cNvSpPr/>
          <p:nvPr/>
        </p:nvSpPr>
        <p:spPr>
          <a:xfrm rot="-4317472">
            <a:off x="5401634" y="3108780"/>
            <a:ext cx="264026" cy="334089"/>
          </a:xfrm>
          <a:custGeom>
            <a:rect b="b" l="l" r="r" t="t"/>
            <a:pathLst>
              <a:path extrusionOk="0" h="413891" w="327092">
                <a:moveTo>
                  <a:pt x="327092" y="331113"/>
                </a:moveTo>
                <a:lnTo>
                  <a:pt x="163546" y="331113"/>
                </a:lnTo>
                <a:lnTo>
                  <a:pt x="163546" y="413891"/>
                </a:lnTo>
                <a:lnTo>
                  <a:pt x="0" y="206945"/>
                </a:lnTo>
                <a:lnTo>
                  <a:pt x="163546" y="0"/>
                </a:lnTo>
                <a:lnTo>
                  <a:pt x="163546" y="82778"/>
                </a:lnTo>
                <a:lnTo>
                  <a:pt x="327092" y="82778"/>
                </a:lnTo>
                <a:lnTo>
                  <a:pt x="327092" y="331113"/>
                </a:lnTo>
                <a:close/>
              </a:path>
            </a:pathLst>
          </a:custGeom>
          <a:solidFill>
            <a:srgbClr val="BFBFBF"/>
          </a:solidFill>
          <a:ln>
            <a:noFill/>
          </a:ln>
        </p:spPr>
        <p:txBody>
          <a:bodyPr anchorCtr="0" anchor="ctr" bIns="82775" lIns="98125" spcFirstLastPara="1" rIns="0" wrap="square" tIns="82775">
            <a:noAutofit/>
          </a:bodyPr>
          <a:lstStyle/>
          <a:p>
            <a:pPr indent="0" lvl="0" marL="0" marR="0" rtl="0" algn="ctr">
              <a:lnSpc>
                <a:spcPct val="90000"/>
              </a:lnSpc>
              <a:spcBef>
                <a:spcPts val="0"/>
              </a:spcBef>
              <a:spcAft>
                <a:spcPts val="0"/>
              </a:spcAft>
              <a:buClr>
                <a:srgbClr val="000000"/>
              </a:buClr>
              <a:buSzPts val="1200"/>
              <a:buFont typeface="Arial"/>
              <a:buNone/>
            </a:pPr>
            <a:r>
              <a:t/>
            </a:r>
            <a:endParaRPr b="0" i="0" sz="1200" u="none" cap="none" strike="noStrike">
              <a:solidFill>
                <a:schemeClr val="lt1"/>
              </a:solidFill>
              <a:latin typeface="Arial"/>
              <a:ea typeface="Arial"/>
              <a:cs typeface="Arial"/>
              <a:sym typeface="Arial"/>
            </a:endParaRPr>
          </a:p>
        </p:txBody>
      </p:sp>
      <p:sp>
        <p:nvSpPr>
          <p:cNvPr id="317" name="Google Shape;317;g216adbdf10d_0_10"/>
          <p:cNvSpPr/>
          <p:nvPr/>
        </p:nvSpPr>
        <p:spPr>
          <a:xfrm>
            <a:off x="4805935" y="3495584"/>
            <a:ext cx="990272" cy="990272"/>
          </a:xfrm>
          <a:custGeom>
            <a:rect b="b" l="l" r="r" t="t"/>
            <a:pathLst>
              <a:path extrusionOk="0" h="1226343" w="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a:solidFill>
            <a:srgbClr val="87B5BA"/>
          </a:solidFill>
          <a:ln cap="flat" cmpd="sng" w="25400">
            <a:solidFill>
              <a:schemeClr val="lt1"/>
            </a:solidFill>
            <a:prstDash val="solid"/>
            <a:round/>
            <a:headEnd len="sm" w="sm" type="none"/>
            <a:tailEnd len="sm" w="sm" type="none"/>
          </a:ln>
        </p:spPr>
        <p:txBody>
          <a:bodyPr anchorCtr="0" anchor="ctr" bIns="217675" lIns="217675" spcFirstLastPara="1" rIns="217675" wrap="square" tIns="217675">
            <a:noAutofit/>
          </a:bodyPr>
          <a:lstStyle/>
          <a:p>
            <a:pPr indent="0" lvl="0" marL="0" marR="0" rtl="0" algn="ctr">
              <a:lnSpc>
                <a:spcPct val="90000"/>
              </a:lnSpc>
              <a:spcBef>
                <a:spcPts val="0"/>
              </a:spcBef>
              <a:spcAft>
                <a:spcPts val="0"/>
              </a:spcAft>
              <a:buClr>
                <a:srgbClr val="000000"/>
              </a:buClr>
              <a:buSzPts val="3000"/>
              <a:buFont typeface="Arial"/>
              <a:buNone/>
            </a:pPr>
            <a:r>
              <a:t/>
            </a:r>
            <a:endParaRPr b="0" i="0" sz="3000" u="none" cap="none" strike="noStrike">
              <a:solidFill>
                <a:schemeClr val="lt1"/>
              </a:solidFill>
              <a:latin typeface="Arial"/>
              <a:ea typeface="Arial"/>
              <a:cs typeface="Arial"/>
              <a:sym typeface="Arial"/>
            </a:endParaRPr>
          </a:p>
        </p:txBody>
      </p:sp>
      <p:sp>
        <p:nvSpPr>
          <p:cNvPr id="318" name="Google Shape;318;g216adbdf10d_0_10"/>
          <p:cNvSpPr/>
          <p:nvPr/>
        </p:nvSpPr>
        <p:spPr>
          <a:xfrm>
            <a:off x="4431970" y="3823786"/>
            <a:ext cx="264127" cy="334217"/>
          </a:xfrm>
          <a:custGeom>
            <a:rect b="b" l="l" r="r" t="t"/>
            <a:pathLst>
              <a:path extrusionOk="0" h="413891" w="327092">
                <a:moveTo>
                  <a:pt x="327092" y="331113"/>
                </a:moveTo>
                <a:lnTo>
                  <a:pt x="163546" y="331113"/>
                </a:lnTo>
                <a:lnTo>
                  <a:pt x="163546" y="413891"/>
                </a:lnTo>
                <a:lnTo>
                  <a:pt x="0" y="206945"/>
                </a:lnTo>
                <a:lnTo>
                  <a:pt x="163546" y="0"/>
                </a:lnTo>
                <a:lnTo>
                  <a:pt x="163546" y="82778"/>
                </a:lnTo>
                <a:lnTo>
                  <a:pt x="327092" y="82778"/>
                </a:lnTo>
                <a:lnTo>
                  <a:pt x="327092" y="331113"/>
                </a:lnTo>
                <a:close/>
              </a:path>
            </a:pathLst>
          </a:custGeom>
          <a:solidFill>
            <a:srgbClr val="BFBFBF"/>
          </a:solidFill>
          <a:ln>
            <a:noFill/>
          </a:ln>
        </p:spPr>
        <p:txBody>
          <a:bodyPr anchorCtr="0" anchor="ctr" bIns="82775" lIns="98125" spcFirstLastPara="1" rIns="0" wrap="square" tIns="82775">
            <a:noAutofit/>
          </a:bodyPr>
          <a:lstStyle/>
          <a:p>
            <a:pPr indent="0" lvl="0" marL="0" marR="0" rtl="0" algn="ctr">
              <a:lnSpc>
                <a:spcPct val="90000"/>
              </a:lnSpc>
              <a:spcBef>
                <a:spcPts val="0"/>
              </a:spcBef>
              <a:spcAft>
                <a:spcPts val="0"/>
              </a:spcAft>
              <a:buClr>
                <a:srgbClr val="000000"/>
              </a:buClr>
              <a:buSzPts val="1200"/>
              <a:buFont typeface="Arial"/>
              <a:buNone/>
            </a:pPr>
            <a:r>
              <a:t/>
            </a:r>
            <a:endParaRPr b="0" i="0" sz="1200" u="none" cap="none" strike="noStrike">
              <a:solidFill>
                <a:schemeClr val="lt1"/>
              </a:solidFill>
              <a:latin typeface="Arial"/>
              <a:ea typeface="Arial"/>
              <a:cs typeface="Arial"/>
              <a:sym typeface="Arial"/>
            </a:endParaRPr>
          </a:p>
        </p:txBody>
      </p:sp>
      <p:sp>
        <p:nvSpPr>
          <p:cNvPr id="319" name="Google Shape;319;g216adbdf10d_0_10"/>
          <p:cNvSpPr/>
          <p:nvPr/>
        </p:nvSpPr>
        <p:spPr>
          <a:xfrm>
            <a:off x="3316512" y="3495584"/>
            <a:ext cx="990272" cy="990272"/>
          </a:xfrm>
          <a:custGeom>
            <a:rect b="b" l="l" r="r" t="t"/>
            <a:pathLst>
              <a:path extrusionOk="0" h="1226343" w="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a:solidFill>
            <a:srgbClr val="87B5BA"/>
          </a:solidFill>
          <a:ln cap="flat" cmpd="sng" w="25400">
            <a:solidFill>
              <a:schemeClr val="lt1"/>
            </a:solidFill>
            <a:prstDash val="solid"/>
            <a:round/>
            <a:headEnd len="sm" w="sm" type="none"/>
            <a:tailEnd len="sm" w="sm" type="none"/>
          </a:ln>
        </p:spPr>
        <p:txBody>
          <a:bodyPr anchorCtr="0" anchor="ctr" bIns="217675" lIns="217675" spcFirstLastPara="1" rIns="217675" wrap="square" tIns="217675">
            <a:noAutofit/>
          </a:bodyPr>
          <a:lstStyle/>
          <a:p>
            <a:pPr indent="0" lvl="0" marL="0" marR="0" rtl="0" algn="ctr">
              <a:lnSpc>
                <a:spcPct val="90000"/>
              </a:lnSpc>
              <a:spcBef>
                <a:spcPts val="0"/>
              </a:spcBef>
              <a:spcAft>
                <a:spcPts val="0"/>
              </a:spcAft>
              <a:buClr>
                <a:srgbClr val="000000"/>
              </a:buClr>
              <a:buSzPts val="3000"/>
              <a:buFont typeface="Arial"/>
              <a:buNone/>
            </a:pPr>
            <a:r>
              <a:t/>
            </a:r>
            <a:endParaRPr b="0" i="0" sz="3000" u="none" cap="none" strike="noStrike">
              <a:solidFill>
                <a:schemeClr val="lt1"/>
              </a:solidFill>
              <a:latin typeface="Arial"/>
              <a:ea typeface="Arial"/>
              <a:cs typeface="Arial"/>
              <a:sym typeface="Arial"/>
            </a:endParaRPr>
          </a:p>
        </p:txBody>
      </p:sp>
      <p:sp>
        <p:nvSpPr>
          <p:cNvPr id="320" name="Google Shape;320;g216adbdf10d_0_10"/>
          <p:cNvSpPr/>
          <p:nvPr/>
        </p:nvSpPr>
        <p:spPr>
          <a:xfrm rot="4317472">
            <a:off x="3452323" y="3122714"/>
            <a:ext cx="264026" cy="334089"/>
          </a:xfrm>
          <a:custGeom>
            <a:rect b="b" l="l" r="r" t="t"/>
            <a:pathLst>
              <a:path extrusionOk="0" h="413891" w="327092">
                <a:moveTo>
                  <a:pt x="327092" y="331113"/>
                </a:moveTo>
                <a:lnTo>
                  <a:pt x="163546" y="331113"/>
                </a:lnTo>
                <a:lnTo>
                  <a:pt x="163546" y="413891"/>
                </a:lnTo>
                <a:lnTo>
                  <a:pt x="0" y="206945"/>
                </a:lnTo>
                <a:lnTo>
                  <a:pt x="163546" y="0"/>
                </a:lnTo>
                <a:lnTo>
                  <a:pt x="163546" y="82778"/>
                </a:lnTo>
                <a:lnTo>
                  <a:pt x="327092" y="82778"/>
                </a:lnTo>
                <a:lnTo>
                  <a:pt x="327092" y="331113"/>
                </a:lnTo>
                <a:close/>
              </a:path>
            </a:pathLst>
          </a:custGeom>
          <a:solidFill>
            <a:srgbClr val="BFBFBF"/>
          </a:solidFill>
          <a:ln>
            <a:noFill/>
          </a:ln>
        </p:spPr>
        <p:txBody>
          <a:bodyPr anchorCtr="0" anchor="ctr" bIns="82775" lIns="98125" spcFirstLastPara="1" rIns="0" wrap="square" tIns="82775">
            <a:noAutofit/>
          </a:bodyPr>
          <a:lstStyle/>
          <a:p>
            <a:pPr indent="0" lvl="0" marL="0" marR="0" rtl="0" algn="ctr">
              <a:lnSpc>
                <a:spcPct val="90000"/>
              </a:lnSpc>
              <a:spcBef>
                <a:spcPts val="0"/>
              </a:spcBef>
              <a:spcAft>
                <a:spcPts val="0"/>
              </a:spcAft>
              <a:buClr>
                <a:srgbClr val="000000"/>
              </a:buClr>
              <a:buSzPts val="1200"/>
              <a:buFont typeface="Arial"/>
              <a:buNone/>
            </a:pPr>
            <a:r>
              <a:t/>
            </a:r>
            <a:endParaRPr b="0" i="0" sz="1200" u="none" cap="none" strike="noStrike">
              <a:solidFill>
                <a:schemeClr val="lt1"/>
              </a:solidFill>
              <a:latin typeface="Arial"/>
              <a:ea typeface="Arial"/>
              <a:cs typeface="Arial"/>
              <a:sym typeface="Arial"/>
            </a:endParaRPr>
          </a:p>
        </p:txBody>
      </p:sp>
      <p:sp>
        <p:nvSpPr>
          <p:cNvPr id="321" name="Google Shape;321;g216adbdf10d_0_10"/>
          <p:cNvSpPr/>
          <p:nvPr/>
        </p:nvSpPr>
        <p:spPr>
          <a:xfrm>
            <a:off x="2856255" y="2079058"/>
            <a:ext cx="990272" cy="990272"/>
          </a:xfrm>
          <a:custGeom>
            <a:rect b="b" l="l" r="r" t="t"/>
            <a:pathLst>
              <a:path extrusionOk="0" h="1226343" w="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a:solidFill>
            <a:srgbClr val="F39E5A"/>
          </a:solidFill>
          <a:ln cap="flat" cmpd="sng" w="25400">
            <a:solidFill>
              <a:schemeClr val="lt1"/>
            </a:solidFill>
            <a:prstDash val="solid"/>
            <a:round/>
            <a:headEnd len="sm" w="sm" type="none"/>
            <a:tailEnd len="sm" w="sm" type="none"/>
          </a:ln>
        </p:spPr>
        <p:txBody>
          <a:bodyPr anchorCtr="0" anchor="ctr" bIns="217675" lIns="217675" spcFirstLastPara="1" rIns="217675" wrap="square" tIns="217675">
            <a:noAutofit/>
          </a:bodyPr>
          <a:lstStyle/>
          <a:p>
            <a:pPr indent="0" lvl="0" marL="0" marR="0" rtl="0" algn="ctr">
              <a:lnSpc>
                <a:spcPct val="90000"/>
              </a:lnSpc>
              <a:spcBef>
                <a:spcPts val="0"/>
              </a:spcBef>
              <a:spcAft>
                <a:spcPts val="0"/>
              </a:spcAft>
              <a:buClr>
                <a:srgbClr val="000000"/>
              </a:buClr>
              <a:buSzPts val="3000"/>
              <a:buFont typeface="Arial"/>
              <a:buNone/>
            </a:pPr>
            <a:r>
              <a:t/>
            </a:r>
            <a:endParaRPr b="0" i="0" sz="3000" u="none" cap="none" strike="noStrike">
              <a:solidFill>
                <a:schemeClr val="lt1"/>
              </a:solidFill>
              <a:latin typeface="Arial"/>
              <a:ea typeface="Arial"/>
              <a:cs typeface="Arial"/>
              <a:sym typeface="Arial"/>
            </a:endParaRPr>
          </a:p>
        </p:txBody>
      </p:sp>
      <p:sp>
        <p:nvSpPr>
          <p:cNvPr id="322" name="Google Shape;322;g216adbdf10d_0_10"/>
          <p:cNvSpPr/>
          <p:nvPr/>
        </p:nvSpPr>
        <p:spPr>
          <a:xfrm>
            <a:off x="4061224" y="2444656"/>
            <a:ext cx="990272" cy="990272"/>
          </a:xfrm>
          <a:custGeom>
            <a:rect b="b" l="l" r="r" t="t"/>
            <a:pathLst>
              <a:path extrusionOk="0" h="1226343" w="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a:solidFill>
            <a:srgbClr val="86BD70"/>
          </a:solidFill>
          <a:ln cap="flat" cmpd="sng" w="25400">
            <a:solidFill>
              <a:schemeClr val="lt1"/>
            </a:solidFill>
            <a:prstDash val="solid"/>
            <a:round/>
            <a:headEnd len="sm" w="sm" type="none"/>
            <a:tailEnd len="sm" w="sm" type="none"/>
          </a:ln>
        </p:spPr>
        <p:txBody>
          <a:bodyPr anchorCtr="0" anchor="ctr" bIns="217675" lIns="217675" spcFirstLastPara="1" rIns="217675" wrap="square" tIns="217675">
            <a:noAutofit/>
          </a:bodyPr>
          <a:lstStyle/>
          <a:p>
            <a:pPr indent="0" lvl="0" marL="0" marR="0" rtl="0" algn="ctr">
              <a:lnSpc>
                <a:spcPct val="90000"/>
              </a:lnSpc>
              <a:spcBef>
                <a:spcPts val="0"/>
              </a:spcBef>
              <a:spcAft>
                <a:spcPts val="0"/>
              </a:spcAft>
              <a:buClr>
                <a:srgbClr val="000000"/>
              </a:buClr>
              <a:buSzPts val="3000"/>
              <a:buFont typeface="Arial"/>
              <a:buNone/>
            </a:pPr>
            <a:r>
              <a:t/>
            </a:r>
            <a:endParaRPr b="0" i="0" sz="3000" u="none" cap="none" strike="noStrike">
              <a:solidFill>
                <a:schemeClr val="lt1"/>
              </a:solidFill>
              <a:latin typeface="Arial"/>
              <a:ea typeface="Arial"/>
              <a:cs typeface="Arial"/>
              <a:sym typeface="Arial"/>
            </a:endParaRPr>
          </a:p>
        </p:txBody>
      </p:sp>
      <p:grpSp>
        <p:nvGrpSpPr>
          <p:cNvPr id="323" name="Google Shape;323;g216adbdf10d_0_10"/>
          <p:cNvGrpSpPr/>
          <p:nvPr/>
        </p:nvGrpSpPr>
        <p:grpSpPr>
          <a:xfrm>
            <a:off x="227075" y="1862950"/>
            <a:ext cx="2564284" cy="1048315"/>
            <a:chOff x="590463" y="3178047"/>
            <a:chExt cx="2273100" cy="1048315"/>
          </a:xfrm>
        </p:grpSpPr>
        <p:sp>
          <p:nvSpPr>
            <p:cNvPr id="324" name="Google Shape;324;g216adbdf10d_0_10"/>
            <p:cNvSpPr txBox="1"/>
            <p:nvPr/>
          </p:nvSpPr>
          <p:spPr>
            <a:xfrm>
              <a:off x="803640" y="3579862"/>
              <a:ext cx="2059800" cy="6465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200"/>
                <a:buFont typeface="Arial"/>
                <a:buNone/>
              </a:pPr>
              <a:r>
                <a:rPr lang="en-US" sz="1200">
                  <a:solidFill>
                    <a:srgbClr val="3F3F3F"/>
                  </a:solidFill>
                </a:rPr>
                <a:t>Horfið til baka og </a:t>
              </a:r>
              <a:r>
                <a:rPr i="1" lang="en-US" sz="1200">
                  <a:solidFill>
                    <a:srgbClr val="3F3F3F"/>
                  </a:solidFill>
                </a:rPr>
                <a:t>lærið af þessu ferli!</a:t>
              </a:r>
              <a:r>
                <a:rPr lang="en-US" sz="1200">
                  <a:solidFill>
                    <a:srgbClr val="3F3F3F"/>
                  </a:solidFill>
                </a:rPr>
                <a:t> Öll reynsla er lærdómur.</a:t>
              </a:r>
              <a:endParaRPr b="0" i="0" sz="1200" u="none" cap="none" strike="noStrike">
                <a:solidFill>
                  <a:srgbClr val="3F3F3F"/>
                </a:solidFill>
                <a:latin typeface="Arial"/>
                <a:ea typeface="Arial"/>
                <a:cs typeface="Arial"/>
                <a:sym typeface="Arial"/>
              </a:endParaRPr>
            </a:p>
          </p:txBody>
        </p:sp>
        <p:sp>
          <p:nvSpPr>
            <p:cNvPr id="325" name="Google Shape;325;g216adbdf10d_0_10"/>
            <p:cNvSpPr txBox="1"/>
            <p:nvPr/>
          </p:nvSpPr>
          <p:spPr>
            <a:xfrm>
              <a:off x="590463" y="3178047"/>
              <a:ext cx="2273100" cy="4617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200"/>
                <a:buFont typeface="Arial"/>
                <a:buNone/>
              </a:pPr>
              <a:r>
                <a:rPr b="1" i="1" lang="en-US" sz="1200" u="none" cap="none" strike="noStrike">
                  <a:solidFill>
                    <a:srgbClr val="3F3F3F"/>
                  </a:solidFill>
                  <a:latin typeface="Arial"/>
                  <a:ea typeface="Arial"/>
                  <a:cs typeface="Arial"/>
                  <a:sym typeface="Arial"/>
                </a:rPr>
                <a:t>Look back </a:t>
              </a:r>
              <a:r>
                <a:rPr b="1" lang="en-US" sz="1200" u="none" cap="none" strike="noStrike">
                  <a:solidFill>
                    <a:srgbClr val="3F3F3F"/>
                  </a:solidFill>
                  <a:latin typeface="Arial"/>
                  <a:ea typeface="Arial"/>
                  <a:cs typeface="Arial"/>
                  <a:sym typeface="Arial"/>
                </a:rPr>
                <a:t>- </a:t>
              </a:r>
              <a:endParaRPr b="1" sz="1200" u="none" cap="none" strike="noStrike">
                <a:solidFill>
                  <a:srgbClr val="3F3F3F"/>
                </a:solidFill>
                <a:latin typeface="Arial"/>
                <a:ea typeface="Arial"/>
                <a:cs typeface="Arial"/>
                <a:sym typeface="Arial"/>
              </a:endParaRPr>
            </a:p>
            <a:p>
              <a:pPr indent="0" lvl="0" marL="0" marR="0" rtl="0" algn="r">
                <a:lnSpc>
                  <a:spcPct val="100000"/>
                </a:lnSpc>
                <a:spcBef>
                  <a:spcPts val="0"/>
                </a:spcBef>
                <a:spcAft>
                  <a:spcPts val="0"/>
                </a:spcAft>
                <a:buClr>
                  <a:srgbClr val="000000"/>
                </a:buClr>
                <a:buSzPts val="1200"/>
                <a:buFont typeface="Arial"/>
                <a:buNone/>
              </a:pPr>
              <a:r>
                <a:rPr b="1" lang="en-US" sz="1200" u="none" cap="none" strike="noStrike">
                  <a:solidFill>
                    <a:srgbClr val="3F3F3F"/>
                  </a:solidFill>
                  <a:latin typeface="Arial"/>
                  <a:ea typeface="Arial"/>
                  <a:cs typeface="Arial"/>
                  <a:sym typeface="Arial"/>
                </a:rPr>
                <a:t>l</a:t>
              </a:r>
              <a:r>
                <a:rPr b="1" lang="en-US" sz="1200">
                  <a:solidFill>
                    <a:srgbClr val="3F3F3F"/>
                  </a:solidFill>
                </a:rPr>
                <a:t>íta yfir farinn veg og læra</a:t>
              </a:r>
              <a:endParaRPr b="1" sz="1200" u="none" cap="none" strike="noStrike">
                <a:solidFill>
                  <a:srgbClr val="3F3F3F"/>
                </a:solidFill>
                <a:latin typeface="Arial"/>
                <a:ea typeface="Arial"/>
                <a:cs typeface="Arial"/>
                <a:sym typeface="Arial"/>
              </a:endParaRPr>
            </a:p>
          </p:txBody>
        </p:sp>
      </p:grpSp>
      <p:grpSp>
        <p:nvGrpSpPr>
          <p:cNvPr id="326" name="Google Shape;326;g216adbdf10d_0_10"/>
          <p:cNvGrpSpPr/>
          <p:nvPr/>
        </p:nvGrpSpPr>
        <p:grpSpPr>
          <a:xfrm>
            <a:off x="5297111" y="1338235"/>
            <a:ext cx="3153591" cy="678727"/>
            <a:chOff x="803640" y="3362835"/>
            <a:chExt cx="2279100" cy="678727"/>
          </a:xfrm>
        </p:grpSpPr>
        <p:sp>
          <p:nvSpPr>
            <p:cNvPr id="327" name="Google Shape;327;g216adbdf10d_0_10"/>
            <p:cNvSpPr txBox="1"/>
            <p:nvPr/>
          </p:nvSpPr>
          <p:spPr>
            <a:xfrm>
              <a:off x="803640" y="3579862"/>
              <a:ext cx="2279100" cy="461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lang="en-US" sz="1200">
                  <a:solidFill>
                    <a:srgbClr val="3F3F3F"/>
                  </a:solidFill>
                </a:rPr>
                <a:t>Hið </a:t>
              </a:r>
              <a:r>
                <a:rPr i="1" lang="en-US" sz="1200">
                  <a:solidFill>
                    <a:srgbClr val="3F3F3F"/>
                  </a:solidFill>
                </a:rPr>
                <a:t>raunverulega vandamál </a:t>
              </a:r>
              <a:r>
                <a:rPr lang="en-US" sz="1200">
                  <a:solidFill>
                    <a:srgbClr val="3F3F3F"/>
                  </a:solidFill>
                </a:rPr>
                <a:t>getur verið óljóst. Farið varlega í að benda á sökudólg.</a:t>
              </a:r>
              <a:endParaRPr b="0" sz="1200" u="none" cap="none" strike="noStrike">
                <a:solidFill>
                  <a:srgbClr val="3F3F3F"/>
                </a:solidFill>
                <a:latin typeface="Arial"/>
                <a:ea typeface="Arial"/>
                <a:cs typeface="Arial"/>
                <a:sym typeface="Arial"/>
              </a:endParaRPr>
            </a:p>
          </p:txBody>
        </p:sp>
        <p:sp>
          <p:nvSpPr>
            <p:cNvPr id="328" name="Google Shape;328;g216adbdf10d_0_10"/>
            <p:cNvSpPr txBox="1"/>
            <p:nvPr/>
          </p:nvSpPr>
          <p:spPr>
            <a:xfrm>
              <a:off x="803640" y="3362835"/>
              <a:ext cx="20598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1" lang="en-US" sz="1200" u="none" cap="none" strike="noStrike">
                  <a:solidFill>
                    <a:srgbClr val="3F3F3F"/>
                  </a:solidFill>
                  <a:latin typeface="Arial"/>
                  <a:ea typeface="Arial"/>
                  <a:cs typeface="Arial"/>
                  <a:sym typeface="Arial"/>
                </a:rPr>
                <a:t>Identify</a:t>
              </a:r>
              <a:r>
                <a:rPr b="1" i="0" lang="en-US" sz="1200" u="none" cap="none" strike="noStrike">
                  <a:solidFill>
                    <a:srgbClr val="3F3F3F"/>
                  </a:solidFill>
                  <a:latin typeface="Arial"/>
                  <a:ea typeface="Arial"/>
                  <a:cs typeface="Arial"/>
                  <a:sym typeface="Arial"/>
                </a:rPr>
                <a:t> - greina vandam</a:t>
              </a:r>
              <a:r>
                <a:rPr b="1" lang="en-US" sz="1200">
                  <a:solidFill>
                    <a:srgbClr val="3F3F3F"/>
                  </a:solidFill>
                </a:rPr>
                <a:t>álið</a:t>
              </a:r>
              <a:endParaRPr b="1" i="0" sz="1200" u="none" cap="none" strike="noStrike">
                <a:solidFill>
                  <a:srgbClr val="3F3F3F"/>
                </a:solidFill>
                <a:latin typeface="Arial"/>
                <a:ea typeface="Arial"/>
                <a:cs typeface="Arial"/>
                <a:sym typeface="Arial"/>
              </a:endParaRPr>
            </a:p>
          </p:txBody>
        </p:sp>
      </p:grpSp>
      <p:grpSp>
        <p:nvGrpSpPr>
          <p:cNvPr id="329" name="Google Shape;329;g216adbdf10d_0_10"/>
          <p:cNvGrpSpPr/>
          <p:nvPr/>
        </p:nvGrpSpPr>
        <p:grpSpPr>
          <a:xfrm>
            <a:off x="6368952" y="2211388"/>
            <a:ext cx="2323698" cy="901277"/>
            <a:chOff x="803673" y="3526485"/>
            <a:chExt cx="2059833" cy="901277"/>
          </a:xfrm>
        </p:grpSpPr>
        <p:sp>
          <p:nvSpPr>
            <p:cNvPr id="330" name="Google Shape;330;g216adbdf10d_0_10"/>
            <p:cNvSpPr txBox="1"/>
            <p:nvPr/>
          </p:nvSpPr>
          <p:spPr>
            <a:xfrm>
              <a:off x="803706" y="3781262"/>
              <a:ext cx="20598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lang="en-US" sz="1200">
                  <a:solidFill>
                    <a:srgbClr val="3F3F3F"/>
                  </a:solidFill>
                </a:rPr>
                <a:t>Eftir að hafa fundið út hvert vandamálið er, skuluð þið komast að því </a:t>
              </a:r>
              <a:r>
                <a:rPr i="1" lang="en-US" sz="1200">
                  <a:solidFill>
                    <a:srgbClr val="3F3F3F"/>
                  </a:solidFill>
                </a:rPr>
                <a:t>hvað veldur því.</a:t>
              </a:r>
              <a:endParaRPr b="0" i="1" sz="1200" u="none" cap="none" strike="noStrike">
                <a:solidFill>
                  <a:srgbClr val="3F3F3F"/>
                </a:solidFill>
                <a:latin typeface="Arial"/>
                <a:ea typeface="Arial"/>
                <a:cs typeface="Arial"/>
                <a:sym typeface="Arial"/>
              </a:endParaRPr>
            </a:p>
          </p:txBody>
        </p:sp>
        <p:sp>
          <p:nvSpPr>
            <p:cNvPr id="331" name="Google Shape;331;g216adbdf10d_0_10"/>
            <p:cNvSpPr txBox="1"/>
            <p:nvPr/>
          </p:nvSpPr>
          <p:spPr>
            <a:xfrm>
              <a:off x="803673" y="3526485"/>
              <a:ext cx="20598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1" lang="en-US" sz="1200" u="none" cap="none" strike="noStrike">
                  <a:solidFill>
                    <a:srgbClr val="3F3F3F"/>
                  </a:solidFill>
                  <a:latin typeface="Arial"/>
                  <a:ea typeface="Arial"/>
                  <a:cs typeface="Arial"/>
                  <a:sym typeface="Arial"/>
                </a:rPr>
                <a:t>Define </a:t>
              </a:r>
              <a:r>
                <a:rPr b="1" lang="en-US" sz="1200" u="none" cap="none" strike="noStrike">
                  <a:solidFill>
                    <a:srgbClr val="3F3F3F"/>
                  </a:solidFill>
                  <a:latin typeface="Arial"/>
                  <a:ea typeface="Arial"/>
                  <a:cs typeface="Arial"/>
                  <a:sym typeface="Arial"/>
                </a:rPr>
                <a:t>- greina orsökina</a:t>
              </a:r>
              <a:endParaRPr b="1" sz="1200" u="none" cap="none" strike="noStrike">
                <a:solidFill>
                  <a:srgbClr val="3F3F3F"/>
                </a:solidFill>
                <a:latin typeface="Arial"/>
                <a:ea typeface="Arial"/>
                <a:cs typeface="Arial"/>
                <a:sym typeface="Arial"/>
              </a:endParaRPr>
            </a:p>
          </p:txBody>
        </p:sp>
      </p:grpSp>
      <p:grpSp>
        <p:nvGrpSpPr>
          <p:cNvPr id="332" name="Google Shape;332;g216adbdf10d_0_10"/>
          <p:cNvGrpSpPr/>
          <p:nvPr/>
        </p:nvGrpSpPr>
        <p:grpSpPr>
          <a:xfrm>
            <a:off x="5868150" y="3493650"/>
            <a:ext cx="2957878" cy="863526"/>
            <a:chOff x="803631" y="3362836"/>
            <a:chExt cx="2622000" cy="863526"/>
          </a:xfrm>
        </p:grpSpPr>
        <p:sp>
          <p:nvSpPr>
            <p:cNvPr id="333" name="Google Shape;333;g216adbdf10d_0_10"/>
            <p:cNvSpPr txBox="1"/>
            <p:nvPr/>
          </p:nvSpPr>
          <p:spPr>
            <a:xfrm>
              <a:off x="803640" y="3579862"/>
              <a:ext cx="20598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lang="en-US" sz="1200">
                  <a:solidFill>
                    <a:srgbClr val="3F3F3F"/>
                  </a:solidFill>
                </a:rPr>
                <a:t>Hvaða lausnir eru mögulegar og </a:t>
              </a:r>
              <a:r>
                <a:rPr i="1" lang="en-US" sz="1200">
                  <a:solidFill>
                    <a:srgbClr val="3F3F3F"/>
                  </a:solidFill>
                </a:rPr>
                <a:t>hvaða aðgerðir getið þið (sem teymi) gripið til?</a:t>
              </a:r>
              <a:endParaRPr b="0" i="1" sz="1200" u="none" cap="none" strike="noStrike">
                <a:solidFill>
                  <a:srgbClr val="3F3F3F"/>
                </a:solidFill>
                <a:latin typeface="Arial"/>
                <a:ea typeface="Arial"/>
                <a:cs typeface="Arial"/>
                <a:sym typeface="Arial"/>
              </a:endParaRPr>
            </a:p>
          </p:txBody>
        </p:sp>
        <p:sp>
          <p:nvSpPr>
            <p:cNvPr id="334" name="Google Shape;334;g216adbdf10d_0_10"/>
            <p:cNvSpPr txBox="1"/>
            <p:nvPr/>
          </p:nvSpPr>
          <p:spPr>
            <a:xfrm>
              <a:off x="803631" y="3362836"/>
              <a:ext cx="26220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1" lang="en-US" sz="1200" u="none" cap="none" strike="noStrike">
                  <a:solidFill>
                    <a:srgbClr val="3F3F3F"/>
                  </a:solidFill>
                  <a:latin typeface="Arial"/>
                  <a:ea typeface="Arial"/>
                  <a:cs typeface="Arial"/>
                  <a:sym typeface="Arial"/>
                </a:rPr>
                <a:t>Explore </a:t>
              </a:r>
              <a:r>
                <a:rPr b="1" lang="en-US" sz="1200" u="none" cap="none" strike="noStrike">
                  <a:solidFill>
                    <a:srgbClr val="3F3F3F"/>
                  </a:solidFill>
                  <a:latin typeface="Arial"/>
                  <a:ea typeface="Arial"/>
                  <a:cs typeface="Arial"/>
                  <a:sym typeface="Arial"/>
                </a:rPr>
                <a:t>- greina mögule</a:t>
              </a:r>
              <a:r>
                <a:rPr b="1" lang="en-US" sz="1200">
                  <a:solidFill>
                    <a:srgbClr val="3F3F3F"/>
                  </a:solidFill>
                </a:rPr>
                <a:t>gar aðgerðir</a:t>
              </a:r>
              <a:endParaRPr b="1" sz="1200" u="none" cap="none" strike="noStrike">
                <a:solidFill>
                  <a:srgbClr val="3F3F3F"/>
                </a:solidFill>
                <a:latin typeface="Arial"/>
                <a:ea typeface="Arial"/>
                <a:cs typeface="Arial"/>
                <a:sym typeface="Arial"/>
              </a:endParaRPr>
            </a:p>
          </p:txBody>
        </p:sp>
      </p:grpSp>
      <p:grpSp>
        <p:nvGrpSpPr>
          <p:cNvPr id="335" name="Google Shape;335;g216adbdf10d_0_10"/>
          <p:cNvGrpSpPr/>
          <p:nvPr/>
        </p:nvGrpSpPr>
        <p:grpSpPr>
          <a:xfrm>
            <a:off x="891657" y="3465253"/>
            <a:ext cx="2323660" cy="863527"/>
            <a:chOff x="803640" y="3362835"/>
            <a:chExt cx="2059800" cy="863527"/>
          </a:xfrm>
        </p:grpSpPr>
        <p:sp>
          <p:nvSpPr>
            <p:cNvPr id="336" name="Google Shape;336;g216adbdf10d_0_10"/>
            <p:cNvSpPr txBox="1"/>
            <p:nvPr/>
          </p:nvSpPr>
          <p:spPr>
            <a:xfrm>
              <a:off x="803640" y="3579862"/>
              <a:ext cx="2059800" cy="6465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200"/>
                <a:buFont typeface="Arial"/>
                <a:buNone/>
              </a:pPr>
              <a:r>
                <a:rPr i="1" lang="en-US" sz="1200">
                  <a:solidFill>
                    <a:srgbClr val="3F3F3F"/>
                  </a:solidFill>
                </a:rPr>
                <a:t>Veljið aðgerð </a:t>
              </a:r>
              <a:r>
                <a:rPr lang="en-US" sz="1200">
                  <a:solidFill>
                    <a:srgbClr val="3F3F3F"/>
                  </a:solidFill>
                </a:rPr>
                <a:t>og prófið hana. Ef hún leysir ekki vandamálið, reynið þá næstu.</a:t>
              </a:r>
              <a:endParaRPr b="0" sz="1200" u="none" cap="none" strike="noStrike">
                <a:solidFill>
                  <a:srgbClr val="3F3F3F"/>
                </a:solidFill>
                <a:latin typeface="Arial"/>
                <a:ea typeface="Arial"/>
                <a:cs typeface="Arial"/>
                <a:sym typeface="Arial"/>
              </a:endParaRPr>
            </a:p>
          </p:txBody>
        </p:sp>
        <p:sp>
          <p:nvSpPr>
            <p:cNvPr id="337" name="Google Shape;337;g216adbdf10d_0_10"/>
            <p:cNvSpPr txBox="1"/>
            <p:nvPr/>
          </p:nvSpPr>
          <p:spPr>
            <a:xfrm>
              <a:off x="803640" y="3362835"/>
              <a:ext cx="2059800" cy="2769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200"/>
                <a:buFont typeface="Arial"/>
                <a:buNone/>
              </a:pPr>
              <a:r>
                <a:rPr b="1" i="1" lang="en-US" sz="1200" u="none" cap="none" strike="noStrike">
                  <a:solidFill>
                    <a:srgbClr val="3F3F3F"/>
                  </a:solidFill>
                  <a:latin typeface="Arial"/>
                  <a:ea typeface="Arial"/>
                  <a:cs typeface="Arial"/>
                  <a:sym typeface="Arial"/>
                </a:rPr>
                <a:t>Action </a:t>
              </a:r>
              <a:r>
                <a:rPr b="1" lang="en-US" sz="1200" u="none" cap="none" strike="noStrike">
                  <a:solidFill>
                    <a:srgbClr val="3F3F3F"/>
                  </a:solidFill>
                  <a:latin typeface="Arial"/>
                  <a:ea typeface="Arial"/>
                  <a:cs typeface="Arial"/>
                  <a:sym typeface="Arial"/>
                </a:rPr>
                <a:t>- gr</a:t>
              </a:r>
              <a:r>
                <a:rPr b="1" lang="en-US" sz="1200">
                  <a:solidFill>
                    <a:srgbClr val="3F3F3F"/>
                  </a:solidFill>
                </a:rPr>
                <a:t>ípa til aðgerða</a:t>
              </a:r>
              <a:endParaRPr b="1" sz="1200" u="none" cap="none" strike="noStrike">
                <a:solidFill>
                  <a:srgbClr val="3F3F3F"/>
                </a:solidFill>
                <a:latin typeface="Arial"/>
                <a:ea typeface="Arial"/>
                <a:cs typeface="Arial"/>
                <a:sym typeface="Arial"/>
              </a:endParaRPr>
            </a:p>
          </p:txBody>
        </p:sp>
      </p:grpSp>
      <p:sp>
        <p:nvSpPr>
          <p:cNvPr id="338" name="Google Shape;338;g216adbdf10d_0_10"/>
          <p:cNvSpPr/>
          <p:nvPr/>
        </p:nvSpPr>
        <p:spPr>
          <a:xfrm rot="-5400000">
            <a:off x="4305129" y="2681703"/>
            <a:ext cx="517638" cy="517978"/>
          </a:xfrm>
          <a:custGeom>
            <a:rect b="b" l="l" r="r" t="t"/>
            <a:pathLst>
              <a:path extrusionOk="0" h="3187558" w="3185463">
                <a:moveTo>
                  <a:pt x="764000" y="2343999"/>
                </a:moveTo>
                <a:cubicBezTo>
                  <a:pt x="566798" y="2256389"/>
                  <a:pt x="385374" y="2134753"/>
                  <a:pt x="230072" y="1981662"/>
                </a:cubicBezTo>
                <a:cubicBezTo>
                  <a:pt x="297001" y="2223876"/>
                  <a:pt x="428049" y="2439341"/>
                  <a:pt x="603989" y="2608945"/>
                </a:cubicBezTo>
                <a:cubicBezTo>
                  <a:pt x="667739" y="2525681"/>
                  <a:pt x="720588" y="2436567"/>
                  <a:pt x="764000" y="2343999"/>
                </a:cubicBezTo>
                <a:close/>
                <a:moveTo>
                  <a:pt x="783530" y="862903"/>
                </a:moveTo>
                <a:cubicBezTo>
                  <a:pt x="737619" y="760936"/>
                  <a:pt x="681240" y="662513"/>
                  <a:pt x="611676" y="571152"/>
                </a:cubicBezTo>
                <a:cubicBezTo>
                  <a:pt x="419218" y="754019"/>
                  <a:pt x="279227" y="991173"/>
                  <a:pt x="215545" y="1258034"/>
                </a:cubicBezTo>
                <a:cubicBezTo>
                  <a:pt x="378729" y="1090139"/>
                  <a:pt x="571934" y="956907"/>
                  <a:pt x="783530" y="862903"/>
                </a:cubicBezTo>
                <a:close/>
                <a:moveTo>
                  <a:pt x="935657" y="1673146"/>
                </a:moveTo>
                <a:lnTo>
                  <a:pt x="227023" y="1673146"/>
                </a:lnTo>
                <a:cubicBezTo>
                  <a:pt x="393068" y="1882941"/>
                  <a:pt x="605618" y="2045968"/>
                  <a:pt x="844267" y="2153109"/>
                </a:cubicBezTo>
                <a:cubicBezTo>
                  <a:pt x="897907" y="1997390"/>
                  <a:pt x="928862" y="1835739"/>
                  <a:pt x="935657" y="1673146"/>
                </a:cubicBezTo>
                <a:close/>
                <a:moveTo>
                  <a:pt x="935928" y="1493146"/>
                </a:moveTo>
                <a:cubicBezTo>
                  <a:pt x="928922" y="1345638"/>
                  <a:pt x="902278" y="1198995"/>
                  <a:pt x="856775" y="1056956"/>
                </a:cubicBezTo>
                <a:cubicBezTo>
                  <a:pt x="636768" y="1156959"/>
                  <a:pt x="439487" y="1304654"/>
                  <a:pt x="281464" y="1493146"/>
                </a:cubicBezTo>
                <a:close/>
                <a:moveTo>
                  <a:pt x="1469785" y="2515107"/>
                </a:moveTo>
                <a:cubicBezTo>
                  <a:pt x="1283000" y="2508124"/>
                  <a:pt x="1100523" y="2472287"/>
                  <a:pt x="927628" y="2411229"/>
                </a:cubicBezTo>
                <a:cubicBezTo>
                  <a:pt x="876831" y="2520843"/>
                  <a:pt x="814172" y="2626182"/>
                  <a:pt x="738220" y="2724387"/>
                </a:cubicBezTo>
                <a:cubicBezTo>
                  <a:pt x="944637" y="2881665"/>
                  <a:pt x="1196120" y="2982471"/>
                  <a:pt x="1469785" y="3005418"/>
                </a:cubicBezTo>
                <a:close/>
                <a:moveTo>
                  <a:pt x="1469785" y="1673146"/>
                </a:moveTo>
                <a:lnTo>
                  <a:pt x="1112275" y="1673146"/>
                </a:lnTo>
                <a:cubicBezTo>
                  <a:pt x="1105327" y="1858153"/>
                  <a:pt x="1070032" y="2042144"/>
                  <a:pt x="1008001" y="2219039"/>
                </a:cubicBezTo>
                <a:cubicBezTo>
                  <a:pt x="1155519" y="2270408"/>
                  <a:pt x="1310845" y="2300826"/>
                  <a:pt x="1469785" y="2307834"/>
                </a:cubicBezTo>
                <a:close/>
                <a:moveTo>
                  <a:pt x="1469785" y="898989"/>
                </a:moveTo>
                <a:cubicBezTo>
                  <a:pt x="1315103" y="907762"/>
                  <a:pt x="1164166" y="938783"/>
                  <a:pt x="1020939" y="990066"/>
                </a:cubicBezTo>
                <a:cubicBezTo>
                  <a:pt x="1074574" y="1153655"/>
                  <a:pt x="1105461" y="1322925"/>
                  <a:pt x="1112368" y="1493146"/>
                </a:cubicBezTo>
                <a:lnTo>
                  <a:pt x="1469785" y="1493146"/>
                </a:lnTo>
                <a:close/>
                <a:moveTo>
                  <a:pt x="1469785" y="182141"/>
                </a:moveTo>
                <a:cubicBezTo>
                  <a:pt x="1199839" y="204777"/>
                  <a:pt x="951477" y="303168"/>
                  <a:pt x="746615" y="456764"/>
                </a:cubicBezTo>
                <a:cubicBezTo>
                  <a:pt x="828296" y="562801"/>
                  <a:pt x="894225" y="677310"/>
                  <a:pt x="947434" y="796072"/>
                </a:cubicBezTo>
                <a:cubicBezTo>
                  <a:pt x="1113886" y="736067"/>
                  <a:pt x="1289644" y="700323"/>
                  <a:pt x="1469785" y="691530"/>
                </a:cubicBezTo>
                <a:close/>
                <a:moveTo>
                  <a:pt x="2150063" y="992171"/>
                </a:moveTo>
                <a:cubicBezTo>
                  <a:pt x="1990712" y="935501"/>
                  <a:pt x="1822242" y="902595"/>
                  <a:pt x="1649785" y="897224"/>
                </a:cubicBezTo>
                <a:lnTo>
                  <a:pt x="1649785" y="1493146"/>
                </a:lnTo>
                <a:lnTo>
                  <a:pt x="2063712" y="1493146"/>
                </a:lnTo>
                <a:cubicBezTo>
                  <a:pt x="2069089" y="1323887"/>
                  <a:pt x="2098366" y="1155330"/>
                  <a:pt x="2150063" y="992171"/>
                </a:cubicBezTo>
                <a:close/>
                <a:moveTo>
                  <a:pt x="2168848" y="2199110"/>
                </a:moveTo>
                <a:cubicBezTo>
                  <a:pt x="2108555" y="2028681"/>
                  <a:pt x="2073581" y="1851532"/>
                  <a:pt x="2065295" y="1673146"/>
                </a:cubicBezTo>
                <a:lnTo>
                  <a:pt x="1649785" y="1673146"/>
                </a:lnTo>
                <a:lnTo>
                  <a:pt x="1649785" y="2307299"/>
                </a:lnTo>
                <a:cubicBezTo>
                  <a:pt x="1829404" y="2299517"/>
                  <a:pt x="2004315" y="2261965"/>
                  <a:pt x="2168848" y="2199110"/>
                </a:cubicBezTo>
                <a:close/>
                <a:moveTo>
                  <a:pt x="2422394" y="446879"/>
                </a:moveTo>
                <a:cubicBezTo>
                  <a:pt x="2204309" y="287209"/>
                  <a:pt x="1938140" y="189883"/>
                  <a:pt x="1649785" y="178919"/>
                </a:cubicBezTo>
                <a:lnTo>
                  <a:pt x="1649785" y="689876"/>
                </a:lnTo>
                <a:cubicBezTo>
                  <a:pt x="1846998" y="695154"/>
                  <a:pt x="2039668" y="732502"/>
                  <a:pt x="2221721" y="797410"/>
                </a:cubicBezTo>
                <a:cubicBezTo>
                  <a:pt x="2275056" y="675360"/>
                  <a:pt x="2341760" y="557662"/>
                  <a:pt x="2422394" y="446879"/>
                </a:cubicBezTo>
                <a:close/>
                <a:moveTo>
                  <a:pt x="2447278" y="2722123"/>
                </a:moveTo>
                <a:cubicBezTo>
                  <a:pt x="2366121" y="2618714"/>
                  <a:pt x="2299534" y="2507403"/>
                  <a:pt x="2246145" y="2391362"/>
                </a:cubicBezTo>
                <a:cubicBezTo>
                  <a:pt x="2057375" y="2464119"/>
                  <a:pt x="1856285" y="2506958"/>
                  <a:pt x="1649785" y="2514779"/>
                </a:cubicBezTo>
                <a:lnTo>
                  <a:pt x="1649785" y="3008639"/>
                </a:lnTo>
                <a:cubicBezTo>
                  <a:pt x="1949198" y="2997255"/>
                  <a:pt x="2224691" y="2892757"/>
                  <a:pt x="2447278" y="2722123"/>
                </a:cubicBezTo>
                <a:close/>
                <a:moveTo>
                  <a:pt x="2878934" y="1493146"/>
                </a:moveTo>
                <a:cubicBezTo>
                  <a:pt x="2723190" y="1307255"/>
                  <a:pt x="2529440" y="1161128"/>
                  <a:pt x="2313862" y="1060620"/>
                </a:cubicBezTo>
                <a:cubicBezTo>
                  <a:pt x="2270535" y="1201714"/>
                  <a:pt x="2245604" y="1347104"/>
                  <a:pt x="2240109" y="1493146"/>
                </a:cubicBezTo>
                <a:close/>
                <a:moveTo>
                  <a:pt x="2890636" y="1673146"/>
                </a:moveTo>
                <a:lnTo>
                  <a:pt x="2241814" y="1673146"/>
                </a:lnTo>
                <a:cubicBezTo>
                  <a:pt x="2249736" y="1827102"/>
                  <a:pt x="2279520" y="1979973"/>
                  <a:pt x="2329964" y="2127513"/>
                </a:cubicBezTo>
                <a:cubicBezTo>
                  <a:pt x="2545677" y="2019923"/>
                  <a:pt x="2738160" y="1866413"/>
                  <a:pt x="2890636" y="1673146"/>
                </a:cubicBezTo>
                <a:close/>
                <a:moveTo>
                  <a:pt x="2973035" y="1284386"/>
                </a:moveTo>
                <a:cubicBezTo>
                  <a:pt x="2912066" y="1001840"/>
                  <a:pt x="2765308" y="751379"/>
                  <a:pt x="2561381" y="561108"/>
                </a:cubicBezTo>
                <a:cubicBezTo>
                  <a:pt x="2489321" y="656437"/>
                  <a:pt x="2431363" y="759225"/>
                  <a:pt x="2384553" y="865647"/>
                </a:cubicBezTo>
                <a:cubicBezTo>
                  <a:pt x="2604520" y="964977"/>
                  <a:pt x="2804622" y="1106677"/>
                  <a:pt x="2973035" y="1284386"/>
                </a:cubicBezTo>
                <a:close/>
                <a:moveTo>
                  <a:pt x="2974277" y="1897328"/>
                </a:moveTo>
                <a:cubicBezTo>
                  <a:pt x="2812488" y="2073933"/>
                  <a:pt x="2619878" y="2216690"/>
                  <a:pt x="2407486" y="2319665"/>
                </a:cubicBezTo>
                <a:cubicBezTo>
                  <a:pt x="2454169" y="2420503"/>
                  <a:pt x="2511856" y="2517376"/>
                  <a:pt x="2582047" y="2607468"/>
                </a:cubicBezTo>
                <a:cubicBezTo>
                  <a:pt x="2776399" y="2417974"/>
                  <a:pt x="2916061" y="2172750"/>
                  <a:pt x="2974277" y="1897328"/>
                </a:cubicBezTo>
                <a:close/>
                <a:moveTo>
                  <a:pt x="3185463" y="1593779"/>
                </a:moveTo>
                <a:cubicBezTo>
                  <a:pt x="3185463" y="2473999"/>
                  <a:pt x="2471904" y="3187558"/>
                  <a:pt x="1591684" y="3187558"/>
                </a:cubicBezTo>
                <a:cubicBezTo>
                  <a:pt x="738111" y="3187558"/>
                  <a:pt x="41261" y="2516549"/>
                  <a:pt x="1913" y="1673146"/>
                </a:cubicBezTo>
                <a:lnTo>
                  <a:pt x="0" y="1673146"/>
                </a:lnTo>
                <a:lnTo>
                  <a:pt x="0" y="1493146"/>
                </a:lnTo>
                <a:lnTo>
                  <a:pt x="2750" y="1493146"/>
                </a:lnTo>
                <a:cubicBezTo>
                  <a:pt x="50490" y="700174"/>
                  <a:pt x="679654" y="64473"/>
                  <a:pt x="1469785" y="6156"/>
                </a:cubicBezTo>
                <a:lnTo>
                  <a:pt x="1469785" y="0"/>
                </a:lnTo>
                <a:lnTo>
                  <a:pt x="1591684" y="0"/>
                </a:lnTo>
                <a:lnTo>
                  <a:pt x="1649785" y="0"/>
                </a:lnTo>
                <a:lnTo>
                  <a:pt x="1649785" y="2934"/>
                </a:lnTo>
                <a:cubicBezTo>
                  <a:pt x="2503127" y="31654"/>
                  <a:pt x="3185463" y="733032"/>
                  <a:pt x="3185463" y="159377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39" name="Google Shape;339;g216adbdf10d_0_10"/>
          <p:cNvSpPr txBox="1"/>
          <p:nvPr/>
        </p:nvSpPr>
        <p:spPr>
          <a:xfrm>
            <a:off x="4367432" y="1284721"/>
            <a:ext cx="624600" cy="831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chemeClr val="lt1"/>
                </a:solidFill>
                <a:latin typeface="Jacques Francois Shadow"/>
                <a:ea typeface="Jacques Francois Shadow"/>
                <a:cs typeface="Jacques Francois Shadow"/>
                <a:sym typeface="Jacques Francois Shadow"/>
              </a:rPr>
              <a:t>I</a:t>
            </a:r>
            <a:endParaRPr b="0" i="0" sz="4800" u="none" cap="none" strike="noStrike">
              <a:solidFill>
                <a:schemeClr val="lt1"/>
              </a:solidFill>
              <a:latin typeface="Jacques Francois Shadow"/>
              <a:ea typeface="Jacques Francois Shadow"/>
              <a:cs typeface="Jacques Francois Shadow"/>
              <a:sym typeface="Jacques Francois Shadow"/>
            </a:endParaRPr>
          </a:p>
        </p:txBody>
      </p:sp>
      <p:sp>
        <p:nvSpPr>
          <p:cNvPr id="340" name="Google Shape;340;g216adbdf10d_0_10"/>
          <p:cNvSpPr txBox="1"/>
          <p:nvPr/>
        </p:nvSpPr>
        <p:spPr>
          <a:xfrm>
            <a:off x="5470139" y="2176266"/>
            <a:ext cx="624600" cy="831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chemeClr val="lt1"/>
                </a:solidFill>
                <a:latin typeface="Jacques Francois Shadow"/>
                <a:ea typeface="Jacques Francois Shadow"/>
                <a:cs typeface="Jacques Francois Shadow"/>
                <a:sym typeface="Jacques Francois Shadow"/>
              </a:rPr>
              <a:t>D</a:t>
            </a:r>
            <a:endParaRPr b="0" i="0" sz="4800" u="none" cap="none" strike="noStrike">
              <a:solidFill>
                <a:schemeClr val="lt1"/>
              </a:solidFill>
              <a:latin typeface="Jacques Francois Shadow"/>
              <a:ea typeface="Jacques Francois Shadow"/>
              <a:cs typeface="Jacques Francois Shadow"/>
              <a:sym typeface="Jacques Francois Shadow"/>
            </a:endParaRPr>
          </a:p>
        </p:txBody>
      </p:sp>
      <p:sp>
        <p:nvSpPr>
          <p:cNvPr id="341" name="Google Shape;341;g216adbdf10d_0_10"/>
          <p:cNvSpPr txBox="1"/>
          <p:nvPr/>
        </p:nvSpPr>
        <p:spPr>
          <a:xfrm>
            <a:off x="5021580" y="3603752"/>
            <a:ext cx="624600" cy="831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chemeClr val="lt1"/>
                </a:solidFill>
                <a:latin typeface="Jacques Francois Shadow"/>
                <a:ea typeface="Jacques Francois Shadow"/>
                <a:cs typeface="Jacques Francois Shadow"/>
                <a:sym typeface="Jacques Francois Shadow"/>
              </a:rPr>
              <a:t>E</a:t>
            </a:r>
            <a:endParaRPr b="0" i="0" sz="4800" u="none" cap="none" strike="noStrike">
              <a:solidFill>
                <a:schemeClr val="lt1"/>
              </a:solidFill>
              <a:latin typeface="Jacques Francois Shadow"/>
              <a:ea typeface="Jacques Francois Shadow"/>
              <a:cs typeface="Jacques Francois Shadow"/>
              <a:sym typeface="Jacques Francois Shadow"/>
            </a:endParaRPr>
          </a:p>
        </p:txBody>
      </p:sp>
      <p:sp>
        <p:nvSpPr>
          <p:cNvPr id="342" name="Google Shape;342;g216adbdf10d_0_10"/>
          <p:cNvSpPr txBox="1"/>
          <p:nvPr/>
        </p:nvSpPr>
        <p:spPr>
          <a:xfrm>
            <a:off x="3499564" y="3575485"/>
            <a:ext cx="624600" cy="831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chemeClr val="lt1"/>
                </a:solidFill>
                <a:latin typeface="Jacques Francois Shadow"/>
                <a:ea typeface="Jacques Francois Shadow"/>
                <a:cs typeface="Jacques Francois Shadow"/>
                <a:sym typeface="Jacques Francois Shadow"/>
              </a:rPr>
              <a:t>A</a:t>
            </a:r>
            <a:endParaRPr b="0" i="0" sz="4800" u="none" cap="none" strike="noStrike">
              <a:solidFill>
                <a:schemeClr val="lt1"/>
              </a:solidFill>
              <a:latin typeface="Jacques Francois Shadow"/>
              <a:ea typeface="Jacques Francois Shadow"/>
              <a:cs typeface="Jacques Francois Shadow"/>
              <a:sym typeface="Jacques Francois Shadow"/>
            </a:endParaRPr>
          </a:p>
        </p:txBody>
      </p:sp>
      <p:sp>
        <p:nvSpPr>
          <p:cNvPr id="343" name="Google Shape;343;g216adbdf10d_0_10"/>
          <p:cNvSpPr txBox="1"/>
          <p:nvPr/>
        </p:nvSpPr>
        <p:spPr>
          <a:xfrm>
            <a:off x="3065569" y="2176266"/>
            <a:ext cx="624600" cy="831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chemeClr val="lt1"/>
                </a:solidFill>
                <a:latin typeface="Jacques Francois Shadow"/>
                <a:ea typeface="Jacques Francois Shadow"/>
                <a:cs typeface="Jacques Francois Shadow"/>
                <a:sym typeface="Jacques Francois Shadow"/>
              </a:rPr>
              <a:t>L</a:t>
            </a:r>
            <a:endParaRPr b="0" i="0" sz="4800" u="none" cap="none" strike="noStrike">
              <a:solidFill>
                <a:schemeClr val="lt1"/>
              </a:solidFill>
              <a:latin typeface="Jacques Francois Shadow"/>
              <a:ea typeface="Jacques Francois Shadow"/>
              <a:cs typeface="Jacques Francois Shadow"/>
              <a:sym typeface="Jacques Francois Shadow"/>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7" name="Shape 347"/>
        <p:cNvGrpSpPr/>
        <p:nvPr/>
      </p:nvGrpSpPr>
      <p:grpSpPr>
        <a:xfrm>
          <a:off x="0" y="0"/>
          <a:ext cx="0" cy="0"/>
          <a:chOff x="0" y="0"/>
          <a:chExt cx="0" cy="0"/>
        </a:xfrm>
      </p:grpSpPr>
      <p:sp>
        <p:nvSpPr>
          <p:cNvPr id="348" name="Google Shape;348;p17"/>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3F3F3F"/>
              </a:buClr>
              <a:buSzPts val="2800"/>
              <a:buNone/>
            </a:pPr>
            <a:r>
              <a:rPr lang="en-US" sz="2800"/>
              <a:t>FÉLAGSFÆRNI</a:t>
            </a:r>
            <a:endParaRPr/>
          </a:p>
        </p:txBody>
      </p:sp>
      <p:sp>
        <p:nvSpPr>
          <p:cNvPr id="349" name="Google Shape;349;p17"/>
          <p:cNvSpPr txBox="1"/>
          <p:nvPr>
            <p:ph idx="2" type="body"/>
          </p:nvPr>
        </p:nvSpPr>
        <p:spPr>
          <a:xfrm>
            <a:off x="0" y="699542"/>
            <a:ext cx="9144000" cy="28803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3F3F3F"/>
              </a:buClr>
              <a:buSzPts val="1800"/>
              <a:buNone/>
            </a:pPr>
            <a:r>
              <a:rPr lang="en-US" sz="1800"/>
              <a:t>Skilgreining</a:t>
            </a:r>
            <a:endParaRPr/>
          </a:p>
        </p:txBody>
      </p:sp>
      <p:sp>
        <p:nvSpPr>
          <p:cNvPr id="350" name="Google Shape;350;p17"/>
          <p:cNvSpPr txBox="1"/>
          <p:nvPr/>
        </p:nvSpPr>
        <p:spPr>
          <a:xfrm>
            <a:off x="827584" y="1347614"/>
            <a:ext cx="7632900" cy="1277400"/>
          </a:xfrm>
          <a:prstGeom prst="rect">
            <a:avLst/>
          </a:prstGeom>
          <a:noFill/>
          <a:ln>
            <a:noFill/>
          </a:ln>
        </p:spPr>
        <p:txBody>
          <a:bodyPr anchorCtr="0" anchor="t" bIns="45700" lIns="91425" spcFirstLastPara="1" rIns="91425" wrap="square" tIns="45700">
            <a:spAutoFit/>
          </a:bodyPr>
          <a:lstStyle/>
          <a:p>
            <a:pPr indent="-317500" lvl="0" marL="457200" marR="0" rtl="0" algn="l">
              <a:lnSpc>
                <a:spcPct val="150000"/>
              </a:lnSpc>
              <a:spcBef>
                <a:spcPts val="0"/>
              </a:spcBef>
              <a:spcAft>
                <a:spcPts val="0"/>
              </a:spcAft>
              <a:buClr>
                <a:srgbClr val="3F3F3F"/>
              </a:buClr>
              <a:buSzPts val="1400"/>
              <a:buChar char="●"/>
            </a:pPr>
            <a:r>
              <a:rPr b="1" lang="en-US">
                <a:solidFill>
                  <a:srgbClr val="3F3F3F"/>
                </a:solidFill>
              </a:rPr>
              <a:t>Félagsfærni</a:t>
            </a:r>
            <a:r>
              <a:rPr lang="en-US">
                <a:solidFill>
                  <a:srgbClr val="3F3F3F"/>
                </a:solidFill>
              </a:rPr>
              <a:t> er færni sem við höfum tileinkað okkur í samskiptum við annað fólk og gerir okkur kleift að hafa samskipti á viðeigandi hátt, í mismunandi félagslegu samhengi.</a:t>
            </a:r>
            <a:endParaRPr>
              <a:solidFill>
                <a:srgbClr val="3F3F3F"/>
              </a:solidFill>
            </a:endParaRPr>
          </a:p>
          <a:p>
            <a:pPr indent="-317500" lvl="0" marL="457200" marR="0" rtl="0" algn="l">
              <a:lnSpc>
                <a:spcPct val="150000"/>
              </a:lnSpc>
              <a:spcBef>
                <a:spcPts val="0"/>
              </a:spcBef>
              <a:spcAft>
                <a:spcPts val="0"/>
              </a:spcAft>
              <a:buClr>
                <a:srgbClr val="3F3F3F"/>
              </a:buClr>
              <a:buSzPts val="1400"/>
              <a:buChar char="●"/>
            </a:pPr>
            <a:r>
              <a:rPr lang="en-US">
                <a:solidFill>
                  <a:srgbClr val="3F3F3F"/>
                </a:solidFill>
              </a:rPr>
              <a:t>Hún felur í sér ákveðni/einurð, vönduð samskipti, úrlausn ágreinings og hæfnina til að stjórna hegðun og tilfinningum.</a:t>
            </a:r>
            <a:endParaRPr>
              <a:solidFill>
                <a:srgbClr val="3F3F3F"/>
              </a:solidFill>
            </a:endParaRPr>
          </a:p>
        </p:txBody>
      </p:sp>
      <p:sp>
        <p:nvSpPr>
          <p:cNvPr id="351" name="Google Shape;351;p17"/>
          <p:cNvSpPr/>
          <p:nvPr/>
        </p:nvSpPr>
        <p:spPr>
          <a:xfrm>
            <a:off x="4194207" y="3178441"/>
            <a:ext cx="755586" cy="609814"/>
          </a:xfrm>
          <a:custGeom>
            <a:rect b="b" l="l" r="r" t="t"/>
            <a:pathLst>
              <a:path extrusionOk="0" h="2669631" w="3307788">
                <a:moveTo>
                  <a:pt x="2793832" y="1478391"/>
                </a:moveTo>
                <a:cubicBezTo>
                  <a:pt x="2772990" y="1635402"/>
                  <a:pt x="2717678" y="1784517"/>
                  <a:pt x="2633007" y="1915952"/>
                </a:cubicBezTo>
                <a:cubicBezTo>
                  <a:pt x="2695386" y="1951862"/>
                  <a:pt x="2772768" y="1955673"/>
                  <a:pt x="2841607" y="1924185"/>
                </a:cubicBezTo>
                <a:cubicBezTo>
                  <a:pt x="2943442" y="1877605"/>
                  <a:pt x="2999062" y="1766364"/>
                  <a:pt x="2975226" y="1656948"/>
                </a:cubicBezTo>
                <a:cubicBezTo>
                  <a:pt x="2955176" y="1564911"/>
                  <a:pt x="2883463" y="1495086"/>
                  <a:pt x="2793832" y="1478391"/>
                </a:cubicBezTo>
                <a:close/>
                <a:moveTo>
                  <a:pt x="2807611" y="1247700"/>
                </a:moveTo>
                <a:lnTo>
                  <a:pt x="2807472" y="1256060"/>
                </a:lnTo>
                <a:cubicBezTo>
                  <a:pt x="2994195" y="1281771"/>
                  <a:pt x="3148201" y="1421768"/>
                  <a:pt x="3189276" y="1610317"/>
                </a:cubicBezTo>
                <a:cubicBezTo>
                  <a:pt x="3235041" y="1820393"/>
                  <a:pt x="3128252" y="2033972"/>
                  <a:pt x="2932732" y="2123406"/>
                </a:cubicBezTo>
                <a:cubicBezTo>
                  <a:pt x="2789297" y="2189015"/>
                  <a:pt x="2626543" y="2174805"/>
                  <a:pt x="2499470" y="2094044"/>
                </a:cubicBezTo>
                <a:cubicBezTo>
                  <a:pt x="2427194" y="2172627"/>
                  <a:pt x="2343030" y="2241391"/>
                  <a:pt x="2248861" y="2297980"/>
                </a:cubicBezTo>
                <a:cubicBezTo>
                  <a:pt x="2178351" y="2340352"/>
                  <a:pt x="2104446" y="2374567"/>
                  <a:pt x="2027600" y="2398134"/>
                </a:cubicBezTo>
                <a:lnTo>
                  <a:pt x="3307788" y="2397615"/>
                </a:lnTo>
                <a:cubicBezTo>
                  <a:pt x="3265361" y="2549905"/>
                  <a:pt x="2537441" y="2669620"/>
                  <a:pt x="1653814" y="2669631"/>
                </a:cubicBezTo>
                <a:cubicBezTo>
                  <a:pt x="773102" y="2669642"/>
                  <a:pt x="46417" y="2550707"/>
                  <a:pt x="0" y="2398955"/>
                </a:cubicBezTo>
                <a:lnTo>
                  <a:pt x="1280678" y="2398436"/>
                </a:lnTo>
                <a:cubicBezTo>
                  <a:pt x="1203764" y="2374915"/>
                  <a:pt x="1129786" y="2340732"/>
                  <a:pt x="1059201" y="2298380"/>
                </a:cubicBezTo>
                <a:cubicBezTo>
                  <a:pt x="693039" y="2078675"/>
                  <a:pt x="477900" y="1674935"/>
                  <a:pt x="499745" y="1248476"/>
                </a:cubicBezTo>
                <a:close/>
                <a:moveTo>
                  <a:pt x="1331611" y="201752"/>
                </a:moveTo>
                <a:cubicBezTo>
                  <a:pt x="1206335" y="290902"/>
                  <a:pt x="1124761" y="308382"/>
                  <a:pt x="1132336" y="435988"/>
                </a:cubicBezTo>
                <a:cubicBezTo>
                  <a:pt x="1160888" y="640507"/>
                  <a:pt x="1527973" y="617783"/>
                  <a:pt x="1498839" y="840365"/>
                </a:cubicBezTo>
                <a:cubicBezTo>
                  <a:pt x="1455138" y="960979"/>
                  <a:pt x="1395705" y="987199"/>
                  <a:pt x="1213910" y="1052459"/>
                </a:cubicBezTo>
                <a:cubicBezTo>
                  <a:pt x="1331028" y="972050"/>
                  <a:pt x="1364241" y="921357"/>
                  <a:pt x="1360745" y="809484"/>
                </a:cubicBezTo>
                <a:cubicBezTo>
                  <a:pt x="1360746" y="646916"/>
                  <a:pt x="1111360" y="626523"/>
                  <a:pt x="1020462" y="495421"/>
                </a:cubicBezTo>
                <a:cubicBezTo>
                  <a:pt x="941218" y="374224"/>
                  <a:pt x="1061250" y="280996"/>
                  <a:pt x="1331611" y="201752"/>
                </a:cubicBezTo>
                <a:close/>
                <a:moveTo>
                  <a:pt x="2164365" y="80223"/>
                </a:moveTo>
                <a:cubicBezTo>
                  <a:pt x="2021192" y="182108"/>
                  <a:pt x="1927964" y="202086"/>
                  <a:pt x="1936621" y="347922"/>
                </a:cubicBezTo>
                <a:cubicBezTo>
                  <a:pt x="1969252" y="581657"/>
                  <a:pt x="2388778" y="555687"/>
                  <a:pt x="2355482" y="810066"/>
                </a:cubicBezTo>
                <a:cubicBezTo>
                  <a:pt x="2305538" y="947910"/>
                  <a:pt x="2237615" y="977876"/>
                  <a:pt x="2029849" y="1052459"/>
                </a:cubicBezTo>
                <a:cubicBezTo>
                  <a:pt x="2163698" y="960563"/>
                  <a:pt x="2201656" y="902628"/>
                  <a:pt x="2197660" y="774773"/>
                </a:cubicBezTo>
                <a:cubicBezTo>
                  <a:pt x="2197661" y="588982"/>
                  <a:pt x="1912649" y="565676"/>
                  <a:pt x="1808765" y="415844"/>
                </a:cubicBezTo>
                <a:cubicBezTo>
                  <a:pt x="1718201" y="277334"/>
                  <a:pt x="1855380" y="170787"/>
                  <a:pt x="2164365" y="80223"/>
                </a:cubicBezTo>
                <a:close/>
                <a:moveTo>
                  <a:pt x="1754169" y="0"/>
                </a:moveTo>
                <a:cubicBezTo>
                  <a:pt x="1583512" y="121444"/>
                  <a:pt x="1472387" y="145257"/>
                  <a:pt x="1482706" y="319088"/>
                </a:cubicBezTo>
                <a:cubicBezTo>
                  <a:pt x="1521601" y="597693"/>
                  <a:pt x="2021663" y="566738"/>
                  <a:pt x="1981975" y="869950"/>
                </a:cubicBezTo>
                <a:cubicBezTo>
                  <a:pt x="1922443" y="1034256"/>
                  <a:pt x="1841481" y="1069974"/>
                  <a:pt x="1593831" y="1158875"/>
                </a:cubicBezTo>
                <a:cubicBezTo>
                  <a:pt x="1753374" y="1049338"/>
                  <a:pt x="1798619" y="980281"/>
                  <a:pt x="1793856" y="827882"/>
                </a:cubicBezTo>
                <a:cubicBezTo>
                  <a:pt x="1793857" y="606424"/>
                  <a:pt x="1454132" y="578644"/>
                  <a:pt x="1330306" y="400050"/>
                </a:cubicBezTo>
                <a:cubicBezTo>
                  <a:pt x="1222356" y="234950"/>
                  <a:pt x="1385869" y="107950"/>
                  <a:pt x="1754169" y="0"/>
                </a:cubicBezTo>
                <a:close/>
              </a:path>
            </a:pathLst>
          </a:custGeom>
          <a:solidFill>
            <a:srgbClr val="86BD7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5" name="Shape 355"/>
        <p:cNvGrpSpPr/>
        <p:nvPr/>
      </p:nvGrpSpPr>
      <p:grpSpPr>
        <a:xfrm>
          <a:off x="0" y="0"/>
          <a:ext cx="0" cy="0"/>
          <a:chOff x="0" y="0"/>
          <a:chExt cx="0" cy="0"/>
        </a:xfrm>
      </p:grpSpPr>
      <p:sp>
        <p:nvSpPr>
          <p:cNvPr id="356" name="Google Shape;356;p18"/>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3F3F3F"/>
              </a:buClr>
              <a:buSzPts val="2800"/>
              <a:buNone/>
            </a:pPr>
            <a:r>
              <a:rPr lang="en-US" sz="2800"/>
              <a:t>FÉLAGSFÆRNI</a:t>
            </a:r>
            <a:endParaRPr/>
          </a:p>
        </p:txBody>
      </p:sp>
      <p:sp>
        <p:nvSpPr>
          <p:cNvPr id="357" name="Google Shape;357;p18"/>
          <p:cNvSpPr txBox="1"/>
          <p:nvPr>
            <p:ph idx="2" type="body"/>
          </p:nvPr>
        </p:nvSpPr>
        <p:spPr>
          <a:xfrm>
            <a:off x="0" y="699542"/>
            <a:ext cx="9144000" cy="28803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3F3F3F"/>
              </a:buClr>
              <a:buSzPts val="1800"/>
              <a:buNone/>
            </a:pPr>
            <a:r>
              <a:rPr lang="en-US" sz="1800"/>
              <a:t>Kostir</a:t>
            </a:r>
            <a:endParaRPr sz="1800"/>
          </a:p>
        </p:txBody>
      </p:sp>
      <p:sp>
        <p:nvSpPr>
          <p:cNvPr id="358" name="Google Shape;358;p18"/>
          <p:cNvSpPr txBox="1"/>
          <p:nvPr/>
        </p:nvSpPr>
        <p:spPr>
          <a:xfrm>
            <a:off x="827584" y="1237890"/>
            <a:ext cx="7920900" cy="2247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US">
                <a:solidFill>
                  <a:srgbClr val="3F3F3F"/>
                </a:solidFill>
              </a:rPr>
              <a:t>Að hafa góða </a:t>
            </a:r>
            <a:r>
              <a:rPr b="1" lang="en-US">
                <a:solidFill>
                  <a:srgbClr val="3F3F3F"/>
                </a:solidFill>
              </a:rPr>
              <a:t>félagsfærni </a:t>
            </a:r>
            <a:r>
              <a:rPr lang="en-US">
                <a:solidFill>
                  <a:srgbClr val="3F3F3F"/>
                </a:solidFill>
              </a:rPr>
              <a:t>hefur óteljandi kosti fyrir þig og samfélag þitt!</a:t>
            </a:r>
            <a:endParaRPr>
              <a:solidFill>
                <a:srgbClr val="3F3F3F"/>
              </a:solidFill>
            </a:endParaRPr>
          </a:p>
          <a:p>
            <a:pPr indent="0" lvl="0" marL="0" marR="0" rtl="0" algn="l">
              <a:lnSpc>
                <a:spcPct val="100000"/>
              </a:lnSpc>
              <a:spcBef>
                <a:spcPts val="0"/>
              </a:spcBef>
              <a:spcAft>
                <a:spcPts val="0"/>
              </a:spcAft>
              <a:buNone/>
            </a:pPr>
            <a:r>
              <a:rPr lang="en-US">
                <a:solidFill>
                  <a:srgbClr val="3F3F3F"/>
                </a:solidFill>
              </a:rPr>
              <a:t>Hér eru talin upp nokkur mikilvæg atriði. Með því að hlúa að félagslegri færni þinni:</a:t>
            </a:r>
            <a:endParaRPr>
              <a:solidFill>
                <a:srgbClr val="3F3F3F"/>
              </a:solidFill>
            </a:endParaRPr>
          </a:p>
          <a:p>
            <a:pPr indent="0" lvl="0" marL="0" marR="0" rtl="0" algn="l">
              <a:lnSpc>
                <a:spcPct val="100000"/>
              </a:lnSpc>
              <a:spcBef>
                <a:spcPts val="0"/>
              </a:spcBef>
              <a:spcAft>
                <a:spcPts val="0"/>
              </a:spcAft>
              <a:buNone/>
            </a:pPr>
            <a:r>
              <a:t/>
            </a:r>
            <a:endParaRPr>
              <a:solidFill>
                <a:srgbClr val="3F3F3F"/>
              </a:solidFill>
            </a:endParaRPr>
          </a:p>
          <a:p>
            <a:pPr indent="-317500" lvl="0" marL="457200" rtl="0" algn="just">
              <a:lnSpc>
                <a:spcPct val="150000"/>
              </a:lnSpc>
              <a:spcBef>
                <a:spcPts val="0"/>
              </a:spcBef>
              <a:spcAft>
                <a:spcPts val="0"/>
              </a:spcAft>
              <a:buClr>
                <a:srgbClr val="3F3F3F"/>
              </a:buClr>
              <a:buSzPts val="1400"/>
              <a:buAutoNum type="arabicPeriod"/>
            </a:pPr>
            <a:r>
              <a:rPr lang="en-US">
                <a:solidFill>
                  <a:srgbClr val="3F3F3F"/>
                </a:solidFill>
              </a:rPr>
              <a:t>bætir þú samskipti þín og góð samskipti eru lykillinn að framförum.</a:t>
            </a:r>
            <a:endParaRPr>
              <a:solidFill>
                <a:srgbClr val="3F3F3F"/>
              </a:solidFill>
            </a:endParaRPr>
          </a:p>
          <a:p>
            <a:pPr indent="-317500" lvl="0" marL="457200" rtl="0" algn="just">
              <a:lnSpc>
                <a:spcPct val="150000"/>
              </a:lnSpc>
              <a:spcBef>
                <a:spcPts val="0"/>
              </a:spcBef>
              <a:spcAft>
                <a:spcPts val="0"/>
              </a:spcAft>
              <a:buClr>
                <a:srgbClr val="3F3F3F"/>
              </a:buClr>
              <a:buSzPts val="1400"/>
              <a:buAutoNum type="arabicPeriod"/>
            </a:pPr>
            <a:r>
              <a:rPr lang="en-US">
                <a:solidFill>
                  <a:srgbClr val="3F3F3F"/>
                </a:solidFill>
              </a:rPr>
              <a:t>bætir þú tilfinningagreind þína.</a:t>
            </a:r>
            <a:endParaRPr>
              <a:solidFill>
                <a:srgbClr val="3F3F3F"/>
              </a:solidFill>
            </a:endParaRPr>
          </a:p>
          <a:p>
            <a:pPr indent="-317500" lvl="0" marL="457200" rtl="0" algn="just">
              <a:lnSpc>
                <a:spcPct val="150000"/>
              </a:lnSpc>
              <a:spcBef>
                <a:spcPts val="0"/>
              </a:spcBef>
              <a:spcAft>
                <a:spcPts val="0"/>
              </a:spcAft>
              <a:buClr>
                <a:srgbClr val="3F3F3F"/>
              </a:buClr>
              <a:buSzPts val="1400"/>
              <a:buAutoNum type="arabicPeriod"/>
            </a:pPr>
            <a:r>
              <a:rPr lang="en-US">
                <a:solidFill>
                  <a:srgbClr val="3F3F3F"/>
                </a:solidFill>
              </a:rPr>
              <a:t>lætur þú fólki í kringum þig líða eins og á það sé hlustað, og auðveldar þannig teymisvinnu.</a:t>
            </a:r>
            <a:endParaRPr>
              <a:solidFill>
                <a:srgbClr val="3F3F3F"/>
              </a:solidFill>
            </a:endParaRPr>
          </a:p>
          <a:p>
            <a:pPr indent="-317500" lvl="0" marL="457200" rtl="0" algn="just">
              <a:lnSpc>
                <a:spcPct val="150000"/>
              </a:lnSpc>
              <a:spcBef>
                <a:spcPts val="0"/>
              </a:spcBef>
              <a:spcAft>
                <a:spcPts val="0"/>
              </a:spcAft>
              <a:buClr>
                <a:srgbClr val="3F3F3F"/>
              </a:buClr>
              <a:buSzPts val="1400"/>
              <a:buAutoNum type="arabicPeriod"/>
            </a:pPr>
            <a:r>
              <a:rPr lang="en-US">
                <a:solidFill>
                  <a:srgbClr val="3F3F3F"/>
                </a:solidFill>
              </a:rPr>
              <a:t>Verður</a:t>
            </a:r>
            <a:r>
              <a:rPr lang="en-US">
                <a:solidFill>
                  <a:srgbClr val="3F3F3F"/>
                </a:solidFill>
              </a:rPr>
              <a:t> þú betri leiðtogi.</a:t>
            </a:r>
            <a:endParaRPr>
              <a:solidFill>
                <a:srgbClr val="3F3F3F"/>
              </a:solidFill>
            </a:endParaRPr>
          </a:p>
          <a:p>
            <a:pPr indent="0" lvl="0" marL="0" marR="0" rtl="0" algn="l">
              <a:lnSpc>
                <a:spcPct val="100000"/>
              </a:lnSpc>
              <a:spcBef>
                <a:spcPts val="0"/>
              </a:spcBef>
              <a:spcAft>
                <a:spcPts val="0"/>
              </a:spcAft>
              <a:buNone/>
            </a:pPr>
            <a:r>
              <a:t/>
            </a:r>
            <a:endParaRPr>
              <a:solidFill>
                <a:srgbClr val="3F3F3F"/>
              </a:solidFill>
            </a:endParaRPr>
          </a:p>
        </p:txBody>
      </p:sp>
      <p:sp>
        <p:nvSpPr>
          <p:cNvPr id="359" name="Google Shape;359;p18"/>
          <p:cNvSpPr/>
          <p:nvPr/>
        </p:nvSpPr>
        <p:spPr>
          <a:xfrm>
            <a:off x="4194207" y="3178441"/>
            <a:ext cx="755586" cy="609814"/>
          </a:xfrm>
          <a:custGeom>
            <a:rect b="b" l="l" r="r" t="t"/>
            <a:pathLst>
              <a:path extrusionOk="0" h="2669631" w="3307788">
                <a:moveTo>
                  <a:pt x="2793832" y="1478391"/>
                </a:moveTo>
                <a:cubicBezTo>
                  <a:pt x="2772990" y="1635402"/>
                  <a:pt x="2717678" y="1784517"/>
                  <a:pt x="2633007" y="1915952"/>
                </a:cubicBezTo>
                <a:cubicBezTo>
                  <a:pt x="2695386" y="1951862"/>
                  <a:pt x="2772768" y="1955673"/>
                  <a:pt x="2841607" y="1924185"/>
                </a:cubicBezTo>
                <a:cubicBezTo>
                  <a:pt x="2943442" y="1877605"/>
                  <a:pt x="2999062" y="1766364"/>
                  <a:pt x="2975226" y="1656948"/>
                </a:cubicBezTo>
                <a:cubicBezTo>
                  <a:pt x="2955176" y="1564911"/>
                  <a:pt x="2883463" y="1495086"/>
                  <a:pt x="2793832" y="1478391"/>
                </a:cubicBezTo>
                <a:close/>
                <a:moveTo>
                  <a:pt x="2807611" y="1247700"/>
                </a:moveTo>
                <a:lnTo>
                  <a:pt x="2807472" y="1256060"/>
                </a:lnTo>
                <a:cubicBezTo>
                  <a:pt x="2994195" y="1281771"/>
                  <a:pt x="3148201" y="1421768"/>
                  <a:pt x="3189276" y="1610317"/>
                </a:cubicBezTo>
                <a:cubicBezTo>
                  <a:pt x="3235041" y="1820393"/>
                  <a:pt x="3128252" y="2033972"/>
                  <a:pt x="2932732" y="2123406"/>
                </a:cubicBezTo>
                <a:cubicBezTo>
                  <a:pt x="2789297" y="2189015"/>
                  <a:pt x="2626543" y="2174805"/>
                  <a:pt x="2499470" y="2094044"/>
                </a:cubicBezTo>
                <a:cubicBezTo>
                  <a:pt x="2427194" y="2172627"/>
                  <a:pt x="2343030" y="2241391"/>
                  <a:pt x="2248861" y="2297980"/>
                </a:cubicBezTo>
                <a:cubicBezTo>
                  <a:pt x="2178351" y="2340352"/>
                  <a:pt x="2104446" y="2374567"/>
                  <a:pt x="2027600" y="2398134"/>
                </a:cubicBezTo>
                <a:lnTo>
                  <a:pt x="3307788" y="2397615"/>
                </a:lnTo>
                <a:cubicBezTo>
                  <a:pt x="3265361" y="2549905"/>
                  <a:pt x="2537441" y="2669620"/>
                  <a:pt x="1653814" y="2669631"/>
                </a:cubicBezTo>
                <a:cubicBezTo>
                  <a:pt x="773102" y="2669642"/>
                  <a:pt x="46417" y="2550707"/>
                  <a:pt x="0" y="2398955"/>
                </a:cubicBezTo>
                <a:lnTo>
                  <a:pt x="1280678" y="2398436"/>
                </a:lnTo>
                <a:cubicBezTo>
                  <a:pt x="1203764" y="2374915"/>
                  <a:pt x="1129786" y="2340732"/>
                  <a:pt x="1059201" y="2298380"/>
                </a:cubicBezTo>
                <a:cubicBezTo>
                  <a:pt x="693039" y="2078675"/>
                  <a:pt x="477900" y="1674935"/>
                  <a:pt x="499745" y="1248476"/>
                </a:cubicBezTo>
                <a:close/>
                <a:moveTo>
                  <a:pt x="1331611" y="201752"/>
                </a:moveTo>
                <a:cubicBezTo>
                  <a:pt x="1206335" y="290902"/>
                  <a:pt x="1124761" y="308382"/>
                  <a:pt x="1132336" y="435988"/>
                </a:cubicBezTo>
                <a:cubicBezTo>
                  <a:pt x="1160888" y="640507"/>
                  <a:pt x="1527973" y="617783"/>
                  <a:pt x="1498839" y="840365"/>
                </a:cubicBezTo>
                <a:cubicBezTo>
                  <a:pt x="1455138" y="960979"/>
                  <a:pt x="1395705" y="987199"/>
                  <a:pt x="1213910" y="1052459"/>
                </a:cubicBezTo>
                <a:cubicBezTo>
                  <a:pt x="1331028" y="972050"/>
                  <a:pt x="1364241" y="921357"/>
                  <a:pt x="1360745" y="809484"/>
                </a:cubicBezTo>
                <a:cubicBezTo>
                  <a:pt x="1360746" y="646916"/>
                  <a:pt x="1111360" y="626523"/>
                  <a:pt x="1020462" y="495421"/>
                </a:cubicBezTo>
                <a:cubicBezTo>
                  <a:pt x="941218" y="374224"/>
                  <a:pt x="1061250" y="280996"/>
                  <a:pt x="1331611" y="201752"/>
                </a:cubicBezTo>
                <a:close/>
                <a:moveTo>
                  <a:pt x="2164365" y="80223"/>
                </a:moveTo>
                <a:cubicBezTo>
                  <a:pt x="2021192" y="182108"/>
                  <a:pt x="1927964" y="202086"/>
                  <a:pt x="1936621" y="347922"/>
                </a:cubicBezTo>
                <a:cubicBezTo>
                  <a:pt x="1969252" y="581657"/>
                  <a:pt x="2388778" y="555687"/>
                  <a:pt x="2355482" y="810066"/>
                </a:cubicBezTo>
                <a:cubicBezTo>
                  <a:pt x="2305538" y="947910"/>
                  <a:pt x="2237615" y="977876"/>
                  <a:pt x="2029849" y="1052459"/>
                </a:cubicBezTo>
                <a:cubicBezTo>
                  <a:pt x="2163698" y="960563"/>
                  <a:pt x="2201656" y="902628"/>
                  <a:pt x="2197660" y="774773"/>
                </a:cubicBezTo>
                <a:cubicBezTo>
                  <a:pt x="2197661" y="588982"/>
                  <a:pt x="1912649" y="565676"/>
                  <a:pt x="1808765" y="415844"/>
                </a:cubicBezTo>
                <a:cubicBezTo>
                  <a:pt x="1718201" y="277334"/>
                  <a:pt x="1855380" y="170787"/>
                  <a:pt x="2164365" y="80223"/>
                </a:cubicBezTo>
                <a:close/>
                <a:moveTo>
                  <a:pt x="1754169" y="0"/>
                </a:moveTo>
                <a:cubicBezTo>
                  <a:pt x="1583512" y="121444"/>
                  <a:pt x="1472387" y="145257"/>
                  <a:pt x="1482706" y="319088"/>
                </a:cubicBezTo>
                <a:cubicBezTo>
                  <a:pt x="1521601" y="597693"/>
                  <a:pt x="2021663" y="566738"/>
                  <a:pt x="1981975" y="869950"/>
                </a:cubicBezTo>
                <a:cubicBezTo>
                  <a:pt x="1922443" y="1034256"/>
                  <a:pt x="1841481" y="1069974"/>
                  <a:pt x="1593831" y="1158875"/>
                </a:cubicBezTo>
                <a:cubicBezTo>
                  <a:pt x="1753374" y="1049338"/>
                  <a:pt x="1798619" y="980281"/>
                  <a:pt x="1793856" y="827882"/>
                </a:cubicBezTo>
                <a:cubicBezTo>
                  <a:pt x="1793857" y="606424"/>
                  <a:pt x="1454132" y="578644"/>
                  <a:pt x="1330306" y="400050"/>
                </a:cubicBezTo>
                <a:cubicBezTo>
                  <a:pt x="1222356" y="234950"/>
                  <a:pt x="1385869" y="107950"/>
                  <a:pt x="1754169" y="0"/>
                </a:cubicBezTo>
                <a:close/>
              </a:path>
            </a:pathLst>
          </a:custGeom>
          <a:solidFill>
            <a:srgbClr val="86BD7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60" name="Google Shape;360;p18"/>
          <p:cNvSpPr/>
          <p:nvPr/>
        </p:nvSpPr>
        <p:spPr>
          <a:xfrm>
            <a:off x="3419872" y="3250972"/>
            <a:ext cx="176460" cy="464752"/>
          </a:xfrm>
          <a:custGeom>
            <a:rect b="b" l="l" r="r" t="t"/>
            <a:pathLst>
              <a:path extrusionOk="0" h="3923699" w="1489775">
                <a:moveTo>
                  <a:pt x="280204" y="750754"/>
                </a:moveTo>
                <a:lnTo>
                  <a:pt x="1209570" y="750754"/>
                </a:lnTo>
                <a:cubicBezTo>
                  <a:pt x="1364322" y="750754"/>
                  <a:pt x="1489774" y="876206"/>
                  <a:pt x="1489774" y="1030958"/>
                </a:cubicBezTo>
                <a:lnTo>
                  <a:pt x="1489774" y="1293518"/>
                </a:lnTo>
                <a:lnTo>
                  <a:pt x="1489775" y="1293518"/>
                </a:lnTo>
                <a:lnTo>
                  <a:pt x="1489775" y="2063902"/>
                </a:lnTo>
                <a:cubicBezTo>
                  <a:pt x="1489775" y="2143440"/>
                  <a:pt x="1425297" y="2207918"/>
                  <a:pt x="1345759" y="2207918"/>
                </a:cubicBezTo>
                <a:cubicBezTo>
                  <a:pt x="1266221" y="2207918"/>
                  <a:pt x="1201743" y="2143440"/>
                  <a:pt x="1201743" y="2063902"/>
                </a:cubicBezTo>
                <a:lnTo>
                  <a:pt x="1201743" y="1390678"/>
                </a:lnTo>
                <a:lnTo>
                  <a:pt x="1158887" y="1390678"/>
                </a:lnTo>
                <a:cubicBezTo>
                  <a:pt x="1156542" y="2175018"/>
                  <a:pt x="1154198" y="2959359"/>
                  <a:pt x="1151853" y="3743699"/>
                </a:cubicBezTo>
                <a:cubicBezTo>
                  <a:pt x="1151853" y="3843110"/>
                  <a:pt x="1071264" y="3923699"/>
                  <a:pt x="971853" y="3923699"/>
                </a:cubicBezTo>
                <a:cubicBezTo>
                  <a:pt x="872442" y="3923699"/>
                  <a:pt x="791853" y="3843110"/>
                  <a:pt x="791853" y="3743699"/>
                </a:cubicBezTo>
                <a:lnTo>
                  <a:pt x="791853" y="2305078"/>
                </a:lnTo>
                <a:lnTo>
                  <a:pt x="683854" y="2305078"/>
                </a:lnTo>
                <a:lnTo>
                  <a:pt x="683854" y="3743698"/>
                </a:lnTo>
                <a:cubicBezTo>
                  <a:pt x="683854" y="3843109"/>
                  <a:pt x="603265" y="3923698"/>
                  <a:pt x="503854" y="3923698"/>
                </a:cubicBezTo>
                <a:cubicBezTo>
                  <a:pt x="404443" y="3923698"/>
                  <a:pt x="323854" y="3843109"/>
                  <a:pt x="323854" y="3743698"/>
                </a:cubicBezTo>
                <a:cubicBezTo>
                  <a:pt x="326198" y="2959358"/>
                  <a:pt x="328543" y="2175018"/>
                  <a:pt x="330887" y="1390678"/>
                </a:cubicBezTo>
                <a:lnTo>
                  <a:pt x="288033" y="1390678"/>
                </a:lnTo>
                <a:lnTo>
                  <a:pt x="288033" y="2063902"/>
                </a:lnTo>
                <a:cubicBezTo>
                  <a:pt x="288033" y="2143440"/>
                  <a:pt x="223555" y="2207918"/>
                  <a:pt x="144017" y="2207918"/>
                </a:cubicBezTo>
                <a:cubicBezTo>
                  <a:pt x="64479" y="2207918"/>
                  <a:pt x="1" y="2143440"/>
                  <a:pt x="1" y="2063902"/>
                </a:cubicBezTo>
                <a:lnTo>
                  <a:pt x="1" y="1390678"/>
                </a:lnTo>
                <a:lnTo>
                  <a:pt x="0" y="1390678"/>
                </a:lnTo>
                <a:lnTo>
                  <a:pt x="0" y="1030958"/>
                </a:lnTo>
                <a:cubicBezTo>
                  <a:pt x="0" y="876206"/>
                  <a:pt x="125452" y="750754"/>
                  <a:pt x="280204" y="750754"/>
                </a:cubicBezTo>
                <a:close/>
                <a:moveTo>
                  <a:pt x="744888" y="0"/>
                </a:moveTo>
                <a:cubicBezTo>
                  <a:pt x="931180" y="0"/>
                  <a:pt x="1082199" y="151019"/>
                  <a:pt x="1082199" y="337311"/>
                </a:cubicBezTo>
                <a:cubicBezTo>
                  <a:pt x="1082199" y="523603"/>
                  <a:pt x="931180" y="674622"/>
                  <a:pt x="744888" y="674622"/>
                </a:cubicBezTo>
                <a:cubicBezTo>
                  <a:pt x="558596" y="674622"/>
                  <a:pt x="407577" y="523603"/>
                  <a:pt x="407577" y="337311"/>
                </a:cubicBezTo>
                <a:cubicBezTo>
                  <a:pt x="407577" y="151019"/>
                  <a:pt x="558596" y="0"/>
                  <a:pt x="744888" y="0"/>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61" name="Google Shape;361;p18"/>
          <p:cNvSpPr/>
          <p:nvPr/>
        </p:nvSpPr>
        <p:spPr>
          <a:xfrm>
            <a:off x="2578850" y="3258788"/>
            <a:ext cx="176460" cy="464752"/>
          </a:xfrm>
          <a:custGeom>
            <a:rect b="b" l="l" r="r" t="t"/>
            <a:pathLst>
              <a:path extrusionOk="0" h="3923699" w="1489775">
                <a:moveTo>
                  <a:pt x="280204" y="750754"/>
                </a:moveTo>
                <a:lnTo>
                  <a:pt x="1209570" y="750754"/>
                </a:lnTo>
                <a:cubicBezTo>
                  <a:pt x="1364322" y="750754"/>
                  <a:pt x="1489774" y="876206"/>
                  <a:pt x="1489774" y="1030958"/>
                </a:cubicBezTo>
                <a:lnTo>
                  <a:pt x="1489774" y="1293518"/>
                </a:lnTo>
                <a:lnTo>
                  <a:pt x="1489775" y="1293518"/>
                </a:lnTo>
                <a:lnTo>
                  <a:pt x="1489775" y="2063902"/>
                </a:lnTo>
                <a:cubicBezTo>
                  <a:pt x="1489775" y="2143440"/>
                  <a:pt x="1425297" y="2207918"/>
                  <a:pt x="1345759" y="2207918"/>
                </a:cubicBezTo>
                <a:cubicBezTo>
                  <a:pt x="1266221" y="2207918"/>
                  <a:pt x="1201743" y="2143440"/>
                  <a:pt x="1201743" y="2063902"/>
                </a:cubicBezTo>
                <a:lnTo>
                  <a:pt x="1201743" y="1390678"/>
                </a:lnTo>
                <a:lnTo>
                  <a:pt x="1158887" y="1390678"/>
                </a:lnTo>
                <a:cubicBezTo>
                  <a:pt x="1156542" y="2175018"/>
                  <a:pt x="1154198" y="2959359"/>
                  <a:pt x="1151853" y="3743699"/>
                </a:cubicBezTo>
                <a:cubicBezTo>
                  <a:pt x="1151853" y="3843110"/>
                  <a:pt x="1071264" y="3923699"/>
                  <a:pt x="971853" y="3923699"/>
                </a:cubicBezTo>
                <a:cubicBezTo>
                  <a:pt x="872442" y="3923699"/>
                  <a:pt x="791853" y="3843110"/>
                  <a:pt x="791853" y="3743699"/>
                </a:cubicBezTo>
                <a:lnTo>
                  <a:pt x="791853" y="2305078"/>
                </a:lnTo>
                <a:lnTo>
                  <a:pt x="683854" y="2305078"/>
                </a:lnTo>
                <a:lnTo>
                  <a:pt x="683854" y="3743698"/>
                </a:lnTo>
                <a:cubicBezTo>
                  <a:pt x="683854" y="3843109"/>
                  <a:pt x="603265" y="3923698"/>
                  <a:pt x="503854" y="3923698"/>
                </a:cubicBezTo>
                <a:cubicBezTo>
                  <a:pt x="404443" y="3923698"/>
                  <a:pt x="323854" y="3843109"/>
                  <a:pt x="323854" y="3743698"/>
                </a:cubicBezTo>
                <a:cubicBezTo>
                  <a:pt x="326198" y="2959358"/>
                  <a:pt x="328543" y="2175018"/>
                  <a:pt x="330887" y="1390678"/>
                </a:cubicBezTo>
                <a:lnTo>
                  <a:pt x="288033" y="1390678"/>
                </a:lnTo>
                <a:lnTo>
                  <a:pt x="288033" y="2063902"/>
                </a:lnTo>
                <a:cubicBezTo>
                  <a:pt x="288033" y="2143440"/>
                  <a:pt x="223555" y="2207918"/>
                  <a:pt x="144017" y="2207918"/>
                </a:cubicBezTo>
                <a:cubicBezTo>
                  <a:pt x="64479" y="2207918"/>
                  <a:pt x="1" y="2143440"/>
                  <a:pt x="1" y="2063902"/>
                </a:cubicBezTo>
                <a:lnTo>
                  <a:pt x="1" y="1390678"/>
                </a:lnTo>
                <a:lnTo>
                  <a:pt x="0" y="1390678"/>
                </a:lnTo>
                <a:lnTo>
                  <a:pt x="0" y="1030958"/>
                </a:lnTo>
                <a:cubicBezTo>
                  <a:pt x="0" y="876206"/>
                  <a:pt x="125452" y="750754"/>
                  <a:pt x="280204" y="750754"/>
                </a:cubicBezTo>
                <a:close/>
                <a:moveTo>
                  <a:pt x="744888" y="0"/>
                </a:moveTo>
                <a:cubicBezTo>
                  <a:pt x="931180" y="0"/>
                  <a:pt x="1082199" y="151019"/>
                  <a:pt x="1082199" y="337311"/>
                </a:cubicBezTo>
                <a:cubicBezTo>
                  <a:pt x="1082199" y="523603"/>
                  <a:pt x="931180" y="674622"/>
                  <a:pt x="744888" y="674622"/>
                </a:cubicBezTo>
                <a:cubicBezTo>
                  <a:pt x="558596" y="674622"/>
                  <a:pt x="407577" y="523603"/>
                  <a:pt x="407577" y="337311"/>
                </a:cubicBezTo>
                <a:cubicBezTo>
                  <a:pt x="407577" y="151019"/>
                  <a:pt x="558596" y="0"/>
                  <a:pt x="744888" y="0"/>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62" name="Google Shape;362;p18"/>
          <p:cNvSpPr/>
          <p:nvPr/>
        </p:nvSpPr>
        <p:spPr>
          <a:xfrm>
            <a:off x="5547668" y="3436915"/>
            <a:ext cx="176460" cy="464752"/>
          </a:xfrm>
          <a:custGeom>
            <a:rect b="b" l="l" r="r" t="t"/>
            <a:pathLst>
              <a:path extrusionOk="0" h="3923699" w="1489775">
                <a:moveTo>
                  <a:pt x="280204" y="750754"/>
                </a:moveTo>
                <a:lnTo>
                  <a:pt x="1209570" y="750754"/>
                </a:lnTo>
                <a:cubicBezTo>
                  <a:pt x="1364322" y="750754"/>
                  <a:pt x="1489774" y="876206"/>
                  <a:pt x="1489774" y="1030958"/>
                </a:cubicBezTo>
                <a:lnTo>
                  <a:pt x="1489774" y="1293518"/>
                </a:lnTo>
                <a:lnTo>
                  <a:pt x="1489775" y="1293518"/>
                </a:lnTo>
                <a:lnTo>
                  <a:pt x="1489775" y="2063902"/>
                </a:lnTo>
                <a:cubicBezTo>
                  <a:pt x="1489775" y="2143440"/>
                  <a:pt x="1425297" y="2207918"/>
                  <a:pt x="1345759" y="2207918"/>
                </a:cubicBezTo>
                <a:cubicBezTo>
                  <a:pt x="1266221" y="2207918"/>
                  <a:pt x="1201743" y="2143440"/>
                  <a:pt x="1201743" y="2063902"/>
                </a:cubicBezTo>
                <a:lnTo>
                  <a:pt x="1201743" y="1390678"/>
                </a:lnTo>
                <a:lnTo>
                  <a:pt x="1158887" y="1390678"/>
                </a:lnTo>
                <a:cubicBezTo>
                  <a:pt x="1156542" y="2175018"/>
                  <a:pt x="1154198" y="2959359"/>
                  <a:pt x="1151853" y="3743699"/>
                </a:cubicBezTo>
                <a:cubicBezTo>
                  <a:pt x="1151853" y="3843110"/>
                  <a:pt x="1071264" y="3923699"/>
                  <a:pt x="971853" y="3923699"/>
                </a:cubicBezTo>
                <a:cubicBezTo>
                  <a:pt x="872442" y="3923699"/>
                  <a:pt x="791853" y="3843110"/>
                  <a:pt x="791853" y="3743699"/>
                </a:cubicBezTo>
                <a:lnTo>
                  <a:pt x="791853" y="2305078"/>
                </a:lnTo>
                <a:lnTo>
                  <a:pt x="683854" y="2305078"/>
                </a:lnTo>
                <a:lnTo>
                  <a:pt x="683854" y="3743698"/>
                </a:lnTo>
                <a:cubicBezTo>
                  <a:pt x="683854" y="3843109"/>
                  <a:pt x="603265" y="3923698"/>
                  <a:pt x="503854" y="3923698"/>
                </a:cubicBezTo>
                <a:cubicBezTo>
                  <a:pt x="404443" y="3923698"/>
                  <a:pt x="323854" y="3843109"/>
                  <a:pt x="323854" y="3743698"/>
                </a:cubicBezTo>
                <a:cubicBezTo>
                  <a:pt x="326198" y="2959358"/>
                  <a:pt x="328543" y="2175018"/>
                  <a:pt x="330887" y="1390678"/>
                </a:cubicBezTo>
                <a:lnTo>
                  <a:pt x="288033" y="1390678"/>
                </a:lnTo>
                <a:lnTo>
                  <a:pt x="288033" y="2063902"/>
                </a:lnTo>
                <a:cubicBezTo>
                  <a:pt x="288033" y="2143440"/>
                  <a:pt x="223555" y="2207918"/>
                  <a:pt x="144017" y="2207918"/>
                </a:cubicBezTo>
                <a:cubicBezTo>
                  <a:pt x="64479" y="2207918"/>
                  <a:pt x="1" y="2143440"/>
                  <a:pt x="1" y="2063902"/>
                </a:cubicBezTo>
                <a:lnTo>
                  <a:pt x="1" y="1390678"/>
                </a:lnTo>
                <a:lnTo>
                  <a:pt x="0" y="1390678"/>
                </a:lnTo>
                <a:lnTo>
                  <a:pt x="0" y="1030958"/>
                </a:lnTo>
                <a:cubicBezTo>
                  <a:pt x="0" y="876206"/>
                  <a:pt x="125452" y="750754"/>
                  <a:pt x="280204" y="750754"/>
                </a:cubicBezTo>
                <a:close/>
                <a:moveTo>
                  <a:pt x="744888" y="0"/>
                </a:moveTo>
                <a:cubicBezTo>
                  <a:pt x="931180" y="0"/>
                  <a:pt x="1082199" y="151019"/>
                  <a:pt x="1082199" y="337311"/>
                </a:cubicBezTo>
                <a:cubicBezTo>
                  <a:pt x="1082199" y="523603"/>
                  <a:pt x="931180" y="674622"/>
                  <a:pt x="744888" y="674622"/>
                </a:cubicBezTo>
                <a:cubicBezTo>
                  <a:pt x="558596" y="674622"/>
                  <a:pt x="407577" y="523603"/>
                  <a:pt x="407577" y="337311"/>
                </a:cubicBezTo>
                <a:cubicBezTo>
                  <a:pt x="407577" y="151019"/>
                  <a:pt x="558596" y="0"/>
                  <a:pt x="744888" y="0"/>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63" name="Google Shape;363;p18"/>
          <p:cNvSpPr/>
          <p:nvPr/>
        </p:nvSpPr>
        <p:spPr>
          <a:xfrm>
            <a:off x="6322003" y="3410147"/>
            <a:ext cx="176460" cy="464752"/>
          </a:xfrm>
          <a:custGeom>
            <a:rect b="b" l="l" r="r" t="t"/>
            <a:pathLst>
              <a:path extrusionOk="0" h="3923699" w="1489775">
                <a:moveTo>
                  <a:pt x="280204" y="750754"/>
                </a:moveTo>
                <a:lnTo>
                  <a:pt x="1209570" y="750754"/>
                </a:lnTo>
                <a:cubicBezTo>
                  <a:pt x="1364322" y="750754"/>
                  <a:pt x="1489774" y="876206"/>
                  <a:pt x="1489774" y="1030958"/>
                </a:cubicBezTo>
                <a:lnTo>
                  <a:pt x="1489774" y="1293518"/>
                </a:lnTo>
                <a:lnTo>
                  <a:pt x="1489775" y="1293518"/>
                </a:lnTo>
                <a:lnTo>
                  <a:pt x="1489775" y="2063902"/>
                </a:lnTo>
                <a:cubicBezTo>
                  <a:pt x="1489775" y="2143440"/>
                  <a:pt x="1425297" y="2207918"/>
                  <a:pt x="1345759" y="2207918"/>
                </a:cubicBezTo>
                <a:cubicBezTo>
                  <a:pt x="1266221" y="2207918"/>
                  <a:pt x="1201743" y="2143440"/>
                  <a:pt x="1201743" y="2063902"/>
                </a:cubicBezTo>
                <a:lnTo>
                  <a:pt x="1201743" y="1390678"/>
                </a:lnTo>
                <a:lnTo>
                  <a:pt x="1158887" y="1390678"/>
                </a:lnTo>
                <a:cubicBezTo>
                  <a:pt x="1156542" y="2175018"/>
                  <a:pt x="1154198" y="2959359"/>
                  <a:pt x="1151853" y="3743699"/>
                </a:cubicBezTo>
                <a:cubicBezTo>
                  <a:pt x="1151853" y="3843110"/>
                  <a:pt x="1071264" y="3923699"/>
                  <a:pt x="971853" y="3923699"/>
                </a:cubicBezTo>
                <a:cubicBezTo>
                  <a:pt x="872442" y="3923699"/>
                  <a:pt x="791853" y="3843110"/>
                  <a:pt x="791853" y="3743699"/>
                </a:cubicBezTo>
                <a:lnTo>
                  <a:pt x="791853" y="2305078"/>
                </a:lnTo>
                <a:lnTo>
                  <a:pt x="683854" y="2305078"/>
                </a:lnTo>
                <a:lnTo>
                  <a:pt x="683854" y="3743698"/>
                </a:lnTo>
                <a:cubicBezTo>
                  <a:pt x="683854" y="3843109"/>
                  <a:pt x="603265" y="3923698"/>
                  <a:pt x="503854" y="3923698"/>
                </a:cubicBezTo>
                <a:cubicBezTo>
                  <a:pt x="404443" y="3923698"/>
                  <a:pt x="323854" y="3843109"/>
                  <a:pt x="323854" y="3743698"/>
                </a:cubicBezTo>
                <a:cubicBezTo>
                  <a:pt x="326198" y="2959358"/>
                  <a:pt x="328543" y="2175018"/>
                  <a:pt x="330887" y="1390678"/>
                </a:cubicBezTo>
                <a:lnTo>
                  <a:pt x="288033" y="1390678"/>
                </a:lnTo>
                <a:lnTo>
                  <a:pt x="288033" y="2063902"/>
                </a:lnTo>
                <a:cubicBezTo>
                  <a:pt x="288033" y="2143440"/>
                  <a:pt x="223555" y="2207918"/>
                  <a:pt x="144017" y="2207918"/>
                </a:cubicBezTo>
                <a:cubicBezTo>
                  <a:pt x="64479" y="2207918"/>
                  <a:pt x="1" y="2143440"/>
                  <a:pt x="1" y="2063902"/>
                </a:cubicBezTo>
                <a:lnTo>
                  <a:pt x="1" y="1390678"/>
                </a:lnTo>
                <a:lnTo>
                  <a:pt x="0" y="1390678"/>
                </a:lnTo>
                <a:lnTo>
                  <a:pt x="0" y="1030958"/>
                </a:lnTo>
                <a:cubicBezTo>
                  <a:pt x="0" y="876206"/>
                  <a:pt x="125452" y="750754"/>
                  <a:pt x="280204" y="750754"/>
                </a:cubicBezTo>
                <a:close/>
                <a:moveTo>
                  <a:pt x="744888" y="0"/>
                </a:moveTo>
                <a:cubicBezTo>
                  <a:pt x="931180" y="0"/>
                  <a:pt x="1082199" y="151019"/>
                  <a:pt x="1082199" y="337311"/>
                </a:cubicBezTo>
                <a:cubicBezTo>
                  <a:pt x="1082199" y="523603"/>
                  <a:pt x="931180" y="674622"/>
                  <a:pt x="744888" y="674622"/>
                </a:cubicBezTo>
                <a:cubicBezTo>
                  <a:pt x="558596" y="674622"/>
                  <a:pt x="407577" y="523603"/>
                  <a:pt x="407577" y="337311"/>
                </a:cubicBezTo>
                <a:cubicBezTo>
                  <a:pt x="407577" y="151019"/>
                  <a:pt x="558596" y="0"/>
                  <a:pt x="744888" y="0"/>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64" name="Google Shape;364;p18"/>
          <p:cNvSpPr/>
          <p:nvPr/>
        </p:nvSpPr>
        <p:spPr>
          <a:xfrm rot="10800000">
            <a:off x="2867333" y="3410147"/>
            <a:ext cx="219879" cy="469045"/>
          </a:xfrm>
          <a:custGeom>
            <a:rect b="b" l="l" r="r" t="t"/>
            <a:pathLst>
              <a:path extrusionOk="0" h="3959924" w="1856332">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65" name="Google Shape;365;p18"/>
          <p:cNvSpPr/>
          <p:nvPr/>
        </p:nvSpPr>
        <p:spPr>
          <a:xfrm rot="10800000">
            <a:off x="5766392" y="3208062"/>
            <a:ext cx="219879" cy="469045"/>
          </a:xfrm>
          <a:custGeom>
            <a:rect b="b" l="l" r="r" t="t"/>
            <a:pathLst>
              <a:path extrusionOk="0" h="3959924" w="1856332">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66" name="Google Shape;366;p18"/>
          <p:cNvSpPr/>
          <p:nvPr/>
        </p:nvSpPr>
        <p:spPr>
          <a:xfrm rot="10800000">
            <a:off x="6028535" y="3208062"/>
            <a:ext cx="219879" cy="469045"/>
          </a:xfrm>
          <a:custGeom>
            <a:rect b="b" l="l" r="r" t="t"/>
            <a:pathLst>
              <a:path extrusionOk="0" h="3959924" w="1856332">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67" name="Google Shape;367;p18"/>
          <p:cNvSpPr/>
          <p:nvPr/>
        </p:nvSpPr>
        <p:spPr>
          <a:xfrm rot="10800000">
            <a:off x="3657593" y="3491164"/>
            <a:ext cx="219879" cy="469045"/>
          </a:xfrm>
          <a:custGeom>
            <a:rect b="b" l="l" r="r" t="t"/>
            <a:pathLst>
              <a:path extrusionOk="0" h="3959924" w="1856332">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68" name="Google Shape;368;p18"/>
          <p:cNvSpPr/>
          <p:nvPr/>
        </p:nvSpPr>
        <p:spPr>
          <a:xfrm rot="10800000">
            <a:off x="2267909" y="3258788"/>
            <a:ext cx="219879" cy="469045"/>
          </a:xfrm>
          <a:custGeom>
            <a:rect b="b" l="l" r="r" t="t"/>
            <a:pathLst>
              <a:path extrusionOk="0" h="3959924" w="1856332">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69" name="Google Shape;369;p18"/>
          <p:cNvSpPr/>
          <p:nvPr/>
        </p:nvSpPr>
        <p:spPr>
          <a:xfrm>
            <a:off x="6745965" y="3323503"/>
            <a:ext cx="176460" cy="464752"/>
          </a:xfrm>
          <a:custGeom>
            <a:rect b="b" l="l" r="r" t="t"/>
            <a:pathLst>
              <a:path extrusionOk="0" h="3923699" w="1489775">
                <a:moveTo>
                  <a:pt x="280204" y="750754"/>
                </a:moveTo>
                <a:lnTo>
                  <a:pt x="1209570" y="750754"/>
                </a:lnTo>
                <a:cubicBezTo>
                  <a:pt x="1364322" y="750754"/>
                  <a:pt x="1489774" y="876206"/>
                  <a:pt x="1489774" y="1030958"/>
                </a:cubicBezTo>
                <a:lnTo>
                  <a:pt x="1489774" y="1293518"/>
                </a:lnTo>
                <a:lnTo>
                  <a:pt x="1489775" y="1293518"/>
                </a:lnTo>
                <a:lnTo>
                  <a:pt x="1489775" y="2063902"/>
                </a:lnTo>
                <a:cubicBezTo>
                  <a:pt x="1489775" y="2143440"/>
                  <a:pt x="1425297" y="2207918"/>
                  <a:pt x="1345759" y="2207918"/>
                </a:cubicBezTo>
                <a:cubicBezTo>
                  <a:pt x="1266221" y="2207918"/>
                  <a:pt x="1201743" y="2143440"/>
                  <a:pt x="1201743" y="2063902"/>
                </a:cubicBezTo>
                <a:lnTo>
                  <a:pt x="1201743" y="1390678"/>
                </a:lnTo>
                <a:lnTo>
                  <a:pt x="1158887" y="1390678"/>
                </a:lnTo>
                <a:cubicBezTo>
                  <a:pt x="1156542" y="2175018"/>
                  <a:pt x="1154198" y="2959359"/>
                  <a:pt x="1151853" y="3743699"/>
                </a:cubicBezTo>
                <a:cubicBezTo>
                  <a:pt x="1151853" y="3843110"/>
                  <a:pt x="1071264" y="3923699"/>
                  <a:pt x="971853" y="3923699"/>
                </a:cubicBezTo>
                <a:cubicBezTo>
                  <a:pt x="872442" y="3923699"/>
                  <a:pt x="791853" y="3843110"/>
                  <a:pt x="791853" y="3743699"/>
                </a:cubicBezTo>
                <a:lnTo>
                  <a:pt x="791853" y="2305078"/>
                </a:lnTo>
                <a:lnTo>
                  <a:pt x="683854" y="2305078"/>
                </a:lnTo>
                <a:lnTo>
                  <a:pt x="683854" y="3743698"/>
                </a:lnTo>
                <a:cubicBezTo>
                  <a:pt x="683854" y="3843109"/>
                  <a:pt x="603265" y="3923698"/>
                  <a:pt x="503854" y="3923698"/>
                </a:cubicBezTo>
                <a:cubicBezTo>
                  <a:pt x="404443" y="3923698"/>
                  <a:pt x="323854" y="3843109"/>
                  <a:pt x="323854" y="3743698"/>
                </a:cubicBezTo>
                <a:cubicBezTo>
                  <a:pt x="326198" y="2959358"/>
                  <a:pt x="328543" y="2175018"/>
                  <a:pt x="330887" y="1390678"/>
                </a:cubicBezTo>
                <a:lnTo>
                  <a:pt x="288033" y="1390678"/>
                </a:lnTo>
                <a:lnTo>
                  <a:pt x="288033" y="2063902"/>
                </a:lnTo>
                <a:cubicBezTo>
                  <a:pt x="288033" y="2143440"/>
                  <a:pt x="223555" y="2207918"/>
                  <a:pt x="144017" y="2207918"/>
                </a:cubicBezTo>
                <a:cubicBezTo>
                  <a:pt x="64479" y="2207918"/>
                  <a:pt x="1" y="2143440"/>
                  <a:pt x="1" y="2063902"/>
                </a:cubicBezTo>
                <a:lnTo>
                  <a:pt x="1" y="1390678"/>
                </a:lnTo>
                <a:lnTo>
                  <a:pt x="0" y="1390678"/>
                </a:lnTo>
                <a:lnTo>
                  <a:pt x="0" y="1030958"/>
                </a:lnTo>
                <a:cubicBezTo>
                  <a:pt x="0" y="876206"/>
                  <a:pt x="125452" y="750754"/>
                  <a:pt x="280204" y="750754"/>
                </a:cubicBezTo>
                <a:close/>
                <a:moveTo>
                  <a:pt x="744888" y="0"/>
                </a:moveTo>
                <a:cubicBezTo>
                  <a:pt x="931180" y="0"/>
                  <a:pt x="1082199" y="151019"/>
                  <a:pt x="1082199" y="337311"/>
                </a:cubicBezTo>
                <a:cubicBezTo>
                  <a:pt x="1082199" y="523603"/>
                  <a:pt x="931180" y="674622"/>
                  <a:pt x="744888" y="674622"/>
                </a:cubicBezTo>
                <a:cubicBezTo>
                  <a:pt x="558596" y="674622"/>
                  <a:pt x="407577" y="523603"/>
                  <a:pt x="407577" y="337311"/>
                </a:cubicBezTo>
                <a:cubicBezTo>
                  <a:pt x="407577" y="151019"/>
                  <a:pt x="558596" y="0"/>
                  <a:pt x="744888" y="0"/>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3" name="Shape 373"/>
        <p:cNvGrpSpPr/>
        <p:nvPr/>
      </p:nvGrpSpPr>
      <p:grpSpPr>
        <a:xfrm>
          <a:off x="0" y="0"/>
          <a:ext cx="0" cy="0"/>
          <a:chOff x="0" y="0"/>
          <a:chExt cx="0" cy="0"/>
        </a:xfrm>
      </p:grpSpPr>
      <p:sp>
        <p:nvSpPr>
          <p:cNvPr id="374" name="Google Shape;374;p19"/>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3F3F3F"/>
              </a:buClr>
              <a:buSzPts val="2800"/>
              <a:buNone/>
            </a:pPr>
            <a:r>
              <a:rPr lang="en-US" sz="2800"/>
              <a:t>Fjórar gerðir félagsfærni</a:t>
            </a:r>
            <a:endParaRPr sz="2800"/>
          </a:p>
        </p:txBody>
      </p:sp>
      <p:sp>
        <p:nvSpPr>
          <p:cNvPr id="375" name="Google Shape;375;p19"/>
          <p:cNvSpPr txBox="1"/>
          <p:nvPr>
            <p:ph idx="2" type="body"/>
          </p:nvPr>
        </p:nvSpPr>
        <p:spPr>
          <a:xfrm>
            <a:off x="0" y="699542"/>
            <a:ext cx="9144000" cy="288032"/>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3F3F3F"/>
              </a:buClr>
              <a:buSzPts val="1800"/>
              <a:buNone/>
            </a:pPr>
            <a:r>
              <a:rPr lang="en-US" sz="1800"/>
              <a:t>…sem þú getur tileinkað þér!</a:t>
            </a:r>
            <a:endParaRPr/>
          </a:p>
        </p:txBody>
      </p:sp>
      <p:sp>
        <p:nvSpPr>
          <p:cNvPr id="376" name="Google Shape;376;p19"/>
          <p:cNvSpPr/>
          <p:nvPr/>
        </p:nvSpPr>
        <p:spPr>
          <a:xfrm flipH="1">
            <a:off x="3345827" y="703817"/>
            <a:ext cx="648072" cy="648072"/>
          </a:xfrm>
          <a:prstGeom prst="ellipse">
            <a:avLst/>
          </a:prstGeom>
          <a:solidFill>
            <a:srgbClr val="F39E5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77" name="Google Shape;377;p19"/>
          <p:cNvSpPr/>
          <p:nvPr/>
        </p:nvSpPr>
        <p:spPr>
          <a:xfrm flipH="1">
            <a:off x="2841771" y="2418039"/>
            <a:ext cx="648072" cy="648072"/>
          </a:xfrm>
          <a:prstGeom prst="ellipse">
            <a:avLst/>
          </a:pr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78" name="Google Shape;378;p19"/>
          <p:cNvSpPr/>
          <p:nvPr/>
        </p:nvSpPr>
        <p:spPr>
          <a:xfrm flipH="1">
            <a:off x="2841771" y="1560928"/>
            <a:ext cx="648072" cy="648072"/>
          </a:xfrm>
          <a:prstGeom prst="ellipse">
            <a:avLst/>
          </a:prstGeom>
          <a:solidFill>
            <a:srgbClr val="86BD7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79" name="Google Shape;379;p19"/>
          <p:cNvSpPr/>
          <p:nvPr/>
        </p:nvSpPr>
        <p:spPr>
          <a:xfrm flipH="1">
            <a:off x="3345827" y="3275151"/>
            <a:ext cx="648072" cy="648072"/>
          </a:xfrm>
          <a:prstGeom prst="ellipse">
            <a:avLst/>
          </a:prstGeom>
          <a:solidFill>
            <a:srgbClr val="D8D8D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80" name="Google Shape;380;p19"/>
          <p:cNvSpPr/>
          <p:nvPr/>
        </p:nvSpPr>
        <p:spPr>
          <a:xfrm flipH="1" rot="-2700000">
            <a:off x="3552307" y="3380062"/>
            <a:ext cx="244448" cy="438249"/>
          </a:xfrm>
          <a:custGeom>
            <a:rect b="b" l="l" r="r" t="t"/>
            <a:pathLst>
              <a:path extrusionOk="0" h="4001999" w="2232248">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nvGrpSpPr>
          <p:cNvPr id="381" name="Google Shape;381;p19"/>
          <p:cNvGrpSpPr/>
          <p:nvPr/>
        </p:nvGrpSpPr>
        <p:grpSpPr>
          <a:xfrm>
            <a:off x="621943" y="549521"/>
            <a:ext cx="2529573" cy="986529"/>
            <a:chOff x="159213" y="3362835"/>
            <a:chExt cx="2704084" cy="986529"/>
          </a:xfrm>
        </p:grpSpPr>
        <p:sp>
          <p:nvSpPr>
            <p:cNvPr id="382" name="Google Shape;382;p19"/>
            <p:cNvSpPr txBox="1"/>
            <p:nvPr/>
          </p:nvSpPr>
          <p:spPr>
            <a:xfrm>
              <a:off x="159213" y="3579864"/>
              <a:ext cx="2703900" cy="7695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chemeClr val="dk1"/>
                </a:buClr>
                <a:buSzPts val="1100"/>
                <a:buFont typeface="Arial"/>
                <a:buNone/>
              </a:pPr>
              <a:r>
                <a:rPr lang="en-US" sz="1100">
                  <a:solidFill>
                    <a:srgbClr val="3F3F3F"/>
                  </a:solidFill>
                </a:rPr>
                <a:t>Tjáðu þig! Deildu þínum</a:t>
              </a:r>
              <a:endParaRPr sz="1100">
                <a:solidFill>
                  <a:srgbClr val="3F3F3F"/>
                </a:solidFill>
              </a:endParaRPr>
            </a:p>
            <a:p>
              <a:pPr indent="0" lvl="0" marL="0" marR="0" rtl="0" algn="r">
                <a:lnSpc>
                  <a:spcPct val="100000"/>
                </a:lnSpc>
                <a:spcBef>
                  <a:spcPts val="0"/>
                </a:spcBef>
                <a:spcAft>
                  <a:spcPts val="0"/>
                </a:spcAft>
                <a:buClr>
                  <a:schemeClr val="dk1"/>
                </a:buClr>
                <a:buSzPts val="1100"/>
                <a:buFont typeface="Arial"/>
                <a:buNone/>
              </a:pPr>
              <a:r>
                <a:rPr lang="en-US" sz="1100">
                  <a:solidFill>
                    <a:srgbClr val="3F3F3F"/>
                  </a:solidFill>
                </a:rPr>
                <a:t>hugmyndum og skoðunum og sýna</a:t>
              </a:r>
              <a:endParaRPr sz="1100">
                <a:solidFill>
                  <a:srgbClr val="3F3F3F"/>
                </a:solidFill>
              </a:endParaRPr>
            </a:p>
            <a:p>
              <a:pPr indent="0" lvl="0" marL="0" marR="0" rtl="0" algn="r">
                <a:lnSpc>
                  <a:spcPct val="100000"/>
                </a:lnSpc>
                <a:spcBef>
                  <a:spcPts val="0"/>
                </a:spcBef>
                <a:spcAft>
                  <a:spcPts val="0"/>
                </a:spcAft>
                <a:buClr>
                  <a:schemeClr val="dk1"/>
                </a:buClr>
                <a:buSzPts val="1100"/>
                <a:buFont typeface="Arial"/>
                <a:buNone/>
              </a:pPr>
              <a:r>
                <a:rPr lang="en-US" sz="1100">
                  <a:solidFill>
                    <a:srgbClr val="3F3F3F"/>
                  </a:solidFill>
                </a:rPr>
                <a:t>áhuga á því sem annað fólk segir.</a:t>
              </a:r>
              <a:endParaRPr sz="1100">
                <a:solidFill>
                  <a:srgbClr val="3F3F3F"/>
                </a:solidFill>
              </a:endParaRPr>
            </a:p>
            <a:p>
              <a:pPr indent="0" lvl="0" marL="0" marR="0" rtl="0" algn="r">
                <a:lnSpc>
                  <a:spcPct val="100000"/>
                </a:lnSpc>
                <a:spcBef>
                  <a:spcPts val="0"/>
                </a:spcBef>
                <a:spcAft>
                  <a:spcPts val="0"/>
                </a:spcAft>
                <a:buClr>
                  <a:srgbClr val="000000"/>
                </a:buClr>
                <a:buSzPts val="1100"/>
                <a:buFont typeface="Arial"/>
                <a:buNone/>
              </a:pPr>
              <a:r>
                <a:t/>
              </a:r>
              <a:endParaRPr sz="1100">
                <a:solidFill>
                  <a:srgbClr val="3F3F3F"/>
                </a:solidFill>
              </a:endParaRPr>
            </a:p>
          </p:txBody>
        </p:sp>
        <p:sp>
          <p:nvSpPr>
            <p:cNvPr id="383" name="Google Shape;383;p19"/>
            <p:cNvSpPr txBox="1"/>
            <p:nvPr/>
          </p:nvSpPr>
          <p:spPr>
            <a:xfrm>
              <a:off x="803640" y="3362835"/>
              <a:ext cx="2059657" cy="276999"/>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200"/>
                <a:buFont typeface="Arial"/>
                <a:buNone/>
              </a:pPr>
              <a:r>
                <a:rPr b="1" lang="en-US" sz="1200">
                  <a:solidFill>
                    <a:srgbClr val="3F3F3F"/>
                  </a:solidFill>
                </a:rPr>
                <a:t>Samskipti</a:t>
              </a:r>
              <a:endParaRPr b="1" i="0" sz="1200" u="none" cap="none" strike="noStrike">
                <a:solidFill>
                  <a:srgbClr val="3F3F3F"/>
                </a:solidFill>
                <a:latin typeface="Arial"/>
                <a:ea typeface="Arial"/>
                <a:cs typeface="Arial"/>
                <a:sym typeface="Arial"/>
              </a:endParaRPr>
            </a:p>
          </p:txBody>
        </p:sp>
      </p:grpSp>
      <p:grpSp>
        <p:nvGrpSpPr>
          <p:cNvPr id="384" name="Google Shape;384;p19"/>
          <p:cNvGrpSpPr/>
          <p:nvPr/>
        </p:nvGrpSpPr>
        <p:grpSpPr>
          <a:xfrm>
            <a:off x="311675" y="1406632"/>
            <a:ext cx="2351195" cy="986527"/>
            <a:chOff x="349957" y="3362835"/>
            <a:chExt cx="2513400" cy="986527"/>
          </a:xfrm>
        </p:grpSpPr>
        <p:sp>
          <p:nvSpPr>
            <p:cNvPr id="385" name="Google Shape;385;p19"/>
            <p:cNvSpPr txBox="1"/>
            <p:nvPr/>
          </p:nvSpPr>
          <p:spPr>
            <a:xfrm>
              <a:off x="349957" y="3579862"/>
              <a:ext cx="2513400" cy="7695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chemeClr val="dk1"/>
                </a:buClr>
                <a:buSzPts val="1100"/>
                <a:buFont typeface="Arial"/>
                <a:buNone/>
              </a:pPr>
              <a:r>
                <a:rPr lang="en-US" sz="1100">
                  <a:solidFill>
                    <a:srgbClr val="3F3F3F"/>
                  </a:solidFill>
                </a:rPr>
                <a:t>Hlustaðu virkt, forðastu dómhörku. Sýndu skilning</a:t>
              </a:r>
              <a:endParaRPr sz="1100">
                <a:solidFill>
                  <a:srgbClr val="3F3F3F"/>
                </a:solidFill>
              </a:endParaRPr>
            </a:p>
            <a:p>
              <a:pPr indent="0" lvl="0" marL="0" marR="0" rtl="0" algn="r">
                <a:lnSpc>
                  <a:spcPct val="100000"/>
                </a:lnSpc>
                <a:spcBef>
                  <a:spcPts val="0"/>
                </a:spcBef>
                <a:spcAft>
                  <a:spcPts val="0"/>
                </a:spcAft>
                <a:buClr>
                  <a:schemeClr val="dk1"/>
                </a:buClr>
                <a:buSzPts val="1100"/>
                <a:buFont typeface="Arial"/>
                <a:buNone/>
              </a:pPr>
              <a:r>
                <a:rPr lang="en-US" sz="1100">
                  <a:solidFill>
                    <a:srgbClr val="3F3F3F"/>
                  </a:solidFill>
                </a:rPr>
                <a:t>og samkennd í líkamstjáningu.</a:t>
              </a:r>
              <a:endParaRPr sz="1100">
                <a:solidFill>
                  <a:srgbClr val="3F3F3F"/>
                </a:solidFill>
              </a:endParaRPr>
            </a:p>
            <a:p>
              <a:pPr indent="0" lvl="0" marL="0" marR="0" rtl="0" algn="r">
                <a:lnSpc>
                  <a:spcPct val="100000"/>
                </a:lnSpc>
                <a:spcBef>
                  <a:spcPts val="0"/>
                </a:spcBef>
                <a:spcAft>
                  <a:spcPts val="0"/>
                </a:spcAft>
                <a:buClr>
                  <a:srgbClr val="000000"/>
                </a:buClr>
                <a:buSzPts val="1100"/>
                <a:buFont typeface="Arial"/>
                <a:buNone/>
              </a:pPr>
              <a:r>
                <a:t/>
              </a:r>
              <a:endParaRPr sz="1100">
                <a:solidFill>
                  <a:srgbClr val="3F3F3F"/>
                </a:solidFill>
              </a:endParaRPr>
            </a:p>
          </p:txBody>
        </p:sp>
        <p:sp>
          <p:nvSpPr>
            <p:cNvPr id="386" name="Google Shape;386;p19"/>
            <p:cNvSpPr txBox="1"/>
            <p:nvPr/>
          </p:nvSpPr>
          <p:spPr>
            <a:xfrm>
              <a:off x="803640" y="3362835"/>
              <a:ext cx="2059657" cy="276999"/>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200"/>
                <a:buFont typeface="Arial"/>
                <a:buNone/>
              </a:pPr>
              <a:r>
                <a:rPr b="1" lang="en-US" sz="1200">
                  <a:solidFill>
                    <a:srgbClr val="3F3F3F"/>
                  </a:solidFill>
                </a:rPr>
                <a:t>Samkennd</a:t>
              </a:r>
              <a:endParaRPr b="1" i="0" sz="1200" u="none" cap="none" strike="noStrike">
                <a:solidFill>
                  <a:srgbClr val="3F3F3F"/>
                </a:solidFill>
                <a:latin typeface="Arial"/>
                <a:ea typeface="Arial"/>
                <a:cs typeface="Arial"/>
                <a:sym typeface="Arial"/>
              </a:endParaRPr>
            </a:p>
          </p:txBody>
        </p:sp>
      </p:grpSp>
      <p:grpSp>
        <p:nvGrpSpPr>
          <p:cNvPr id="387" name="Google Shape;387;p19"/>
          <p:cNvGrpSpPr/>
          <p:nvPr/>
        </p:nvGrpSpPr>
        <p:grpSpPr>
          <a:xfrm>
            <a:off x="0" y="2263743"/>
            <a:ext cx="2773838" cy="986532"/>
            <a:chOff x="16779" y="3362835"/>
            <a:chExt cx="2965200" cy="986532"/>
          </a:xfrm>
        </p:grpSpPr>
        <p:sp>
          <p:nvSpPr>
            <p:cNvPr id="388" name="Google Shape;388;p19"/>
            <p:cNvSpPr txBox="1"/>
            <p:nvPr/>
          </p:nvSpPr>
          <p:spPr>
            <a:xfrm>
              <a:off x="16779" y="3579867"/>
              <a:ext cx="2965200" cy="7695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chemeClr val="dk1"/>
                </a:buClr>
                <a:buSzPts val="1100"/>
                <a:buFont typeface="Arial"/>
                <a:buNone/>
              </a:pPr>
              <a:r>
                <a:rPr lang="en-US" sz="1100">
                  <a:solidFill>
                    <a:srgbClr val="3F3F3F"/>
                  </a:solidFill>
                </a:rPr>
                <a:t>Vertu hvorki óvirk(ur) né </a:t>
              </a:r>
              <a:endParaRPr sz="1100">
                <a:solidFill>
                  <a:srgbClr val="3F3F3F"/>
                </a:solidFill>
              </a:endParaRPr>
            </a:p>
            <a:p>
              <a:pPr indent="0" lvl="0" marL="0" marR="0" rtl="0" algn="r">
                <a:lnSpc>
                  <a:spcPct val="100000"/>
                </a:lnSpc>
                <a:spcBef>
                  <a:spcPts val="0"/>
                </a:spcBef>
                <a:spcAft>
                  <a:spcPts val="0"/>
                </a:spcAft>
                <a:buClr>
                  <a:schemeClr val="dk1"/>
                </a:buClr>
                <a:buSzPts val="1100"/>
                <a:buFont typeface="Arial"/>
                <a:buNone/>
              </a:pPr>
              <a:r>
                <a:rPr lang="en-US" sz="1100">
                  <a:solidFill>
                    <a:srgbClr val="3F3F3F"/>
                  </a:solidFill>
                </a:rPr>
                <a:t>árásagjörn/gjarn. Tjáðu þig með</a:t>
              </a:r>
              <a:endParaRPr sz="1100">
                <a:solidFill>
                  <a:srgbClr val="3F3F3F"/>
                </a:solidFill>
              </a:endParaRPr>
            </a:p>
            <a:p>
              <a:pPr indent="0" lvl="0" marL="0" marR="0" rtl="0" algn="r">
                <a:lnSpc>
                  <a:spcPct val="100000"/>
                </a:lnSpc>
                <a:spcBef>
                  <a:spcPts val="0"/>
                </a:spcBef>
                <a:spcAft>
                  <a:spcPts val="0"/>
                </a:spcAft>
                <a:buClr>
                  <a:schemeClr val="dk1"/>
                </a:buClr>
                <a:buSzPts val="1100"/>
                <a:buFont typeface="Arial"/>
                <a:buNone/>
              </a:pPr>
              <a:r>
                <a:rPr lang="en-US" sz="1100">
                  <a:solidFill>
                    <a:srgbClr val="3F3F3F"/>
                  </a:solidFill>
                </a:rPr>
                <a:t>af sjálfstrausti og virðingu.</a:t>
              </a:r>
              <a:endParaRPr sz="1100">
                <a:solidFill>
                  <a:srgbClr val="3F3F3F"/>
                </a:solidFill>
              </a:endParaRPr>
            </a:p>
            <a:p>
              <a:pPr indent="0" lvl="0" marL="0" marR="0" rtl="0" algn="r">
                <a:lnSpc>
                  <a:spcPct val="100000"/>
                </a:lnSpc>
                <a:spcBef>
                  <a:spcPts val="0"/>
                </a:spcBef>
                <a:spcAft>
                  <a:spcPts val="0"/>
                </a:spcAft>
                <a:buClr>
                  <a:srgbClr val="000000"/>
                </a:buClr>
                <a:buSzPts val="1100"/>
                <a:buFont typeface="Arial"/>
                <a:buNone/>
              </a:pPr>
              <a:r>
                <a:t/>
              </a:r>
              <a:endParaRPr sz="1100">
                <a:solidFill>
                  <a:srgbClr val="3F3F3F"/>
                </a:solidFill>
              </a:endParaRPr>
            </a:p>
          </p:txBody>
        </p:sp>
        <p:sp>
          <p:nvSpPr>
            <p:cNvPr id="389" name="Google Shape;389;p19"/>
            <p:cNvSpPr txBox="1"/>
            <p:nvPr/>
          </p:nvSpPr>
          <p:spPr>
            <a:xfrm>
              <a:off x="803640" y="3362835"/>
              <a:ext cx="2059657" cy="276999"/>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200"/>
                <a:buFont typeface="Arial"/>
                <a:buNone/>
              </a:pPr>
              <a:r>
                <a:rPr b="1" lang="en-US" sz="1200">
                  <a:solidFill>
                    <a:srgbClr val="3F3F3F"/>
                  </a:solidFill>
                </a:rPr>
                <a:t>Ákveðni/einurð</a:t>
              </a:r>
              <a:endParaRPr b="1" i="0" sz="1200" u="none" cap="none" strike="noStrike">
                <a:solidFill>
                  <a:srgbClr val="3F3F3F"/>
                </a:solidFill>
                <a:latin typeface="Arial"/>
                <a:ea typeface="Arial"/>
                <a:cs typeface="Arial"/>
                <a:sym typeface="Arial"/>
              </a:endParaRPr>
            </a:p>
          </p:txBody>
        </p:sp>
      </p:grpSp>
      <p:grpSp>
        <p:nvGrpSpPr>
          <p:cNvPr id="390" name="Google Shape;390;p19"/>
          <p:cNvGrpSpPr/>
          <p:nvPr/>
        </p:nvGrpSpPr>
        <p:grpSpPr>
          <a:xfrm>
            <a:off x="419178" y="3120855"/>
            <a:ext cx="2697247" cy="986527"/>
            <a:chOff x="-20029" y="3362835"/>
            <a:chExt cx="2883326" cy="986527"/>
          </a:xfrm>
        </p:grpSpPr>
        <p:sp>
          <p:nvSpPr>
            <p:cNvPr id="391" name="Google Shape;391;p19"/>
            <p:cNvSpPr txBox="1"/>
            <p:nvPr/>
          </p:nvSpPr>
          <p:spPr>
            <a:xfrm>
              <a:off x="-20029" y="3579862"/>
              <a:ext cx="2883300" cy="7695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chemeClr val="dk1"/>
                </a:buClr>
                <a:buSzPts val="1100"/>
                <a:buFont typeface="Arial"/>
                <a:buNone/>
              </a:pPr>
              <a:r>
                <a:rPr lang="en-US" sz="1100">
                  <a:solidFill>
                    <a:srgbClr val="3F3F3F"/>
                  </a:solidFill>
                </a:rPr>
                <a:t>Vertu óhrædd(ur) við ágreining.</a:t>
              </a:r>
              <a:endParaRPr sz="1100">
                <a:solidFill>
                  <a:srgbClr val="3F3F3F"/>
                </a:solidFill>
              </a:endParaRPr>
            </a:p>
            <a:p>
              <a:pPr indent="0" lvl="0" marL="0" marR="0" rtl="0" algn="r">
                <a:lnSpc>
                  <a:spcPct val="100000"/>
                </a:lnSpc>
                <a:spcBef>
                  <a:spcPts val="0"/>
                </a:spcBef>
                <a:spcAft>
                  <a:spcPts val="0"/>
                </a:spcAft>
                <a:buClr>
                  <a:schemeClr val="dk1"/>
                </a:buClr>
                <a:buSzPts val="1100"/>
                <a:buFont typeface="Arial"/>
                <a:buNone/>
              </a:pPr>
              <a:r>
                <a:rPr lang="en-US" sz="1100">
                  <a:solidFill>
                    <a:srgbClr val="3F3F3F"/>
                  </a:solidFill>
                </a:rPr>
                <a:t>Með samvinnu muntu finna</a:t>
              </a:r>
              <a:endParaRPr sz="1100">
                <a:solidFill>
                  <a:srgbClr val="3F3F3F"/>
                </a:solidFill>
              </a:endParaRPr>
            </a:p>
            <a:p>
              <a:pPr indent="0" lvl="0" marL="0" marR="0" rtl="0" algn="r">
                <a:lnSpc>
                  <a:spcPct val="100000"/>
                </a:lnSpc>
                <a:spcBef>
                  <a:spcPts val="0"/>
                </a:spcBef>
                <a:spcAft>
                  <a:spcPts val="0"/>
                </a:spcAft>
                <a:buClr>
                  <a:schemeClr val="dk1"/>
                </a:buClr>
                <a:buSzPts val="1100"/>
                <a:buFont typeface="Arial"/>
                <a:buNone/>
              </a:pPr>
              <a:r>
                <a:rPr lang="en-US" sz="1100">
                  <a:solidFill>
                    <a:srgbClr val="3F3F3F"/>
                  </a:solidFill>
                </a:rPr>
                <a:t>lausn (mundu eftir IDEAL</a:t>
              </a:r>
              <a:endParaRPr sz="1100">
                <a:solidFill>
                  <a:srgbClr val="3F3F3F"/>
                </a:solidFill>
              </a:endParaRPr>
            </a:p>
            <a:p>
              <a:pPr indent="0" lvl="0" marL="0" marR="0" rtl="0" algn="r">
                <a:lnSpc>
                  <a:spcPct val="100000"/>
                </a:lnSpc>
                <a:spcBef>
                  <a:spcPts val="0"/>
                </a:spcBef>
                <a:spcAft>
                  <a:spcPts val="0"/>
                </a:spcAft>
                <a:buClr>
                  <a:schemeClr val="dk1"/>
                </a:buClr>
                <a:buSzPts val="1100"/>
                <a:buFont typeface="Arial"/>
                <a:buNone/>
              </a:pPr>
              <a:r>
                <a:rPr lang="en-US" sz="1100">
                  <a:solidFill>
                    <a:srgbClr val="3F3F3F"/>
                  </a:solidFill>
                </a:rPr>
                <a:t>lausnalíkaninu)</a:t>
              </a:r>
              <a:endParaRPr sz="1100">
                <a:solidFill>
                  <a:srgbClr val="3F3F3F"/>
                </a:solidFill>
              </a:endParaRPr>
            </a:p>
          </p:txBody>
        </p:sp>
        <p:sp>
          <p:nvSpPr>
            <p:cNvPr id="392" name="Google Shape;392;p19"/>
            <p:cNvSpPr txBox="1"/>
            <p:nvPr/>
          </p:nvSpPr>
          <p:spPr>
            <a:xfrm>
              <a:off x="803640" y="3362835"/>
              <a:ext cx="2059657" cy="276999"/>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200"/>
                <a:buFont typeface="Arial"/>
                <a:buNone/>
              </a:pPr>
              <a:r>
                <a:rPr b="1" lang="en-US" sz="1200">
                  <a:solidFill>
                    <a:srgbClr val="3F3F3F"/>
                  </a:solidFill>
                </a:rPr>
                <a:t>Úrlausn vandamála</a:t>
              </a:r>
              <a:endParaRPr b="1" i="0" sz="1200" u="none" cap="none" strike="noStrike">
                <a:solidFill>
                  <a:srgbClr val="3F3F3F"/>
                </a:solidFill>
                <a:latin typeface="Arial"/>
                <a:ea typeface="Arial"/>
                <a:cs typeface="Arial"/>
                <a:sym typeface="Arial"/>
              </a:endParaRPr>
            </a:p>
          </p:txBody>
        </p:sp>
      </p:grpSp>
      <p:sp>
        <p:nvSpPr>
          <p:cNvPr id="393" name="Google Shape;393;p19"/>
          <p:cNvSpPr/>
          <p:nvPr/>
        </p:nvSpPr>
        <p:spPr>
          <a:xfrm>
            <a:off x="4146757" y="987574"/>
            <a:ext cx="765102" cy="2729660"/>
          </a:xfrm>
          <a:custGeom>
            <a:rect b="b" l="l" r="r" t="t"/>
            <a:pathLst>
              <a:path extrusionOk="0" h="2740" w="768">
                <a:moveTo>
                  <a:pt x="339" y="0"/>
                </a:moveTo>
                <a:lnTo>
                  <a:pt x="375" y="3"/>
                </a:lnTo>
                <a:lnTo>
                  <a:pt x="406" y="12"/>
                </a:lnTo>
                <a:lnTo>
                  <a:pt x="431" y="27"/>
                </a:lnTo>
                <a:lnTo>
                  <a:pt x="453" y="45"/>
                </a:lnTo>
                <a:lnTo>
                  <a:pt x="471" y="69"/>
                </a:lnTo>
                <a:lnTo>
                  <a:pt x="486" y="94"/>
                </a:lnTo>
                <a:lnTo>
                  <a:pt x="495" y="123"/>
                </a:lnTo>
                <a:lnTo>
                  <a:pt x="495" y="183"/>
                </a:lnTo>
                <a:lnTo>
                  <a:pt x="508" y="200"/>
                </a:lnTo>
                <a:lnTo>
                  <a:pt x="502" y="221"/>
                </a:lnTo>
                <a:lnTo>
                  <a:pt x="495" y="240"/>
                </a:lnTo>
                <a:lnTo>
                  <a:pt x="484" y="256"/>
                </a:lnTo>
                <a:lnTo>
                  <a:pt x="475" y="271"/>
                </a:lnTo>
                <a:lnTo>
                  <a:pt x="464" y="287"/>
                </a:lnTo>
                <a:lnTo>
                  <a:pt x="455" y="303"/>
                </a:lnTo>
                <a:lnTo>
                  <a:pt x="451" y="323"/>
                </a:lnTo>
                <a:lnTo>
                  <a:pt x="450" y="349"/>
                </a:lnTo>
                <a:lnTo>
                  <a:pt x="455" y="380"/>
                </a:lnTo>
                <a:lnTo>
                  <a:pt x="479" y="389"/>
                </a:lnTo>
                <a:lnTo>
                  <a:pt x="508" y="400"/>
                </a:lnTo>
                <a:lnTo>
                  <a:pt x="539" y="409"/>
                </a:lnTo>
                <a:lnTo>
                  <a:pt x="570" y="420"/>
                </a:lnTo>
                <a:lnTo>
                  <a:pt x="600" y="431"/>
                </a:lnTo>
                <a:lnTo>
                  <a:pt x="628" y="445"/>
                </a:lnTo>
                <a:lnTo>
                  <a:pt x="650" y="460"/>
                </a:lnTo>
                <a:lnTo>
                  <a:pt x="668" y="480"/>
                </a:lnTo>
                <a:lnTo>
                  <a:pt x="682" y="511"/>
                </a:lnTo>
                <a:lnTo>
                  <a:pt x="690" y="545"/>
                </a:lnTo>
                <a:lnTo>
                  <a:pt x="691" y="583"/>
                </a:lnTo>
                <a:lnTo>
                  <a:pt x="693" y="623"/>
                </a:lnTo>
                <a:lnTo>
                  <a:pt x="693" y="665"/>
                </a:lnTo>
                <a:lnTo>
                  <a:pt x="699" y="707"/>
                </a:lnTo>
                <a:lnTo>
                  <a:pt x="710" y="781"/>
                </a:lnTo>
                <a:lnTo>
                  <a:pt x="719" y="858"/>
                </a:lnTo>
                <a:lnTo>
                  <a:pt x="728" y="931"/>
                </a:lnTo>
                <a:lnTo>
                  <a:pt x="739" y="1000"/>
                </a:lnTo>
                <a:lnTo>
                  <a:pt x="742" y="1183"/>
                </a:lnTo>
                <a:lnTo>
                  <a:pt x="742" y="1267"/>
                </a:lnTo>
                <a:lnTo>
                  <a:pt x="748" y="1287"/>
                </a:lnTo>
                <a:lnTo>
                  <a:pt x="753" y="1311"/>
                </a:lnTo>
                <a:lnTo>
                  <a:pt x="759" y="1336"/>
                </a:lnTo>
                <a:lnTo>
                  <a:pt x="762" y="1363"/>
                </a:lnTo>
                <a:lnTo>
                  <a:pt x="766" y="1391"/>
                </a:lnTo>
                <a:lnTo>
                  <a:pt x="768" y="1416"/>
                </a:lnTo>
                <a:lnTo>
                  <a:pt x="764" y="1440"/>
                </a:lnTo>
                <a:lnTo>
                  <a:pt x="757" y="1458"/>
                </a:lnTo>
                <a:lnTo>
                  <a:pt x="742" y="1474"/>
                </a:lnTo>
                <a:lnTo>
                  <a:pt x="722" y="1483"/>
                </a:lnTo>
                <a:lnTo>
                  <a:pt x="713" y="1478"/>
                </a:lnTo>
                <a:lnTo>
                  <a:pt x="699" y="1478"/>
                </a:lnTo>
                <a:lnTo>
                  <a:pt x="682" y="1480"/>
                </a:lnTo>
                <a:lnTo>
                  <a:pt x="668" y="1480"/>
                </a:lnTo>
                <a:lnTo>
                  <a:pt x="659" y="1443"/>
                </a:lnTo>
                <a:lnTo>
                  <a:pt x="677" y="1427"/>
                </a:lnTo>
                <a:lnTo>
                  <a:pt x="686" y="1411"/>
                </a:lnTo>
                <a:lnTo>
                  <a:pt x="688" y="1394"/>
                </a:lnTo>
                <a:lnTo>
                  <a:pt x="688" y="1372"/>
                </a:lnTo>
                <a:lnTo>
                  <a:pt x="688" y="1349"/>
                </a:lnTo>
                <a:lnTo>
                  <a:pt x="691" y="1320"/>
                </a:lnTo>
                <a:lnTo>
                  <a:pt x="695" y="1305"/>
                </a:lnTo>
                <a:lnTo>
                  <a:pt x="700" y="1287"/>
                </a:lnTo>
                <a:lnTo>
                  <a:pt x="699" y="1267"/>
                </a:lnTo>
                <a:lnTo>
                  <a:pt x="642" y="1096"/>
                </a:lnTo>
                <a:lnTo>
                  <a:pt x="639" y="934"/>
                </a:lnTo>
                <a:lnTo>
                  <a:pt x="608" y="827"/>
                </a:lnTo>
                <a:lnTo>
                  <a:pt x="604" y="809"/>
                </a:lnTo>
                <a:lnTo>
                  <a:pt x="600" y="789"/>
                </a:lnTo>
                <a:lnTo>
                  <a:pt x="599" y="767"/>
                </a:lnTo>
                <a:lnTo>
                  <a:pt x="595" y="745"/>
                </a:lnTo>
                <a:lnTo>
                  <a:pt x="588" y="727"/>
                </a:lnTo>
                <a:lnTo>
                  <a:pt x="579" y="714"/>
                </a:lnTo>
                <a:lnTo>
                  <a:pt x="573" y="741"/>
                </a:lnTo>
                <a:lnTo>
                  <a:pt x="566" y="767"/>
                </a:lnTo>
                <a:lnTo>
                  <a:pt x="555" y="792"/>
                </a:lnTo>
                <a:lnTo>
                  <a:pt x="544" y="820"/>
                </a:lnTo>
                <a:lnTo>
                  <a:pt x="535" y="849"/>
                </a:lnTo>
                <a:lnTo>
                  <a:pt x="530" y="880"/>
                </a:lnTo>
                <a:lnTo>
                  <a:pt x="530" y="912"/>
                </a:lnTo>
                <a:lnTo>
                  <a:pt x="535" y="947"/>
                </a:lnTo>
                <a:lnTo>
                  <a:pt x="546" y="983"/>
                </a:lnTo>
                <a:lnTo>
                  <a:pt x="560" y="1018"/>
                </a:lnTo>
                <a:lnTo>
                  <a:pt x="577" y="1052"/>
                </a:lnTo>
                <a:lnTo>
                  <a:pt x="595" y="1089"/>
                </a:lnTo>
                <a:lnTo>
                  <a:pt x="611" y="1125"/>
                </a:lnTo>
                <a:lnTo>
                  <a:pt x="626" y="1165"/>
                </a:lnTo>
                <a:lnTo>
                  <a:pt x="637" y="1207"/>
                </a:lnTo>
                <a:lnTo>
                  <a:pt x="644" y="1251"/>
                </a:lnTo>
                <a:lnTo>
                  <a:pt x="646" y="1300"/>
                </a:lnTo>
                <a:lnTo>
                  <a:pt x="639" y="1351"/>
                </a:lnTo>
                <a:lnTo>
                  <a:pt x="582" y="1680"/>
                </a:lnTo>
                <a:lnTo>
                  <a:pt x="590" y="1734"/>
                </a:lnTo>
                <a:lnTo>
                  <a:pt x="599" y="1792"/>
                </a:lnTo>
                <a:lnTo>
                  <a:pt x="608" y="1851"/>
                </a:lnTo>
                <a:lnTo>
                  <a:pt x="617" y="1912"/>
                </a:lnTo>
                <a:lnTo>
                  <a:pt x="617" y="1972"/>
                </a:lnTo>
                <a:lnTo>
                  <a:pt x="611" y="2034"/>
                </a:lnTo>
                <a:lnTo>
                  <a:pt x="559" y="2320"/>
                </a:lnTo>
                <a:lnTo>
                  <a:pt x="551" y="2351"/>
                </a:lnTo>
                <a:lnTo>
                  <a:pt x="544" y="2387"/>
                </a:lnTo>
                <a:lnTo>
                  <a:pt x="537" y="2425"/>
                </a:lnTo>
                <a:lnTo>
                  <a:pt x="535" y="2463"/>
                </a:lnTo>
                <a:lnTo>
                  <a:pt x="539" y="2503"/>
                </a:lnTo>
                <a:lnTo>
                  <a:pt x="582" y="2696"/>
                </a:lnTo>
                <a:lnTo>
                  <a:pt x="559" y="2711"/>
                </a:lnTo>
                <a:lnTo>
                  <a:pt x="533" y="2723"/>
                </a:lnTo>
                <a:lnTo>
                  <a:pt x="504" y="2734"/>
                </a:lnTo>
                <a:lnTo>
                  <a:pt x="471" y="2740"/>
                </a:lnTo>
                <a:lnTo>
                  <a:pt x="460" y="2714"/>
                </a:lnTo>
                <a:lnTo>
                  <a:pt x="455" y="2687"/>
                </a:lnTo>
                <a:lnTo>
                  <a:pt x="453" y="2656"/>
                </a:lnTo>
                <a:lnTo>
                  <a:pt x="455" y="2625"/>
                </a:lnTo>
                <a:lnTo>
                  <a:pt x="457" y="2591"/>
                </a:lnTo>
                <a:lnTo>
                  <a:pt x="455" y="2556"/>
                </a:lnTo>
                <a:lnTo>
                  <a:pt x="451" y="2523"/>
                </a:lnTo>
                <a:lnTo>
                  <a:pt x="448" y="2492"/>
                </a:lnTo>
                <a:lnTo>
                  <a:pt x="450" y="2461"/>
                </a:lnTo>
                <a:lnTo>
                  <a:pt x="455" y="2431"/>
                </a:lnTo>
                <a:lnTo>
                  <a:pt x="460" y="2398"/>
                </a:lnTo>
                <a:lnTo>
                  <a:pt x="468" y="2363"/>
                </a:lnTo>
                <a:lnTo>
                  <a:pt x="471" y="2327"/>
                </a:lnTo>
                <a:lnTo>
                  <a:pt x="471" y="2287"/>
                </a:lnTo>
                <a:lnTo>
                  <a:pt x="468" y="2243"/>
                </a:lnTo>
                <a:lnTo>
                  <a:pt x="457" y="2192"/>
                </a:lnTo>
                <a:lnTo>
                  <a:pt x="448" y="2136"/>
                </a:lnTo>
                <a:lnTo>
                  <a:pt x="439" y="2074"/>
                </a:lnTo>
                <a:lnTo>
                  <a:pt x="437" y="2012"/>
                </a:lnTo>
                <a:lnTo>
                  <a:pt x="442" y="1951"/>
                </a:lnTo>
                <a:lnTo>
                  <a:pt x="448" y="1925"/>
                </a:lnTo>
                <a:lnTo>
                  <a:pt x="455" y="1894"/>
                </a:lnTo>
                <a:lnTo>
                  <a:pt x="457" y="1863"/>
                </a:lnTo>
                <a:lnTo>
                  <a:pt x="455" y="1831"/>
                </a:lnTo>
                <a:lnTo>
                  <a:pt x="439" y="1754"/>
                </a:lnTo>
                <a:lnTo>
                  <a:pt x="422" y="1678"/>
                </a:lnTo>
                <a:lnTo>
                  <a:pt x="406" y="1598"/>
                </a:lnTo>
                <a:lnTo>
                  <a:pt x="395" y="1516"/>
                </a:lnTo>
                <a:lnTo>
                  <a:pt x="388" y="1431"/>
                </a:lnTo>
                <a:lnTo>
                  <a:pt x="382" y="1431"/>
                </a:lnTo>
                <a:lnTo>
                  <a:pt x="382" y="1436"/>
                </a:lnTo>
                <a:lnTo>
                  <a:pt x="351" y="1680"/>
                </a:lnTo>
                <a:lnTo>
                  <a:pt x="319" y="1807"/>
                </a:lnTo>
                <a:lnTo>
                  <a:pt x="313" y="1861"/>
                </a:lnTo>
                <a:lnTo>
                  <a:pt x="317" y="1914"/>
                </a:lnTo>
                <a:lnTo>
                  <a:pt x="322" y="1965"/>
                </a:lnTo>
                <a:lnTo>
                  <a:pt x="330" y="2018"/>
                </a:lnTo>
                <a:lnTo>
                  <a:pt x="331" y="2072"/>
                </a:lnTo>
                <a:lnTo>
                  <a:pt x="328" y="2127"/>
                </a:lnTo>
                <a:lnTo>
                  <a:pt x="322" y="2152"/>
                </a:lnTo>
                <a:lnTo>
                  <a:pt x="317" y="2185"/>
                </a:lnTo>
                <a:lnTo>
                  <a:pt x="310" y="2223"/>
                </a:lnTo>
                <a:lnTo>
                  <a:pt x="304" y="2263"/>
                </a:lnTo>
                <a:lnTo>
                  <a:pt x="300" y="2303"/>
                </a:lnTo>
                <a:lnTo>
                  <a:pt x="299" y="2343"/>
                </a:lnTo>
                <a:lnTo>
                  <a:pt x="300" y="2380"/>
                </a:lnTo>
                <a:lnTo>
                  <a:pt x="308" y="2411"/>
                </a:lnTo>
                <a:lnTo>
                  <a:pt x="339" y="2474"/>
                </a:lnTo>
                <a:lnTo>
                  <a:pt x="328" y="2511"/>
                </a:lnTo>
                <a:lnTo>
                  <a:pt x="320" y="2556"/>
                </a:lnTo>
                <a:lnTo>
                  <a:pt x="320" y="2603"/>
                </a:lnTo>
                <a:lnTo>
                  <a:pt x="324" y="2647"/>
                </a:lnTo>
                <a:lnTo>
                  <a:pt x="324" y="2689"/>
                </a:lnTo>
                <a:lnTo>
                  <a:pt x="319" y="2727"/>
                </a:lnTo>
                <a:lnTo>
                  <a:pt x="299" y="2734"/>
                </a:lnTo>
                <a:lnTo>
                  <a:pt x="275" y="2736"/>
                </a:lnTo>
                <a:lnTo>
                  <a:pt x="253" y="2729"/>
                </a:lnTo>
                <a:lnTo>
                  <a:pt x="231" y="2718"/>
                </a:lnTo>
                <a:lnTo>
                  <a:pt x="213" y="2700"/>
                </a:lnTo>
                <a:lnTo>
                  <a:pt x="202" y="2678"/>
                </a:lnTo>
                <a:lnTo>
                  <a:pt x="199" y="2651"/>
                </a:lnTo>
                <a:lnTo>
                  <a:pt x="217" y="2616"/>
                </a:lnTo>
                <a:lnTo>
                  <a:pt x="230" y="2574"/>
                </a:lnTo>
                <a:lnTo>
                  <a:pt x="235" y="2529"/>
                </a:lnTo>
                <a:lnTo>
                  <a:pt x="239" y="2480"/>
                </a:lnTo>
                <a:lnTo>
                  <a:pt x="237" y="2429"/>
                </a:lnTo>
                <a:lnTo>
                  <a:pt x="231" y="2376"/>
                </a:lnTo>
                <a:lnTo>
                  <a:pt x="222" y="2321"/>
                </a:lnTo>
                <a:lnTo>
                  <a:pt x="213" y="2267"/>
                </a:lnTo>
                <a:lnTo>
                  <a:pt x="202" y="2216"/>
                </a:lnTo>
                <a:lnTo>
                  <a:pt x="191" y="2165"/>
                </a:lnTo>
                <a:lnTo>
                  <a:pt x="180" y="2118"/>
                </a:lnTo>
                <a:lnTo>
                  <a:pt x="171" y="2074"/>
                </a:lnTo>
                <a:lnTo>
                  <a:pt x="162" y="2034"/>
                </a:lnTo>
                <a:lnTo>
                  <a:pt x="157" y="1980"/>
                </a:lnTo>
                <a:lnTo>
                  <a:pt x="160" y="1923"/>
                </a:lnTo>
                <a:lnTo>
                  <a:pt x="168" y="1867"/>
                </a:lnTo>
                <a:lnTo>
                  <a:pt x="179" y="1812"/>
                </a:lnTo>
                <a:lnTo>
                  <a:pt x="186" y="1756"/>
                </a:lnTo>
                <a:lnTo>
                  <a:pt x="190" y="1700"/>
                </a:lnTo>
                <a:lnTo>
                  <a:pt x="182" y="1643"/>
                </a:lnTo>
                <a:lnTo>
                  <a:pt x="175" y="1607"/>
                </a:lnTo>
                <a:lnTo>
                  <a:pt x="166" y="1565"/>
                </a:lnTo>
                <a:lnTo>
                  <a:pt x="155" y="1518"/>
                </a:lnTo>
                <a:lnTo>
                  <a:pt x="144" y="1467"/>
                </a:lnTo>
                <a:lnTo>
                  <a:pt x="133" y="1414"/>
                </a:lnTo>
                <a:lnTo>
                  <a:pt x="126" y="1363"/>
                </a:lnTo>
                <a:lnTo>
                  <a:pt x="122" y="1312"/>
                </a:lnTo>
                <a:lnTo>
                  <a:pt x="122" y="1265"/>
                </a:lnTo>
                <a:lnTo>
                  <a:pt x="128" y="1223"/>
                </a:lnTo>
                <a:lnTo>
                  <a:pt x="144" y="1163"/>
                </a:lnTo>
                <a:lnTo>
                  <a:pt x="166" y="1107"/>
                </a:lnTo>
                <a:lnTo>
                  <a:pt x="190" y="1051"/>
                </a:lnTo>
                <a:lnTo>
                  <a:pt x="213" y="998"/>
                </a:lnTo>
                <a:lnTo>
                  <a:pt x="231" y="943"/>
                </a:lnTo>
                <a:lnTo>
                  <a:pt x="237" y="905"/>
                </a:lnTo>
                <a:lnTo>
                  <a:pt x="235" y="869"/>
                </a:lnTo>
                <a:lnTo>
                  <a:pt x="228" y="832"/>
                </a:lnTo>
                <a:lnTo>
                  <a:pt x="215" y="800"/>
                </a:lnTo>
                <a:lnTo>
                  <a:pt x="202" y="769"/>
                </a:lnTo>
                <a:lnTo>
                  <a:pt x="191" y="740"/>
                </a:lnTo>
                <a:lnTo>
                  <a:pt x="182" y="711"/>
                </a:lnTo>
                <a:lnTo>
                  <a:pt x="179" y="711"/>
                </a:lnTo>
                <a:lnTo>
                  <a:pt x="170" y="769"/>
                </a:lnTo>
                <a:lnTo>
                  <a:pt x="157" y="825"/>
                </a:lnTo>
                <a:lnTo>
                  <a:pt x="140" y="878"/>
                </a:lnTo>
                <a:lnTo>
                  <a:pt x="128" y="931"/>
                </a:lnTo>
                <a:lnTo>
                  <a:pt x="122" y="969"/>
                </a:lnTo>
                <a:lnTo>
                  <a:pt x="122" y="1005"/>
                </a:lnTo>
                <a:lnTo>
                  <a:pt x="124" y="1041"/>
                </a:lnTo>
                <a:lnTo>
                  <a:pt x="124" y="1078"/>
                </a:lnTo>
                <a:lnTo>
                  <a:pt x="119" y="1111"/>
                </a:lnTo>
                <a:lnTo>
                  <a:pt x="110" y="1145"/>
                </a:lnTo>
                <a:lnTo>
                  <a:pt x="95" y="1181"/>
                </a:lnTo>
                <a:lnTo>
                  <a:pt x="82" y="1223"/>
                </a:lnTo>
                <a:lnTo>
                  <a:pt x="71" y="1267"/>
                </a:lnTo>
                <a:lnTo>
                  <a:pt x="64" y="1311"/>
                </a:lnTo>
                <a:lnTo>
                  <a:pt x="62" y="1358"/>
                </a:lnTo>
                <a:lnTo>
                  <a:pt x="71" y="1403"/>
                </a:lnTo>
                <a:lnTo>
                  <a:pt x="108" y="1451"/>
                </a:lnTo>
                <a:lnTo>
                  <a:pt x="104" y="1456"/>
                </a:lnTo>
                <a:lnTo>
                  <a:pt x="100" y="1460"/>
                </a:lnTo>
                <a:lnTo>
                  <a:pt x="100" y="1463"/>
                </a:lnTo>
                <a:lnTo>
                  <a:pt x="100" y="1469"/>
                </a:lnTo>
                <a:lnTo>
                  <a:pt x="99" y="1472"/>
                </a:lnTo>
                <a:lnTo>
                  <a:pt x="99" y="1480"/>
                </a:lnTo>
                <a:lnTo>
                  <a:pt x="79" y="1481"/>
                </a:lnTo>
                <a:lnTo>
                  <a:pt x="62" y="1481"/>
                </a:lnTo>
                <a:lnTo>
                  <a:pt x="48" y="1481"/>
                </a:lnTo>
                <a:lnTo>
                  <a:pt x="31" y="1483"/>
                </a:lnTo>
                <a:lnTo>
                  <a:pt x="13" y="1452"/>
                </a:lnTo>
                <a:lnTo>
                  <a:pt x="4" y="1423"/>
                </a:lnTo>
                <a:lnTo>
                  <a:pt x="0" y="1392"/>
                </a:lnTo>
                <a:lnTo>
                  <a:pt x="2" y="1361"/>
                </a:lnTo>
                <a:lnTo>
                  <a:pt x="8" y="1327"/>
                </a:lnTo>
                <a:lnTo>
                  <a:pt x="15" y="1291"/>
                </a:lnTo>
                <a:lnTo>
                  <a:pt x="22" y="1251"/>
                </a:lnTo>
                <a:lnTo>
                  <a:pt x="22" y="1036"/>
                </a:lnTo>
                <a:lnTo>
                  <a:pt x="62" y="751"/>
                </a:lnTo>
                <a:lnTo>
                  <a:pt x="68" y="709"/>
                </a:lnTo>
                <a:lnTo>
                  <a:pt x="70" y="665"/>
                </a:lnTo>
                <a:lnTo>
                  <a:pt x="70" y="623"/>
                </a:lnTo>
                <a:lnTo>
                  <a:pt x="71" y="581"/>
                </a:lnTo>
                <a:lnTo>
                  <a:pt x="75" y="541"/>
                </a:lnTo>
                <a:lnTo>
                  <a:pt x="84" y="507"/>
                </a:lnTo>
                <a:lnTo>
                  <a:pt x="99" y="476"/>
                </a:lnTo>
                <a:lnTo>
                  <a:pt x="117" y="458"/>
                </a:lnTo>
                <a:lnTo>
                  <a:pt x="139" y="445"/>
                </a:lnTo>
                <a:lnTo>
                  <a:pt x="164" y="436"/>
                </a:lnTo>
                <a:lnTo>
                  <a:pt x="193" y="429"/>
                </a:lnTo>
                <a:lnTo>
                  <a:pt x="222" y="421"/>
                </a:lnTo>
                <a:lnTo>
                  <a:pt x="251" y="412"/>
                </a:lnTo>
                <a:lnTo>
                  <a:pt x="275" y="403"/>
                </a:lnTo>
                <a:lnTo>
                  <a:pt x="297" y="389"/>
                </a:lnTo>
                <a:lnTo>
                  <a:pt x="311" y="371"/>
                </a:lnTo>
                <a:lnTo>
                  <a:pt x="322" y="347"/>
                </a:lnTo>
                <a:lnTo>
                  <a:pt x="320" y="325"/>
                </a:lnTo>
                <a:lnTo>
                  <a:pt x="313" y="303"/>
                </a:lnTo>
                <a:lnTo>
                  <a:pt x="299" y="281"/>
                </a:lnTo>
                <a:lnTo>
                  <a:pt x="282" y="261"/>
                </a:lnTo>
                <a:lnTo>
                  <a:pt x="266" y="241"/>
                </a:lnTo>
                <a:lnTo>
                  <a:pt x="253" y="221"/>
                </a:lnTo>
                <a:lnTo>
                  <a:pt x="248" y="203"/>
                </a:lnTo>
                <a:lnTo>
                  <a:pt x="253" y="191"/>
                </a:lnTo>
                <a:lnTo>
                  <a:pt x="253" y="174"/>
                </a:lnTo>
                <a:lnTo>
                  <a:pt x="250" y="154"/>
                </a:lnTo>
                <a:lnTo>
                  <a:pt x="250" y="136"/>
                </a:lnTo>
                <a:lnTo>
                  <a:pt x="251" y="116"/>
                </a:lnTo>
                <a:lnTo>
                  <a:pt x="262" y="83"/>
                </a:lnTo>
                <a:lnTo>
                  <a:pt x="280" y="54"/>
                </a:lnTo>
                <a:lnTo>
                  <a:pt x="302" y="27"/>
                </a:lnTo>
                <a:lnTo>
                  <a:pt x="322" y="3"/>
                </a:lnTo>
                <a:lnTo>
                  <a:pt x="339" y="0"/>
                </a:lnTo>
                <a:close/>
              </a:path>
            </a:pathLst>
          </a:custGeom>
          <a:solidFill>
            <a:srgbClr val="F39E5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94" name="Google Shape;394;p19"/>
          <p:cNvSpPr/>
          <p:nvPr/>
        </p:nvSpPr>
        <p:spPr>
          <a:xfrm>
            <a:off x="4932751" y="871952"/>
            <a:ext cx="813539" cy="2829451"/>
          </a:xfrm>
          <a:custGeom>
            <a:rect b="b" l="l" r="r" t="t"/>
            <a:pathLst>
              <a:path extrusionOk="0" h="2998" w="862">
                <a:moveTo>
                  <a:pt x="439" y="0"/>
                </a:moveTo>
                <a:lnTo>
                  <a:pt x="522" y="27"/>
                </a:lnTo>
                <a:lnTo>
                  <a:pt x="551" y="73"/>
                </a:lnTo>
                <a:lnTo>
                  <a:pt x="555" y="76"/>
                </a:lnTo>
                <a:lnTo>
                  <a:pt x="560" y="78"/>
                </a:lnTo>
                <a:lnTo>
                  <a:pt x="564" y="78"/>
                </a:lnTo>
                <a:lnTo>
                  <a:pt x="568" y="80"/>
                </a:lnTo>
                <a:lnTo>
                  <a:pt x="570" y="80"/>
                </a:lnTo>
                <a:lnTo>
                  <a:pt x="573" y="84"/>
                </a:lnTo>
                <a:lnTo>
                  <a:pt x="575" y="87"/>
                </a:lnTo>
                <a:lnTo>
                  <a:pt x="579" y="93"/>
                </a:lnTo>
                <a:lnTo>
                  <a:pt x="579" y="156"/>
                </a:lnTo>
                <a:lnTo>
                  <a:pt x="580" y="180"/>
                </a:lnTo>
                <a:lnTo>
                  <a:pt x="584" y="202"/>
                </a:lnTo>
                <a:lnTo>
                  <a:pt x="588" y="222"/>
                </a:lnTo>
                <a:lnTo>
                  <a:pt x="588" y="240"/>
                </a:lnTo>
                <a:lnTo>
                  <a:pt x="580" y="262"/>
                </a:lnTo>
                <a:lnTo>
                  <a:pt x="570" y="282"/>
                </a:lnTo>
                <a:lnTo>
                  <a:pt x="557" y="302"/>
                </a:lnTo>
                <a:lnTo>
                  <a:pt x="544" y="324"/>
                </a:lnTo>
                <a:lnTo>
                  <a:pt x="533" y="344"/>
                </a:lnTo>
                <a:lnTo>
                  <a:pt x="526" y="367"/>
                </a:lnTo>
                <a:lnTo>
                  <a:pt x="524" y="393"/>
                </a:lnTo>
                <a:lnTo>
                  <a:pt x="531" y="420"/>
                </a:lnTo>
                <a:lnTo>
                  <a:pt x="544" y="438"/>
                </a:lnTo>
                <a:lnTo>
                  <a:pt x="562" y="453"/>
                </a:lnTo>
                <a:lnTo>
                  <a:pt x="586" y="464"/>
                </a:lnTo>
                <a:lnTo>
                  <a:pt x="613" y="473"/>
                </a:lnTo>
                <a:lnTo>
                  <a:pt x="644" y="482"/>
                </a:lnTo>
                <a:lnTo>
                  <a:pt x="675" y="489"/>
                </a:lnTo>
                <a:lnTo>
                  <a:pt x="706" y="498"/>
                </a:lnTo>
                <a:lnTo>
                  <a:pt x="737" y="507"/>
                </a:lnTo>
                <a:lnTo>
                  <a:pt x="762" y="520"/>
                </a:lnTo>
                <a:lnTo>
                  <a:pt x="786" y="536"/>
                </a:lnTo>
                <a:lnTo>
                  <a:pt x="802" y="556"/>
                </a:lnTo>
                <a:lnTo>
                  <a:pt x="819" y="589"/>
                </a:lnTo>
                <a:lnTo>
                  <a:pt x="831" y="629"/>
                </a:lnTo>
                <a:lnTo>
                  <a:pt x="840" y="674"/>
                </a:lnTo>
                <a:lnTo>
                  <a:pt x="846" y="722"/>
                </a:lnTo>
                <a:lnTo>
                  <a:pt x="850" y="774"/>
                </a:lnTo>
                <a:lnTo>
                  <a:pt x="851" y="825"/>
                </a:lnTo>
                <a:lnTo>
                  <a:pt x="851" y="876"/>
                </a:lnTo>
                <a:lnTo>
                  <a:pt x="851" y="925"/>
                </a:lnTo>
                <a:lnTo>
                  <a:pt x="851" y="973"/>
                </a:lnTo>
                <a:lnTo>
                  <a:pt x="862" y="1127"/>
                </a:lnTo>
                <a:lnTo>
                  <a:pt x="850" y="1227"/>
                </a:lnTo>
                <a:lnTo>
                  <a:pt x="844" y="1329"/>
                </a:lnTo>
                <a:lnTo>
                  <a:pt x="846" y="1427"/>
                </a:lnTo>
                <a:lnTo>
                  <a:pt x="853" y="1524"/>
                </a:lnTo>
                <a:lnTo>
                  <a:pt x="862" y="1616"/>
                </a:lnTo>
                <a:lnTo>
                  <a:pt x="862" y="1649"/>
                </a:lnTo>
                <a:lnTo>
                  <a:pt x="853" y="1676"/>
                </a:lnTo>
                <a:lnTo>
                  <a:pt x="839" y="1702"/>
                </a:lnTo>
                <a:lnTo>
                  <a:pt x="817" y="1724"/>
                </a:lnTo>
                <a:lnTo>
                  <a:pt x="793" y="1742"/>
                </a:lnTo>
                <a:lnTo>
                  <a:pt x="768" y="1754"/>
                </a:lnTo>
                <a:lnTo>
                  <a:pt x="742" y="1764"/>
                </a:lnTo>
                <a:lnTo>
                  <a:pt x="742" y="1756"/>
                </a:lnTo>
                <a:lnTo>
                  <a:pt x="740" y="1751"/>
                </a:lnTo>
                <a:lnTo>
                  <a:pt x="739" y="1745"/>
                </a:lnTo>
                <a:lnTo>
                  <a:pt x="739" y="1742"/>
                </a:lnTo>
                <a:lnTo>
                  <a:pt x="739" y="1736"/>
                </a:lnTo>
                <a:lnTo>
                  <a:pt x="739" y="1729"/>
                </a:lnTo>
                <a:lnTo>
                  <a:pt x="744" y="1724"/>
                </a:lnTo>
                <a:lnTo>
                  <a:pt x="750" y="1720"/>
                </a:lnTo>
                <a:lnTo>
                  <a:pt x="753" y="1714"/>
                </a:lnTo>
                <a:lnTo>
                  <a:pt x="757" y="1707"/>
                </a:lnTo>
                <a:lnTo>
                  <a:pt x="759" y="1700"/>
                </a:lnTo>
                <a:lnTo>
                  <a:pt x="755" y="1698"/>
                </a:lnTo>
                <a:lnTo>
                  <a:pt x="751" y="1698"/>
                </a:lnTo>
                <a:lnTo>
                  <a:pt x="750" y="1698"/>
                </a:lnTo>
                <a:lnTo>
                  <a:pt x="750" y="1698"/>
                </a:lnTo>
                <a:lnTo>
                  <a:pt x="750" y="1696"/>
                </a:lnTo>
                <a:lnTo>
                  <a:pt x="750" y="1694"/>
                </a:lnTo>
                <a:lnTo>
                  <a:pt x="748" y="1693"/>
                </a:lnTo>
                <a:lnTo>
                  <a:pt x="748" y="1687"/>
                </a:lnTo>
                <a:lnTo>
                  <a:pt x="770" y="1674"/>
                </a:lnTo>
                <a:lnTo>
                  <a:pt x="790" y="1658"/>
                </a:lnTo>
                <a:lnTo>
                  <a:pt x="808" y="1640"/>
                </a:lnTo>
                <a:lnTo>
                  <a:pt x="806" y="1631"/>
                </a:lnTo>
                <a:lnTo>
                  <a:pt x="804" y="1624"/>
                </a:lnTo>
                <a:lnTo>
                  <a:pt x="802" y="1618"/>
                </a:lnTo>
                <a:lnTo>
                  <a:pt x="799" y="1613"/>
                </a:lnTo>
                <a:lnTo>
                  <a:pt x="788" y="1607"/>
                </a:lnTo>
                <a:lnTo>
                  <a:pt x="779" y="1613"/>
                </a:lnTo>
                <a:lnTo>
                  <a:pt x="775" y="1625"/>
                </a:lnTo>
                <a:lnTo>
                  <a:pt x="771" y="1638"/>
                </a:lnTo>
                <a:lnTo>
                  <a:pt x="766" y="1647"/>
                </a:lnTo>
                <a:lnTo>
                  <a:pt x="757" y="1656"/>
                </a:lnTo>
                <a:lnTo>
                  <a:pt x="742" y="1660"/>
                </a:lnTo>
                <a:lnTo>
                  <a:pt x="735" y="1547"/>
                </a:lnTo>
                <a:lnTo>
                  <a:pt x="768" y="1493"/>
                </a:lnTo>
                <a:lnTo>
                  <a:pt x="768" y="1469"/>
                </a:lnTo>
                <a:lnTo>
                  <a:pt x="766" y="1442"/>
                </a:lnTo>
                <a:lnTo>
                  <a:pt x="759" y="1413"/>
                </a:lnTo>
                <a:lnTo>
                  <a:pt x="751" y="1380"/>
                </a:lnTo>
                <a:lnTo>
                  <a:pt x="742" y="1349"/>
                </a:lnTo>
                <a:lnTo>
                  <a:pt x="733" y="1318"/>
                </a:lnTo>
                <a:lnTo>
                  <a:pt x="724" y="1291"/>
                </a:lnTo>
                <a:lnTo>
                  <a:pt x="719" y="1267"/>
                </a:lnTo>
                <a:lnTo>
                  <a:pt x="722" y="1056"/>
                </a:lnTo>
                <a:lnTo>
                  <a:pt x="702" y="1000"/>
                </a:lnTo>
                <a:lnTo>
                  <a:pt x="699" y="974"/>
                </a:lnTo>
                <a:lnTo>
                  <a:pt x="697" y="945"/>
                </a:lnTo>
                <a:lnTo>
                  <a:pt x="695" y="914"/>
                </a:lnTo>
                <a:lnTo>
                  <a:pt x="695" y="884"/>
                </a:lnTo>
                <a:lnTo>
                  <a:pt x="691" y="854"/>
                </a:lnTo>
                <a:lnTo>
                  <a:pt x="684" y="831"/>
                </a:lnTo>
                <a:lnTo>
                  <a:pt x="671" y="813"/>
                </a:lnTo>
                <a:lnTo>
                  <a:pt x="668" y="809"/>
                </a:lnTo>
                <a:lnTo>
                  <a:pt x="668" y="889"/>
                </a:lnTo>
                <a:lnTo>
                  <a:pt x="653" y="927"/>
                </a:lnTo>
                <a:lnTo>
                  <a:pt x="644" y="969"/>
                </a:lnTo>
                <a:lnTo>
                  <a:pt x="642" y="1014"/>
                </a:lnTo>
                <a:lnTo>
                  <a:pt x="642" y="1060"/>
                </a:lnTo>
                <a:lnTo>
                  <a:pt x="648" y="1105"/>
                </a:lnTo>
                <a:lnTo>
                  <a:pt x="655" y="1149"/>
                </a:lnTo>
                <a:lnTo>
                  <a:pt x="662" y="1187"/>
                </a:lnTo>
                <a:lnTo>
                  <a:pt x="728" y="1620"/>
                </a:lnTo>
                <a:lnTo>
                  <a:pt x="730" y="1656"/>
                </a:lnTo>
                <a:lnTo>
                  <a:pt x="728" y="1698"/>
                </a:lnTo>
                <a:lnTo>
                  <a:pt x="722" y="1744"/>
                </a:lnTo>
                <a:lnTo>
                  <a:pt x="717" y="1789"/>
                </a:lnTo>
                <a:lnTo>
                  <a:pt x="710" y="1836"/>
                </a:lnTo>
                <a:lnTo>
                  <a:pt x="708" y="1882"/>
                </a:lnTo>
                <a:lnTo>
                  <a:pt x="708" y="1924"/>
                </a:lnTo>
                <a:lnTo>
                  <a:pt x="713" y="1974"/>
                </a:lnTo>
                <a:lnTo>
                  <a:pt x="722" y="2027"/>
                </a:lnTo>
                <a:lnTo>
                  <a:pt x="733" y="2082"/>
                </a:lnTo>
                <a:lnTo>
                  <a:pt x="744" y="2140"/>
                </a:lnTo>
                <a:lnTo>
                  <a:pt x="751" y="2198"/>
                </a:lnTo>
                <a:lnTo>
                  <a:pt x="753" y="2256"/>
                </a:lnTo>
                <a:lnTo>
                  <a:pt x="748" y="2313"/>
                </a:lnTo>
                <a:lnTo>
                  <a:pt x="731" y="2387"/>
                </a:lnTo>
                <a:lnTo>
                  <a:pt x="715" y="2458"/>
                </a:lnTo>
                <a:lnTo>
                  <a:pt x="699" y="2531"/>
                </a:lnTo>
                <a:lnTo>
                  <a:pt x="684" y="2607"/>
                </a:lnTo>
                <a:lnTo>
                  <a:pt x="671" y="2687"/>
                </a:lnTo>
                <a:lnTo>
                  <a:pt x="670" y="2727"/>
                </a:lnTo>
                <a:lnTo>
                  <a:pt x="675" y="2762"/>
                </a:lnTo>
                <a:lnTo>
                  <a:pt x="684" y="2796"/>
                </a:lnTo>
                <a:lnTo>
                  <a:pt x="697" y="2829"/>
                </a:lnTo>
                <a:lnTo>
                  <a:pt x="710" y="2862"/>
                </a:lnTo>
                <a:lnTo>
                  <a:pt x="722" y="2894"/>
                </a:lnTo>
                <a:lnTo>
                  <a:pt x="731" y="2927"/>
                </a:lnTo>
                <a:lnTo>
                  <a:pt x="735" y="2964"/>
                </a:lnTo>
                <a:lnTo>
                  <a:pt x="699" y="2980"/>
                </a:lnTo>
                <a:lnTo>
                  <a:pt x="659" y="2989"/>
                </a:lnTo>
                <a:lnTo>
                  <a:pt x="615" y="2991"/>
                </a:lnTo>
                <a:lnTo>
                  <a:pt x="568" y="2989"/>
                </a:lnTo>
                <a:lnTo>
                  <a:pt x="559" y="2962"/>
                </a:lnTo>
                <a:lnTo>
                  <a:pt x="551" y="2929"/>
                </a:lnTo>
                <a:lnTo>
                  <a:pt x="548" y="2894"/>
                </a:lnTo>
                <a:lnTo>
                  <a:pt x="551" y="2856"/>
                </a:lnTo>
                <a:lnTo>
                  <a:pt x="555" y="2784"/>
                </a:lnTo>
                <a:lnTo>
                  <a:pt x="551" y="2773"/>
                </a:lnTo>
                <a:lnTo>
                  <a:pt x="546" y="2760"/>
                </a:lnTo>
                <a:lnTo>
                  <a:pt x="542" y="2745"/>
                </a:lnTo>
                <a:lnTo>
                  <a:pt x="542" y="2727"/>
                </a:lnTo>
                <a:lnTo>
                  <a:pt x="551" y="2696"/>
                </a:lnTo>
                <a:lnTo>
                  <a:pt x="560" y="2664"/>
                </a:lnTo>
                <a:lnTo>
                  <a:pt x="570" y="2627"/>
                </a:lnTo>
                <a:lnTo>
                  <a:pt x="575" y="2589"/>
                </a:lnTo>
                <a:lnTo>
                  <a:pt x="577" y="2545"/>
                </a:lnTo>
                <a:lnTo>
                  <a:pt x="571" y="2500"/>
                </a:lnTo>
                <a:lnTo>
                  <a:pt x="560" y="2453"/>
                </a:lnTo>
                <a:lnTo>
                  <a:pt x="550" y="2402"/>
                </a:lnTo>
                <a:lnTo>
                  <a:pt x="539" y="2349"/>
                </a:lnTo>
                <a:lnTo>
                  <a:pt x="535" y="2294"/>
                </a:lnTo>
                <a:lnTo>
                  <a:pt x="539" y="2240"/>
                </a:lnTo>
                <a:lnTo>
                  <a:pt x="559" y="2116"/>
                </a:lnTo>
                <a:lnTo>
                  <a:pt x="548" y="2076"/>
                </a:lnTo>
                <a:lnTo>
                  <a:pt x="531" y="2036"/>
                </a:lnTo>
                <a:lnTo>
                  <a:pt x="515" y="1994"/>
                </a:lnTo>
                <a:lnTo>
                  <a:pt x="502" y="1953"/>
                </a:lnTo>
                <a:lnTo>
                  <a:pt x="491" y="1784"/>
                </a:lnTo>
                <a:lnTo>
                  <a:pt x="439" y="1540"/>
                </a:lnTo>
                <a:lnTo>
                  <a:pt x="431" y="1540"/>
                </a:lnTo>
                <a:lnTo>
                  <a:pt x="426" y="1556"/>
                </a:lnTo>
                <a:lnTo>
                  <a:pt x="422" y="1576"/>
                </a:lnTo>
                <a:lnTo>
                  <a:pt x="422" y="1600"/>
                </a:lnTo>
                <a:lnTo>
                  <a:pt x="406" y="1642"/>
                </a:lnTo>
                <a:lnTo>
                  <a:pt x="397" y="1685"/>
                </a:lnTo>
                <a:lnTo>
                  <a:pt x="391" y="1733"/>
                </a:lnTo>
                <a:lnTo>
                  <a:pt x="390" y="1782"/>
                </a:lnTo>
                <a:lnTo>
                  <a:pt x="386" y="1833"/>
                </a:lnTo>
                <a:lnTo>
                  <a:pt x="382" y="1885"/>
                </a:lnTo>
                <a:lnTo>
                  <a:pt x="375" y="1936"/>
                </a:lnTo>
                <a:lnTo>
                  <a:pt x="362" y="1985"/>
                </a:lnTo>
                <a:lnTo>
                  <a:pt x="346" y="2031"/>
                </a:lnTo>
                <a:lnTo>
                  <a:pt x="330" y="2076"/>
                </a:lnTo>
                <a:lnTo>
                  <a:pt x="319" y="2120"/>
                </a:lnTo>
                <a:lnTo>
                  <a:pt x="339" y="2209"/>
                </a:lnTo>
                <a:lnTo>
                  <a:pt x="339" y="2364"/>
                </a:lnTo>
                <a:lnTo>
                  <a:pt x="331" y="2400"/>
                </a:lnTo>
                <a:lnTo>
                  <a:pt x="322" y="2438"/>
                </a:lnTo>
                <a:lnTo>
                  <a:pt x="315" y="2482"/>
                </a:lnTo>
                <a:lnTo>
                  <a:pt x="311" y="2525"/>
                </a:lnTo>
                <a:lnTo>
                  <a:pt x="315" y="2569"/>
                </a:lnTo>
                <a:lnTo>
                  <a:pt x="319" y="2664"/>
                </a:lnTo>
                <a:lnTo>
                  <a:pt x="348" y="2727"/>
                </a:lnTo>
                <a:lnTo>
                  <a:pt x="348" y="2744"/>
                </a:lnTo>
                <a:lnTo>
                  <a:pt x="344" y="2758"/>
                </a:lnTo>
                <a:lnTo>
                  <a:pt x="339" y="2773"/>
                </a:lnTo>
                <a:lnTo>
                  <a:pt x="335" y="2784"/>
                </a:lnTo>
                <a:lnTo>
                  <a:pt x="331" y="2822"/>
                </a:lnTo>
                <a:lnTo>
                  <a:pt x="333" y="2862"/>
                </a:lnTo>
                <a:lnTo>
                  <a:pt x="335" y="2902"/>
                </a:lnTo>
                <a:lnTo>
                  <a:pt x="337" y="2944"/>
                </a:lnTo>
                <a:lnTo>
                  <a:pt x="331" y="2984"/>
                </a:lnTo>
                <a:lnTo>
                  <a:pt x="322" y="2984"/>
                </a:lnTo>
                <a:lnTo>
                  <a:pt x="304" y="2993"/>
                </a:lnTo>
                <a:lnTo>
                  <a:pt x="280" y="2998"/>
                </a:lnTo>
                <a:lnTo>
                  <a:pt x="257" y="2998"/>
                </a:lnTo>
                <a:lnTo>
                  <a:pt x="233" y="2996"/>
                </a:lnTo>
                <a:lnTo>
                  <a:pt x="210" y="2989"/>
                </a:lnTo>
                <a:lnTo>
                  <a:pt x="190" y="2980"/>
                </a:lnTo>
                <a:lnTo>
                  <a:pt x="173" y="2965"/>
                </a:lnTo>
                <a:lnTo>
                  <a:pt x="162" y="2949"/>
                </a:lnTo>
                <a:lnTo>
                  <a:pt x="159" y="2929"/>
                </a:lnTo>
                <a:lnTo>
                  <a:pt x="179" y="2885"/>
                </a:lnTo>
                <a:lnTo>
                  <a:pt x="195" y="2838"/>
                </a:lnTo>
                <a:lnTo>
                  <a:pt x="206" y="2784"/>
                </a:lnTo>
                <a:lnTo>
                  <a:pt x="211" y="2727"/>
                </a:lnTo>
                <a:lnTo>
                  <a:pt x="213" y="2671"/>
                </a:lnTo>
                <a:lnTo>
                  <a:pt x="210" y="2613"/>
                </a:lnTo>
                <a:lnTo>
                  <a:pt x="202" y="2556"/>
                </a:lnTo>
                <a:lnTo>
                  <a:pt x="191" y="2504"/>
                </a:lnTo>
                <a:lnTo>
                  <a:pt x="179" y="2467"/>
                </a:lnTo>
                <a:lnTo>
                  <a:pt x="166" y="2431"/>
                </a:lnTo>
                <a:lnTo>
                  <a:pt x="153" y="2389"/>
                </a:lnTo>
                <a:lnTo>
                  <a:pt x="140" y="2347"/>
                </a:lnTo>
                <a:lnTo>
                  <a:pt x="133" y="2302"/>
                </a:lnTo>
                <a:lnTo>
                  <a:pt x="130" y="2254"/>
                </a:lnTo>
                <a:lnTo>
                  <a:pt x="135" y="2204"/>
                </a:lnTo>
                <a:lnTo>
                  <a:pt x="142" y="2165"/>
                </a:lnTo>
                <a:lnTo>
                  <a:pt x="151" y="2120"/>
                </a:lnTo>
                <a:lnTo>
                  <a:pt x="159" y="2071"/>
                </a:lnTo>
                <a:lnTo>
                  <a:pt x="166" y="2022"/>
                </a:lnTo>
                <a:lnTo>
                  <a:pt x="171" y="1971"/>
                </a:lnTo>
                <a:lnTo>
                  <a:pt x="171" y="1924"/>
                </a:lnTo>
                <a:lnTo>
                  <a:pt x="168" y="1880"/>
                </a:lnTo>
                <a:lnTo>
                  <a:pt x="162" y="1847"/>
                </a:lnTo>
                <a:lnTo>
                  <a:pt x="157" y="1809"/>
                </a:lnTo>
                <a:lnTo>
                  <a:pt x="151" y="1765"/>
                </a:lnTo>
                <a:lnTo>
                  <a:pt x="148" y="1718"/>
                </a:lnTo>
                <a:lnTo>
                  <a:pt x="144" y="1673"/>
                </a:lnTo>
                <a:lnTo>
                  <a:pt x="142" y="1629"/>
                </a:lnTo>
                <a:lnTo>
                  <a:pt x="144" y="1591"/>
                </a:lnTo>
                <a:lnTo>
                  <a:pt x="148" y="1560"/>
                </a:lnTo>
                <a:lnTo>
                  <a:pt x="195" y="1224"/>
                </a:lnTo>
                <a:lnTo>
                  <a:pt x="204" y="1189"/>
                </a:lnTo>
                <a:lnTo>
                  <a:pt x="213" y="1153"/>
                </a:lnTo>
                <a:lnTo>
                  <a:pt x="222" y="1113"/>
                </a:lnTo>
                <a:lnTo>
                  <a:pt x="226" y="1071"/>
                </a:lnTo>
                <a:lnTo>
                  <a:pt x="222" y="1029"/>
                </a:lnTo>
                <a:lnTo>
                  <a:pt x="199" y="904"/>
                </a:lnTo>
                <a:lnTo>
                  <a:pt x="195" y="809"/>
                </a:lnTo>
                <a:lnTo>
                  <a:pt x="191" y="813"/>
                </a:lnTo>
                <a:lnTo>
                  <a:pt x="180" y="836"/>
                </a:lnTo>
                <a:lnTo>
                  <a:pt x="175" y="865"/>
                </a:lnTo>
                <a:lnTo>
                  <a:pt x="171" y="896"/>
                </a:lnTo>
                <a:lnTo>
                  <a:pt x="171" y="929"/>
                </a:lnTo>
                <a:lnTo>
                  <a:pt x="168" y="962"/>
                </a:lnTo>
                <a:lnTo>
                  <a:pt x="162" y="993"/>
                </a:lnTo>
                <a:lnTo>
                  <a:pt x="139" y="1067"/>
                </a:lnTo>
                <a:lnTo>
                  <a:pt x="135" y="1107"/>
                </a:lnTo>
                <a:lnTo>
                  <a:pt x="135" y="1147"/>
                </a:lnTo>
                <a:lnTo>
                  <a:pt x="140" y="1189"/>
                </a:lnTo>
                <a:lnTo>
                  <a:pt x="144" y="1229"/>
                </a:lnTo>
                <a:lnTo>
                  <a:pt x="144" y="1269"/>
                </a:lnTo>
                <a:lnTo>
                  <a:pt x="139" y="1309"/>
                </a:lnTo>
                <a:lnTo>
                  <a:pt x="135" y="1325"/>
                </a:lnTo>
                <a:lnTo>
                  <a:pt x="128" y="1347"/>
                </a:lnTo>
                <a:lnTo>
                  <a:pt x="119" y="1373"/>
                </a:lnTo>
                <a:lnTo>
                  <a:pt x="110" y="1402"/>
                </a:lnTo>
                <a:lnTo>
                  <a:pt x="102" y="1429"/>
                </a:lnTo>
                <a:lnTo>
                  <a:pt x="99" y="1456"/>
                </a:lnTo>
                <a:lnTo>
                  <a:pt x="97" y="1480"/>
                </a:lnTo>
                <a:lnTo>
                  <a:pt x="99" y="1500"/>
                </a:lnTo>
                <a:lnTo>
                  <a:pt x="128" y="1544"/>
                </a:lnTo>
                <a:lnTo>
                  <a:pt x="122" y="1656"/>
                </a:lnTo>
                <a:lnTo>
                  <a:pt x="108" y="1660"/>
                </a:lnTo>
                <a:lnTo>
                  <a:pt x="99" y="1640"/>
                </a:lnTo>
                <a:lnTo>
                  <a:pt x="91" y="1616"/>
                </a:lnTo>
                <a:lnTo>
                  <a:pt x="68" y="1607"/>
                </a:lnTo>
                <a:lnTo>
                  <a:pt x="62" y="1636"/>
                </a:lnTo>
                <a:lnTo>
                  <a:pt x="82" y="1656"/>
                </a:lnTo>
                <a:lnTo>
                  <a:pt x="104" y="1678"/>
                </a:lnTo>
                <a:lnTo>
                  <a:pt x="119" y="1700"/>
                </a:lnTo>
                <a:lnTo>
                  <a:pt x="115" y="1702"/>
                </a:lnTo>
                <a:lnTo>
                  <a:pt x="111" y="1702"/>
                </a:lnTo>
                <a:lnTo>
                  <a:pt x="110" y="1702"/>
                </a:lnTo>
                <a:lnTo>
                  <a:pt x="110" y="1704"/>
                </a:lnTo>
                <a:lnTo>
                  <a:pt x="110" y="1704"/>
                </a:lnTo>
                <a:lnTo>
                  <a:pt x="110" y="1705"/>
                </a:lnTo>
                <a:lnTo>
                  <a:pt x="108" y="1707"/>
                </a:lnTo>
                <a:lnTo>
                  <a:pt x="108" y="1713"/>
                </a:lnTo>
                <a:lnTo>
                  <a:pt x="119" y="1718"/>
                </a:lnTo>
                <a:lnTo>
                  <a:pt x="124" y="1729"/>
                </a:lnTo>
                <a:lnTo>
                  <a:pt x="128" y="1744"/>
                </a:lnTo>
                <a:lnTo>
                  <a:pt x="124" y="1749"/>
                </a:lnTo>
                <a:lnTo>
                  <a:pt x="122" y="1754"/>
                </a:lnTo>
                <a:lnTo>
                  <a:pt x="119" y="1760"/>
                </a:lnTo>
                <a:lnTo>
                  <a:pt x="115" y="1764"/>
                </a:lnTo>
                <a:lnTo>
                  <a:pt x="95" y="1751"/>
                </a:lnTo>
                <a:lnTo>
                  <a:pt x="75" y="1740"/>
                </a:lnTo>
                <a:lnTo>
                  <a:pt x="57" y="1729"/>
                </a:lnTo>
                <a:lnTo>
                  <a:pt x="39" y="1714"/>
                </a:lnTo>
                <a:lnTo>
                  <a:pt x="24" y="1696"/>
                </a:lnTo>
                <a:lnTo>
                  <a:pt x="11" y="1673"/>
                </a:lnTo>
                <a:lnTo>
                  <a:pt x="2" y="1640"/>
                </a:lnTo>
                <a:lnTo>
                  <a:pt x="2" y="1607"/>
                </a:lnTo>
                <a:lnTo>
                  <a:pt x="6" y="1574"/>
                </a:lnTo>
                <a:lnTo>
                  <a:pt x="11" y="1540"/>
                </a:lnTo>
                <a:lnTo>
                  <a:pt x="17" y="1505"/>
                </a:lnTo>
                <a:lnTo>
                  <a:pt x="19" y="1473"/>
                </a:lnTo>
                <a:lnTo>
                  <a:pt x="2" y="1140"/>
                </a:lnTo>
                <a:lnTo>
                  <a:pt x="0" y="1105"/>
                </a:lnTo>
                <a:lnTo>
                  <a:pt x="2" y="1071"/>
                </a:lnTo>
                <a:lnTo>
                  <a:pt x="8" y="1038"/>
                </a:lnTo>
                <a:lnTo>
                  <a:pt x="13" y="1005"/>
                </a:lnTo>
                <a:lnTo>
                  <a:pt x="15" y="969"/>
                </a:lnTo>
                <a:lnTo>
                  <a:pt x="11" y="933"/>
                </a:lnTo>
                <a:lnTo>
                  <a:pt x="8" y="904"/>
                </a:lnTo>
                <a:lnTo>
                  <a:pt x="6" y="867"/>
                </a:lnTo>
                <a:lnTo>
                  <a:pt x="8" y="825"/>
                </a:lnTo>
                <a:lnTo>
                  <a:pt x="11" y="782"/>
                </a:lnTo>
                <a:lnTo>
                  <a:pt x="17" y="736"/>
                </a:lnTo>
                <a:lnTo>
                  <a:pt x="22" y="693"/>
                </a:lnTo>
                <a:lnTo>
                  <a:pt x="30" y="653"/>
                </a:lnTo>
                <a:lnTo>
                  <a:pt x="39" y="616"/>
                </a:lnTo>
                <a:lnTo>
                  <a:pt x="46" y="587"/>
                </a:lnTo>
                <a:lnTo>
                  <a:pt x="55" y="567"/>
                </a:lnTo>
                <a:lnTo>
                  <a:pt x="75" y="544"/>
                </a:lnTo>
                <a:lnTo>
                  <a:pt x="99" y="524"/>
                </a:lnTo>
                <a:lnTo>
                  <a:pt x="128" y="509"/>
                </a:lnTo>
                <a:lnTo>
                  <a:pt x="159" y="496"/>
                </a:lnTo>
                <a:lnTo>
                  <a:pt x="191" y="485"/>
                </a:lnTo>
                <a:lnTo>
                  <a:pt x="224" y="476"/>
                </a:lnTo>
                <a:lnTo>
                  <a:pt x="257" y="465"/>
                </a:lnTo>
                <a:lnTo>
                  <a:pt x="288" y="453"/>
                </a:lnTo>
                <a:lnTo>
                  <a:pt x="315" y="436"/>
                </a:lnTo>
                <a:lnTo>
                  <a:pt x="339" y="416"/>
                </a:lnTo>
                <a:lnTo>
                  <a:pt x="339" y="391"/>
                </a:lnTo>
                <a:lnTo>
                  <a:pt x="340" y="364"/>
                </a:lnTo>
                <a:lnTo>
                  <a:pt x="340" y="336"/>
                </a:lnTo>
                <a:lnTo>
                  <a:pt x="339" y="311"/>
                </a:lnTo>
                <a:lnTo>
                  <a:pt x="331" y="293"/>
                </a:lnTo>
                <a:lnTo>
                  <a:pt x="322" y="280"/>
                </a:lnTo>
                <a:lnTo>
                  <a:pt x="313" y="269"/>
                </a:lnTo>
                <a:lnTo>
                  <a:pt x="304" y="254"/>
                </a:lnTo>
                <a:lnTo>
                  <a:pt x="299" y="236"/>
                </a:lnTo>
                <a:lnTo>
                  <a:pt x="299" y="224"/>
                </a:lnTo>
                <a:lnTo>
                  <a:pt x="302" y="214"/>
                </a:lnTo>
                <a:lnTo>
                  <a:pt x="306" y="207"/>
                </a:lnTo>
                <a:lnTo>
                  <a:pt x="311" y="200"/>
                </a:lnTo>
                <a:lnTo>
                  <a:pt x="315" y="193"/>
                </a:lnTo>
                <a:lnTo>
                  <a:pt x="302" y="133"/>
                </a:lnTo>
                <a:lnTo>
                  <a:pt x="313" y="104"/>
                </a:lnTo>
                <a:lnTo>
                  <a:pt x="330" y="74"/>
                </a:lnTo>
                <a:lnTo>
                  <a:pt x="353" y="47"/>
                </a:lnTo>
                <a:lnTo>
                  <a:pt x="380" y="25"/>
                </a:lnTo>
                <a:lnTo>
                  <a:pt x="410" y="9"/>
                </a:lnTo>
                <a:lnTo>
                  <a:pt x="439" y="0"/>
                </a:lnTo>
                <a:close/>
              </a:path>
            </a:pathLst>
          </a:custGeom>
          <a:solidFill>
            <a:srgbClr val="86BD7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pic>
        <p:nvPicPr>
          <p:cNvPr id="395" name="Google Shape;395;p19"/>
          <p:cNvPicPr preferRelativeResize="0"/>
          <p:nvPr/>
        </p:nvPicPr>
        <p:blipFill rotWithShape="1">
          <a:blip r:embed="rId3">
            <a:alphaModFix/>
          </a:blip>
          <a:srcRect b="0" l="0" r="0" t="0"/>
          <a:stretch/>
        </p:blipFill>
        <p:spPr>
          <a:xfrm>
            <a:off x="3363228" y="620869"/>
            <a:ext cx="594221" cy="768508"/>
          </a:xfrm>
          <a:prstGeom prst="rect">
            <a:avLst/>
          </a:prstGeom>
          <a:noFill/>
          <a:ln>
            <a:noFill/>
          </a:ln>
        </p:spPr>
      </p:pic>
      <p:sp>
        <p:nvSpPr>
          <p:cNvPr id="396" name="Google Shape;396;p19"/>
          <p:cNvSpPr/>
          <p:nvPr/>
        </p:nvSpPr>
        <p:spPr>
          <a:xfrm>
            <a:off x="2968731" y="1717434"/>
            <a:ext cx="382181" cy="382181"/>
          </a:xfrm>
          <a:prstGeom prst="hear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97" name="Google Shape;397;p19"/>
          <p:cNvSpPr/>
          <p:nvPr/>
        </p:nvSpPr>
        <p:spPr>
          <a:xfrm>
            <a:off x="3010934" y="2570855"/>
            <a:ext cx="334893" cy="337690"/>
          </a:xfrm>
          <a:custGeom>
            <a:rect b="b" l="l" r="r" t="t"/>
            <a:pathLst>
              <a:path extrusionOk="0" h="1665940" w="1652142">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1" name="Shape 401"/>
        <p:cNvGrpSpPr/>
        <p:nvPr/>
      </p:nvGrpSpPr>
      <p:grpSpPr>
        <a:xfrm>
          <a:off x="0" y="0"/>
          <a:ext cx="0" cy="0"/>
          <a:chOff x="0" y="0"/>
          <a:chExt cx="0" cy="0"/>
        </a:xfrm>
      </p:grpSpPr>
      <p:sp>
        <p:nvSpPr>
          <p:cNvPr id="402" name="Google Shape;402;p20"/>
          <p:cNvSpPr/>
          <p:nvPr/>
        </p:nvSpPr>
        <p:spPr>
          <a:xfrm>
            <a:off x="215516" y="231278"/>
            <a:ext cx="8712968" cy="4788744"/>
          </a:xfrm>
          <a:prstGeom prst="frame">
            <a:avLst>
              <a:gd fmla="val 890" name="adj1"/>
            </a:avLst>
          </a:prstGeom>
          <a:solidFill>
            <a:srgbClr val="F39E5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03" name="Google Shape;403;p20"/>
          <p:cNvSpPr/>
          <p:nvPr/>
        </p:nvSpPr>
        <p:spPr>
          <a:xfrm>
            <a:off x="6651775" y="0"/>
            <a:ext cx="2016224" cy="5143500"/>
          </a:xfrm>
          <a:prstGeom prst="rect">
            <a:avLst/>
          </a:prstGeom>
          <a:solidFill>
            <a:srgbClr val="F39E5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04" name="Google Shape;404;p20"/>
          <p:cNvSpPr txBox="1"/>
          <p:nvPr/>
        </p:nvSpPr>
        <p:spPr>
          <a:xfrm>
            <a:off x="6763892" y="771302"/>
            <a:ext cx="1800200" cy="1440408"/>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lt1"/>
              </a:buClr>
              <a:buSzPts val="2800"/>
              <a:buFont typeface="Arial"/>
              <a:buNone/>
            </a:pPr>
            <a:r>
              <a:rPr b="1" lang="en-US" sz="2800">
                <a:solidFill>
                  <a:schemeClr val="lt1"/>
                </a:solidFill>
              </a:rPr>
              <a:t>Félags-</a:t>
            </a:r>
            <a:endParaRPr b="1" sz="2800">
              <a:solidFill>
                <a:schemeClr val="lt1"/>
              </a:solidFill>
            </a:endParaRPr>
          </a:p>
          <a:p>
            <a:pPr indent="0" lvl="0" marL="0" marR="0" rtl="0" algn="r">
              <a:lnSpc>
                <a:spcPct val="100000"/>
              </a:lnSpc>
              <a:spcBef>
                <a:spcPts val="0"/>
              </a:spcBef>
              <a:spcAft>
                <a:spcPts val="0"/>
              </a:spcAft>
              <a:buClr>
                <a:schemeClr val="lt1"/>
              </a:buClr>
              <a:buSzPts val="2800"/>
              <a:buFont typeface="Arial"/>
              <a:buNone/>
            </a:pPr>
            <a:r>
              <a:rPr b="1" lang="en-US" sz="2800">
                <a:solidFill>
                  <a:schemeClr val="lt1"/>
                </a:solidFill>
              </a:rPr>
              <a:t>færni</a:t>
            </a:r>
            <a:endParaRPr b="1" sz="2800">
              <a:solidFill>
                <a:schemeClr val="lt1"/>
              </a:solidFill>
            </a:endParaRPr>
          </a:p>
          <a:p>
            <a:pPr indent="0" lvl="0" marL="0" marR="0" rtl="0" algn="r">
              <a:lnSpc>
                <a:spcPct val="100000"/>
              </a:lnSpc>
              <a:spcBef>
                <a:spcPts val="360"/>
              </a:spcBef>
              <a:spcAft>
                <a:spcPts val="0"/>
              </a:spcAft>
              <a:buClr>
                <a:schemeClr val="lt1"/>
              </a:buClr>
              <a:buSzPts val="1800"/>
              <a:buFont typeface="Arial"/>
              <a:buNone/>
            </a:pPr>
            <a:r>
              <a:rPr lang="en-US" sz="1800">
                <a:solidFill>
                  <a:schemeClr val="lt1"/>
                </a:solidFill>
              </a:rPr>
              <a:t>Samskipti</a:t>
            </a:r>
            <a:endParaRPr b="0" i="0" sz="1800" u="none" cap="none" strike="noStrike">
              <a:solidFill>
                <a:schemeClr val="lt1"/>
              </a:solidFill>
              <a:latin typeface="Arial"/>
              <a:ea typeface="Arial"/>
              <a:cs typeface="Arial"/>
              <a:sym typeface="Arial"/>
            </a:endParaRPr>
          </a:p>
        </p:txBody>
      </p:sp>
      <p:grpSp>
        <p:nvGrpSpPr>
          <p:cNvPr id="405" name="Google Shape;405;p20"/>
          <p:cNvGrpSpPr/>
          <p:nvPr/>
        </p:nvGrpSpPr>
        <p:grpSpPr>
          <a:xfrm>
            <a:off x="476002" y="691634"/>
            <a:ext cx="5967974" cy="2350964"/>
            <a:chOff x="3633985" y="1203598"/>
            <a:chExt cx="2363100" cy="2350964"/>
          </a:xfrm>
        </p:grpSpPr>
        <p:sp>
          <p:nvSpPr>
            <p:cNvPr id="406" name="Google Shape;406;p20"/>
            <p:cNvSpPr txBox="1"/>
            <p:nvPr/>
          </p:nvSpPr>
          <p:spPr>
            <a:xfrm>
              <a:off x="3633985" y="1568862"/>
              <a:ext cx="2363100" cy="1985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lang="en-US" u="sng">
                  <a:solidFill>
                    <a:srgbClr val="3F3F3F"/>
                  </a:solidFill>
                </a:rPr>
                <a:t>Bein samskipti</a:t>
              </a:r>
              <a:r>
                <a:rPr lang="en-US">
                  <a:solidFill>
                    <a:srgbClr val="3F3F3F"/>
                  </a:solidFill>
                </a:rPr>
                <a:t> hafa reynst þýðingarmeiri en samskipti á netinu.</a:t>
              </a:r>
              <a:endParaRPr>
                <a:solidFill>
                  <a:srgbClr val="3F3F3F"/>
                </a:solidFill>
              </a:endParaRPr>
            </a:p>
            <a:p>
              <a:pPr indent="0" lvl="0" marL="0" marR="0" rtl="0" algn="l">
                <a:lnSpc>
                  <a:spcPct val="100000"/>
                </a:lnSpc>
                <a:spcBef>
                  <a:spcPts val="0"/>
                </a:spcBef>
                <a:spcAft>
                  <a:spcPts val="0"/>
                </a:spcAft>
                <a:buClr>
                  <a:schemeClr val="dk1"/>
                </a:buClr>
                <a:buSzPts val="1100"/>
                <a:buFont typeface="Arial"/>
                <a:buNone/>
              </a:pPr>
              <a:r>
                <a:t/>
              </a:r>
              <a:endParaRPr>
                <a:solidFill>
                  <a:srgbClr val="3F3F3F"/>
                </a:solidFill>
              </a:endParaRPr>
            </a:p>
            <a:p>
              <a:pPr indent="0" lvl="0" marL="0" marR="0" rtl="0" algn="l">
                <a:lnSpc>
                  <a:spcPct val="100000"/>
                </a:lnSpc>
                <a:spcBef>
                  <a:spcPts val="0"/>
                </a:spcBef>
                <a:spcAft>
                  <a:spcPts val="0"/>
                </a:spcAft>
                <a:buClr>
                  <a:schemeClr val="dk1"/>
                </a:buClr>
                <a:buSzPts val="1100"/>
                <a:buFont typeface="Arial"/>
                <a:buNone/>
              </a:pPr>
              <a:r>
                <a:rPr lang="en-US">
                  <a:solidFill>
                    <a:srgbClr val="3F3F3F"/>
                  </a:solidFill>
                </a:rPr>
                <a:t>„Samveran“ gegnir mikilvægu hlutverki.</a:t>
              </a:r>
              <a:endParaRPr>
                <a:solidFill>
                  <a:srgbClr val="3F3F3F"/>
                </a:solidFill>
              </a:endParaRPr>
            </a:p>
            <a:p>
              <a:pPr indent="0" lvl="0" marL="0" marR="0" rtl="0" algn="l">
                <a:lnSpc>
                  <a:spcPct val="100000"/>
                </a:lnSpc>
                <a:spcBef>
                  <a:spcPts val="0"/>
                </a:spcBef>
                <a:spcAft>
                  <a:spcPts val="0"/>
                </a:spcAft>
                <a:buClr>
                  <a:schemeClr val="dk1"/>
                </a:buClr>
                <a:buSzPts val="1100"/>
                <a:buFont typeface="Arial"/>
                <a:buNone/>
              </a:pPr>
              <a:r>
                <a:t/>
              </a:r>
              <a:endParaRPr>
                <a:solidFill>
                  <a:srgbClr val="3F3F3F"/>
                </a:solidFill>
              </a:endParaRPr>
            </a:p>
            <a:p>
              <a:pPr indent="0" lvl="0" marL="0" marR="0" rtl="0" algn="l">
                <a:lnSpc>
                  <a:spcPct val="100000"/>
                </a:lnSpc>
                <a:spcBef>
                  <a:spcPts val="0"/>
                </a:spcBef>
                <a:spcAft>
                  <a:spcPts val="0"/>
                </a:spcAft>
                <a:buClr>
                  <a:schemeClr val="dk1"/>
                </a:buClr>
                <a:buSzPts val="1100"/>
                <a:buFont typeface="Arial"/>
                <a:buNone/>
              </a:pPr>
              <a:r>
                <a:rPr lang="en-US">
                  <a:solidFill>
                    <a:srgbClr val="3F3F3F"/>
                  </a:solidFill>
                </a:rPr>
                <a:t>Líkamstjáningin, svipbrigði, hvernig talað er (rödd,</a:t>
              </a:r>
              <a:endParaRPr>
                <a:solidFill>
                  <a:srgbClr val="3F3F3F"/>
                </a:solidFill>
              </a:endParaRPr>
            </a:p>
            <a:p>
              <a:pPr indent="0" lvl="0" marL="0" marR="0" rtl="0" algn="l">
                <a:lnSpc>
                  <a:spcPct val="100000"/>
                </a:lnSpc>
                <a:spcBef>
                  <a:spcPts val="0"/>
                </a:spcBef>
                <a:spcAft>
                  <a:spcPts val="0"/>
                </a:spcAft>
                <a:buClr>
                  <a:schemeClr val="dk1"/>
                </a:buClr>
                <a:buSzPts val="1100"/>
                <a:buFont typeface="Arial"/>
                <a:buNone/>
              </a:pPr>
              <a:r>
                <a:rPr lang="en-US">
                  <a:solidFill>
                    <a:srgbClr val="3F3F3F"/>
                  </a:solidFill>
                </a:rPr>
                <a:t>hlé, mismunandi áherslur á orð) o.s.frv.</a:t>
              </a:r>
              <a:endParaRPr>
                <a:solidFill>
                  <a:srgbClr val="3F3F3F"/>
                </a:solidFill>
              </a:endParaRPr>
            </a:p>
            <a:p>
              <a:pPr indent="0" lvl="0" marL="0" marR="0" rtl="0" algn="l">
                <a:lnSpc>
                  <a:spcPct val="100000"/>
                </a:lnSpc>
                <a:spcBef>
                  <a:spcPts val="0"/>
                </a:spcBef>
                <a:spcAft>
                  <a:spcPts val="0"/>
                </a:spcAft>
                <a:buClr>
                  <a:schemeClr val="dk1"/>
                </a:buClr>
                <a:buSzPts val="1100"/>
                <a:buFont typeface="Arial"/>
                <a:buNone/>
              </a:pPr>
              <a:r>
                <a:t/>
              </a:r>
              <a:endParaRPr>
                <a:solidFill>
                  <a:srgbClr val="3F3F3F"/>
                </a:solidFill>
              </a:endParaRPr>
            </a:p>
            <a:p>
              <a:pPr indent="0" lvl="0" marL="0" marR="0" rtl="0" algn="l">
                <a:lnSpc>
                  <a:spcPct val="100000"/>
                </a:lnSpc>
                <a:spcBef>
                  <a:spcPts val="0"/>
                </a:spcBef>
                <a:spcAft>
                  <a:spcPts val="0"/>
                </a:spcAft>
                <a:buClr>
                  <a:schemeClr val="dk1"/>
                </a:buClr>
                <a:buSzPts val="1100"/>
                <a:buFont typeface="Arial"/>
                <a:buNone/>
              </a:pPr>
              <a:r>
                <a:rPr lang="en-US" sz="1100">
                  <a:solidFill>
                    <a:srgbClr val="3F3F3F"/>
                  </a:solidFill>
                </a:rPr>
                <a:t>(Dupuis og Ramsey, 2011; O'Day og Heimberg, 2021; Vasanthakumari, 2019)</a:t>
              </a:r>
              <a:endParaRPr sz="1100">
                <a:solidFill>
                  <a:srgbClr val="3F3F3F"/>
                </a:solidFill>
              </a:endParaRPr>
            </a:p>
            <a:p>
              <a:pPr indent="0" lvl="0" marL="0" marR="0" rtl="0" algn="l">
                <a:lnSpc>
                  <a:spcPct val="100000"/>
                </a:lnSpc>
                <a:spcBef>
                  <a:spcPts val="0"/>
                </a:spcBef>
                <a:spcAft>
                  <a:spcPts val="0"/>
                </a:spcAft>
                <a:buClr>
                  <a:srgbClr val="000000"/>
                </a:buClr>
                <a:buSzPts val="1000"/>
                <a:buFont typeface="Arial"/>
                <a:buNone/>
              </a:pPr>
              <a:r>
                <a:t/>
              </a:r>
              <a:endParaRPr>
                <a:solidFill>
                  <a:srgbClr val="3F3F3F"/>
                </a:solidFill>
              </a:endParaRPr>
            </a:p>
          </p:txBody>
        </p:sp>
        <p:sp>
          <p:nvSpPr>
            <p:cNvPr id="407" name="Google Shape;407;p20"/>
            <p:cNvSpPr txBox="1"/>
            <p:nvPr/>
          </p:nvSpPr>
          <p:spPr>
            <a:xfrm>
              <a:off x="3687661" y="1203598"/>
              <a:ext cx="2252491" cy="30777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1" lang="en-US">
                  <a:solidFill>
                    <a:srgbClr val="3F3F3F"/>
                  </a:solidFill>
                </a:rPr>
                <a:t>Samskipti</a:t>
              </a:r>
              <a:endParaRPr b="1" i="0" sz="1400" u="none" cap="none" strike="noStrike">
                <a:solidFill>
                  <a:srgbClr val="3F3F3F"/>
                </a:solidFill>
                <a:latin typeface="Arial"/>
                <a:ea typeface="Arial"/>
                <a:cs typeface="Arial"/>
                <a:sym typeface="Arial"/>
              </a:endParaRPr>
            </a:p>
          </p:txBody>
        </p:sp>
      </p:grpSp>
      <p:pic>
        <p:nvPicPr>
          <p:cNvPr id="408" name="Google Shape;408;p20"/>
          <p:cNvPicPr preferRelativeResize="0"/>
          <p:nvPr/>
        </p:nvPicPr>
        <p:blipFill rotWithShape="1">
          <a:blip r:embed="rId3">
            <a:alphaModFix/>
          </a:blip>
          <a:srcRect b="0" l="0" r="0" t="0"/>
          <a:stretch/>
        </p:blipFill>
        <p:spPr>
          <a:xfrm>
            <a:off x="7362778" y="3117194"/>
            <a:ext cx="594221" cy="768509"/>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2" name="Shape 412"/>
        <p:cNvGrpSpPr/>
        <p:nvPr/>
      </p:nvGrpSpPr>
      <p:grpSpPr>
        <a:xfrm>
          <a:off x="0" y="0"/>
          <a:ext cx="0" cy="0"/>
          <a:chOff x="0" y="0"/>
          <a:chExt cx="0" cy="0"/>
        </a:xfrm>
      </p:grpSpPr>
      <p:sp>
        <p:nvSpPr>
          <p:cNvPr id="413" name="Google Shape;413;g1865c46cbc0_0_0"/>
          <p:cNvSpPr/>
          <p:nvPr/>
        </p:nvSpPr>
        <p:spPr>
          <a:xfrm>
            <a:off x="215516" y="231278"/>
            <a:ext cx="8712900" cy="4788600"/>
          </a:xfrm>
          <a:prstGeom prst="frame">
            <a:avLst>
              <a:gd fmla="val 890" name="adj1"/>
            </a:avLst>
          </a:prstGeom>
          <a:solidFill>
            <a:srgbClr val="F39E5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14" name="Google Shape;414;g1865c46cbc0_0_0"/>
          <p:cNvSpPr/>
          <p:nvPr/>
        </p:nvSpPr>
        <p:spPr>
          <a:xfrm>
            <a:off x="6651775" y="0"/>
            <a:ext cx="2016300" cy="5143500"/>
          </a:xfrm>
          <a:prstGeom prst="rect">
            <a:avLst/>
          </a:prstGeom>
          <a:solidFill>
            <a:srgbClr val="F39E5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15" name="Google Shape;415;g1865c46cbc0_0_0"/>
          <p:cNvSpPr txBox="1"/>
          <p:nvPr/>
        </p:nvSpPr>
        <p:spPr>
          <a:xfrm>
            <a:off x="6763892" y="771302"/>
            <a:ext cx="1800300" cy="14403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lt1"/>
              </a:buClr>
              <a:buSzPts val="2800"/>
              <a:buFont typeface="Arial"/>
              <a:buNone/>
            </a:pPr>
            <a:r>
              <a:rPr b="1" lang="en-US" sz="2800">
                <a:solidFill>
                  <a:schemeClr val="lt1"/>
                </a:solidFill>
              </a:rPr>
              <a:t>Félags-</a:t>
            </a:r>
            <a:endParaRPr b="1" sz="2800">
              <a:solidFill>
                <a:schemeClr val="lt1"/>
              </a:solidFill>
            </a:endParaRPr>
          </a:p>
          <a:p>
            <a:pPr indent="0" lvl="0" marL="0" marR="0" rtl="0" algn="r">
              <a:lnSpc>
                <a:spcPct val="100000"/>
              </a:lnSpc>
              <a:spcBef>
                <a:spcPts val="0"/>
              </a:spcBef>
              <a:spcAft>
                <a:spcPts val="0"/>
              </a:spcAft>
              <a:buClr>
                <a:schemeClr val="lt1"/>
              </a:buClr>
              <a:buSzPts val="2800"/>
              <a:buFont typeface="Arial"/>
              <a:buNone/>
            </a:pPr>
            <a:r>
              <a:rPr b="1" lang="en-US" sz="2800">
                <a:solidFill>
                  <a:schemeClr val="lt1"/>
                </a:solidFill>
              </a:rPr>
              <a:t>færni</a:t>
            </a:r>
            <a:endParaRPr b="1" sz="2800">
              <a:solidFill>
                <a:schemeClr val="lt1"/>
              </a:solidFill>
            </a:endParaRPr>
          </a:p>
          <a:p>
            <a:pPr indent="0" lvl="0" marL="0" marR="0" rtl="0" algn="r">
              <a:lnSpc>
                <a:spcPct val="100000"/>
              </a:lnSpc>
              <a:spcBef>
                <a:spcPts val="360"/>
              </a:spcBef>
              <a:spcAft>
                <a:spcPts val="0"/>
              </a:spcAft>
              <a:buClr>
                <a:schemeClr val="lt1"/>
              </a:buClr>
              <a:buSzPts val="1800"/>
              <a:buFont typeface="Arial"/>
              <a:buNone/>
            </a:pPr>
            <a:r>
              <a:rPr lang="en-US" sz="1800">
                <a:solidFill>
                  <a:schemeClr val="lt1"/>
                </a:solidFill>
              </a:rPr>
              <a:t>Samskipti</a:t>
            </a:r>
            <a:endParaRPr b="0" i="0" sz="1800" u="none" cap="none" strike="noStrike">
              <a:solidFill>
                <a:schemeClr val="lt1"/>
              </a:solidFill>
              <a:latin typeface="Arial"/>
              <a:ea typeface="Arial"/>
              <a:cs typeface="Arial"/>
              <a:sym typeface="Arial"/>
            </a:endParaRPr>
          </a:p>
        </p:txBody>
      </p:sp>
      <p:grpSp>
        <p:nvGrpSpPr>
          <p:cNvPr id="416" name="Google Shape;416;g1865c46cbc0_0_0"/>
          <p:cNvGrpSpPr/>
          <p:nvPr/>
        </p:nvGrpSpPr>
        <p:grpSpPr>
          <a:xfrm>
            <a:off x="476056" y="691634"/>
            <a:ext cx="5968009" cy="3826964"/>
            <a:chOff x="3633985" y="1203598"/>
            <a:chExt cx="2363100" cy="3826964"/>
          </a:xfrm>
        </p:grpSpPr>
        <p:sp>
          <p:nvSpPr>
            <p:cNvPr id="417" name="Google Shape;417;g1865c46cbc0_0_0"/>
            <p:cNvSpPr txBox="1"/>
            <p:nvPr/>
          </p:nvSpPr>
          <p:spPr>
            <a:xfrm>
              <a:off x="3633985" y="1568862"/>
              <a:ext cx="2363100" cy="3461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lang="en-US" sz="1100">
                  <a:solidFill>
                    <a:srgbClr val="434343"/>
                  </a:solidFill>
                </a:rPr>
                <a:t>Hæfni í samskiptum hefur tvær hliðar; hlustunarhæfni og sannfæringarhæfni.</a:t>
              </a:r>
              <a:endParaRPr sz="1100">
                <a:solidFill>
                  <a:srgbClr val="434343"/>
                </a:solidFill>
              </a:endParaRPr>
            </a:p>
            <a:p>
              <a:pPr indent="0" lvl="0" marL="0" marR="0" rtl="0" algn="l">
                <a:lnSpc>
                  <a:spcPct val="100000"/>
                </a:lnSpc>
                <a:spcBef>
                  <a:spcPts val="0"/>
                </a:spcBef>
                <a:spcAft>
                  <a:spcPts val="0"/>
                </a:spcAft>
                <a:buClr>
                  <a:schemeClr val="dk1"/>
                </a:buClr>
                <a:buSzPts val="1100"/>
                <a:buFont typeface="Arial"/>
                <a:buNone/>
              </a:pPr>
              <a:r>
                <a:t/>
              </a:r>
              <a:endParaRPr sz="1100">
                <a:solidFill>
                  <a:srgbClr val="434343"/>
                </a:solidFill>
              </a:endParaRPr>
            </a:p>
            <a:p>
              <a:pPr indent="0" lvl="0" marL="0" marR="0" rtl="0" algn="l">
                <a:lnSpc>
                  <a:spcPct val="100000"/>
                </a:lnSpc>
                <a:spcBef>
                  <a:spcPts val="0"/>
                </a:spcBef>
                <a:spcAft>
                  <a:spcPts val="0"/>
                </a:spcAft>
                <a:buClr>
                  <a:schemeClr val="dk1"/>
                </a:buClr>
                <a:buSzPts val="1100"/>
                <a:buFont typeface="Arial"/>
                <a:buNone/>
              </a:pPr>
              <a:r>
                <a:rPr lang="en-US" sz="1100">
                  <a:solidFill>
                    <a:srgbClr val="434343"/>
                  </a:solidFill>
                </a:rPr>
                <a:t>Hæfni til hlustunar/eftirtektar:</a:t>
              </a:r>
              <a:endParaRPr sz="1100">
                <a:solidFill>
                  <a:srgbClr val="434343"/>
                </a:solidFill>
              </a:endParaRPr>
            </a:p>
            <a:p>
              <a:pPr indent="-298450" lvl="0" marL="457200" marR="0" rtl="0" algn="l">
                <a:lnSpc>
                  <a:spcPct val="100000"/>
                </a:lnSpc>
                <a:spcBef>
                  <a:spcPts val="0"/>
                </a:spcBef>
                <a:spcAft>
                  <a:spcPts val="0"/>
                </a:spcAft>
                <a:buClr>
                  <a:srgbClr val="434343"/>
                </a:buClr>
                <a:buSzPts val="1100"/>
                <a:buAutoNum type="arabicPeriod"/>
              </a:pPr>
              <a:r>
                <a:rPr lang="en-US" sz="1100">
                  <a:solidFill>
                    <a:srgbClr val="434343"/>
                  </a:solidFill>
                </a:rPr>
                <a:t>Gefðu gaum að því sem sagt er</a:t>
              </a:r>
              <a:endParaRPr sz="1100">
                <a:solidFill>
                  <a:srgbClr val="434343"/>
                </a:solidFill>
              </a:endParaRPr>
            </a:p>
            <a:p>
              <a:pPr indent="-298450" lvl="0" marL="457200" marR="0" rtl="0" algn="l">
                <a:lnSpc>
                  <a:spcPct val="100000"/>
                </a:lnSpc>
                <a:spcBef>
                  <a:spcPts val="0"/>
                </a:spcBef>
                <a:spcAft>
                  <a:spcPts val="0"/>
                </a:spcAft>
                <a:buClr>
                  <a:srgbClr val="434343"/>
                </a:buClr>
                <a:buSzPts val="1100"/>
                <a:buAutoNum type="arabicPeriod"/>
              </a:pPr>
              <a:r>
                <a:rPr lang="en-US" sz="1100">
                  <a:solidFill>
                    <a:srgbClr val="434343"/>
                  </a:solidFill>
                </a:rPr>
                <a:t>Komdu fram við ræðumanninn sem jafningja</a:t>
              </a:r>
              <a:endParaRPr sz="1100">
                <a:solidFill>
                  <a:srgbClr val="434343"/>
                </a:solidFill>
              </a:endParaRPr>
            </a:p>
            <a:p>
              <a:pPr indent="-298450" lvl="0" marL="457200" marR="0" rtl="0" algn="l">
                <a:lnSpc>
                  <a:spcPct val="100000"/>
                </a:lnSpc>
                <a:spcBef>
                  <a:spcPts val="0"/>
                </a:spcBef>
                <a:spcAft>
                  <a:spcPts val="0"/>
                </a:spcAft>
                <a:buClr>
                  <a:srgbClr val="434343"/>
                </a:buClr>
                <a:buSzPts val="1100"/>
                <a:buAutoNum type="arabicPeriod"/>
              </a:pPr>
              <a:r>
                <a:rPr lang="en-US" sz="1100">
                  <a:solidFill>
                    <a:srgbClr val="434343"/>
                  </a:solidFill>
                </a:rPr>
                <a:t>Sýndu notalega og hvetjandi nærveru</a:t>
              </a:r>
              <a:endParaRPr sz="1100">
                <a:solidFill>
                  <a:srgbClr val="434343"/>
                </a:solidFill>
              </a:endParaRPr>
            </a:p>
            <a:p>
              <a:pPr indent="-298450" lvl="0" marL="457200" marR="0" rtl="0" algn="l">
                <a:lnSpc>
                  <a:spcPct val="100000"/>
                </a:lnSpc>
                <a:spcBef>
                  <a:spcPts val="0"/>
                </a:spcBef>
                <a:spcAft>
                  <a:spcPts val="0"/>
                </a:spcAft>
                <a:buClr>
                  <a:srgbClr val="434343"/>
                </a:buClr>
                <a:buSzPts val="1100"/>
                <a:buAutoNum type="arabicPeriod"/>
              </a:pPr>
              <a:r>
                <a:rPr lang="en-US" sz="1100">
                  <a:solidFill>
                    <a:srgbClr val="434343"/>
                  </a:solidFill>
                </a:rPr>
                <a:t>Spurðu vandlega ígrundaðra spurninga</a:t>
              </a:r>
              <a:endParaRPr sz="1100">
                <a:solidFill>
                  <a:srgbClr val="434343"/>
                </a:solidFill>
              </a:endParaRPr>
            </a:p>
            <a:p>
              <a:pPr indent="-298450" lvl="0" marL="457200" marR="0" rtl="0" algn="l">
                <a:lnSpc>
                  <a:spcPct val="100000"/>
                </a:lnSpc>
                <a:spcBef>
                  <a:spcPts val="0"/>
                </a:spcBef>
                <a:spcAft>
                  <a:spcPts val="0"/>
                </a:spcAft>
                <a:buClr>
                  <a:srgbClr val="434343"/>
                </a:buClr>
                <a:buSzPts val="1100"/>
                <a:buAutoNum type="arabicPeriod"/>
              </a:pPr>
              <a:r>
                <a:rPr lang="en-US" sz="1100">
                  <a:solidFill>
                    <a:srgbClr val="434343"/>
                  </a:solidFill>
                </a:rPr>
                <a:t>Takmarkaðu upplýsingagjöf</a:t>
              </a:r>
              <a:endParaRPr sz="1100">
                <a:solidFill>
                  <a:srgbClr val="434343"/>
                </a:solidFill>
              </a:endParaRPr>
            </a:p>
            <a:p>
              <a:pPr indent="-298450" lvl="0" marL="457200" marR="0" rtl="0" algn="l">
                <a:lnSpc>
                  <a:spcPct val="100000"/>
                </a:lnSpc>
                <a:spcBef>
                  <a:spcPts val="0"/>
                </a:spcBef>
                <a:spcAft>
                  <a:spcPts val="0"/>
                </a:spcAft>
                <a:buClr>
                  <a:srgbClr val="434343"/>
                </a:buClr>
                <a:buSzPts val="1100"/>
                <a:buAutoNum type="arabicPeriod"/>
              </a:pPr>
              <a:r>
                <a:rPr lang="en-US" sz="1100">
                  <a:solidFill>
                    <a:srgbClr val="434343"/>
                  </a:solidFill>
                </a:rPr>
                <a:t>Gefðu jákvæð viðbrögð</a:t>
              </a:r>
              <a:endParaRPr sz="1100">
                <a:solidFill>
                  <a:srgbClr val="434343"/>
                </a:solidFill>
              </a:endParaRPr>
            </a:p>
            <a:p>
              <a:pPr indent="0" lvl="0" marL="0" marR="0" rtl="0" algn="l">
                <a:lnSpc>
                  <a:spcPct val="100000"/>
                </a:lnSpc>
                <a:spcBef>
                  <a:spcPts val="0"/>
                </a:spcBef>
                <a:spcAft>
                  <a:spcPts val="0"/>
                </a:spcAft>
                <a:buClr>
                  <a:schemeClr val="dk1"/>
                </a:buClr>
                <a:buSzPts val="1100"/>
                <a:buFont typeface="Arial"/>
                <a:buNone/>
              </a:pPr>
              <a:r>
                <a:t/>
              </a:r>
              <a:endParaRPr sz="1100">
                <a:solidFill>
                  <a:srgbClr val="434343"/>
                </a:solidFill>
              </a:endParaRPr>
            </a:p>
            <a:p>
              <a:pPr indent="0" lvl="0" marL="0" marR="0" rtl="0" algn="l">
                <a:lnSpc>
                  <a:spcPct val="100000"/>
                </a:lnSpc>
                <a:spcBef>
                  <a:spcPts val="0"/>
                </a:spcBef>
                <a:spcAft>
                  <a:spcPts val="0"/>
                </a:spcAft>
                <a:buClr>
                  <a:schemeClr val="dk1"/>
                </a:buClr>
                <a:buSzPts val="1100"/>
                <a:buFont typeface="Arial"/>
                <a:buNone/>
              </a:pPr>
              <a:r>
                <a:rPr lang="en-US" sz="1100">
                  <a:solidFill>
                    <a:srgbClr val="434343"/>
                  </a:solidFill>
                </a:rPr>
                <a:t>Hæfni til að sannfæra:</a:t>
              </a:r>
              <a:endParaRPr sz="1100">
                <a:solidFill>
                  <a:srgbClr val="434343"/>
                </a:solidFill>
              </a:endParaRPr>
            </a:p>
            <a:p>
              <a:pPr indent="-298450" lvl="0" marL="457200" rtl="0" algn="l">
                <a:lnSpc>
                  <a:spcPct val="115000"/>
                </a:lnSpc>
                <a:spcBef>
                  <a:spcPts val="0"/>
                </a:spcBef>
                <a:spcAft>
                  <a:spcPts val="0"/>
                </a:spcAft>
                <a:buClr>
                  <a:srgbClr val="434343"/>
                </a:buClr>
                <a:buSzPts val="1100"/>
                <a:buAutoNum type="arabicPeriod"/>
              </a:pPr>
              <a:r>
                <a:rPr lang="en-US" sz="1100">
                  <a:solidFill>
                    <a:srgbClr val="434343"/>
                  </a:solidFill>
                </a:rPr>
                <a:t>Höfðaðu til skynsemi og tilfinninga áhorfenda þinna</a:t>
              </a:r>
              <a:endParaRPr sz="1100">
                <a:solidFill>
                  <a:srgbClr val="434343"/>
                </a:solidFill>
              </a:endParaRPr>
            </a:p>
            <a:p>
              <a:pPr indent="-298450" lvl="0" marL="457200" rtl="0" algn="l">
                <a:lnSpc>
                  <a:spcPct val="115000"/>
                </a:lnSpc>
                <a:spcBef>
                  <a:spcPts val="0"/>
                </a:spcBef>
                <a:spcAft>
                  <a:spcPts val="0"/>
                </a:spcAft>
                <a:buClr>
                  <a:srgbClr val="434343"/>
                </a:buClr>
                <a:buSzPts val="1100"/>
                <a:buAutoNum type="arabicPeriod"/>
              </a:pPr>
              <a:r>
                <a:rPr lang="en-US" sz="1100">
                  <a:solidFill>
                    <a:srgbClr val="434343"/>
                  </a:solidFill>
                </a:rPr>
                <a:t>Finndu viðeigandi stíl í tungumáli, myndefni og öðrum samskiptum (miðað við hverjir áhorfendur þínir eru, hvað þeir vita nú þegar, hvert samhengið er m.v. stað og tíma)</a:t>
              </a:r>
              <a:endParaRPr sz="1100">
                <a:solidFill>
                  <a:srgbClr val="434343"/>
                </a:solidFill>
              </a:endParaRPr>
            </a:p>
            <a:p>
              <a:pPr indent="-298450" lvl="0" marL="457200" rtl="0" algn="l">
                <a:lnSpc>
                  <a:spcPct val="115000"/>
                </a:lnSpc>
                <a:spcBef>
                  <a:spcPts val="0"/>
                </a:spcBef>
                <a:spcAft>
                  <a:spcPts val="0"/>
                </a:spcAft>
                <a:buClr>
                  <a:srgbClr val="434343"/>
                </a:buClr>
                <a:buSzPts val="1100"/>
                <a:buAutoNum type="arabicPeriod"/>
              </a:pPr>
              <a:r>
                <a:rPr lang="en-US" sz="1100">
                  <a:solidFill>
                    <a:srgbClr val="434343"/>
                  </a:solidFill>
                </a:rPr>
                <a:t>Þekktu kjarnahugmyndina og raðaðu upplýsingum upp á rökréttan hátt</a:t>
              </a:r>
              <a:endParaRPr sz="1100">
                <a:solidFill>
                  <a:srgbClr val="434343"/>
                </a:solidFill>
              </a:endParaRPr>
            </a:p>
            <a:p>
              <a:pPr indent="-298450" lvl="0" marL="457200" rtl="0" algn="l">
                <a:lnSpc>
                  <a:spcPct val="115000"/>
                </a:lnSpc>
                <a:spcBef>
                  <a:spcPts val="0"/>
                </a:spcBef>
                <a:spcAft>
                  <a:spcPts val="0"/>
                </a:spcAft>
                <a:buClr>
                  <a:srgbClr val="434343"/>
                </a:buClr>
                <a:buSzPts val="1100"/>
                <a:buAutoNum type="arabicPeriod"/>
              </a:pPr>
              <a:r>
                <a:rPr lang="en-US" sz="1100">
                  <a:solidFill>
                    <a:srgbClr val="434343"/>
                  </a:solidFill>
                </a:rPr>
                <a:t>Útskýrðu hugmyndir þínar</a:t>
              </a:r>
              <a:endParaRPr sz="1100">
                <a:solidFill>
                  <a:srgbClr val="434343"/>
                </a:solidFill>
              </a:endParaRPr>
            </a:p>
            <a:p>
              <a:pPr indent="-298450" lvl="0" marL="457200" rtl="0" algn="l">
                <a:lnSpc>
                  <a:spcPct val="115000"/>
                </a:lnSpc>
                <a:spcBef>
                  <a:spcPts val="0"/>
                </a:spcBef>
                <a:spcAft>
                  <a:spcPts val="0"/>
                </a:spcAft>
                <a:buClr>
                  <a:srgbClr val="434343"/>
                </a:buClr>
                <a:buSzPts val="1100"/>
                <a:buAutoNum type="arabicPeriod"/>
              </a:pPr>
              <a:r>
                <a:rPr lang="en-US" sz="1100">
                  <a:solidFill>
                    <a:srgbClr val="434343"/>
                  </a:solidFill>
                </a:rPr>
                <a:t>Notaðu samskiptaverkfæri, eins og augnsamband og myndlíkingar</a:t>
              </a:r>
              <a:endParaRPr sz="1100">
                <a:solidFill>
                  <a:srgbClr val="434343"/>
                </a:solidFill>
              </a:endParaRPr>
            </a:p>
            <a:p>
              <a:pPr indent="0" lvl="0" marL="0" marR="0" rtl="0" algn="r">
                <a:lnSpc>
                  <a:spcPct val="100000"/>
                </a:lnSpc>
                <a:spcBef>
                  <a:spcPts val="0"/>
                </a:spcBef>
                <a:spcAft>
                  <a:spcPts val="0"/>
                </a:spcAft>
                <a:buClr>
                  <a:schemeClr val="dk1"/>
                </a:buClr>
                <a:buSzPts val="1100"/>
                <a:buFont typeface="Arial"/>
                <a:buNone/>
              </a:pPr>
              <a:r>
                <a:rPr lang="en-US" sz="1100">
                  <a:solidFill>
                    <a:srgbClr val="434343"/>
                  </a:solidFill>
                </a:rPr>
                <a:t>(Barker, 2010)</a:t>
              </a:r>
              <a:endParaRPr sz="1100">
                <a:solidFill>
                  <a:srgbClr val="434343"/>
                </a:solidFill>
              </a:endParaRPr>
            </a:p>
            <a:p>
              <a:pPr indent="0" lvl="0" marL="0" marR="0" rtl="0" algn="l">
                <a:lnSpc>
                  <a:spcPct val="100000"/>
                </a:lnSpc>
                <a:spcBef>
                  <a:spcPts val="0"/>
                </a:spcBef>
                <a:spcAft>
                  <a:spcPts val="0"/>
                </a:spcAft>
                <a:buClr>
                  <a:srgbClr val="000000"/>
                </a:buClr>
                <a:buSzPts val="1200"/>
                <a:buFont typeface="Arial"/>
                <a:buNone/>
              </a:pPr>
              <a:r>
                <a:t/>
              </a:r>
              <a:endParaRPr sz="1100">
                <a:solidFill>
                  <a:srgbClr val="434343"/>
                </a:solidFill>
              </a:endParaRPr>
            </a:p>
          </p:txBody>
        </p:sp>
        <p:sp>
          <p:nvSpPr>
            <p:cNvPr id="418" name="Google Shape;418;g1865c46cbc0_0_0"/>
            <p:cNvSpPr txBox="1"/>
            <p:nvPr/>
          </p:nvSpPr>
          <p:spPr>
            <a:xfrm>
              <a:off x="3687661" y="1203598"/>
              <a:ext cx="2252400" cy="307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1" lang="en-US">
                  <a:solidFill>
                    <a:srgbClr val="3F3F3F"/>
                  </a:solidFill>
                </a:rPr>
                <a:t>Samskipti</a:t>
              </a:r>
              <a:endParaRPr b="1" i="0" sz="1400" u="none" cap="none" strike="noStrike">
                <a:solidFill>
                  <a:srgbClr val="3F3F3F"/>
                </a:solidFill>
                <a:latin typeface="Arial"/>
                <a:ea typeface="Arial"/>
                <a:cs typeface="Arial"/>
                <a:sym typeface="Arial"/>
              </a:endParaRPr>
            </a:p>
          </p:txBody>
        </p:sp>
      </p:grpSp>
      <p:pic>
        <p:nvPicPr>
          <p:cNvPr id="419" name="Google Shape;419;g1865c46cbc0_0_0"/>
          <p:cNvPicPr preferRelativeResize="0"/>
          <p:nvPr/>
        </p:nvPicPr>
        <p:blipFill rotWithShape="1">
          <a:blip r:embed="rId3">
            <a:alphaModFix/>
          </a:blip>
          <a:srcRect b="0" l="0" r="0" t="0"/>
          <a:stretch/>
        </p:blipFill>
        <p:spPr>
          <a:xfrm>
            <a:off x="7366941" y="3127869"/>
            <a:ext cx="594221" cy="768509"/>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3" name="Shape 423"/>
        <p:cNvGrpSpPr/>
        <p:nvPr/>
      </p:nvGrpSpPr>
      <p:grpSpPr>
        <a:xfrm>
          <a:off x="0" y="0"/>
          <a:ext cx="0" cy="0"/>
          <a:chOff x="0" y="0"/>
          <a:chExt cx="0" cy="0"/>
        </a:xfrm>
      </p:grpSpPr>
      <p:sp>
        <p:nvSpPr>
          <p:cNvPr id="424" name="Google Shape;424;p23"/>
          <p:cNvSpPr/>
          <p:nvPr/>
        </p:nvSpPr>
        <p:spPr>
          <a:xfrm>
            <a:off x="215516" y="231278"/>
            <a:ext cx="8712968" cy="4788744"/>
          </a:xfrm>
          <a:prstGeom prst="frame">
            <a:avLst>
              <a:gd fmla="val 890" name="adj1"/>
            </a:avLst>
          </a:prstGeom>
          <a:solidFill>
            <a:srgbClr val="86BD7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25" name="Google Shape;425;p23"/>
          <p:cNvSpPr/>
          <p:nvPr/>
        </p:nvSpPr>
        <p:spPr>
          <a:xfrm>
            <a:off x="6651775" y="0"/>
            <a:ext cx="2016224" cy="5143500"/>
          </a:xfrm>
          <a:prstGeom prst="rect">
            <a:avLst/>
          </a:prstGeom>
          <a:solidFill>
            <a:srgbClr val="86BD7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26" name="Google Shape;426;p23"/>
          <p:cNvSpPr txBox="1"/>
          <p:nvPr/>
        </p:nvSpPr>
        <p:spPr>
          <a:xfrm>
            <a:off x="6763892" y="771302"/>
            <a:ext cx="1800300" cy="14403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lt1"/>
              </a:buClr>
              <a:buSzPts val="2800"/>
              <a:buFont typeface="Arial"/>
              <a:buNone/>
            </a:pPr>
            <a:r>
              <a:rPr b="1" lang="en-US" sz="2800">
                <a:solidFill>
                  <a:schemeClr val="lt1"/>
                </a:solidFill>
              </a:rPr>
              <a:t>Félags-</a:t>
            </a:r>
            <a:endParaRPr b="1" sz="2800">
              <a:solidFill>
                <a:schemeClr val="lt1"/>
              </a:solidFill>
            </a:endParaRPr>
          </a:p>
          <a:p>
            <a:pPr indent="0" lvl="0" marL="0" marR="0" rtl="0" algn="r">
              <a:lnSpc>
                <a:spcPct val="100000"/>
              </a:lnSpc>
              <a:spcBef>
                <a:spcPts val="0"/>
              </a:spcBef>
              <a:spcAft>
                <a:spcPts val="0"/>
              </a:spcAft>
              <a:buClr>
                <a:schemeClr val="lt1"/>
              </a:buClr>
              <a:buSzPts val="2800"/>
              <a:buFont typeface="Arial"/>
              <a:buNone/>
            </a:pPr>
            <a:r>
              <a:rPr b="1" lang="en-US" sz="2800">
                <a:solidFill>
                  <a:schemeClr val="lt1"/>
                </a:solidFill>
              </a:rPr>
              <a:t>færni</a:t>
            </a:r>
            <a:endParaRPr b="1" sz="2800">
              <a:solidFill>
                <a:schemeClr val="lt1"/>
              </a:solidFill>
            </a:endParaRPr>
          </a:p>
          <a:p>
            <a:pPr indent="0" lvl="0" marL="0" marR="0" rtl="0" algn="r">
              <a:lnSpc>
                <a:spcPct val="100000"/>
              </a:lnSpc>
              <a:spcBef>
                <a:spcPts val="360"/>
              </a:spcBef>
              <a:spcAft>
                <a:spcPts val="0"/>
              </a:spcAft>
              <a:buClr>
                <a:schemeClr val="lt1"/>
              </a:buClr>
              <a:buSzPts val="1800"/>
              <a:buFont typeface="Arial"/>
              <a:buNone/>
            </a:pPr>
            <a:r>
              <a:rPr lang="en-US" sz="1800">
                <a:solidFill>
                  <a:schemeClr val="lt1"/>
                </a:solidFill>
              </a:rPr>
              <a:t>Samkennd</a:t>
            </a:r>
            <a:endParaRPr b="0" i="0" sz="1800" u="none" cap="none" strike="noStrike">
              <a:solidFill>
                <a:schemeClr val="lt1"/>
              </a:solidFill>
              <a:latin typeface="Arial"/>
              <a:ea typeface="Arial"/>
              <a:cs typeface="Arial"/>
              <a:sym typeface="Arial"/>
            </a:endParaRPr>
          </a:p>
        </p:txBody>
      </p:sp>
      <p:grpSp>
        <p:nvGrpSpPr>
          <p:cNvPr id="427" name="Google Shape;427;p23"/>
          <p:cNvGrpSpPr/>
          <p:nvPr/>
        </p:nvGrpSpPr>
        <p:grpSpPr>
          <a:xfrm>
            <a:off x="611604" y="691625"/>
            <a:ext cx="5741023" cy="2533075"/>
            <a:chOff x="3687668" y="1203589"/>
            <a:chExt cx="4725900" cy="2533075"/>
          </a:xfrm>
        </p:grpSpPr>
        <p:sp>
          <p:nvSpPr>
            <p:cNvPr id="428" name="Google Shape;428;p23"/>
            <p:cNvSpPr txBox="1"/>
            <p:nvPr/>
          </p:nvSpPr>
          <p:spPr>
            <a:xfrm>
              <a:off x="3687668" y="1568864"/>
              <a:ext cx="4725900" cy="2167800"/>
            </a:xfrm>
            <a:prstGeom prst="rect">
              <a:avLst/>
            </a:prstGeom>
            <a:noFill/>
            <a:ln>
              <a:noFill/>
            </a:ln>
          </p:spPr>
          <p:txBody>
            <a:bodyPr anchorCtr="0" anchor="t" bIns="45700" lIns="91425" spcFirstLastPara="1" rIns="91425" wrap="square" tIns="45700">
              <a:spAutoFit/>
            </a:bodyPr>
            <a:lstStyle/>
            <a:p>
              <a:pPr indent="0" lvl="0" marL="0" rtl="0" algn="l">
                <a:lnSpc>
                  <a:spcPct val="150000"/>
                </a:lnSpc>
                <a:spcBef>
                  <a:spcPts val="0"/>
                </a:spcBef>
                <a:spcAft>
                  <a:spcPts val="0"/>
                </a:spcAft>
                <a:buClr>
                  <a:schemeClr val="dk1"/>
                </a:buClr>
                <a:buSzPts val="1100"/>
                <a:buFont typeface="Arial"/>
                <a:buNone/>
              </a:pPr>
              <a:r>
                <a:rPr lang="en-US" sz="1100">
                  <a:solidFill>
                    <a:srgbClr val="434343"/>
                  </a:solidFill>
                </a:rPr>
                <a:t>Til að rækta samkenndarhæfni þína er gott að </a:t>
              </a:r>
              <a:endParaRPr sz="1100">
                <a:solidFill>
                  <a:srgbClr val="434343"/>
                </a:solidFill>
              </a:endParaRPr>
            </a:p>
            <a:p>
              <a:pPr indent="-298450" lvl="0" marL="457200" rtl="0" algn="l">
                <a:lnSpc>
                  <a:spcPct val="150000"/>
                </a:lnSpc>
                <a:spcBef>
                  <a:spcPts val="0"/>
                </a:spcBef>
                <a:spcAft>
                  <a:spcPts val="0"/>
                </a:spcAft>
                <a:buClr>
                  <a:srgbClr val="434343"/>
                </a:buClr>
                <a:buSzPts val="1100"/>
                <a:buChar char="●"/>
              </a:pPr>
              <a:r>
                <a:rPr lang="en-US" sz="1100">
                  <a:solidFill>
                    <a:srgbClr val="434343"/>
                  </a:solidFill>
                </a:rPr>
                <a:t>huga að eigin tilfinningum og annarra</a:t>
              </a:r>
              <a:endParaRPr sz="1100">
                <a:solidFill>
                  <a:srgbClr val="434343"/>
                </a:solidFill>
              </a:endParaRPr>
            </a:p>
            <a:p>
              <a:pPr indent="-298450" lvl="0" marL="457200" rtl="0" algn="l">
                <a:lnSpc>
                  <a:spcPct val="150000"/>
                </a:lnSpc>
                <a:spcBef>
                  <a:spcPts val="0"/>
                </a:spcBef>
                <a:spcAft>
                  <a:spcPts val="0"/>
                </a:spcAft>
                <a:buClr>
                  <a:srgbClr val="434343"/>
                </a:buClr>
                <a:buSzPts val="1100"/>
                <a:buChar char="●"/>
              </a:pPr>
              <a:r>
                <a:rPr lang="en-US" sz="1100">
                  <a:solidFill>
                    <a:srgbClr val="434343"/>
                  </a:solidFill>
                </a:rPr>
                <a:t>lesa bækur. Lestu sögur um fólk, bæði sannar sögur og skáldskap, þar sem þær gefa þér innsýn í tilfinningar og hugsanir söguhetjunnar</a:t>
              </a:r>
              <a:endParaRPr sz="1100">
                <a:solidFill>
                  <a:srgbClr val="434343"/>
                </a:solidFill>
              </a:endParaRPr>
            </a:p>
            <a:p>
              <a:pPr indent="-298450" lvl="0" marL="457200" rtl="0" algn="l">
                <a:lnSpc>
                  <a:spcPct val="150000"/>
                </a:lnSpc>
                <a:spcBef>
                  <a:spcPts val="0"/>
                </a:spcBef>
                <a:spcAft>
                  <a:spcPts val="0"/>
                </a:spcAft>
                <a:buClr>
                  <a:srgbClr val="434343"/>
                </a:buClr>
                <a:buSzPts val="1100"/>
                <a:buChar char="●"/>
              </a:pPr>
              <a:r>
                <a:rPr lang="en-US" sz="1100">
                  <a:solidFill>
                    <a:srgbClr val="434343"/>
                  </a:solidFill>
                </a:rPr>
                <a:t>stíga út fyrir þægindarammann sinn</a:t>
              </a:r>
              <a:endParaRPr sz="1100">
                <a:solidFill>
                  <a:srgbClr val="434343"/>
                </a:solidFill>
              </a:endParaRPr>
            </a:p>
            <a:p>
              <a:pPr indent="-298450" lvl="0" marL="457200" rtl="0" algn="l">
                <a:lnSpc>
                  <a:spcPct val="150000"/>
                </a:lnSpc>
                <a:spcBef>
                  <a:spcPts val="0"/>
                </a:spcBef>
                <a:spcAft>
                  <a:spcPts val="0"/>
                </a:spcAft>
                <a:buClr>
                  <a:srgbClr val="434343"/>
                </a:buClr>
                <a:buSzPts val="1100"/>
                <a:buChar char="●"/>
              </a:pPr>
              <a:r>
                <a:rPr lang="en-US" sz="1100">
                  <a:solidFill>
                    <a:srgbClr val="434343"/>
                  </a:solidFill>
                </a:rPr>
                <a:t>skoða eigin fordóma</a:t>
              </a:r>
              <a:endParaRPr sz="1100">
                <a:solidFill>
                  <a:srgbClr val="434343"/>
                </a:solidFill>
              </a:endParaRPr>
            </a:p>
            <a:p>
              <a:pPr indent="0" lvl="0" marL="0" rtl="0" algn="l">
                <a:lnSpc>
                  <a:spcPct val="150000"/>
                </a:lnSpc>
                <a:spcBef>
                  <a:spcPts val="1000"/>
                </a:spcBef>
                <a:spcAft>
                  <a:spcPts val="0"/>
                </a:spcAft>
                <a:buClr>
                  <a:schemeClr val="dk1"/>
                </a:buClr>
                <a:buSzPts val="1100"/>
                <a:buFont typeface="Arial"/>
                <a:buNone/>
              </a:pPr>
              <a:r>
                <a:rPr lang="en-US" sz="1100">
                  <a:solidFill>
                    <a:srgbClr val="434343"/>
                  </a:solidFill>
                </a:rPr>
                <a:t>Gefðu þér einnig tíma til að horfa á útskýringu Brené Browns um samkennd: </a:t>
              </a:r>
              <a:r>
                <a:rPr lang="en-US" sz="1100" u="sng">
                  <a:solidFill>
                    <a:srgbClr val="434343"/>
                  </a:solidFill>
                  <a:hlinkClick r:id="rId3">
                    <a:extLst>
                      <a:ext uri="{A12FA001-AC4F-418D-AE19-62706E023703}">
                        <ahyp:hlinkClr val="tx"/>
                      </a:ext>
                    </a:extLst>
                  </a:hlinkClick>
                </a:rPr>
                <a:t>https://www.youtube.com/watch?v=1Evwgu369Jw</a:t>
              </a:r>
              <a:endParaRPr b="0" i="0" sz="1200" u="none" cap="none" strike="noStrike">
                <a:solidFill>
                  <a:srgbClr val="434343"/>
                </a:solidFill>
                <a:latin typeface="Arial"/>
                <a:ea typeface="Arial"/>
                <a:cs typeface="Arial"/>
                <a:sym typeface="Arial"/>
              </a:endParaRPr>
            </a:p>
          </p:txBody>
        </p:sp>
        <p:sp>
          <p:nvSpPr>
            <p:cNvPr id="429" name="Google Shape;429;p23"/>
            <p:cNvSpPr txBox="1"/>
            <p:nvPr/>
          </p:nvSpPr>
          <p:spPr>
            <a:xfrm>
              <a:off x="3687668" y="1203589"/>
              <a:ext cx="4725900" cy="307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1" lang="en-US">
                  <a:solidFill>
                    <a:srgbClr val="3F3F3F"/>
                  </a:solidFill>
                </a:rPr>
                <a:t>Samkennd</a:t>
              </a:r>
              <a:endParaRPr b="1" i="0" sz="1400" u="none" cap="none" strike="noStrike">
                <a:solidFill>
                  <a:srgbClr val="3F3F3F"/>
                </a:solidFill>
                <a:latin typeface="Arial"/>
                <a:ea typeface="Arial"/>
                <a:cs typeface="Arial"/>
                <a:sym typeface="Arial"/>
              </a:endParaRPr>
            </a:p>
          </p:txBody>
        </p:sp>
      </p:grpSp>
      <p:sp>
        <p:nvSpPr>
          <p:cNvPr id="430" name="Google Shape;430;p23"/>
          <p:cNvSpPr/>
          <p:nvPr/>
        </p:nvSpPr>
        <p:spPr>
          <a:xfrm>
            <a:off x="2830991" y="3224377"/>
            <a:ext cx="690313" cy="693873"/>
          </a:xfrm>
          <a:custGeom>
            <a:rect b="b" l="l" r="r" t="t"/>
            <a:pathLst>
              <a:path extrusionOk="0" h="3083879" w="3068057">
                <a:moveTo>
                  <a:pt x="1943022" y="0"/>
                </a:moveTo>
                <a:cubicBezTo>
                  <a:pt x="2091435" y="0"/>
                  <a:pt x="2214809" y="107202"/>
                  <a:pt x="2232575" y="249298"/>
                </a:cubicBezTo>
                <a:cubicBezTo>
                  <a:pt x="2066806" y="323095"/>
                  <a:pt x="1966497" y="475331"/>
                  <a:pt x="1992863" y="623272"/>
                </a:cubicBezTo>
                <a:lnTo>
                  <a:pt x="2032344" y="614884"/>
                </a:lnTo>
                <a:cubicBezTo>
                  <a:pt x="2007703" y="472429"/>
                  <a:pt x="2119863" y="324636"/>
                  <a:pt x="2294697" y="266187"/>
                </a:cubicBezTo>
                <a:cubicBezTo>
                  <a:pt x="2304190" y="260641"/>
                  <a:pt x="2314409" y="260119"/>
                  <a:pt x="2324748" y="260119"/>
                </a:cubicBezTo>
                <a:cubicBezTo>
                  <a:pt x="2491310" y="260119"/>
                  <a:pt x="2626336" y="395145"/>
                  <a:pt x="2626336" y="561708"/>
                </a:cubicBezTo>
                <a:lnTo>
                  <a:pt x="2609021" y="647481"/>
                </a:lnTo>
                <a:lnTo>
                  <a:pt x="2626336" y="647481"/>
                </a:lnTo>
                <a:lnTo>
                  <a:pt x="2626336" y="656343"/>
                </a:lnTo>
                <a:cubicBezTo>
                  <a:pt x="2762823" y="669742"/>
                  <a:pt x="2867295" y="786613"/>
                  <a:pt x="2867295" y="927882"/>
                </a:cubicBezTo>
                <a:lnTo>
                  <a:pt x="2850464" y="1011252"/>
                </a:lnTo>
                <a:cubicBezTo>
                  <a:pt x="2978255" y="1064152"/>
                  <a:pt x="3068057" y="1190111"/>
                  <a:pt x="3068057" y="1337042"/>
                </a:cubicBezTo>
                <a:cubicBezTo>
                  <a:pt x="3068057" y="1418703"/>
                  <a:pt x="3040320" y="1493884"/>
                  <a:pt x="2992210" y="1551889"/>
                </a:cubicBezTo>
                <a:cubicBezTo>
                  <a:pt x="2909241" y="1651289"/>
                  <a:pt x="2791782" y="1696238"/>
                  <a:pt x="2686704" y="1660749"/>
                </a:cubicBezTo>
                <a:lnTo>
                  <a:pt x="2673794" y="1698968"/>
                </a:lnTo>
                <a:cubicBezTo>
                  <a:pt x="2768232" y="1730865"/>
                  <a:pt x="2870956" y="1707121"/>
                  <a:pt x="2955415" y="1640323"/>
                </a:cubicBezTo>
                <a:cubicBezTo>
                  <a:pt x="2993943" y="1688574"/>
                  <a:pt x="3012247" y="1750635"/>
                  <a:pt x="3012247" y="1816968"/>
                </a:cubicBezTo>
                <a:cubicBezTo>
                  <a:pt x="3012247" y="1986406"/>
                  <a:pt x="2892829" y="2127952"/>
                  <a:pt x="2733451" y="2161496"/>
                </a:cubicBezTo>
                <a:cubicBezTo>
                  <a:pt x="2570803" y="2185843"/>
                  <a:pt x="2422847" y="2122052"/>
                  <a:pt x="2373218" y="2004561"/>
                </a:cubicBezTo>
                <a:cubicBezTo>
                  <a:pt x="2397575" y="1987765"/>
                  <a:pt x="2417022" y="1964396"/>
                  <a:pt x="2431421" y="1936987"/>
                </a:cubicBezTo>
                <a:cubicBezTo>
                  <a:pt x="2469123" y="1865220"/>
                  <a:pt x="2466430" y="1776674"/>
                  <a:pt x="2424327" y="1703750"/>
                </a:cubicBezTo>
                <a:lnTo>
                  <a:pt x="2390880" y="1723060"/>
                </a:lnTo>
                <a:cubicBezTo>
                  <a:pt x="2426033" y="1783948"/>
                  <a:pt x="2428758" y="1857660"/>
                  <a:pt x="2398065" y="1917447"/>
                </a:cubicBezTo>
                <a:cubicBezTo>
                  <a:pt x="2386618" y="1939743"/>
                  <a:pt x="2371177" y="1958844"/>
                  <a:pt x="2348681" y="1969064"/>
                </a:cubicBezTo>
                <a:lnTo>
                  <a:pt x="2314536" y="1978212"/>
                </a:lnTo>
                <a:lnTo>
                  <a:pt x="2320989" y="1994504"/>
                </a:lnTo>
                <a:cubicBezTo>
                  <a:pt x="2292439" y="2010252"/>
                  <a:pt x="2259301" y="2017439"/>
                  <a:pt x="2224883" y="2015050"/>
                </a:cubicBezTo>
                <a:cubicBezTo>
                  <a:pt x="2157880" y="2010397"/>
                  <a:pt x="2096183" y="1970105"/>
                  <a:pt x="2062112" y="1908746"/>
                </a:cubicBezTo>
                <a:lnTo>
                  <a:pt x="2028307" y="1927422"/>
                </a:lnTo>
                <a:cubicBezTo>
                  <a:pt x="2069101" y="2000945"/>
                  <a:pt x="2143517" y="2048870"/>
                  <a:pt x="2224395" y="2053708"/>
                </a:cubicBezTo>
                <a:cubicBezTo>
                  <a:pt x="2263912" y="2056070"/>
                  <a:pt x="2302036" y="2047984"/>
                  <a:pt x="2335071" y="2030056"/>
                </a:cubicBezTo>
                <a:cubicBezTo>
                  <a:pt x="2400196" y="2159379"/>
                  <a:pt x="2567325" y="2230480"/>
                  <a:pt x="2748680" y="2204554"/>
                </a:cubicBezTo>
                <a:cubicBezTo>
                  <a:pt x="2767068" y="2240602"/>
                  <a:pt x="2774723" y="2281713"/>
                  <a:pt x="2774723" y="2324613"/>
                </a:cubicBezTo>
                <a:cubicBezTo>
                  <a:pt x="2774723" y="2444667"/>
                  <a:pt x="2714770" y="2550720"/>
                  <a:pt x="2619461" y="2609132"/>
                </a:cubicBezTo>
                <a:cubicBezTo>
                  <a:pt x="2594093" y="2739763"/>
                  <a:pt x="2496512" y="2844553"/>
                  <a:pt x="2368919" y="2876858"/>
                </a:cubicBezTo>
                <a:cubicBezTo>
                  <a:pt x="2184369" y="2908073"/>
                  <a:pt x="2016372" y="2826285"/>
                  <a:pt x="1978290" y="2684161"/>
                </a:cubicBezTo>
                <a:lnTo>
                  <a:pt x="1939323" y="2694602"/>
                </a:lnTo>
                <a:cubicBezTo>
                  <a:pt x="1970494" y="2810931"/>
                  <a:pt x="2075973" y="2892306"/>
                  <a:pt x="2210223" y="2912307"/>
                </a:cubicBezTo>
                <a:cubicBezTo>
                  <a:pt x="2165434" y="3014618"/>
                  <a:pt x="2062317" y="3083879"/>
                  <a:pt x="1943022" y="3083879"/>
                </a:cubicBezTo>
                <a:cubicBezTo>
                  <a:pt x="1804718" y="3083879"/>
                  <a:pt x="1736151" y="2990782"/>
                  <a:pt x="1657612" y="2862428"/>
                </a:cubicBezTo>
                <a:cubicBezTo>
                  <a:pt x="1632100" y="2775963"/>
                  <a:pt x="1598588" y="2449530"/>
                  <a:pt x="1653064" y="2147091"/>
                </a:cubicBezTo>
                <a:cubicBezTo>
                  <a:pt x="1775302" y="2294672"/>
                  <a:pt x="1947360" y="2360889"/>
                  <a:pt x="2101389" y="2319520"/>
                </a:cubicBezTo>
                <a:lnTo>
                  <a:pt x="2085913" y="2268654"/>
                </a:lnTo>
                <a:cubicBezTo>
                  <a:pt x="1935632" y="2308197"/>
                  <a:pt x="1765039" y="2228547"/>
                  <a:pt x="1652548" y="2065927"/>
                </a:cubicBezTo>
                <a:cubicBezTo>
                  <a:pt x="1594744" y="1988631"/>
                  <a:pt x="1552933" y="1543383"/>
                  <a:pt x="1647107" y="1210118"/>
                </a:cubicBezTo>
                <a:cubicBezTo>
                  <a:pt x="1757451" y="1073526"/>
                  <a:pt x="1924310" y="1023711"/>
                  <a:pt x="2044795" y="1095494"/>
                </a:cubicBezTo>
                <a:lnTo>
                  <a:pt x="2046624" y="1092427"/>
                </a:lnTo>
                <a:cubicBezTo>
                  <a:pt x="2044963" y="1115904"/>
                  <a:pt x="2049817" y="1139574"/>
                  <a:pt x="2059741" y="1162003"/>
                </a:cubicBezTo>
                <a:cubicBezTo>
                  <a:pt x="2085174" y="1219476"/>
                  <a:pt x="2140055" y="1259997"/>
                  <a:pt x="2204060" y="1268556"/>
                </a:cubicBezTo>
                <a:lnTo>
                  <a:pt x="2208020" y="1238949"/>
                </a:lnTo>
                <a:cubicBezTo>
                  <a:pt x="2154665" y="1231814"/>
                  <a:pt x="2108853" y="1198319"/>
                  <a:pt x="2087448" y="1150798"/>
                </a:cubicBezTo>
                <a:cubicBezTo>
                  <a:pt x="2064784" y="1100476"/>
                  <a:pt x="2073123" y="1042569"/>
                  <a:pt x="2109077" y="1000639"/>
                </a:cubicBezTo>
                <a:cubicBezTo>
                  <a:pt x="2142987" y="961090"/>
                  <a:pt x="2196315" y="941798"/>
                  <a:pt x="2249471" y="949847"/>
                </a:cubicBezTo>
                <a:lnTo>
                  <a:pt x="2253988" y="920317"/>
                </a:lnTo>
                <a:cubicBezTo>
                  <a:pt x="2190211" y="910645"/>
                  <a:pt x="2126205" y="934132"/>
                  <a:pt x="2085632" y="982099"/>
                </a:cubicBezTo>
                <a:lnTo>
                  <a:pt x="2052614" y="1055246"/>
                </a:lnTo>
                <a:cubicBezTo>
                  <a:pt x="1928226" y="988072"/>
                  <a:pt x="1765306" y="1028878"/>
                  <a:pt x="1646726" y="1149851"/>
                </a:cubicBezTo>
                <a:cubicBezTo>
                  <a:pt x="1576863" y="1018908"/>
                  <a:pt x="1584053" y="461235"/>
                  <a:pt x="1633436" y="269593"/>
                </a:cubicBezTo>
                <a:cubicBezTo>
                  <a:pt x="1697428" y="119029"/>
                  <a:pt x="1776459" y="0"/>
                  <a:pt x="1943022" y="0"/>
                </a:cubicBezTo>
                <a:close/>
                <a:moveTo>
                  <a:pt x="1125035" y="0"/>
                </a:moveTo>
                <a:cubicBezTo>
                  <a:pt x="1263339" y="0"/>
                  <a:pt x="1331906" y="93097"/>
                  <a:pt x="1410445" y="221451"/>
                </a:cubicBezTo>
                <a:cubicBezTo>
                  <a:pt x="1435957" y="307916"/>
                  <a:pt x="1469469" y="634350"/>
                  <a:pt x="1414993" y="936788"/>
                </a:cubicBezTo>
                <a:cubicBezTo>
                  <a:pt x="1292755" y="789207"/>
                  <a:pt x="1120697" y="722990"/>
                  <a:pt x="966668" y="764359"/>
                </a:cubicBezTo>
                <a:lnTo>
                  <a:pt x="982144" y="815225"/>
                </a:lnTo>
                <a:cubicBezTo>
                  <a:pt x="1132425" y="775682"/>
                  <a:pt x="1303018" y="855332"/>
                  <a:pt x="1415509" y="1017952"/>
                </a:cubicBezTo>
                <a:cubicBezTo>
                  <a:pt x="1473313" y="1095249"/>
                  <a:pt x="1515123" y="1540497"/>
                  <a:pt x="1420950" y="1873762"/>
                </a:cubicBezTo>
                <a:cubicBezTo>
                  <a:pt x="1310606" y="2010353"/>
                  <a:pt x="1143747" y="2060168"/>
                  <a:pt x="1023262" y="1988385"/>
                </a:cubicBezTo>
                <a:lnTo>
                  <a:pt x="1021433" y="1991453"/>
                </a:lnTo>
                <a:cubicBezTo>
                  <a:pt x="1023094" y="1967976"/>
                  <a:pt x="1018240" y="1944306"/>
                  <a:pt x="1008316" y="1921877"/>
                </a:cubicBezTo>
                <a:cubicBezTo>
                  <a:pt x="982883" y="1864403"/>
                  <a:pt x="928002" y="1823883"/>
                  <a:pt x="863997" y="1815323"/>
                </a:cubicBezTo>
                <a:lnTo>
                  <a:pt x="860037" y="1844930"/>
                </a:lnTo>
                <a:cubicBezTo>
                  <a:pt x="913392" y="1852066"/>
                  <a:pt x="959204" y="1885560"/>
                  <a:pt x="980609" y="1933082"/>
                </a:cubicBezTo>
                <a:cubicBezTo>
                  <a:pt x="1003273" y="1983404"/>
                  <a:pt x="994934" y="2041310"/>
                  <a:pt x="958980" y="2083241"/>
                </a:cubicBezTo>
                <a:cubicBezTo>
                  <a:pt x="925070" y="2122789"/>
                  <a:pt x="871742" y="2142082"/>
                  <a:pt x="818586" y="2134033"/>
                </a:cubicBezTo>
                <a:lnTo>
                  <a:pt x="814069" y="2163562"/>
                </a:lnTo>
                <a:cubicBezTo>
                  <a:pt x="877846" y="2173235"/>
                  <a:pt x="941852" y="2149747"/>
                  <a:pt x="982425" y="2101780"/>
                </a:cubicBezTo>
                <a:lnTo>
                  <a:pt x="1015443" y="2028633"/>
                </a:lnTo>
                <a:cubicBezTo>
                  <a:pt x="1139831" y="2095808"/>
                  <a:pt x="1302751" y="2055001"/>
                  <a:pt x="1421331" y="1934029"/>
                </a:cubicBezTo>
                <a:cubicBezTo>
                  <a:pt x="1491194" y="2064971"/>
                  <a:pt x="1484003" y="2622644"/>
                  <a:pt x="1434621" y="2814287"/>
                </a:cubicBezTo>
                <a:cubicBezTo>
                  <a:pt x="1370629" y="2964850"/>
                  <a:pt x="1291598" y="3083879"/>
                  <a:pt x="1125035" y="3083879"/>
                </a:cubicBezTo>
                <a:cubicBezTo>
                  <a:pt x="976622" y="3083879"/>
                  <a:pt x="853248" y="2976677"/>
                  <a:pt x="835482" y="2834581"/>
                </a:cubicBezTo>
                <a:cubicBezTo>
                  <a:pt x="1001251" y="2760784"/>
                  <a:pt x="1101560" y="2608549"/>
                  <a:pt x="1075194" y="2460607"/>
                </a:cubicBezTo>
                <a:lnTo>
                  <a:pt x="1035713" y="2468996"/>
                </a:lnTo>
                <a:cubicBezTo>
                  <a:pt x="1060354" y="2611450"/>
                  <a:pt x="948194" y="2759243"/>
                  <a:pt x="773360" y="2817692"/>
                </a:cubicBezTo>
                <a:cubicBezTo>
                  <a:pt x="763867" y="2823239"/>
                  <a:pt x="753648" y="2823760"/>
                  <a:pt x="743309" y="2823760"/>
                </a:cubicBezTo>
                <a:cubicBezTo>
                  <a:pt x="576747" y="2823760"/>
                  <a:pt x="441721" y="2688734"/>
                  <a:pt x="441721" y="2522172"/>
                </a:cubicBezTo>
                <a:lnTo>
                  <a:pt x="459036" y="2436399"/>
                </a:lnTo>
                <a:lnTo>
                  <a:pt x="441721" y="2436399"/>
                </a:lnTo>
                <a:lnTo>
                  <a:pt x="441721" y="2427537"/>
                </a:lnTo>
                <a:cubicBezTo>
                  <a:pt x="305234" y="2414137"/>
                  <a:pt x="200762" y="2297266"/>
                  <a:pt x="200762" y="2155997"/>
                </a:cubicBezTo>
                <a:lnTo>
                  <a:pt x="217593" y="2072628"/>
                </a:lnTo>
                <a:cubicBezTo>
                  <a:pt x="89802" y="2019727"/>
                  <a:pt x="0" y="1893768"/>
                  <a:pt x="0" y="1746838"/>
                </a:cubicBezTo>
                <a:cubicBezTo>
                  <a:pt x="0" y="1665177"/>
                  <a:pt x="27737" y="1589996"/>
                  <a:pt x="75847" y="1531990"/>
                </a:cubicBezTo>
                <a:cubicBezTo>
                  <a:pt x="158816" y="1432590"/>
                  <a:pt x="276275" y="1387641"/>
                  <a:pt x="381353" y="1423131"/>
                </a:cubicBezTo>
                <a:lnTo>
                  <a:pt x="394263" y="1384911"/>
                </a:lnTo>
                <a:cubicBezTo>
                  <a:pt x="299825" y="1353014"/>
                  <a:pt x="197101" y="1376758"/>
                  <a:pt x="112642" y="1443556"/>
                </a:cubicBezTo>
                <a:cubicBezTo>
                  <a:pt x="74114" y="1395305"/>
                  <a:pt x="55810" y="1333244"/>
                  <a:pt x="55810" y="1266911"/>
                </a:cubicBezTo>
                <a:cubicBezTo>
                  <a:pt x="55810" y="1097473"/>
                  <a:pt x="175228" y="955927"/>
                  <a:pt x="334606" y="922383"/>
                </a:cubicBezTo>
                <a:cubicBezTo>
                  <a:pt x="497254" y="898036"/>
                  <a:pt x="645210" y="961827"/>
                  <a:pt x="694839" y="1079319"/>
                </a:cubicBezTo>
                <a:cubicBezTo>
                  <a:pt x="670482" y="1096114"/>
                  <a:pt x="651035" y="1119484"/>
                  <a:pt x="636636" y="1146893"/>
                </a:cubicBezTo>
                <a:cubicBezTo>
                  <a:pt x="598934" y="1218660"/>
                  <a:pt x="601627" y="1307205"/>
                  <a:pt x="643730" y="1380130"/>
                </a:cubicBezTo>
                <a:lnTo>
                  <a:pt x="677177" y="1360819"/>
                </a:lnTo>
                <a:cubicBezTo>
                  <a:pt x="642024" y="1299932"/>
                  <a:pt x="639299" y="1226219"/>
                  <a:pt x="669992" y="1166433"/>
                </a:cubicBezTo>
                <a:cubicBezTo>
                  <a:pt x="681439" y="1144136"/>
                  <a:pt x="696880" y="1125036"/>
                  <a:pt x="719376" y="1114815"/>
                </a:cubicBezTo>
                <a:lnTo>
                  <a:pt x="753521" y="1105667"/>
                </a:lnTo>
                <a:lnTo>
                  <a:pt x="747068" y="1089375"/>
                </a:lnTo>
                <a:cubicBezTo>
                  <a:pt x="775618" y="1073627"/>
                  <a:pt x="808756" y="1066440"/>
                  <a:pt x="843174" y="1068829"/>
                </a:cubicBezTo>
                <a:cubicBezTo>
                  <a:pt x="910177" y="1073482"/>
                  <a:pt x="971874" y="1113774"/>
                  <a:pt x="1005945" y="1175134"/>
                </a:cubicBezTo>
                <a:lnTo>
                  <a:pt x="1039750" y="1156458"/>
                </a:lnTo>
                <a:cubicBezTo>
                  <a:pt x="998956" y="1082934"/>
                  <a:pt x="924540" y="1035010"/>
                  <a:pt x="843662" y="1030172"/>
                </a:cubicBezTo>
                <a:cubicBezTo>
                  <a:pt x="804145" y="1027809"/>
                  <a:pt x="766021" y="1035895"/>
                  <a:pt x="732986" y="1053824"/>
                </a:cubicBezTo>
                <a:cubicBezTo>
                  <a:pt x="667861" y="924500"/>
                  <a:pt x="500732" y="853399"/>
                  <a:pt x="319377" y="879325"/>
                </a:cubicBezTo>
                <a:cubicBezTo>
                  <a:pt x="300989" y="843277"/>
                  <a:pt x="293334" y="802167"/>
                  <a:pt x="293334" y="759266"/>
                </a:cubicBezTo>
                <a:cubicBezTo>
                  <a:pt x="293334" y="639212"/>
                  <a:pt x="353287" y="533159"/>
                  <a:pt x="448596" y="474747"/>
                </a:cubicBezTo>
                <a:cubicBezTo>
                  <a:pt x="473964" y="344116"/>
                  <a:pt x="571545" y="239326"/>
                  <a:pt x="699138" y="207021"/>
                </a:cubicBezTo>
                <a:cubicBezTo>
                  <a:pt x="883688" y="175806"/>
                  <a:pt x="1051685" y="257594"/>
                  <a:pt x="1089767" y="399718"/>
                </a:cubicBezTo>
                <a:lnTo>
                  <a:pt x="1128734" y="389277"/>
                </a:lnTo>
                <a:cubicBezTo>
                  <a:pt x="1097563" y="272948"/>
                  <a:pt x="992084" y="191573"/>
                  <a:pt x="857834" y="171572"/>
                </a:cubicBezTo>
                <a:cubicBezTo>
                  <a:pt x="902623" y="69261"/>
                  <a:pt x="1005740" y="0"/>
                  <a:pt x="1125035" y="0"/>
                </a:cubicBezTo>
                <a:close/>
              </a:path>
            </a:pathLst>
          </a:custGeom>
          <a:solidFill>
            <a:srgbClr val="86BD7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31" name="Google Shape;431;p23"/>
          <p:cNvSpPr/>
          <p:nvPr/>
        </p:nvSpPr>
        <p:spPr>
          <a:xfrm>
            <a:off x="3466008" y="3266351"/>
            <a:ext cx="664800" cy="651900"/>
          </a:xfrm>
          <a:prstGeom prst="heart">
            <a:avLst/>
          </a:prstGeom>
          <a:solidFill>
            <a:srgbClr val="86BD7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5" name="Shape 435"/>
        <p:cNvGrpSpPr/>
        <p:nvPr/>
      </p:nvGrpSpPr>
      <p:grpSpPr>
        <a:xfrm>
          <a:off x="0" y="0"/>
          <a:ext cx="0" cy="0"/>
          <a:chOff x="0" y="0"/>
          <a:chExt cx="0" cy="0"/>
        </a:xfrm>
      </p:grpSpPr>
      <p:sp>
        <p:nvSpPr>
          <p:cNvPr id="436" name="Google Shape;436;g1865c46cbc0_0_11"/>
          <p:cNvSpPr/>
          <p:nvPr/>
        </p:nvSpPr>
        <p:spPr>
          <a:xfrm>
            <a:off x="215516" y="231278"/>
            <a:ext cx="8712900" cy="4788600"/>
          </a:xfrm>
          <a:prstGeom prst="frame">
            <a:avLst>
              <a:gd fmla="val 890" name="adj1"/>
            </a:avLst>
          </a:pr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37" name="Google Shape;437;g1865c46cbc0_0_11"/>
          <p:cNvSpPr/>
          <p:nvPr/>
        </p:nvSpPr>
        <p:spPr>
          <a:xfrm>
            <a:off x="6651775" y="0"/>
            <a:ext cx="2016300" cy="51435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38" name="Google Shape;438;g1865c46cbc0_0_11"/>
          <p:cNvSpPr txBox="1"/>
          <p:nvPr/>
        </p:nvSpPr>
        <p:spPr>
          <a:xfrm>
            <a:off x="6763892" y="771302"/>
            <a:ext cx="1800300" cy="14403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lt1"/>
              </a:buClr>
              <a:buSzPts val="2800"/>
              <a:buFont typeface="Arial"/>
              <a:buNone/>
            </a:pPr>
            <a:r>
              <a:rPr b="1" lang="en-US" sz="2800">
                <a:solidFill>
                  <a:schemeClr val="lt1"/>
                </a:solidFill>
              </a:rPr>
              <a:t>Félags-</a:t>
            </a:r>
            <a:endParaRPr b="1" sz="2800">
              <a:solidFill>
                <a:schemeClr val="lt1"/>
              </a:solidFill>
            </a:endParaRPr>
          </a:p>
          <a:p>
            <a:pPr indent="0" lvl="0" marL="0" marR="0" rtl="0" algn="r">
              <a:lnSpc>
                <a:spcPct val="100000"/>
              </a:lnSpc>
              <a:spcBef>
                <a:spcPts val="0"/>
              </a:spcBef>
              <a:spcAft>
                <a:spcPts val="0"/>
              </a:spcAft>
              <a:buClr>
                <a:schemeClr val="lt1"/>
              </a:buClr>
              <a:buSzPts val="2800"/>
              <a:buFont typeface="Arial"/>
              <a:buNone/>
            </a:pPr>
            <a:r>
              <a:rPr b="1" lang="en-US" sz="2800">
                <a:solidFill>
                  <a:schemeClr val="lt1"/>
                </a:solidFill>
              </a:rPr>
              <a:t>færni</a:t>
            </a:r>
            <a:endParaRPr b="1" sz="2800">
              <a:solidFill>
                <a:schemeClr val="lt1"/>
              </a:solidFill>
            </a:endParaRPr>
          </a:p>
          <a:p>
            <a:pPr indent="0" lvl="0" marL="0" marR="0" rtl="0" algn="r">
              <a:lnSpc>
                <a:spcPct val="100000"/>
              </a:lnSpc>
              <a:spcBef>
                <a:spcPts val="360"/>
              </a:spcBef>
              <a:spcAft>
                <a:spcPts val="0"/>
              </a:spcAft>
              <a:buClr>
                <a:schemeClr val="lt1"/>
              </a:buClr>
              <a:buSzPts val="1800"/>
              <a:buFont typeface="Arial"/>
              <a:buNone/>
            </a:pPr>
            <a:r>
              <a:rPr lang="en-US" sz="1800">
                <a:solidFill>
                  <a:schemeClr val="lt1"/>
                </a:solidFill>
              </a:rPr>
              <a:t>Ákveðni/einurð</a:t>
            </a:r>
            <a:endParaRPr b="0" i="0" sz="1800" u="none" cap="none" strike="noStrike">
              <a:solidFill>
                <a:schemeClr val="lt1"/>
              </a:solidFill>
              <a:latin typeface="Arial"/>
              <a:ea typeface="Arial"/>
              <a:cs typeface="Arial"/>
              <a:sym typeface="Arial"/>
            </a:endParaRPr>
          </a:p>
        </p:txBody>
      </p:sp>
      <p:grpSp>
        <p:nvGrpSpPr>
          <p:cNvPr id="439" name="Google Shape;439;g1865c46cbc0_0_11"/>
          <p:cNvGrpSpPr/>
          <p:nvPr/>
        </p:nvGrpSpPr>
        <p:grpSpPr>
          <a:xfrm>
            <a:off x="611604" y="691625"/>
            <a:ext cx="5741023" cy="2858875"/>
            <a:chOff x="3687668" y="1203589"/>
            <a:chExt cx="4725900" cy="2858875"/>
          </a:xfrm>
        </p:grpSpPr>
        <p:sp>
          <p:nvSpPr>
            <p:cNvPr id="440" name="Google Shape;440;g1865c46cbc0_0_11"/>
            <p:cNvSpPr txBox="1"/>
            <p:nvPr/>
          </p:nvSpPr>
          <p:spPr>
            <a:xfrm>
              <a:off x="3687668" y="1568864"/>
              <a:ext cx="4725900" cy="24936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100"/>
                <a:buFont typeface="Arial"/>
                <a:buNone/>
              </a:pPr>
              <a:r>
                <a:rPr lang="en-US" sz="1200">
                  <a:solidFill>
                    <a:srgbClr val="434343"/>
                  </a:solidFill>
                </a:rPr>
                <a:t>Einurð krefst</a:t>
              </a:r>
              <a:endParaRPr sz="1200">
                <a:solidFill>
                  <a:srgbClr val="434343"/>
                </a:solidFill>
              </a:endParaRPr>
            </a:p>
            <a:p>
              <a:pPr indent="0" lvl="0" marL="0" marR="0" rtl="0" algn="just">
                <a:lnSpc>
                  <a:spcPct val="100000"/>
                </a:lnSpc>
                <a:spcBef>
                  <a:spcPts val="0"/>
                </a:spcBef>
                <a:spcAft>
                  <a:spcPts val="0"/>
                </a:spcAft>
                <a:buClr>
                  <a:schemeClr val="dk1"/>
                </a:buClr>
                <a:buSzPts val="1100"/>
                <a:buFont typeface="Arial"/>
                <a:buNone/>
              </a:pPr>
              <a:r>
                <a:t/>
              </a:r>
              <a:endParaRPr sz="1200">
                <a:solidFill>
                  <a:srgbClr val="434343"/>
                </a:solidFill>
              </a:endParaRPr>
            </a:p>
            <a:p>
              <a:pPr indent="-304800" lvl="0" marL="457200" marR="0" rtl="0" algn="just">
                <a:lnSpc>
                  <a:spcPct val="100000"/>
                </a:lnSpc>
                <a:spcBef>
                  <a:spcPts val="0"/>
                </a:spcBef>
                <a:spcAft>
                  <a:spcPts val="0"/>
                </a:spcAft>
                <a:buClr>
                  <a:srgbClr val="434343"/>
                </a:buClr>
                <a:buSzPts val="1200"/>
                <a:buChar char="●"/>
              </a:pPr>
              <a:r>
                <a:rPr lang="en-US" sz="1200">
                  <a:solidFill>
                    <a:srgbClr val="434343"/>
                  </a:solidFill>
                </a:rPr>
                <a:t>sjálfsþekkingar: þekktu eigin tilfinningar og gildi </a:t>
              </a:r>
              <a:endParaRPr sz="1200">
                <a:solidFill>
                  <a:srgbClr val="434343"/>
                </a:solidFill>
              </a:endParaRPr>
            </a:p>
            <a:p>
              <a:pPr indent="-304800" lvl="0" marL="457200" marR="0" rtl="0" algn="just">
                <a:lnSpc>
                  <a:spcPct val="100000"/>
                </a:lnSpc>
                <a:spcBef>
                  <a:spcPts val="0"/>
                </a:spcBef>
                <a:spcAft>
                  <a:spcPts val="0"/>
                </a:spcAft>
                <a:buClr>
                  <a:srgbClr val="434343"/>
                </a:buClr>
                <a:buSzPts val="1200"/>
                <a:buChar char="●"/>
              </a:pPr>
              <a:r>
                <a:rPr lang="en-US" sz="1200">
                  <a:solidFill>
                    <a:srgbClr val="434343"/>
                  </a:solidFill>
                </a:rPr>
                <a:t>sjálfstrausts: trúðu á sjálfa(n) þig og segðu skoðanir þínar</a:t>
              </a:r>
              <a:endParaRPr sz="1200">
                <a:solidFill>
                  <a:srgbClr val="434343"/>
                </a:solidFill>
              </a:endParaRPr>
            </a:p>
            <a:p>
              <a:pPr indent="-304800" lvl="0" marL="457200" marR="0" rtl="0" algn="just">
                <a:lnSpc>
                  <a:spcPct val="100000"/>
                </a:lnSpc>
                <a:spcBef>
                  <a:spcPts val="0"/>
                </a:spcBef>
                <a:spcAft>
                  <a:spcPts val="0"/>
                </a:spcAft>
                <a:buClr>
                  <a:srgbClr val="434343"/>
                </a:buClr>
                <a:buSzPts val="1200"/>
                <a:buChar char="●"/>
              </a:pPr>
              <a:r>
                <a:rPr lang="en-US" sz="1200">
                  <a:solidFill>
                    <a:srgbClr val="434343"/>
                  </a:solidFill>
                </a:rPr>
                <a:t>þess að þú stjórnar tilfinningum þínum</a:t>
              </a:r>
              <a:endParaRPr sz="1200">
                <a:solidFill>
                  <a:srgbClr val="434343"/>
                </a:solidFill>
              </a:endParaRPr>
            </a:p>
            <a:p>
              <a:pPr indent="-304800" lvl="0" marL="457200" marR="0" rtl="0" algn="just">
                <a:lnSpc>
                  <a:spcPct val="100000"/>
                </a:lnSpc>
                <a:spcBef>
                  <a:spcPts val="0"/>
                </a:spcBef>
                <a:spcAft>
                  <a:spcPts val="0"/>
                </a:spcAft>
                <a:buClr>
                  <a:srgbClr val="434343"/>
                </a:buClr>
                <a:buSzPts val="1200"/>
                <a:buChar char="●"/>
              </a:pPr>
              <a:r>
                <a:rPr lang="en-US" sz="1200">
                  <a:solidFill>
                    <a:srgbClr val="434343"/>
                  </a:solidFill>
                </a:rPr>
                <a:t>þess að þú segir nei þegar það á við! En gerðu það af virðingu og með rökum</a:t>
              </a:r>
              <a:endParaRPr sz="1200">
                <a:solidFill>
                  <a:srgbClr val="434343"/>
                </a:solidFill>
              </a:endParaRPr>
            </a:p>
            <a:p>
              <a:pPr indent="-304800" lvl="0" marL="457200" marR="0" rtl="0" algn="just">
                <a:lnSpc>
                  <a:spcPct val="100000"/>
                </a:lnSpc>
                <a:spcBef>
                  <a:spcPts val="0"/>
                </a:spcBef>
                <a:spcAft>
                  <a:spcPts val="0"/>
                </a:spcAft>
                <a:buClr>
                  <a:srgbClr val="434343"/>
                </a:buClr>
                <a:buSzPts val="1200"/>
                <a:buChar char="●"/>
              </a:pPr>
              <a:r>
                <a:rPr lang="en-US" sz="1200">
                  <a:solidFill>
                    <a:srgbClr val="434343"/>
                  </a:solidFill>
                </a:rPr>
                <a:t>þess að þú notir fullyrðingar eins og: „Mér finnst að við ættum að...“ í stað „Við ættum...“ eða „Ég held að þetta sé...“ í stað „Þetta er...“</a:t>
              </a:r>
              <a:endParaRPr sz="1200">
                <a:solidFill>
                  <a:srgbClr val="434343"/>
                </a:solidFill>
              </a:endParaRPr>
            </a:p>
            <a:p>
              <a:pPr indent="0" lvl="0" marL="0" marR="0" rtl="0" algn="just">
                <a:lnSpc>
                  <a:spcPct val="100000"/>
                </a:lnSpc>
                <a:spcBef>
                  <a:spcPts val="0"/>
                </a:spcBef>
                <a:spcAft>
                  <a:spcPts val="0"/>
                </a:spcAft>
                <a:buClr>
                  <a:schemeClr val="dk1"/>
                </a:buClr>
                <a:buSzPts val="1100"/>
                <a:buFont typeface="Arial"/>
                <a:buNone/>
              </a:pPr>
              <a:r>
                <a:t/>
              </a:r>
              <a:endParaRPr sz="1200">
                <a:solidFill>
                  <a:srgbClr val="434343"/>
                </a:solidFill>
              </a:endParaRPr>
            </a:p>
            <a:p>
              <a:pPr indent="0" lvl="0" marL="0" marR="0" rtl="0" algn="just">
                <a:lnSpc>
                  <a:spcPct val="100000"/>
                </a:lnSpc>
                <a:spcBef>
                  <a:spcPts val="0"/>
                </a:spcBef>
                <a:spcAft>
                  <a:spcPts val="0"/>
                </a:spcAft>
                <a:buClr>
                  <a:schemeClr val="dk1"/>
                </a:buClr>
                <a:buSzPts val="1100"/>
                <a:buFont typeface="Arial"/>
                <a:buNone/>
              </a:pPr>
              <a:r>
                <a:rPr lang="en-US" sz="1200">
                  <a:solidFill>
                    <a:srgbClr val="434343"/>
                  </a:solidFill>
                </a:rPr>
                <a:t>Virðing skiptir sköpum þegar kemur að einurð í samskiptaháttum.</a:t>
              </a:r>
              <a:endParaRPr sz="1200">
                <a:solidFill>
                  <a:srgbClr val="434343"/>
                </a:solidFill>
              </a:endParaRPr>
            </a:p>
            <a:p>
              <a:pPr indent="0" lvl="0" marL="0" marR="0" rtl="0" algn="just">
                <a:lnSpc>
                  <a:spcPct val="100000"/>
                </a:lnSpc>
                <a:spcBef>
                  <a:spcPts val="0"/>
                </a:spcBef>
                <a:spcAft>
                  <a:spcPts val="0"/>
                </a:spcAft>
                <a:buClr>
                  <a:schemeClr val="dk1"/>
                </a:buClr>
                <a:buSzPts val="1100"/>
                <a:buFont typeface="Arial"/>
                <a:buNone/>
              </a:pPr>
              <a:r>
                <a:rPr lang="en-US" sz="1200">
                  <a:solidFill>
                    <a:srgbClr val="434343"/>
                  </a:solidFill>
                </a:rPr>
                <a:t>Þú verður að virða þínar eigin skoðanir, en einnig sjónarmið hinna!</a:t>
              </a:r>
              <a:endParaRPr sz="1200">
                <a:solidFill>
                  <a:srgbClr val="434343"/>
                </a:solidFill>
              </a:endParaRPr>
            </a:p>
            <a:p>
              <a:pPr indent="0" lvl="0" marL="0" marR="0" rtl="0" algn="just">
                <a:lnSpc>
                  <a:spcPct val="100000"/>
                </a:lnSpc>
                <a:spcBef>
                  <a:spcPts val="0"/>
                </a:spcBef>
                <a:spcAft>
                  <a:spcPts val="0"/>
                </a:spcAft>
                <a:buClr>
                  <a:srgbClr val="000000"/>
                </a:buClr>
                <a:buSzPts val="1200"/>
                <a:buFont typeface="Arial"/>
                <a:buNone/>
              </a:pPr>
              <a:r>
                <a:t/>
              </a:r>
              <a:endParaRPr sz="1200">
                <a:solidFill>
                  <a:srgbClr val="434343"/>
                </a:solidFill>
              </a:endParaRPr>
            </a:p>
          </p:txBody>
        </p:sp>
        <p:sp>
          <p:nvSpPr>
            <p:cNvPr id="441" name="Google Shape;441;g1865c46cbc0_0_11"/>
            <p:cNvSpPr txBox="1"/>
            <p:nvPr/>
          </p:nvSpPr>
          <p:spPr>
            <a:xfrm>
              <a:off x="3687668" y="1203589"/>
              <a:ext cx="4725900" cy="307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1" lang="en-US">
                  <a:solidFill>
                    <a:srgbClr val="3F3F3F"/>
                  </a:solidFill>
                </a:rPr>
                <a:t>Ákveðni/einurð</a:t>
              </a:r>
              <a:endParaRPr b="1" i="0" sz="1400" u="none" cap="none" strike="noStrike">
                <a:solidFill>
                  <a:srgbClr val="3F3F3F"/>
                </a:solidFill>
                <a:latin typeface="Arial"/>
                <a:ea typeface="Arial"/>
                <a:cs typeface="Arial"/>
                <a:sym typeface="Arial"/>
              </a:endParaRPr>
            </a:p>
          </p:txBody>
        </p:sp>
      </p:grpSp>
      <p:sp>
        <p:nvSpPr>
          <p:cNvPr id="442" name="Google Shape;442;g1865c46cbc0_0_11"/>
          <p:cNvSpPr/>
          <p:nvPr/>
        </p:nvSpPr>
        <p:spPr>
          <a:xfrm>
            <a:off x="7496768" y="2953519"/>
            <a:ext cx="334559" cy="337353"/>
          </a:xfrm>
          <a:custGeom>
            <a:rect b="b" l="l" r="r" t="t"/>
            <a:pathLst>
              <a:path extrusionOk="0" h="1665940" w="1652142">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43" name="Google Shape;443;g1865c46cbc0_0_11"/>
          <p:cNvSpPr/>
          <p:nvPr/>
        </p:nvSpPr>
        <p:spPr>
          <a:xfrm>
            <a:off x="7223271" y="3229746"/>
            <a:ext cx="495643" cy="499782"/>
          </a:xfrm>
          <a:custGeom>
            <a:rect b="b" l="l" r="r" t="t"/>
            <a:pathLst>
              <a:path extrusionOk="0" h="1665940" w="1652142">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44" name="Google Shape;444;g1865c46cbc0_0_11"/>
          <p:cNvSpPr/>
          <p:nvPr/>
        </p:nvSpPr>
        <p:spPr>
          <a:xfrm rot="755600">
            <a:off x="7684721" y="3193079"/>
            <a:ext cx="397824" cy="401147"/>
          </a:xfrm>
          <a:custGeom>
            <a:rect b="b" l="l" r="r" t="t"/>
            <a:pathLst>
              <a:path extrusionOk="0" h="1665940" w="1652142">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45" name="Google Shape;445;g1865c46cbc0_0_11"/>
          <p:cNvSpPr/>
          <p:nvPr/>
        </p:nvSpPr>
        <p:spPr>
          <a:xfrm>
            <a:off x="7564646" y="3589396"/>
            <a:ext cx="495643" cy="499782"/>
          </a:xfrm>
          <a:custGeom>
            <a:rect b="b" l="l" r="r" t="t"/>
            <a:pathLst>
              <a:path extrusionOk="0" h="1665940" w="1652142">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9" name="Shape 449"/>
        <p:cNvGrpSpPr/>
        <p:nvPr/>
      </p:nvGrpSpPr>
      <p:grpSpPr>
        <a:xfrm>
          <a:off x="0" y="0"/>
          <a:ext cx="0" cy="0"/>
          <a:chOff x="0" y="0"/>
          <a:chExt cx="0" cy="0"/>
        </a:xfrm>
      </p:grpSpPr>
      <p:sp>
        <p:nvSpPr>
          <p:cNvPr id="450" name="Google Shape;450;g1865c46cbc0_0_28"/>
          <p:cNvSpPr/>
          <p:nvPr/>
        </p:nvSpPr>
        <p:spPr>
          <a:xfrm>
            <a:off x="215516" y="231278"/>
            <a:ext cx="8712900" cy="4788600"/>
          </a:xfrm>
          <a:prstGeom prst="frame">
            <a:avLst>
              <a:gd fmla="val 890" name="adj1"/>
            </a:avLst>
          </a:prstGeom>
          <a:solidFill>
            <a:srgbClr val="BFBFB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51" name="Google Shape;451;g1865c46cbc0_0_28"/>
          <p:cNvSpPr/>
          <p:nvPr/>
        </p:nvSpPr>
        <p:spPr>
          <a:xfrm>
            <a:off x="6651775" y="0"/>
            <a:ext cx="2016300" cy="5143500"/>
          </a:xfrm>
          <a:prstGeom prst="rect">
            <a:avLst/>
          </a:prstGeom>
          <a:solidFill>
            <a:srgbClr val="BFBFB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52" name="Google Shape;452;g1865c46cbc0_0_28"/>
          <p:cNvSpPr txBox="1"/>
          <p:nvPr/>
        </p:nvSpPr>
        <p:spPr>
          <a:xfrm>
            <a:off x="6763892" y="771302"/>
            <a:ext cx="1800300" cy="14403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lt1"/>
              </a:buClr>
              <a:buSzPts val="2800"/>
              <a:buFont typeface="Arial"/>
              <a:buNone/>
            </a:pPr>
            <a:r>
              <a:rPr b="1" lang="en-US" sz="2800">
                <a:solidFill>
                  <a:schemeClr val="lt1"/>
                </a:solidFill>
              </a:rPr>
              <a:t>Félags-</a:t>
            </a:r>
            <a:endParaRPr b="1" sz="2800">
              <a:solidFill>
                <a:schemeClr val="lt1"/>
              </a:solidFill>
            </a:endParaRPr>
          </a:p>
          <a:p>
            <a:pPr indent="0" lvl="0" marL="0" marR="0" rtl="0" algn="r">
              <a:lnSpc>
                <a:spcPct val="100000"/>
              </a:lnSpc>
              <a:spcBef>
                <a:spcPts val="0"/>
              </a:spcBef>
              <a:spcAft>
                <a:spcPts val="0"/>
              </a:spcAft>
              <a:buClr>
                <a:schemeClr val="lt1"/>
              </a:buClr>
              <a:buSzPts val="2800"/>
              <a:buFont typeface="Arial"/>
              <a:buNone/>
            </a:pPr>
            <a:r>
              <a:rPr b="1" lang="en-US" sz="2800">
                <a:solidFill>
                  <a:schemeClr val="lt1"/>
                </a:solidFill>
              </a:rPr>
              <a:t>færni</a:t>
            </a:r>
            <a:endParaRPr b="1" sz="2800">
              <a:solidFill>
                <a:schemeClr val="lt1"/>
              </a:solidFill>
            </a:endParaRPr>
          </a:p>
          <a:p>
            <a:pPr indent="0" lvl="0" marL="0" marR="0" rtl="0" algn="r">
              <a:lnSpc>
                <a:spcPct val="100000"/>
              </a:lnSpc>
              <a:spcBef>
                <a:spcPts val="360"/>
              </a:spcBef>
              <a:spcAft>
                <a:spcPts val="0"/>
              </a:spcAft>
              <a:buClr>
                <a:schemeClr val="lt1"/>
              </a:buClr>
              <a:buSzPts val="1800"/>
              <a:buFont typeface="Arial"/>
              <a:buNone/>
            </a:pPr>
            <a:r>
              <a:rPr lang="en-US" sz="1800">
                <a:solidFill>
                  <a:schemeClr val="lt1"/>
                </a:solidFill>
              </a:rPr>
              <a:t>Úrlausn ágreinings</a:t>
            </a:r>
            <a:endParaRPr b="0" i="0" sz="1800" u="none" cap="none" strike="noStrike">
              <a:solidFill>
                <a:schemeClr val="lt1"/>
              </a:solidFill>
              <a:latin typeface="Arial"/>
              <a:ea typeface="Arial"/>
              <a:cs typeface="Arial"/>
              <a:sym typeface="Arial"/>
            </a:endParaRPr>
          </a:p>
        </p:txBody>
      </p:sp>
      <p:grpSp>
        <p:nvGrpSpPr>
          <p:cNvPr id="453" name="Google Shape;453;g1865c46cbc0_0_28"/>
          <p:cNvGrpSpPr/>
          <p:nvPr/>
        </p:nvGrpSpPr>
        <p:grpSpPr>
          <a:xfrm>
            <a:off x="611600" y="691625"/>
            <a:ext cx="5741028" cy="2674075"/>
            <a:chOff x="3687664" y="1203589"/>
            <a:chExt cx="4725904" cy="2674075"/>
          </a:xfrm>
        </p:grpSpPr>
        <p:sp>
          <p:nvSpPr>
            <p:cNvPr id="454" name="Google Shape;454;g1865c46cbc0_0_28"/>
            <p:cNvSpPr txBox="1"/>
            <p:nvPr/>
          </p:nvSpPr>
          <p:spPr>
            <a:xfrm>
              <a:off x="3687664" y="1568864"/>
              <a:ext cx="4725900" cy="23088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100"/>
                <a:buFont typeface="Arial"/>
                <a:buNone/>
              </a:pPr>
              <a:r>
                <a:rPr lang="en-US" sz="1200">
                  <a:solidFill>
                    <a:srgbClr val="434343"/>
                  </a:solidFill>
                </a:rPr>
                <a:t>Fyrir árangursríka úrlausn ágreinings </a:t>
              </a:r>
              <a:r>
                <a:rPr lang="en-US" sz="1100">
                  <a:solidFill>
                    <a:schemeClr val="dk1"/>
                  </a:solidFill>
                </a:rPr>
                <a:t>þarftu að kunna allt þriggja eftirfarandi</a:t>
              </a:r>
              <a:r>
                <a:rPr lang="en-US" sz="1200">
                  <a:solidFill>
                    <a:srgbClr val="434343"/>
                  </a:solidFill>
                </a:rPr>
                <a:t>:</a:t>
              </a:r>
              <a:endParaRPr sz="1200">
                <a:solidFill>
                  <a:srgbClr val="434343"/>
                </a:solidFill>
              </a:endParaRPr>
            </a:p>
            <a:p>
              <a:pPr indent="0" lvl="0" marL="0" marR="0" rtl="0" algn="just">
                <a:lnSpc>
                  <a:spcPct val="100000"/>
                </a:lnSpc>
                <a:spcBef>
                  <a:spcPts val="0"/>
                </a:spcBef>
                <a:spcAft>
                  <a:spcPts val="0"/>
                </a:spcAft>
                <a:buClr>
                  <a:schemeClr val="dk1"/>
                </a:buClr>
                <a:buSzPts val="1100"/>
                <a:buFont typeface="Arial"/>
                <a:buNone/>
              </a:pPr>
              <a:r>
                <a:t/>
              </a:r>
              <a:endParaRPr sz="1200">
                <a:solidFill>
                  <a:srgbClr val="434343"/>
                </a:solidFill>
              </a:endParaRPr>
            </a:p>
            <a:p>
              <a:pPr indent="-304800" lvl="0" marL="457200" marR="0" rtl="0" algn="just">
                <a:lnSpc>
                  <a:spcPct val="100000"/>
                </a:lnSpc>
                <a:spcBef>
                  <a:spcPts val="0"/>
                </a:spcBef>
                <a:spcAft>
                  <a:spcPts val="0"/>
                </a:spcAft>
                <a:buClr>
                  <a:srgbClr val="434343"/>
                </a:buClr>
                <a:buSzPts val="1200"/>
                <a:buChar char="●"/>
              </a:pPr>
              <a:r>
                <a:rPr lang="en-US" sz="1200">
                  <a:solidFill>
                    <a:srgbClr val="434343"/>
                  </a:solidFill>
                </a:rPr>
                <a:t>samskipti:</a:t>
              </a:r>
              <a:endParaRPr sz="1200">
                <a:solidFill>
                  <a:srgbClr val="434343"/>
                </a:solidFill>
              </a:endParaRPr>
            </a:p>
            <a:p>
              <a:pPr indent="-304800" lvl="1" marL="914400" marR="0" rtl="0" algn="just">
                <a:lnSpc>
                  <a:spcPct val="100000"/>
                </a:lnSpc>
                <a:spcBef>
                  <a:spcPts val="0"/>
                </a:spcBef>
                <a:spcAft>
                  <a:spcPts val="0"/>
                </a:spcAft>
                <a:buClr>
                  <a:srgbClr val="434343"/>
                </a:buClr>
                <a:buSzPts val="1200"/>
                <a:buChar char="○"/>
              </a:pPr>
              <a:r>
                <a:rPr lang="en-US" sz="1200">
                  <a:solidFill>
                    <a:srgbClr val="434343"/>
                  </a:solidFill>
                </a:rPr>
                <a:t>virka hlustun, ásamt skýrri og virðingarfullri tjáningu</a:t>
              </a:r>
              <a:endParaRPr sz="1200">
                <a:solidFill>
                  <a:srgbClr val="434343"/>
                </a:solidFill>
              </a:endParaRPr>
            </a:p>
            <a:p>
              <a:pPr indent="-304800" lvl="0" marL="457200" marR="0" rtl="0" algn="just">
                <a:lnSpc>
                  <a:spcPct val="100000"/>
                </a:lnSpc>
                <a:spcBef>
                  <a:spcPts val="0"/>
                </a:spcBef>
                <a:spcAft>
                  <a:spcPts val="0"/>
                </a:spcAft>
                <a:buClr>
                  <a:srgbClr val="434343"/>
                </a:buClr>
                <a:buSzPts val="1200"/>
                <a:buChar char="●"/>
              </a:pPr>
              <a:r>
                <a:rPr lang="en-US" sz="1200">
                  <a:solidFill>
                    <a:srgbClr val="434343"/>
                  </a:solidFill>
                </a:rPr>
                <a:t>samúð:</a:t>
              </a:r>
              <a:endParaRPr sz="1200">
                <a:solidFill>
                  <a:srgbClr val="434343"/>
                </a:solidFill>
              </a:endParaRPr>
            </a:p>
            <a:p>
              <a:pPr indent="-304800" lvl="1" marL="914400" marR="0" rtl="0" algn="just">
                <a:lnSpc>
                  <a:spcPct val="100000"/>
                </a:lnSpc>
                <a:spcBef>
                  <a:spcPts val="0"/>
                </a:spcBef>
                <a:spcAft>
                  <a:spcPts val="0"/>
                </a:spcAft>
                <a:buClr>
                  <a:srgbClr val="434343"/>
                </a:buClr>
                <a:buSzPts val="1200"/>
                <a:buChar char="○"/>
              </a:pPr>
              <a:r>
                <a:rPr lang="en-US" sz="1200">
                  <a:solidFill>
                    <a:srgbClr val="434343"/>
                  </a:solidFill>
                </a:rPr>
                <a:t>íhugaðu af alvöru tilfinningar annarra</a:t>
              </a:r>
              <a:endParaRPr sz="1200">
                <a:solidFill>
                  <a:srgbClr val="434343"/>
                </a:solidFill>
              </a:endParaRPr>
            </a:p>
            <a:p>
              <a:pPr indent="-304800" lvl="0" marL="457200" marR="0" rtl="0" algn="just">
                <a:lnSpc>
                  <a:spcPct val="100000"/>
                </a:lnSpc>
                <a:spcBef>
                  <a:spcPts val="0"/>
                </a:spcBef>
                <a:spcAft>
                  <a:spcPts val="0"/>
                </a:spcAft>
                <a:buClr>
                  <a:srgbClr val="434343"/>
                </a:buClr>
                <a:buSzPts val="1200"/>
                <a:buChar char="●"/>
              </a:pPr>
              <a:r>
                <a:rPr lang="en-US" sz="1200">
                  <a:solidFill>
                    <a:srgbClr val="434343"/>
                  </a:solidFill>
                </a:rPr>
                <a:t>ákveðni/einurð:</a:t>
              </a:r>
              <a:endParaRPr sz="1200">
                <a:solidFill>
                  <a:srgbClr val="434343"/>
                </a:solidFill>
              </a:endParaRPr>
            </a:p>
            <a:p>
              <a:pPr indent="-304800" lvl="1" marL="914400" marR="0" rtl="0" algn="just">
                <a:lnSpc>
                  <a:spcPct val="100000"/>
                </a:lnSpc>
                <a:spcBef>
                  <a:spcPts val="0"/>
                </a:spcBef>
                <a:spcAft>
                  <a:spcPts val="0"/>
                </a:spcAft>
                <a:buClr>
                  <a:srgbClr val="434343"/>
                </a:buClr>
                <a:buSzPts val="1200"/>
                <a:buChar char="○"/>
              </a:pPr>
              <a:r>
                <a:rPr lang="en-US" sz="1200">
                  <a:solidFill>
                    <a:srgbClr val="434343"/>
                  </a:solidFill>
                </a:rPr>
                <a:t>vertu trú(r) eigin tilfinningum og gildum</a:t>
              </a:r>
              <a:endParaRPr sz="1200">
                <a:solidFill>
                  <a:srgbClr val="434343"/>
                </a:solidFill>
              </a:endParaRPr>
            </a:p>
            <a:p>
              <a:pPr indent="0" lvl="0" marL="0" marR="0" rtl="0" algn="just">
                <a:lnSpc>
                  <a:spcPct val="100000"/>
                </a:lnSpc>
                <a:spcBef>
                  <a:spcPts val="0"/>
                </a:spcBef>
                <a:spcAft>
                  <a:spcPts val="0"/>
                </a:spcAft>
                <a:buClr>
                  <a:schemeClr val="dk1"/>
                </a:buClr>
                <a:buSzPts val="1100"/>
                <a:buFont typeface="Arial"/>
                <a:buNone/>
              </a:pPr>
              <a:r>
                <a:t/>
              </a:r>
              <a:endParaRPr sz="1200">
                <a:solidFill>
                  <a:srgbClr val="434343"/>
                </a:solidFill>
              </a:endParaRPr>
            </a:p>
            <a:p>
              <a:pPr indent="0" lvl="0" marL="0" marR="0" rtl="0" algn="just">
                <a:lnSpc>
                  <a:spcPct val="100000"/>
                </a:lnSpc>
                <a:spcBef>
                  <a:spcPts val="0"/>
                </a:spcBef>
                <a:spcAft>
                  <a:spcPts val="0"/>
                </a:spcAft>
                <a:buClr>
                  <a:schemeClr val="dk1"/>
                </a:buClr>
                <a:buSzPts val="1100"/>
                <a:buFont typeface="Arial"/>
                <a:buNone/>
              </a:pPr>
              <a:r>
                <a:t/>
              </a:r>
              <a:endParaRPr sz="1200">
                <a:solidFill>
                  <a:srgbClr val="434343"/>
                </a:solidFill>
              </a:endParaRPr>
            </a:p>
            <a:p>
              <a:pPr indent="0" lvl="0" marL="0" marR="0" rtl="0" algn="just">
                <a:lnSpc>
                  <a:spcPct val="100000"/>
                </a:lnSpc>
                <a:spcBef>
                  <a:spcPts val="0"/>
                </a:spcBef>
                <a:spcAft>
                  <a:spcPts val="0"/>
                </a:spcAft>
                <a:buClr>
                  <a:schemeClr val="dk1"/>
                </a:buClr>
                <a:buSzPts val="1100"/>
                <a:buFont typeface="Arial"/>
                <a:buNone/>
              </a:pPr>
              <a:r>
                <a:rPr lang="en-US" sz="1200">
                  <a:solidFill>
                    <a:srgbClr val="434343"/>
                  </a:solidFill>
                </a:rPr>
                <a:t>Vertu óhrædd(ur) við að skipta um skoðun og finna málamiðlanir.</a:t>
              </a:r>
              <a:endParaRPr sz="1200">
                <a:solidFill>
                  <a:srgbClr val="434343"/>
                </a:solidFill>
              </a:endParaRPr>
            </a:p>
            <a:p>
              <a:pPr indent="0" lvl="0" marL="0" marR="0" rtl="0" algn="just">
                <a:lnSpc>
                  <a:spcPct val="100000"/>
                </a:lnSpc>
                <a:spcBef>
                  <a:spcPts val="0"/>
                </a:spcBef>
                <a:spcAft>
                  <a:spcPts val="0"/>
                </a:spcAft>
                <a:buClr>
                  <a:srgbClr val="000000"/>
                </a:buClr>
                <a:buSzPts val="1200"/>
                <a:buFont typeface="Arial"/>
                <a:buNone/>
              </a:pPr>
              <a:r>
                <a:t/>
              </a:r>
              <a:endParaRPr sz="1200">
                <a:solidFill>
                  <a:srgbClr val="434343"/>
                </a:solidFill>
              </a:endParaRPr>
            </a:p>
          </p:txBody>
        </p:sp>
        <p:sp>
          <p:nvSpPr>
            <p:cNvPr id="455" name="Google Shape;455;g1865c46cbc0_0_28"/>
            <p:cNvSpPr txBox="1"/>
            <p:nvPr/>
          </p:nvSpPr>
          <p:spPr>
            <a:xfrm>
              <a:off x="3687668" y="1203589"/>
              <a:ext cx="4725900" cy="307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1" lang="en-US">
                  <a:solidFill>
                    <a:srgbClr val="3F3F3F"/>
                  </a:solidFill>
                </a:rPr>
                <a:t>Úrlausn ágreinings</a:t>
              </a:r>
              <a:endParaRPr b="1" i="0" sz="1400" u="none" cap="none" strike="noStrike">
                <a:solidFill>
                  <a:srgbClr val="3F3F3F"/>
                </a:solidFill>
                <a:latin typeface="Arial"/>
                <a:ea typeface="Arial"/>
                <a:cs typeface="Arial"/>
                <a:sym typeface="Arial"/>
              </a:endParaRPr>
            </a:p>
          </p:txBody>
        </p:sp>
      </p:grpSp>
      <p:sp>
        <p:nvSpPr>
          <p:cNvPr id="456" name="Google Shape;456;g1865c46cbc0_0_28"/>
          <p:cNvSpPr/>
          <p:nvPr/>
        </p:nvSpPr>
        <p:spPr>
          <a:xfrm>
            <a:off x="7496768" y="2953519"/>
            <a:ext cx="334559" cy="337353"/>
          </a:xfrm>
          <a:custGeom>
            <a:rect b="b" l="l" r="r" t="t"/>
            <a:pathLst>
              <a:path extrusionOk="0" h="1665940" w="1652142">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57" name="Google Shape;457;g1865c46cbc0_0_28"/>
          <p:cNvSpPr/>
          <p:nvPr/>
        </p:nvSpPr>
        <p:spPr>
          <a:xfrm>
            <a:off x="7223271" y="3229746"/>
            <a:ext cx="495643" cy="499782"/>
          </a:xfrm>
          <a:custGeom>
            <a:rect b="b" l="l" r="r" t="t"/>
            <a:pathLst>
              <a:path extrusionOk="0" h="1665940" w="1652142">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58" name="Google Shape;458;g1865c46cbc0_0_28"/>
          <p:cNvSpPr/>
          <p:nvPr/>
        </p:nvSpPr>
        <p:spPr>
          <a:xfrm rot="755600">
            <a:off x="7684721" y="3193079"/>
            <a:ext cx="397824" cy="401147"/>
          </a:xfrm>
          <a:custGeom>
            <a:rect b="b" l="l" r="r" t="t"/>
            <a:pathLst>
              <a:path extrusionOk="0" h="1665940" w="1652142">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59" name="Google Shape;459;g1865c46cbc0_0_28"/>
          <p:cNvSpPr/>
          <p:nvPr/>
        </p:nvSpPr>
        <p:spPr>
          <a:xfrm>
            <a:off x="7564646" y="3589396"/>
            <a:ext cx="495643" cy="499782"/>
          </a:xfrm>
          <a:custGeom>
            <a:rect b="b" l="l" r="r" t="t"/>
            <a:pathLst>
              <a:path extrusionOk="0" h="1665940" w="1652142">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60" name="Google Shape;460;g1865c46cbc0_0_28"/>
          <p:cNvSpPr txBox="1"/>
          <p:nvPr/>
        </p:nvSpPr>
        <p:spPr>
          <a:xfrm>
            <a:off x="1522375" y="3577675"/>
            <a:ext cx="3877200" cy="738900"/>
          </a:xfrm>
          <a:prstGeom prst="rect">
            <a:avLst/>
          </a:prstGeom>
          <a:noFill/>
          <a:ln>
            <a:noFill/>
          </a:ln>
        </p:spPr>
        <p:txBody>
          <a:bodyPr anchorCtr="0" anchor="t" bIns="91425" lIns="91425" spcFirstLastPara="1" rIns="91425" wrap="square" tIns="91425">
            <a:spAutoFit/>
          </a:bodyPr>
          <a:lstStyle/>
          <a:p>
            <a:pPr indent="0" lvl="0" marL="0" marR="0" rtl="0" algn="just">
              <a:lnSpc>
                <a:spcPct val="100000"/>
              </a:lnSpc>
              <a:spcBef>
                <a:spcPts val="0"/>
              </a:spcBef>
              <a:spcAft>
                <a:spcPts val="0"/>
              </a:spcAft>
              <a:buClr>
                <a:schemeClr val="dk1"/>
              </a:buClr>
              <a:buSzPts val="1100"/>
              <a:buFont typeface="Arial"/>
              <a:buNone/>
            </a:pPr>
            <a:r>
              <a:rPr lang="en-US" sz="1200">
                <a:solidFill>
                  <a:srgbClr val="3F3F3F"/>
                </a:solidFill>
              </a:rPr>
              <a:t>Oooog mundu eftir IDEAL líkaninu!</a:t>
            </a:r>
            <a:endParaRPr sz="1200">
              <a:solidFill>
                <a:srgbClr val="3F3F3F"/>
              </a:solidFill>
            </a:endParaRPr>
          </a:p>
          <a:p>
            <a:pPr indent="0" lvl="0" marL="0" marR="0" rtl="0" algn="just">
              <a:lnSpc>
                <a:spcPct val="100000"/>
              </a:lnSpc>
              <a:spcBef>
                <a:spcPts val="0"/>
              </a:spcBef>
              <a:spcAft>
                <a:spcPts val="0"/>
              </a:spcAft>
              <a:buClr>
                <a:schemeClr val="dk1"/>
              </a:buClr>
              <a:buSzPts val="1100"/>
              <a:buFont typeface="Arial"/>
              <a:buNone/>
            </a:pPr>
            <a:r>
              <a:rPr lang="en-US" sz="1200">
                <a:solidFill>
                  <a:srgbClr val="3F3F3F"/>
                </a:solidFill>
              </a:rPr>
              <a:t>Það kemur sér vel í mörgum aðstæðum.</a:t>
            </a:r>
            <a:endParaRPr sz="1200">
              <a:solidFill>
                <a:srgbClr val="3F3F3F"/>
              </a:solidFill>
            </a:endParaRPr>
          </a:p>
          <a:p>
            <a:pPr indent="0" lvl="0" marL="0" marR="0" rtl="0" algn="just">
              <a:lnSpc>
                <a:spcPct val="100000"/>
              </a:lnSpc>
              <a:spcBef>
                <a:spcPts val="0"/>
              </a:spcBef>
              <a:spcAft>
                <a:spcPts val="0"/>
              </a:spcAft>
              <a:buClr>
                <a:schemeClr val="dk1"/>
              </a:buClr>
              <a:buSzPts val="1100"/>
              <a:buFont typeface="Arial"/>
              <a:buNone/>
            </a:pPr>
            <a:r>
              <a:t/>
            </a:r>
            <a:endParaRPr sz="1200">
              <a:solidFill>
                <a:srgbClr val="3F3F3F"/>
              </a:solidFill>
            </a:endParaRPr>
          </a:p>
        </p:txBody>
      </p:sp>
      <p:sp>
        <p:nvSpPr>
          <p:cNvPr id="461" name="Google Shape;461;g1865c46cbc0_0_28"/>
          <p:cNvSpPr/>
          <p:nvPr/>
        </p:nvSpPr>
        <p:spPr>
          <a:xfrm rot="10800000">
            <a:off x="964675" y="3753625"/>
            <a:ext cx="557700" cy="736200"/>
          </a:xfrm>
          <a:prstGeom prst="bentUpArrow">
            <a:avLst>
              <a:gd fmla="val 25000" name="adj1"/>
              <a:gd fmla="val 25000" name="adj2"/>
              <a:gd fmla="val 25000" name="adj3"/>
            </a:avLst>
          </a:prstGeom>
          <a:solidFill>
            <a:srgbClr val="BFBFB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3"/>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3F3F3F"/>
              </a:buClr>
              <a:buSzPts val="2800"/>
              <a:buNone/>
            </a:pPr>
            <a:r>
              <a:rPr lang="en-US" sz="2800"/>
              <a:t>Kynning</a:t>
            </a:r>
            <a:r>
              <a:rPr lang="en-US" sz="2800"/>
              <a:t>: Mjúk færni</a:t>
            </a:r>
            <a:endParaRPr sz="2800"/>
          </a:p>
        </p:txBody>
      </p:sp>
      <p:sp>
        <p:nvSpPr>
          <p:cNvPr id="128" name="Google Shape;128;p3"/>
          <p:cNvSpPr txBox="1"/>
          <p:nvPr>
            <p:ph idx="2" type="body"/>
          </p:nvPr>
        </p:nvSpPr>
        <p:spPr>
          <a:xfrm>
            <a:off x="0" y="699542"/>
            <a:ext cx="9144000" cy="28803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3F3F3F"/>
              </a:buClr>
              <a:buSzPts val="1800"/>
              <a:buNone/>
            </a:pPr>
            <a:r>
              <a:rPr lang="en-US" sz="1800"/>
              <a:t>Byrjum á að skoða hugtakið!</a:t>
            </a:r>
            <a:endParaRPr/>
          </a:p>
        </p:txBody>
      </p:sp>
      <p:sp>
        <p:nvSpPr>
          <p:cNvPr id="129" name="Google Shape;129;p3"/>
          <p:cNvSpPr txBox="1"/>
          <p:nvPr/>
        </p:nvSpPr>
        <p:spPr>
          <a:xfrm>
            <a:off x="827584" y="1347614"/>
            <a:ext cx="7704900" cy="1169700"/>
          </a:xfrm>
          <a:prstGeom prst="rect">
            <a:avLst/>
          </a:prstGeom>
          <a:noFill/>
          <a:ln>
            <a:noFill/>
          </a:ln>
        </p:spPr>
        <p:txBody>
          <a:bodyPr anchorCtr="0" anchor="t" bIns="45700" lIns="91425" spcFirstLastPara="1" rIns="91425" wrap="square" tIns="45700">
            <a:spAutoFit/>
          </a:bodyPr>
          <a:lstStyle/>
          <a:p>
            <a:pPr indent="-317500" lvl="0" marL="342900" marR="0" rtl="0" algn="just">
              <a:lnSpc>
                <a:spcPct val="100000"/>
              </a:lnSpc>
              <a:spcBef>
                <a:spcPts val="0"/>
              </a:spcBef>
              <a:spcAft>
                <a:spcPts val="0"/>
              </a:spcAft>
              <a:buClr>
                <a:srgbClr val="434343"/>
              </a:buClr>
              <a:buSzPts val="1400"/>
              <a:buChar char="o"/>
            </a:pPr>
            <a:r>
              <a:rPr lang="en-US">
                <a:solidFill>
                  <a:srgbClr val="434343"/>
                </a:solidFill>
              </a:rPr>
              <a:t>Einnig hægt að tala um </a:t>
            </a:r>
            <a:r>
              <a:rPr i="1" lang="en-US">
                <a:solidFill>
                  <a:srgbClr val="434343"/>
                </a:solidFill>
              </a:rPr>
              <a:t>lífsleikni </a:t>
            </a:r>
            <a:r>
              <a:rPr lang="en-US">
                <a:solidFill>
                  <a:srgbClr val="434343"/>
                </a:solidFill>
              </a:rPr>
              <a:t>í þessu samhengi</a:t>
            </a:r>
            <a:endParaRPr>
              <a:solidFill>
                <a:srgbClr val="434343"/>
              </a:solidFill>
            </a:endParaRPr>
          </a:p>
          <a:p>
            <a:pPr indent="-317500" lvl="0" marL="342900" marR="0" rtl="0" algn="just">
              <a:lnSpc>
                <a:spcPct val="100000"/>
              </a:lnSpc>
              <a:spcBef>
                <a:spcPts val="0"/>
              </a:spcBef>
              <a:spcAft>
                <a:spcPts val="0"/>
              </a:spcAft>
              <a:buClr>
                <a:srgbClr val="434343"/>
              </a:buClr>
              <a:buSzPts val="1400"/>
              <a:buChar char="o"/>
            </a:pPr>
            <a:r>
              <a:rPr lang="en-US">
                <a:solidFill>
                  <a:srgbClr val="434343"/>
                </a:solidFill>
              </a:rPr>
              <a:t>Samblanda af </a:t>
            </a:r>
            <a:r>
              <a:rPr i="1" lang="en-US">
                <a:solidFill>
                  <a:srgbClr val="434343"/>
                </a:solidFill>
              </a:rPr>
              <a:t>samskipta- og félagsfærni</a:t>
            </a:r>
            <a:endParaRPr i="1">
              <a:solidFill>
                <a:srgbClr val="434343"/>
              </a:solidFill>
            </a:endParaRPr>
          </a:p>
          <a:p>
            <a:pPr indent="-317500" lvl="0" marL="342900" marR="0" rtl="0" algn="just">
              <a:lnSpc>
                <a:spcPct val="100000"/>
              </a:lnSpc>
              <a:spcBef>
                <a:spcPts val="0"/>
              </a:spcBef>
              <a:spcAft>
                <a:spcPts val="0"/>
              </a:spcAft>
              <a:buClr>
                <a:srgbClr val="434343"/>
              </a:buClr>
              <a:buSzPts val="1400"/>
              <a:buChar char="o"/>
            </a:pPr>
            <a:r>
              <a:rPr lang="en-US">
                <a:solidFill>
                  <a:srgbClr val="434343"/>
                </a:solidFill>
              </a:rPr>
              <a:t>Mjúk færni (e. </a:t>
            </a:r>
            <a:r>
              <a:rPr i="1" lang="en-US">
                <a:solidFill>
                  <a:srgbClr val="434343"/>
                </a:solidFill>
              </a:rPr>
              <a:t>soft skills</a:t>
            </a:r>
            <a:r>
              <a:rPr lang="en-US">
                <a:solidFill>
                  <a:srgbClr val="434343"/>
                </a:solidFill>
              </a:rPr>
              <a:t>) gerir okkur kleift að eiga samskipti á áhrifaríkan og auðveldan hátt</a:t>
            </a:r>
            <a:endParaRPr>
              <a:solidFill>
                <a:srgbClr val="434343"/>
              </a:solidFill>
            </a:endParaRPr>
          </a:p>
          <a:p>
            <a:pPr indent="-317500" lvl="0" marL="342900" marR="0" rtl="0" algn="just">
              <a:lnSpc>
                <a:spcPct val="100000"/>
              </a:lnSpc>
              <a:spcBef>
                <a:spcPts val="0"/>
              </a:spcBef>
              <a:spcAft>
                <a:spcPts val="0"/>
              </a:spcAft>
              <a:buClr>
                <a:srgbClr val="434343"/>
              </a:buClr>
              <a:buSzPts val="1400"/>
              <a:buChar char="o"/>
            </a:pPr>
            <a:r>
              <a:rPr lang="en-US">
                <a:solidFill>
                  <a:srgbClr val="434343"/>
                </a:solidFill>
              </a:rPr>
              <a:t>Svokölluð hörð færni er lærð með formlegri þjálfun og menntun, en mjúk færni fæst með þátttöku í daglegu lífi, með persónulegri reynslu og ígrundun</a:t>
            </a:r>
            <a:r>
              <a:rPr b="0" i="0" lang="en-US" sz="1400" u="none" cap="none" strike="noStrike">
                <a:solidFill>
                  <a:srgbClr val="434343"/>
                </a:solidFill>
                <a:latin typeface="Arial"/>
                <a:ea typeface="Arial"/>
                <a:cs typeface="Arial"/>
                <a:sym typeface="Arial"/>
              </a:rPr>
              <a:t> </a:t>
            </a:r>
            <a:endParaRPr b="0" i="0" sz="1400" u="none" cap="none" strike="noStrike">
              <a:solidFill>
                <a:srgbClr val="434343"/>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5" name="Shape 465"/>
        <p:cNvGrpSpPr/>
        <p:nvPr/>
      </p:nvGrpSpPr>
      <p:grpSpPr>
        <a:xfrm>
          <a:off x="0" y="0"/>
          <a:ext cx="0" cy="0"/>
          <a:chOff x="0" y="0"/>
          <a:chExt cx="0" cy="0"/>
        </a:xfrm>
      </p:grpSpPr>
      <p:sp>
        <p:nvSpPr>
          <p:cNvPr id="466" name="Google Shape;466;g2171b27bf45_0_0"/>
          <p:cNvSpPr txBox="1"/>
          <p:nvPr>
            <p:ph idx="1" type="body"/>
          </p:nvPr>
        </p:nvSpPr>
        <p:spPr>
          <a:xfrm>
            <a:off x="0" y="123478"/>
            <a:ext cx="9144000" cy="576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3F3F3F"/>
              </a:buClr>
              <a:buSzPts val="2800"/>
              <a:buNone/>
            </a:pPr>
            <a:r>
              <a:rPr lang="en-US" sz="2800"/>
              <a:t>IDEAL</a:t>
            </a:r>
            <a:endParaRPr sz="2800"/>
          </a:p>
        </p:txBody>
      </p:sp>
      <p:sp>
        <p:nvSpPr>
          <p:cNvPr id="467" name="Google Shape;467;g2171b27bf45_0_0"/>
          <p:cNvSpPr txBox="1"/>
          <p:nvPr>
            <p:ph idx="2" type="body"/>
          </p:nvPr>
        </p:nvSpPr>
        <p:spPr>
          <a:xfrm>
            <a:off x="0" y="699542"/>
            <a:ext cx="9144000" cy="288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3F3F3F"/>
              </a:buClr>
              <a:buSzPts val="1800"/>
              <a:buNone/>
            </a:pPr>
            <a:r>
              <a:rPr lang="en-US" sz="1800"/>
              <a:t>Líkan til úrlausnar ágreinings og vandamála</a:t>
            </a:r>
            <a:endParaRPr/>
          </a:p>
        </p:txBody>
      </p:sp>
      <p:sp>
        <p:nvSpPr>
          <p:cNvPr id="468" name="Google Shape;468;g2171b27bf45_0_0"/>
          <p:cNvSpPr/>
          <p:nvPr/>
        </p:nvSpPr>
        <p:spPr>
          <a:xfrm>
            <a:off x="4061224" y="1203598"/>
            <a:ext cx="990272" cy="990272"/>
          </a:xfrm>
          <a:custGeom>
            <a:rect b="b" l="l" r="r" t="t"/>
            <a:pathLst>
              <a:path extrusionOk="0" h="1226343" w="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a:solidFill>
            <a:srgbClr val="87B5BA"/>
          </a:solidFill>
          <a:ln cap="flat" cmpd="sng" w="25400">
            <a:solidFill>
              <a:schemeClr val="lt1"/>
            </a:solidFill>
            <a:prstDash val="solid"/>
            <a:round/>
            <a:headEnd len="sm" w="sm" type="none"/>
            <a:tailEnd len="sm" w="sm" type="none"/>
          </a:ln>
        </p:spPr>
        <p:txBody>
          <a:bodyPr anchorCtr="0" anchor="ctr" bIns="217675" lIns="217675" spcFirstLastPara="1" rIns="217675" wrap="square" tIns="217675">
            <a:noAutofit/>
          </a:bodyPr>
          <a:lstStyle/>
          <a:p>
            <a:pPr indent="0" lvl="0" marL="0" marR="0" rtl="0" algn="ctr">
              <a:lnSpc>
                <a:spcPct val="90000"/>
              </a:lnSpc>
              <a:spcBef>
                <a:spcPts val="0"/>
              </a:spcBef>
              <a:spcAft>
                <a:spcPts val="0"/>
              </a:spcAft>
              <a:buClr>
                <a:srgbClr val="000000"/>
              </a:buClr>
              <a:buSzPts val="3000"/>
              <a:buFont typeface="Arial"/>
              <a:buNone/>
            </a:pPr>
            <a:r>
              <a:t/>
            </a:r>
            <a:endParaRPr b="0" i="0" sz="3000" u="none" cap="none" strike="noStrike">
              <a:solidFill>
                <a:schemeClr val="lt1"/>
              </a:solidFill>
              <a:latin typeface="Arial"/>
              <a:ea typeface="Arial"/>
              <a:cs typeface="Arial"/>
              <a:sym typeface="Arial"/>
            </a:endParaRPr>
          </a:p>
        </p:txBody>
      </p:sp>
      <p:sp>
        <p:nvSpPr>
          <p:cNvPr id="469" name="Google Shape;469;g2171b27bf45_0_0"/>
          <p:cNvSpPr/>
          <p:nvPr/>
        </p:nvSpPr>
        <p:spPr>
          <a:xfrm rot="2163208">
            <a:off x="5020855" y="1965095"/>
            <a:ext cx="263990" cy="334044"/>
          </a:xfrm>
          <a:custGeom>
            <a:rect b="b" l="l" r="r" t="t"/>
            <a:pathLst>
              <a:path extrusionOk="0" h="413891" w="327092">
                <a:moveTo>
                  <a:pt x="0" y="82778"/>
                </a:moveTo>
                <a:lnTo>
                  <a:pt x="163546" y="82778"/>
                </a:lnTo>
                <a:lnTo>
                  <a:pt x="163546" y="0"/>
                </a:lnTo>
                <a:lnTo>
                  <a:pt x="327092" y="206946"/>
                </a:lnTo>
                <a:lnTo>
                  <a:pt x="163546" y="413891"/>
                </a:lnTo>
                <a:lnTo>
                  <a:pt x="163546" y="331113"/>
                </a:lnTo>
                <a:lnTo>
                  <a:pt x="0" y="331113"/>
                </a:lnTo>
                <a:lnTo>
                  <a:pt x="0" y="82778"/>
                </a:lnTo>
                <a:close/>
              </a:path>
            </a:pathLst>
          </a:custGeom>
          <a:solidFill>
            <a:srgbClr val="BFBFBF"/>
          </a:solidFill>
          <a:ln>
            <a:noFill/>
          </a:ln>
        </p:spPr>
        <p:txBody>
          <a:bodyPr anchorCtr="0" anchor="ctr" bIns="82775" lIns="0" spcFirstLastPara="1" rIns="98125" wrap="square" tIns="82775">
            <a:noAutofit/>
          </a:bodyPr>
          <a:lstStyle/>
          <a:p>
            <a:pPr indent="0" lvl="0" marL="0" marR="0" rtl="0" algn="ctr">
              <a:lnSpc>
                <a:spcPct val="90000"/>
              </a:lnSpc>
              <a:spcBef>
                <a:spcPts val="0"/>
              </a:spcBef>
              <a:spcAft>
                <a:spcPts val="0"/>
              </a:spcAft>
              <a:buClr>
                <a:srgbClr val="000000"/>
              </a:buClr>
              <a:buSzPts val="1200"/>
              <a:buFont typeface="Arial"/>
              <a:buNone/>
            </a:pPr>
            <a:r>
              <a:t/>
            </a:r>
            <a:endParaRPr b="0" i="0" sz="1200" u="none" cap="none" strike="noStrike">
              <a:solidFill>
                <a:schemeClr val="lt1"/>
              </a:solidFill>
              <a:latin typeface="Arial"/>
              <a:ea typeface="Arial"/>
              <a:cs typeface="Arial"/>
              <a:sym typeface="Arial"/>
            </a:endParaRPr>
          </a:p>
        </p:txBody>
      </p:sp>
      <p:sp>
        <p:nvSpPr>
          <p:cNvPr id="470" name="Google Shape;470;g2171b27bf45_0_0"/>
          <p:cNvSpPr/>
          <p:nvPr/>
        </p:nvSpPr>
        <p:spPr>
          <a:xfrm>
            <a:off x="5266192" y="2079058"/>
            <a:ext cx="990272" cy="990272"/>
          </a:xfrm>
          <a:custGeom>
            <a:rect b="b" l="l" r="r" t="t"/>
            <a:pathLst>
              <a:path extrusionOk="0" h="1226343" w="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a:solidFill>
            <a:srgbClr val="F39E5A"/>
          </a:solidFill>
          <a:ln cap="flat" cmpd="sng" w="25400">
            <a:solidFill>
              <a:schemeClr val="lt1"/>
            </a:solidFill>
            <a:prstDash val="solid"/>
            <a:round/>
            <a:headEnd len="sm" w="sm" type="none"/>
            <a:tailEnd len="sm" w="sm" type="none"/>
          </a:ln>
        </p:spPr>
        <p:txBody>
          <a:bodyPr anchorCtr="0" anchor="ctr" bIns="217675" lIns="217675" spcFirstLastPara="1" rIns="217675" wrap="square" tIns="217675">
            <a:noAutofit/>
          </a:bodyPr>
          <a:lstStyle/>
          <a:p>
            <a:pPr indent="0" lvl="0" marL="0" marR="0" rtl="0" algn="ctr">
              <a:lnSpc>
                <a:spcPct val="90000"/>
              </a:lnSpc>
              <a:spcBef>
                <a:spcPts val="0"/>
              </a:spcBef>
              <a:spcAft>
                <a:spcPts val="0"/>
              </a:spcAft>
              <a:buClr>
                <a:srgbClr val="000000"/>
              </a:buClr>
              <a:buSzPts val="3000"/>
              <a:buFont typeface="Arial"/>
              <a:buNone/>
            </a:pPr>
            <a:r>
              <a:t/>
            </a:r>
            <a:endParaRPr b="0" i="0" sz="3000" u="none" cap="none" strike="noStrike">
              <a:solidFill>
                <a:schemeClr val="lt1"/>
              </a:solidFill>
              <a:latin typeface="Arial"/>
              <a:ea typeface="Arial"/>
              <a:cs typeface="Arial"/>
              <a:sym typeface="Arial"/>
            </a:endParaRPr>
          </a:p>
        </p:txBody>
      </p:sp>
      <p:sp>
        <p:nvSpPr>
          <p:cNvPr id="471" name="Google Shape;471;g2171b27bf45_0_0"/>
          <p:cNvSpPr/>
          <p:nvPr/>
        </p:nvSpPr>
        <p:spPr>
          <a:xfrm rot="-4317472">
            <a:off x="5401634" y="3108780"/>
            <a:ext cx="264026" cy="334089"/>
          </a:xfrm>
          <a:custGeom>
            <a:rect b="b" l="l" r="r" t="t"/>
            <a:pathLst>
              <a:path extrusionOk="0" h="413891" w="327092">
                <a:moveTo>
                  <a:pt x="327092" y="331113"/>
                </a:moveTo>
                <a:lnTo>
                  <a:pt x="163546" y="331113"/>
                </a:lnTo>
                <a:lnTo>
                  <a:pt x="163546" y="413891"/>
                </a:lnTo>
                <a:lnTo>
                  <a:pt x="0" y="206945"/>
                </a:lnTo>
                <a:lnTo>
                  <a:pt x="163546" y="0"/>
                </a:lnTo>
                <a:lnTo>
                  <a:pt x="163546" y="82778"/>
                </a:lnTo>
                <a:lnTo>
                  <a:pt x="327092" y="82778"/>
                </a:lnTo>
                <a:lnTo>
                  <a:pt x="327092" y="331113"/>
                </a:lnTo>
                <a:close/>
              </a:path>
            </a:pathLst>
          </a:custGeom>
          <a:solidFill>
            <a:srgbClr val="BFBFBF"/>
          </a:solidFill>
          <a:ln>
            <a:noFill/>
          </a:ln>
        </p:spPr>
        <p:txBody>
          <a:bodyPr anchorCtr="0" anchor="ctr" bIns="82775" lIns="98125" spcFirstLastPara="1" rIns="0" wrap="square" tIns="82775">
            <a:noAutofit/>
          </a:bodyPr>
          <a:lstStyle/>
          <a:p>
            <a:pPr indent="0" lvl="0" marL="0" marR="0" rtl="0" algn="ctr">
              <a:lnSpc>
                <a:spcPct val="90000"/>
              </a:lnSpc>
              <a:spcBef>
                <a:spcPts val="0"/>
              </a:spcBef>
              <a:spcAft>
                <a:spcPts val="0"/>
              </a:spcAft>
              <a:buClr>
                <a:srgbClr val="000000"/>
              </a:buClr>
              <a:buSzPts val="1200"/>
              <a:buFont typeface="Arial"/>
              <a:buNone/>
            </a:pPr>
            <a:r>
              <a:t/>
            </a:r>
            <a:endParaRPr b="0" i="0" sz="1200" u="none" cap="none" strike="noStrike">
              <a:solidFill>
                <a:schemeClr val="lt1"/>
              </a:solidFill>
              <a:latin typeface="Arial"/>
              <a:ea typeface="Arial"/>
              <a:cs typeface="Arial"/>
              <a:sym typeface="Arial"/>
            </a:endParaRPr>
          </a:p>
        </p:txBody>
      </p:sp>
      <p:sp>
        <p:nvSpPr>
          <p:cNvPr id="472" name="Google Shape;472;g2171b27bf45_0_0"/>
          <p:cNvSpPr/>
          <p:nvPr/>
        </p:nvSpPr>
        <p:spPr>
          <a:xfrm>
            <a:off x="4805935" y="3495584"/>
            <a:ext cx="990272" cy="990272"/>
          </a:xfrm>
          <a:custGeom>
            <a:rect b="b" l="l" r="r" t="t"/>
            <a:pathLst>
              <a:path extrusionOk="0" h="1226343" w="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a:solidFill>
            <a:srgbClr val="87B5BA"/>
          </a:solidFill>
          <a:ln cap="flat" cmpd="sng" w="25400">
            <a:solidFill>
              <a:schemeClr val="lt1"/>
            </a:solidFill>
            <a:prstDash val="solid"/>
            <a:round/>
            <a:headEnd len="sm" w="sm" type="none"/>
            <a:tailEnd len="sm" w="sm" type="none"/>
          </a:ln>
        </p:spPr>
        <p:txBody>
          <a:bodyPr anchorCtr="0" anchor="ctr" bIns="217675" lIns="217675" spcFirstLastPara="1" rIns="217675" wrap="square" tIns="217675">
            <a:noAutofit/>
          </a:bodyPr>
          <a:lstStyle/>
          <a:p>
            <a:pPr indent="0" lvl="0" marL="0" marR="0" rtl="0" algn="ctr">
              <a:lnSpc>
                <a:spcPct val="90000"/>
              </a:lnSpc>
              <a:spcBef>
                <a:spcPts val="0"/>
              </a:spcBef>
              <a:spcAft>
                <a:spcPts val="0"/>
              </a:spcAft>
              <a:buClr>
                <a:srgbClr val="000000"/>
              </a:buClr>
              <a:buSzPts val="3000"/>
              <a:buFont typeface="Arial"/>
              <a:buNone/>
            </a:pPr>
            <a:r>
              <a:t/>
            </a:r>
            <a:endParaRPr b="0" i="0" sz="3000" u="none" cap="none" strike="noStrike">
              <a:solidFill>
                <a:schemeClr val="lt1"/>
              </a:solidFill>
              <a:latin typeface="Arial"/>
              <a:ea typeface="Arial"/>
              <a:cs typeface="Arial"/>
              <a:sym typeface="Arial"/>
            </a:endParaRPr>
          </a:p>
        </p:txBody>
      </p:sp>
      <p:sp>
        <p:nvSpPr>
          <p:cNvPr id="473" name="Google Shape;473;g2171b27bf45_0_0"/>
          <p:cNvSpPr/>
          <p:nvPr/>
        </p:nvSpPr>
        <p:spPr>
          <a:xfrm>
            <a:off x="4431970" y="3823786"/>
            <a:ext cx="264127" cy="334217"/>
          </a:xfrm>
          <a:custGeom>
            <a:rect b="b" l="l" r="r" t="t"/>
            <a:pathLst>
              <a:path extrusionOk="0" h="413891" w="327092">
                <a:moveTo>
                  <a:pt x="327092" y="331113"/>
                </a:moveTo>
                <a:lnTo>
                  <a:pt x="163546" y="331113"/>
                </a:lnTo>
                <a:lnTo>
                  <a:pt x="163546" y="413891"/>
                </a:lnTo>
                <a:lnTo>
                  <a:pt x="0" y="206945"/>
                </a:lnTo>
                <a:lnTo>
                  <a:pt x="163546" y="0"/>
                </a:lnTo>
                <a:lnTo>
                  <a:pt x="163546" y="82778"/>
                </a:lnTo>
                <a:lnTo>
                  <a:pt x="327092" y="82778"/>
                </a:lnTo>
                <a:lnTo>
                  <a:pt x="327092" y="331113"/>
                </a:lnTo>
                <a:close/>
              </a:path>
            </a:pathLst>
          </a:custGeom>
          <a:solidFill>
            <a:srgbClr val="BFBFBF"/>
          </a:solidFill>
          <a:ln>
            <a:noFill/>
          </a:ln>
        </p:spPr>
        <p:txBody>
          <a:bodyPr anchorCtr="0" anchor="ctr" bIns="82775" lIns="98125" spcFirstLastPara="1" rIns="0" wrap="square" tIns="82775">
            <a:noAutofit/>
          </a:bodyPr>
          <a:lstStyle/>
          <a:p>
            <a:pPr indent="0" lvl="0" marL="0" marR="0" rtl="0" algn="ctr">
              <a:lnSpc>
                <a:spcPct val="90000"/>
              </a:lnSpc>
              <a:spcBef>
                <a:spcPts val="0"/>
              </a:spcBef>
              <a:spcAft>
                <a:spcPts val="0"/>
              </a:spcAft>
              <a:buClr>
                <a:srgbClr val="000000"/>
              </a:buClr>
              <a:buSzPts val="1200"/>
              <a:buFont typeface="Arial"/>
              <a:buNone/>
            </a:pPr>
            <a:r>
              <a:t/>
            </a:r>
            <a:endParaRPr b="0" i="0" sz="1200" u="none" cap="none" strike="noStrike">
              <a:solidFill>
                <a:schemeClr val="lt1"/>
              </a:solidFill>
              <a:latin typeface="Arial"/>
              <a:ea typeface="Arial"/>
              <a:cs typeface="Arial"/>
              <a:sym typeface="Arial"/>
            </a:endParaRPr>
          </a:p>
        </p:txBody>
      </p:sp>
      <p:sp>
        <p:nvSpPr>
          <p:cNvPr id="474" name="Google Shape;474;g2171b27bf45_0_0"/>
          <p:cNvSpPr/>
          <p:nvPr/>
        </p:nvSpPr>
        <p:spPr>
          <a:xfrm>
            <a:off x="3316512" y="3495584"/>
            <a:ext cx="990272" cy="990272"/>
          </a:xfrm>
          <a:custGeom>
            <a:rect b="b" l="l" r="r" t="t"/>
            <a:pathLst>
              <a:path extrusionOk="0" h="1226343" w="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a:solidFill>
            <a:srgbClr val="87B5BA"/>
          </a:solidFill>
          <a:ln cap="flat" cmpd="sng" w="25400">
            <a:solidFill>
              <a:schemeClr val="lt1"/>
            </a:solidFill>
            <a:prstDash val="solid"/>
            <a:round/>
            <a:headEnd len="sm" w="sm" type="none"/>
            <a:tailEnd len="sm" w="sm" type="none"/>
          </a:ln>
        </p:spPr>
        <p:txBody>
          <a:bodyPr anchorCtr="0" anchor="ctr" bIns="217675" lIns="217675" spcFirstLastPara="1" rIns="217675" wrap="square" tIns="217675">
            <a:noAutofit/>
          </a:bodyPr>
          <a:lstStyle/>
          <a:p>
            <a:pPr indent="0" lvl="0" marL="0" marR="0" rtl="0" algn="ctr">
              <a:lnSpc>
                <a:spcPct val="90000"/>
              </a:lnSpc>
              <a:spcBef>
                <a:spcPts val="0"/>
              </a:spcBef>
              <a:spcAft>
                <a:spcPts val="0"/>
              </a:spcAft>
              <a:buClr>
                <a:srgbClr val="000000"/>
              </a:buClr>
              <a:buSzPts val="3000"/>
              <a:buFont typeface="Arial"/>
              <a:buNone/>
            </a:pPr>
            <a:r>
              <a:t/>
            </a:r>
            <a:endParaRPr b="0" i="0" sz="3000" u="none" cap="none" strike="noStrike">
              <a:solidFill>
                <a:schemeClr val="lt1"/>
              </a:solidFill>
              <a:latin typeface="Arial"/>
              <a:ea typeface="Arial"/>
              <a:cs typeface="Arial"/>
              <a:sym typeface="Arial"/>
            </a:endParaRPr>
          </a:p>
        </p:txBody>
      </p:sp>
      <p:sp>
        <p:nvSpPr>
          <p:cNvPr id="475" name="Google Shape;475;g2171b27bf45_0_0"/>
          <p:cNvSpPr/>
          <p:nvPr/>
        </p:nvSpPr>
        <p:spPr>
          <a:xfrm rot="4317472">
            <a:off x="3452323" y="3122714"/>
            <a:ext cx="264026" cy="334089"/>
          </a:xfrm>
          <a:custGeom>
            <a:rect b="b" l="l" r="r" t="t"/>
            <a:pathLst>
              <a:path extrusionOk="0" h="413891" w="327092">
                <a:moveTo>
                  <a:pt x="327092" y="331113"/>
                </a:moveTo>
                <a:lnTo>
                  <a:pt x="163546" y="331113"/>
                </a:lnTo>
                <a:lnTo>
                  <a:pt x="163546" y="413891"/>
                </a:lnTo>
                <a:lnTo>
                  <a:pt x="0" y="206945"/>
                </a:lnTo>
                <a:lnTo>
                  <a:pt x="163546" y="0"/>
                </a:lnTo>
                <a:lnTo>
                  <a:pt x="163546" y="82778"/>
                </a:lnTo>
                <a:lnTo>
                  <a:pt x="327092" y="82778"/>
                </a:lnTo>
                <a:lnTo>
                  <a:pt x="327092" y="331113"/>
                </a:lnTo>
                <a:close/>
              </a:path>
            </a:pathLst>
          </a:custGeom>
          <a:solidFill>
            <a:srgbClr val="BFBFBF"/>
          </a:solidFill>
          <a:ln>
            <a:noFill/>
          </a:ln>
        </p:spPr>
        <p:txBody>
          <a:bodyPr anchorCtr="0" anchor="ctr" bIns="82775" lIns="98125" spcFirstLastPara="1" rIns="0" wrap="square" tIns="82775">
            <a:noAutofit/>
          </a:bodyPr>
          <a:lstStyle/>
          <a:p>
            <a:pPr indent="0" lvl="0" marL="0" marR="0" rtl="0" algn="ctr">
              <a:lnSpc>
                <a:spcPct val="90000"/>
              </a:lnSpc>
              <a:spcBef>
                <a:spcPts val="0"/>
              </a:spcBef>
              <a:spcAft>
                <a:spcPts val="0"/>
              </a:spcAft>
              <a:buClr>
                <a:srgbClr val="000000"/>
              </a:buClr>
              <a:buSzPts val="1200"/>
              <a:buFont typeface="Arial"/>
              <a:buNone/>
            </a:pPr>
            <a:r>
              <a:t/>
            </a:r>
            <a:endParaRPr b="0" i="0" sz="1200" u="none" cap="none" strike="noStrike">
              <a:solidFill>
                <a:schemeClr val="lt1"/>
              </a:solidFill>
              <a:latin typeface="Arial"/>
              <a:ea typeface="Arial"/>
              <a:cs typeface="Arial"/>
              <a:sym typeface="Arial"/>
            </a:endParaRPr>
          </a:p>
        </p:txBody>
      </p:sp>
      <p:sp>
        <p:nvSpPr>
          <p:cNvPr id="476" name="Google Shape;476;g2171b27bf45_0_0"/>
          <p:cNvSpPr/>
          <p:nvPr/>
        </p:nvSpPr>
        <p:spPr>
          <a:xfrm>
            <a:off x="2856255" y="2079058"/>
            <a:ext cx="990272" cy="990272"/>
          </a:xfrm>
          <a:custGeom>
            <a:rect b="b" l="l" r="r" t="t"/>
            <a:pathLst>
              <a:path extrusionOk="0" h="1226343" w="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a:solidFill>
            <a:srgbClr val="F39E5A"/>
          </a:solidFill>
          <a:ln cap="flat" cmpd="sng" w="25400">
            <a:solidFill>
              <a:schemeClr val="lt1"/>
            </a:solidFill>
            <a:prstDash val="solid"/>
            <a:round/>
            <a:headEnd len="sm" w="sm" type="none"/>
            <a:tailEnd len="sm" w="sm" type="none"/>
          </a:ln>
        </p:spPr>
        <p:txBody>
          <a:bodyPr anchorCtr="0" anchor="ctr" bIns="217675" lIns="217675" spcFirstLastPara="1" rIns="217675" wrap="square" tIns="217675">
            <a:noAutofit/>
          </a:bodyPr>
          <a:lstStyle/>
          <a:p>
            <a:pPr indent="0" lvl="0" marL="0" marR="0" rtl="0" algn="ctr">
              <a:lnSpc>
                <a:spcPct val="90000"/>
              </a:lnSpc>
              <a:spcBef>
                <a:spcPts val="0"/>
              </a:spcBef>
              <a:spcAft>
                <a:spcPts val="0"/>
              </a:spcAft>
              <a:buClr>
                <a:srgbClr val="000000"/>
              </a:buClr>
              <a:buSzPts val="3000"/>
              <a:buFont typeface="Arial"/>
              <a:buNone/>
            </a:pPr>
            <a:r>
              <a:t/>
            </a:r>
            <a:endParaRPr b="0" i="0" sz="3000" u="none" cap="none" strike="noStrike">
              <a:solidFill>
                <a:schemeClr val="lt1"/>
              </a:solidFill>
              <a:latin typeface="Arial"/>
              <a:ea typeface="Arial"/>
              <a:cs typeface="Arial"/>
              <a:sym typeface="Arial"/>
            </a:endParaRPr>
          </a:p>
        </p:txBody>
      </p:sp>
      <p:sp>
        <p:nvSpPr>
          <p:cNvPr id="477" name="Google Shape;477;g2171b27bf45_0_0"/>
          <p:cNvSpPr/>
          <p:nvPr/>
        </p:nvSpPr>
        <p:spPr>
          <a:xfrm>
            <a:off x="4061224" y="2444656"/>
            <a:ext cx="990272" cy="990272"/>
          </a:xfrm>
          <a:custGeom>
            <a:rect b="b" l="l" r="r" t="t"/>
            <a:pathLst>
              <a:path extrusionOk="0" h="1226343" w="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a:solidFill>
            <a:srgbClr val="86BD70"/>
          </a:solidFill>
          <a:ln cap="flat" cmpd="sng" w="25400">
            <a:solidFill>
              <a:schemeClr val="lt1"/>
            </a:solidFill>
            <a:prstDash val="solid"/>
            <a:round/>
            <a:headEnd len="sm" w="sm" type="none"/>
            <a:tailEnd len="sm" w="sm" type="none"/>
          </a:ln>
        </p:spPr>
        <p:txBody>
          <a:bodyPr anchorCtr="0" anchor="ctr" bIns="217675" lIns="217675" spcFirstLastPara="1" rIns="217675" wrap="square" tIns="217675">
            <a:noAutofit/>
          </a:bodyPr>
          <a:lstStyle/>
          <a:p>
            <a:pPr indent="0" lvl="0" marL="0" marR="0" rtl="0" algn="ctr">
              <a:lnSpc>
                <a:spcPct val="90000"/>
              </a:lnSpc>
              <a:spcBef>
                <a:spcPts val="0"/>
              </a:spcBef>
              <a:spcAft>
                <a:spcPts val="0"/>
              </a:spcAft>
              <a:buClr>
                <a:srgbClr val="000000"/>
              </a:buClr>
              <a:buSzPts val="3000"/>
              <a:buFont typeface="Arial"/>
              <a:buNone/>
            </a:pPr>
            <a:r>
              <a:t/>
            </a:r>
            <a:endParaRPr b="0" i="0" sz="3000" u="none" cap="none" strike="noStrike">
              <a:solidFill>
                <a:schemeClr val="lt1"/>
              </a:solidFill>
              <a:latin typeface="Arial"/>
              <a:ea typeface="Arial"/>
              <a:cs typeface="Arial"/>
              <a:sym typeface="Arial"/>
            </a:endParaRPr>
          </a:p>
        </p:txBody>
      </p:sp>
      <p:grpSp>
        <p:nvGrpSpPr>
          <p:cNvPr id="478" name="Google Shape;478;g2171b27bf45_0_0"/>
          <p:cNvGrpSpPr/>
          <p:nvPr/>
        </p:nvGrpSpPr>
        <p:grpSpPr>
          <a:xfrm>
            <a:off x="227075" y="1862950"/>
            <a:ext cx="2564284" cy="1048315"/>
            <a:chOff x="590463" y="3178047"/>
            <a:chExt cx="2273100" cy="1048315"/>
          </a:xfrm>
        </p:grpSpPr>
        <p:sp>
          <p:nvSpPr>
            <p:cNvPr id="479" name="Google Shape;479;g2171b27bf45_0_0"/>
            <p:cNvSpPr txBox="1"/>
            <p:nvPr/>
          </p:nvSpPr>
          <p:spPr>
            <a:xfrm>
              <a:off x="803640" y="3579862"/>
              <a:ext cx="2059800" cy="6465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200"/>
                <a:buFont typeface="Arial"/>
                <a:buNone/>
              </a:pPr>
              <a:r>
                <a:rPr lang="en-US" sz="1200">
                  <a:solidFill>
                    <a:srgbClr val="3F3F3F"/>
                  </a:solidFill>
                </a:rPr>
                <a:t>Horfið til baka og </a:t>
              </a:r>
              <a:r>
                <a:rPr i="1" lang="en-US" sz="1200">
                  <a:solidFill>
                    <a:srgbClr val="3F3F3F"/>
                  </a:solidFill>
                </a:rPr>
                <a:t>lærið af þessu ferli!</a:t>
              </a:r>
              <a:r>
                <a:rPr lang="en-US" sz="1200">
                  <a:solidFill>
                    <a:srgbClr val="3F3F3F"/>
                  </a:solidFill>
                </a:rPr>
                <a:t> Öll reynsla er lærdómur.</a:t>
              </a:r>
              <a:endParaRPr b="0" i="0" sz="1200" u="none" cap="none" strike="noStrike">
                <a:solidFill>
                  <a:srgbClr val="3F3F3F"/>
                </a:solidFill>
                <a:latin typeface="Arial"/>
                <a:ea typeface="Arial"/>
                <a:cs typeface="Arial"/>
                <a:sym typeface="Arial"/>
              </a:endParaRPr>
            </a:p>
          </p:txBody>
        </p:sp>
        <p:sp>
          <p:nvSpPr>
            <p:cNvPr id="480" name="Google Shape;480;g2171b27bf45_0_0"/>
            <p:cNvSpPr txBox="1"/>
            <p:nvPr/>
          </p:nvSpPr>
          <p:spPr>
            <a:xfrm>
              <a:off x="590463" y="3178047"/>
              <a:ext cx="2273100" cy="4617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200"/>
                <a:buFont typeface="Arial"/>
                <a:buNone/>
              </a:pPr>
              <a:r>
                <a:rPr b="1" i="1" lang="en-US" sz="1200" u="none" cap="none" strike="noStrike">
                  <a:solidFill>
                    <a:srgbClr val="3F3F3F"/>
                  </a:solidFill>
                  <a:latin typeface="Arial"/>
                  <a:ea typeface="Arial"/>
                  <a:cs typeface="Arial"/>
                  <a:sym typeface="Arial"/>
                </a:rPr>
                <a:t>Look back </a:t>
              </a:r>
              <a:r>
                <a:rPr b="1" lang="en-US" sz="1200" u="none" cap="none" strike="noStrike">
                  <a:solidFill>
                    <a:srgbClr val="3F3F3F"/>
                  </a:solidFill>
                  <a:latin typeface="Arial"/>
                  <a:ea typeface="Arial"/>
                  <a:cs typeface="Arial"/>
                  <a:sym typeface="Arial"/>
                </a:rPr>
                <a:t>- </a:t>
              </a:r>
              <a:endParaRPr b="1" sz="1200" u="none" cap="none" strike="noStrike">
                <a:solidFill>
                  <a:srgbClr val="3F3F3F"/>
                </a:solidFill>
                <a:latin typeface="Arial"/>
                <a:ea typeface="Arial"/>
                <a:cs typeface="Arial"/>
                <a:sym typeface="Arial"/>
              </a:endParaRPr>
            </a:p>
            <a:p>
              <a:pPr indent="0" lvl="0" marL="0" marR="0" rtl="0" algn="r">
                <a:lnSpc>
                  <a:spcPct val="100000"/>
                </a:lnSpc>
                <a:spcBef>
                  <a:spcPts val="0"/>
                </a:spcBef>
                <a:spcAft>
                  <a:spcPts val="0"/>
                </a:spcAft>
                <a:buClr>
                  <a:srgbClr val="000000"/>
                </a:buClr>
                <a:buSzPts val="1200"/>
                <a:buFont typeface="Arial"/>
                <a:buNone/>
              </a:pPr>
              <a:r>
                <a:rPr b="1" lang="en-US" sz="1200" u="none" cap="none" strike="noStrike">
                  <a:solidFill>
                    <a:srgbClr val="3F3F3F"/>
                  </a:solidFill>
                  <a:latin typeface="Arial"/>
                  <a:ea typeface="Arial"/>
                  <a:cs typeface="Arial"/>
                  <a:sym typeface="Arial"/>
                </a:rPr>
                <a:t>l</a:t>
              </a:r>
              <a:r>
                <a:rPr b="1" lang="en-US" sz="1200">
                  <a:solidFill>
                    <a:srgbClr val="3F3F3F"/>
                  </a:solidFill>
                </a:rPr>
                <a:t>íta yfir farinn veg og læra</a:t>
              </a:r>
              <a:endParaRPr b="1" sz="1200" u="none" cap="none" strike="noStrike">
                <a:solidFill>
                  <a:srgbClr val="3F3F3F"/>
                </a:solidFill>
                <a:latin typeface="Arial"/>
                <a:ea typeface="Arial"/>
                <a:cs typeface="Arial"/>
                <a:sym typeface="Arial"/>
              </a:endParaRPr>
            </a:p>
          </p:txBody>
        </p:sp>
      </p:grpSp>
      <p:grpSp>
        <p:nvGrpSpPr>
          <p:cNvPr id="481" name="Google Shape;481;g2171b27bf45_0_0"/>
          <p:cNvGrpSpPr/>
          <p:nvPr/>
        </p:nvGrpSpPr>
        <p:grpSpPr>
          <a:xfrm>
            <a:off x="5297111" y="1338235"/>
            <a:ext cx="3153591" cy="678727"/>
            <a:chOff x="803640" y="3362835"/>
            <a:chExt cx="2279100" cy="678727"/>
          </a:xfrm>
        </p:grpSpPr>
        <p:sp>
          <p:nvSpPr>
            <p:cNvPr id="482" name="Google Shape;482;g2171b27bf45_0_0"/>
            <p:cNvSpPr txBox="1"/>
            <p:nvPr/>
          </p:nvSpPr>
          <p:spPr>
            <a:xfrm>
              <a:off x="803640" y="3579862"/>
              <a:ext cx="2279100" cy="461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lang="en-US" sz="1200">
                  <a:solidFill>
                    <a:srgbClr val="3F3F3F"/>
                  </a:solidFill>
                </a:rPr>
                <a:t>Hið </a:t>
              </a:r>
              <a:r>
                <a:rPr i="1" lang="en-US" sz="1200">
                  <a:solidFill>
                    <a:srgbClr val="3F3F3F"/>
                  </a:solidFill>
                </a:rPr>
                <a:t>raunverulega vandamál </a:t>
              </a:r>
              <a:r>
                <a:rPr lang="en-US" sz="1200">
                  <a:solidFill>
                    <a:srgbClr val="3F3F3F"/>
                  </a:solidFill>
                </a:rPr>
                <a:t>getur verið óljóst. Farið varlega í að benda á sökudólg.</a:t>
              </a:r>
              <a:endParaRPr b="0" sz="1200" u="none" cap="none" strike="noStrike">
                <a:solidFill>
                  <a:srgbClr val="3F3F3F"/>
                </a:solidFill>
                <a:latin typeface="Arial"/>
                <a:ea typeface="Arial"/>
                <a:cs typeface="Arial"/>
                <a:sym typeface="Arial"/>
              </a:endParaRPr>
            </a:p>
          </p:txBody>
        </p:sp>
        <p:sp>
          <p:nvSpPr>
            <p:cNvPr id="483" name="Google Shape;483;g2171b27bf45_0_0"/>
            <p:cNvSpPr txBox="1"/>
            <p:nvPr/>
          </p:nvSpPr>
          <p:spPr>
            <a:xfrm>
              <a:off x="803640" y="3362835"/>
              <a:ext cx="20598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1" lang="en-US" sz="1200" u="none" cap="none" strike="noStrike">
                  <a:solidFill>
                    <a:srgbClr val="3F3F3F"/>
                  </a:solidFill>
                  <a:latin typeface="Arial"/>
                  <a:ea typeface="Arial"/>
                  <a:cs typeface="Arial"/>
                  <a:sym typeface="Arial"/>
                </a:rPr>
                <a:t>Identify</a:t>
              </a:r>
              <a:r>
                <a:rPr b="1" i="0" lang="en-US" sz="1200" u="none" cap="none" strike="noStrike">
                  <a:solidFill>
                    <a:srgbClr val="3F3F3F"/>
                  </a:solidFill>
                  <a:latin typeface="Arial"/>
                  <a:ea typeface="Arial"/>
                  <a:cs typeface="Arial"/>
                  <a:sym typeface="Arial"/>
                </a:rPr>
                <a:t> - greina vandam</a:t>
              </a:r>
              <a:r>
                <a:rPr b="1" lang="en-US" sz="1200">
                  <a:solidFill>
                    <a:srgbClr val="3F3F3F"/>
                  </a:solidFill>
                </a:rPr>
                <a:t>álið</a:t>
              </a:r>
              <a:endParaRPr b="1" i="0" sz="1200" u="none" cap="none" strike="noStrike">
                <a:solidFill>
                  <a:srgbClr val="3F3F3F"/>
                </a:solidFill>
                <a:latin typeface="Arial"/>
                <a:ea typeface="Arial"/>
                <a:cs typeface="Arial"/>
                <a:sym typeface="Arial"/>
              </a:endParaRPr>
            </a:p>
          </p:txBody>
        </p:sp>
      </p:grpSp>
      <p:grpSp>
        <p:nvGrpSpPr>
          <p:cNvPr id="484" name="Google Shape;484;g2171b27bf45_0_0"/>
          <p:cNvGrpSpPr/>
          <p:nvPr/>
        </p:nvGrpSpPr>
        <p:grpSpPr>
          <a:xfrm>
            <a:off x="6368952" y="2211388"/>
            <a:ext cx="2323698" cy="901277"/>
            <a:chOff x="803673" y="3526485"/>
            <a:chExt cx="2059833" cy="901277"/>
          </a:xfrm>
        </p:grpSpPr>
        <p:sp>
          <p:nvSpPr>
            <p:cNvPr id="485" name="Google Shape;485;g2171b27bf45_0_0"/>
            <p:cNvSpPr txBox="1"/>
            <p:nvPr/>
          </p:nvSpPr>
          <p:spPr>
            <a:xfrm>
              <a:off x="803706" y="3781262"/>
              <a:ext cx="20598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lang="en-US" sz="1200">
                  <a:solidFill>
                    <a:srgbClr val="3F3F3F"/>
                  </a:solidFill>
                </a:rPr>
                <a:t>Eftir að hafa fundið út hvert vandamálið er, skuluð þið komast að því </a:t>
              </a:r>
              <a:r>
                <a:rPr i="1" lang="en-US" sz="1200">
                  <a:solidFill>
                    <a:srgbClr val="3F3F3F"/>
                  </a:solidFill>
                </a:rPr>
                <a:t>hvað veldur því.</a:t>
              </a:r>
              <a:endParaRPr b="0" i="1" sz="1200" u="none" cap="none" strike="noStrike">
                <a:solidFill>
                  <a:srgbClr val="3F3F3F"/>
                </a:solidFill>
                <a:latin typeface="Arial"/>
                <a:ea typeface="Arial"/>
                <a:cs typeface="Arial"/>
                <a:sym typeface="Arial"/>
              </a:endParaRPr>
            </a:p>
          </p:txBody>
        </p:sp>
        <p:sp>
          <p:nvSpPr>
            <p:cNvPr id="486" name="Google Shape;486;g2171b27bf45_0_0"/>
            <p:cNvSpPr txBox="1"/>
            <p:nvPr/>
          </p:nvSpPr>
          <p:spPr>
            <a:xfrm>
              <a:off x="803673" y="3526485"/>
              <a:ext cx="20598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1" lang="en-US" sz="1200" u="none" cap="none" strike="noStrike">
                  <a:solidFill>
                    <a:srgbClr val="3F3F3F"/>
                  </a:solidFill>
                  <a:latin typeface="Arial"/>
                  <a:ea typeface="Arial"/>
                  <a:cs typeface="Arial"/>
                  <a:sym typeface="Arial"/>
                </a:rPr>
                <a:t>Define </a:t>
              </a:r>
              <a:r>
                <a:rPr b="1" lang="en-US" sz="1200" u="none" cap="none" strike="noStrike">
                  <a:solidFill>
                    <a:srgbClr val="3F3F3F"/>
                  </a:solidFill>
                  <a:latin typeface="Arial"/>
                  <a:ea typeface="Arial"/>
                  <a:cs typeface="Arial"/>
                  <a:sym typeface="Arial"/>
                </a:rPr>
                <a:t>- greina orsökina</a:t>
              </a:r>
              <a:endParaRPr b="1" sz="1200" u="none" cap="none" strike="noStrike">
                <a:solidFill>
                  <a:srgbClr val="3F3F3F"/>
                </a:solidFill>
                <a:latin typeface="Arial"/>
                <a:ea typeface="Arial"/>
                <a:cs typeface="Arial"/>
                <a:sym typeface="Arial"/>
              </a:endParaRPr>
            </a:p>
          </p:txBody>
        </p:sp>
      </p:grpSp>
      <p:grpSp>
        <p:nvGrpSpPr>
          <p:cNvPr id="487" name="Google Shape;487;g2171b27bf45_0_0"/>
          <p:cNvGrpSpPr/>
          <p:nvPr/>
        </p:nvGrpSpPr>
        <p:grpSpPr>
          <a:xfrm>
            <a:off x="5868150" y="3493650"/>
            <a:ext cx="2957878" cy="863526"/>
            <a:chOff x="803631" y="3362836"/>
            <a:chExt cx="2622000" cy="863526"/>
          </a:xfrm>
        </p:grpSpPr>
        <p:sp>
          <p:nvSpPr>
            <p:cNvPr id="488" name="Google Shape;488;g2171b27bf45_0_0"/>
            <p:cNvSpPr txBox="1"/>
            <p:nvPr/>
          </p:nvSpPr>
          <p:spPr>
            <a:xfrm>
              <a:off x="803640" y="3579862"/>
              <a:ext cx="20598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lang="en-US" sz="1200">
                  <a:solidFill>
                    <a:srgbClr val="3F3F3F"/>
                  </a:solidFill>
                </a:rPr>
                <a:t>Hvaða lausnir eru mögulegar og </a:t>
              </a:r>
              <a:r>
                <a:rPr i="1" lang="en-US" sz="1200">
                  <a:solidFill>
                    <a:srgbClr val="3F3F3F"/>
                  </a:solidFill>
                </a:rPr>
                <a:t>hvaða aðgerðir getið þið (sem teymi) gripið til?</a:t>
              </a:r>
              <a:endParaRPr b="0" i="1" sz="1200" u="none" cap="none" strike="noStrike">
                <a:solidFill>
                  <a:srgbClr val="3F3F3F"/>
                </a:solidFill>
                <a:latin typeface="Arial"/>
                <a:ea typeface="Arial"/>
                <a:cs typeface="Arial"/>
                <a:sym typeface="Arial"/>
              </a:endParaRPr>
            </a:p>
          </p:txBody>
        </p:sp>
        <p:sp>
          <p:nvSpPr>
            <p:cNvPr id="489" name="Google Shape;489;g2171b27bf45_0_0"/>
            <p:cNvSpPr txBox="1"/>
            <p:nvPr/>
          </p:nvSpPr>
          <p:spPr>
            <a:xfrm>
              <a:off x="803631" y="3362836"/>
              <a:ext cx="26220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1" lang="en-US" sz="1200" u="none" cap="none" strike="noStrike">
                  <a:solidFill>
                    <a:srgbClr val="3F3F3F"/>
                  </a:solidFill>
                  <a:latin typeface="Arial"/>
                  <a:ea typeface="Arial"/>
                  <a:cs typeface="Arial"/>
                  <a:sym typeface="Arial"/>
                </a:rPr>
                <a:t>Explore </a:t>
              </a:r>
              <a:r>
                <a:rPr b="1" lang="en-US" sz="1200" u="none" cap="none" strike="noStrike">
                  <a:solidFill>
                    <a:srgbClr val="3F3F3F"/>
                  </a:solidFill>
                  <a:latin typeface="Arial"/>
                  <a:ea typeface="Arial"/>
                  <a:cs typeface="Arial"/>
                  <a:sym typeface="Arial"/>
                </a:rPr>
                <a:t>- greina mögule</a:t>
              </a:r>
              <a:r>
                <a:rPr b="1" lang="en-US" sz="1200">
                  <a:solidFill>
                    <a:srgbClr val="3F3F3F"/>
                  </a:solidFill>
                </a:rPr>
                <a:t>gar aðgerðir</a:t>
              </a:r>
              <a:endParaRPr b="1" sz="1200" u="none" cap="none" strike="noStrike">
                <a:solidFill>
                  <a:srgbClr val="3F3F3F"/>
                </a:solidFill>
                <a:latin typeface="Arial"/>
                <a:ea typeface="Arial"/>
                <a:cs typeface="Arial"/>
                <a:sym typeface="Arial"/>
              </a:endParaRPr>
            </a:p>
          </p:txBody>
        </p:sp>
      </p:grpSp>
      <p:grpSp>
        <p:nvGrpSpPr>
          <p:cNvPr id="490" name="Google Shape;490;g2171b27bf45_0_0"/>
          <p:cNvGrpSpPr/>
          <p:nvPr/>
        </p:nvGrpSpPr>
        <p:grpSpPr>
          <a:xfrm>
            <a:off x="891657" y="3465253"/>
            <a:ext cx="2323660" cy="863527"/>
            <a:chOff x="803640" y="3362835"/>
            <a:chExt cx="2059800" cy="863527"/>
          </a:xfrm>
        </p:grpSpPr>
        <p:sp>
          <p:nvSpPr>
            <p:cNvPr id="491" name="Google Shape;491;g2171b27bf45_0_0"/>
            <p:cNvSpPr txBox="1"/>
            <p:nvPr/>
          </p:nvSpPr>
          <p:spPr>
            <a:xfrm>
              <a:off x="803640" y="3579862"/>
              <a:ext cx="2059800" cy="6465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200"/>
                <a:buFont typeface="Arial"/>
                <a:buNone/>
              </a:pPr>
              <a:r>
                <a:rPr i="1" lang="en-US" sz="1200">
                  <a:solidFill>
                    <a:srgbClr val="3F3F3F"/>
                  </a:solidFill>
                </a:rPr>
                <a:t>Veljið aðgerð </a:t>
              </a:r>
              <a:r>
                <a:rPr lang="en-US" sz="1200">
                  <a:solidFill>
                    <a:srgbClr val="3F3F3F"/>
                  </a:solidFill>
                </a:rPr>
                <a:t>og prófið hana. Ef hún leysir ekki vandamálið, reynið þá næstu.</a:t>
              </a:r>
              <a:endParaRPr b="0" sz="1200" u="none" cap="none" strike="noStrike">
                <a:solidFill>
                  <a:srgbClr val="3F3F3F"/>
                </a:solidFill>
                <a:latin typeface="Arial"/>
                <a:ea typeface="Arial"/>
                <a:cs typeface="Arial"/>
                <a:sym typeface="Arial"/>
              </a:endParaRPr>
            </a:p>
          </p:txBody>
        </p:sp>
        <p:sp>
          <p:nvSpPr>
            <p:cNvPr id="492" name="Google Shape;492;g2171b27bf45_0_0"/>
            <p:cNvSpPr txBox="1"/>
            <p:nvPr/>
          </p:nvSpPr>
          <p:spPr>
            <a:xfrm>
              <a:off x="803640" y="3362835"/>
              <a:ext cx="2059800" cy="2769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200"/>
                <a:buFont typeface="Arial"/>
                <a:buNone/>
              </a:pPr>
              <a:r>
                <a:rPr b="1" i="1" lang="en-US" sz="1200" u="none" cap="none" strike="noStrike">
                  <a:solidFill>
                    <a:srgbClr val="3F3F3F"/>
                  </a:solidFill>
                  <a:latin typeface="Arial"/>
                  <a:ea typeface="Arial"/>
                  <a:cs typeface="Arial"/>
                  <a:sym typeface="Arial"/>
                </a:rPr>
                <a:t>Action </a:t>
              </a:r>
              <a:r>
                <a:rPr b="1" lang="en-US" sz="1200" u="none" cap="none" strike="noStrike">
                  <a:solidFill>
                    <a:srgbClr val="3F3F3F"/>
                  </a:solidFill>
                  <a:latin typeface="Arial"/>
                  <a:ea typeface="Arial"/>
                  <a:cs typeface="Arial"/>
                  <a:sym typeface="Arial"/>
                </a:rPr>
                <a:t>- gr</a:t>
              </a:r>
              <a:r>
                <a:rPr b="1" lang="en-US" sz="1200">
                  <a:solidFill>
                    <a:srgbClr val="3F3F3F"/>
                  </a:solidFill>
                </a:rPr>
                <a:t>ípa til aðgerða</a:t>
              </a:r>
              <a:endParaRPr b="1" sz="1200" u="none" cap="none" strike="noStrike">
                <a:solidFill>
                  <a:srgbClr val="3F3F3F"/>
                </a:solidFill>
                <a:latin typeface="Arial"/>
                <a:ea typeface="Arial"/>
                <a:cs typeface="Arial"/>
                <a:sym typeface="Arial"/>
              </a:endParaRPr>
            </a:p>
          </p:txBody>
        </p:sp>
      </p:grpSp>
      <p:sp>
        <p:nvSpPr>
          <p:cNvPr id="493" name="Google Shape;493;g2171b27bf45_0_0"/>
          <p:cNvSpPr/>
          <p:nvPr/>
        </p:nvSpPr>
        <p:spPr>
          <a:xfrm rot="-5400000">
            <a:off x="4305129" y="2681703"/>
            <a:ext cx="517638" cy="517978"/>
          </a:xfrm>
          <a:custGeom>
            <a:rect b="b" l="l" r="r" t="t"/>
            <a:pathLst>
              <a:path extrusionOk="0" h="3187558" w="3185463">
                <a:moveTo>
                  <a:pt x="764000" y="2343999"/>
                </a:moveTo>
                <a:cubicBezTo>
                  <a:pt x="566798" y="2256389"/>
                  <a:pt x="385374" y="2134753"/>
                  <a:pt x="230072" y="1981662"/>
                </a:cubicBezTo>
                <a:cubicBezTo>
                  <a:pt x="297001" y="2223876"/>
                  <a:pt x="428049" y="2439341"/>
                  <a:pt x="603989" y="2608945"/>
                </a:cubicBezTo>
                <a:cubicBezTo>
                  <a:pt x="667739" y="2525681"/>
                  <a:pt x="720588" y="2436567"/>
                  <a:pt x="764000" y="2343999"/>
                </a:cubicBezTo>
                <a:close/>
                <a:moveTo>
                  <a:pt x="783530" y="862903"/>
                </a:moveTo>
                <a:cubicBezTo>
                  <a:pt x="737619" y="760936"/>
                  <a:pt x="681240" y="662513"/>
                  <a:pt x="611676" y="571152"/>
                </a:cubicBezTo>
                <a:cubicBezTo>
                  <a:pt x="419218" y="754019"/>
                  <a:pt x="279227" y="991173"/>
                  <a:pt x="215545" y="1258034"/>
                </a:cubicBezTo>
                <a:cubicBezTo>
                  <a:pt x="378729" y="1090139"/>
                  <a:pt x="571934" y="956907"/>
                  <a:pt x="783530" y="862903"/>
                </a:cubicBezTo>
                <a:close/>
                <a:moveTo>
                  <a:pt x="935657" y="1673146"/>
                </a:moveTo>
                <a:lnTo>
                  <a:pt x="227023" y="1673146"/>
                </a:lnTo>
                <a:cubicBezTo>
                  <a:pt x="393068" y="1882941"/>
                  <a:pt x="605618" y="2045968"/>
                  <a:pt x="844267" y="2153109"/>
                </a:cubicBezTo>
                <a:cubicBezTo>
                  <a:pt x="897907" y="1997390"/>
                  <a:pt x="928862" y="1835739"/>
                  <a:pt x="935657" y="1673146"/>
                </a:cubicBezTo>
                <a:close/>
                <a:moveTo>
                  <a:pt x="935928" y="1493146"/>
                </a:moveTo>
                <a:cubicBezTo>
                  <a:pt x="928922" y="1345638"/>
                  <a:pt x="902278" y="1198995"/>
                  <a:pt x="856775" y="1056956"/>
                </a:cubicBezTo>
                <a:cubicBezTo>
                  <a:pt x="636768" y="1156959"/>
                  <a:pt x="439487" y="1304654"/>
                  <a:pt x="281464" y="1493146"/>
                </a:cubicBezTo>
                <a:close/>
                <a:moveTo>
                  <a:pt x="1469785" y="2515107"/>
                </a:moveTo>
                <a:cubicBezTo>
                  <a:pt x="1283000" y="2508124"/>
                  <a:pt x="1100523" y="2472287"/>
                  <a:pt x="927628" y="2411229"/>
                </a:cubicBezTo>
                <a:cubicBezTo>
                  <a:pt x="876831" y="2520843"/>
                  <a:pt x="814172" y="2626182"/>
                  <a:pt x="738220" y="2724387"/>
                </a:cubicBezTo>
                <a:cubicBezTo>
                  <a:pt x="944637" y="2881665"/>
                  <a:pt x="1196120" y="2982471"/>
                  <a:pt x="1469785" y="3005418"/>
                </a:cubicBezTo>
                <a:close/>
                <a:moveTo>
                  <a:pt x="1469785" y="1673146"/>
                </a:moveTo>
                <a:lnTo>
                  <a:pt x="1112275" y="1673146"/>
                </a:lnTo>
                <a:cubicBezTo>
                  <a:pt x="1105327" y="1858153"/>
                  <a:pt x="1070032" y="2042144"/>
                  <a:pt x="1008001" y="2219039"/>
                </a:cubicBezTo>
                <a:cubicBezTo>
                  <a:pt x="1155519" y="2270408"/>
                  <a:pt x="1310845" y="2300826"/>
                  <a:pt x="1469785" y="2307834"/>
                </a:cubicBezTo>
                <a:close/>
                <a:moveTo>
                  <a:pt x="1469785" y="898989"/>
                </a:moveTo>
                <a:cubicBezTo>
                  <a:pt x="1315103" y="907762"/>
                  <a:pt x="1164166" y="938783"/>
                  <a:pt x="1020939" y="990066"/>
                </a:cubicBezTo>
                <a:cubicBezTo>
                  <a:pt x="1074574" y="1153655"/>
                  <a:pt x="1105461" y="1322925"/>
                  <a:pt x="1112368" y="1493146"/>
                </a:cubicBezTo>
                <a:lnTo>
                  <a:pt x="1469785" y="1493146"/>
                </a:lnTo>
                <a:close/>
                <a:moveTo>
                  <a:pt x="1469785" y="182141"/>
                </a:moveTo>
                <a:cubicBezTo>
                  <a:pt x="1199839" y="204777"/>
                  <a:pt x="951477" y="303168"/>
                  <a:pt x="746615" y="456764"/>
                </a:cubicBezTo>
                <a:cubicBezTo>
                  <a:pt x="828296" y="562801"/>
                  <a:pt x="894225" y="677310"/>
                  <a:pt x="947434" y="796072"/>
                </a:cubicBezTo>
                <a:cubicBezTo>
                  <a:pt x="1113886" y="736067"/>
                  <a:pt x="1289644" y="700323"/>
                  <a:pt x="1469785" y="691530"/>
                </a:cubicBezTo>
                <a:close/>
                <a:moveTo>
                  <a:pt x="2150063" y="992171"/>
                </a:moveTo>
                <a:cubicBezTo>
                  <a:pt x="1990712" y="935501"/>
                  <a:pt x="1822242" y="902595"/>
                  <a:pt x="1649785" y="897224"/>
                </a:cubicBezTo>
                <a:lnTo>
                  <a:pt x="1649785" y="1493146"/>
                </a:lnTo>
                <a:lnTo>
                  <a:pt x="2063712" y="1493146"/>
                </a:lnTo>
                <a:cubicBezTo>
                  <a:pt x="2069089" y="1323887"/>
                  <a:pt x="2098366" y="1155330"/>
                  <a:pt x="2150063" y="992171"/>
                </a:cubicBezTo>
                <a:close/>
                <a:moveTo>
                  <a:pt x="2168848" y="2199110"/>
                </a:moveTo>
                <a:cubicBezTo>
                  <a:pt x="2108555" y="2028681"/>
                  <a:pt x="2073581" y="1851532"/>
                  <a:pt x="2065295" y="1673146"/>
                </a:cubicBezTo>
                <a:lnTo>
                  <a:pt x="1649785" y="1673146"/>
                </a:lnTo>
                <a:lnTo>
                  <a:pt x="1649785" y="2307299"/>
                </a:lnTo>
                <a:cubicBezTo>
                  <a:pt x="1829404" y="2299517"/>
                  <a:pt x="2004315" y="2261965"/>
                  <a:pt x="2168848" y="2199110"/>
                </a:cubicBezTo>
                <a:close/>
                <a:moveTo>
                  <a:pt x="2422394" y="446879"/>
                </a:moveTo>
                <a:cubicBezTo>
                  <a:pt x="2204309" y="287209"/>
                  <a:pt x="1938140" y="189883"/>
                  <a:pt x="1649785" y="178919"/>
                </a:cubicBezTo>
                <a:lnTo>
                  <a:pt x="1649785" y="689876"/>
                </a:lnTo>
                <a:cubicBezTo>
                  <a:pt x="1846998" y="695154"/>
                  <a:pt x="2039668" y="732502"/>
                  <a:pt x="2221721" y="797410"/>
                </a:cubicBezTo>
                <a:cubicBezTo>
                  <a:pt x="2275056" y="675360"/>
                  <a:pt x="2341760" y="557662"/>
                  <a:pt x="2422394" y="446879"/>
                </a:cubicBezTo>
                <a:close/>
                <a:moveTo>
                  <a:pt x="2447278" y="2722123"/>
                </a:moveTo>
                <a:cubicBezTo>
                  <a:pt x="2366121" y="2618714"/>
                  <a:pt x="2299534" y="2507403"/>
                  <a:pt x="2246145" y="2391362"/>
                </a:cubicBezTo>
                <a:cubicBezTo>
                  <a:pt x="2057375" y="2464119"/>
                  <a:pt x="1856285" y="2506958"/>
                  <a:pt x="1649785" y="2514779"/>
                </a:cubicBezTo>
                <a:lnTo>
                  <a:pt x="1649785" y="3008639"/>
                </a:lnTo>
                <a:cubicBezTo>
                  <a:pt x="1949198" y="2997255"/>
                  <a:pt x="2224691" y="2892757"/>
                  <a:pt x="2447278" y="2722123"/>
                </a:cubicBezTo>
                <a:close/>
                <a:moveTo>
                  <a:pt x="2878934" y="1493146"/>
                </a:moveTo>
                <a:cubicBezTo>
                  <a:pt x="2723190" y="1307255"/>
                  <a:pt x="2529440" y="1161128"/>
                  <a:pt x="2313862" y="1060620"/>
                </a:cubicBezTo>
                <a:cubicBezTo>
                  <a:pt x="2270535" y="1201714"/>
                  <a:pt x="2245604" y="1347104"/>
                  <a:pt x="2240109" y="1493146"/>
                </a:cubicBezTo>
                <a:close/>
                <a:moveTo>
                  <a:pt x="2890636" y="1673146"/>
                </a:moveTo>
                <a:lnTo>
                  <a:pt x="2241814" y="1673146"/>
                </a:lnTo>
                <a:cubicBezTo>
                  <a:pt x="2249736" y="1827102"/>
                  <a:pt x="2279520" y="1979973"/>
                  <a:pt x="2329964" y="2127513"/>
                </a:cubicBezTo>
                <a:cubicBezTo>
                  <a:pt x="2545677" y="2019923"/>
                  <a:pt x="2738160" y="1866413"/>
                  <a:pt x="2890636" y="1673146"/>
                </a:cubicBezTo>
                <a:close/>
                <a:moveTo>
                  <a:pt x="2973035" y="1284386"/>
                </a:moveTo>
                <a:cubicBezTo>
                  <a:pt x="2912066" y="1001840"/>
                  <a:pt x="2765308" y="751379"/>
                  <a:pt x="2561381" y="561108"/>
                </a:cubicBezTo>
                <a:cubicBezTo>
                  <a:pt x="2489321" y="656437"/>
                  <a:pt x="2431363" y="759225"/>
                  <a:pt x="2384553" y="865647"/>
                </a:cubicBezTo>
                <a:cubicBezTo>
                  <a:pt x="2604520" y="964977"/>
                  <a:pt x="2804622" y="1106677"/>
                  <a:pt x="2973035" y="1284386"/>
                </a:cubicBezTo>
                <a:close/>
                <a:moveTo>
                  <a:pt x="2974277" y="1897328"/>
                </a:moveTo>
                <a:cubicBezTo>
                  <a:pt x="2812488" y="2073933"/>
                  <a:pt x="2619878" y="2216690"/>
                  <a:pt x="2407486" y="2319665"/>
                </a:cubicBezTo>
                <a:cubicBezTo>
                  <a:pt x="2454169" y="2420503"/>
                  <a:pt x="2511856" y="2517376"/>
                  <a:pt x="2582047" y="2607468"/>
                </a:cubicBezTo>
                <a:cubicBezTo>
                  <a:pt x="2776399" y="2417974"/>
                  <a:pt x="2916061" y="2172750"/>
                  <a:pt x="2974277" y="1897328"/>
                </a:cubicBezTo>
                <a:close/>
                <a:moveTo>
                  <a:pt x="3185463" y="1593779"/>
                </a:moveTo>
                <a:cubicBezTo>
                  <a:pt x="3185463" y="2473999"/>
                  <a:pt x="2471904" y="3187558"/>
                  <a:pt x="1591684" y="3187558"/>
                </a:cubicBezTo>
                <a:cubicBezTo>
                  <a:pt x="738111" y="3187558"/>
                  <a:pt x="41261" y="2516549"/>
                  <a:pt x="1913" y="1673146"/>
                </a:cubicBezTo>
                <a:lnTo>
                  <a:pt x="0" y="1673146"/>
                </a:lnTo>
                <a:lnTo>
                  <a:pt x="0" y="1493146"/>
                </a:lnTo>
                <a:lnTo>
                  <a:pt x="2750" y="1493146"/>
                </a:lnTo>
                <a:cubicBezTo>
                  <a:pt x="50490" y="700174"/>
                  <a:pt x="679654" y="64473"/>
                  <a:pt x="1469785" y="6156"/>
                </a:cubicBezTo>
                <a:lnTo>
                  <a:pt x="1469785" y="0"/>
                </a:lnTo>
                <a:lnTo>
                  <a:pt x="1591684" y="0"/>
                </a:lnTo>
                <a:lnTo>
                  <a:pt x="1649785" y="0"/>
                </a:lnTo>
                <a:lnTo>
                  <a:pt x="1649785" y="2934"/>
                </a:lnTo>
                <a:cubicBezTo>
                  <a:pt x="2503127" y="31654"/>
                  <a:pt x="3185463" y="733032"/>
                  <a:pt x="3185463" y="159377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94" name="Google Shape;494;g2171b27bf45_0_0"/>
          <p:cNvSpPr txBox="1"/>
          <p:nvPr/>
        </p:nvSpPr>
        <p:spPr>
          <a:xfrm>
            <a:off x="4367432" y="1284721"/>
            <a:ext cx="624600" cy="831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chemeClr val="lt1"/>
                </a:solidFill>
                <a:latin typeface="Jacques Francois Shadow"/>
                <a:ea typeface="Jacques Francois Shadow"/>
                <a:cs typeface="Jacques Francois Shadow"/>
                <a:sym typeface="Jacques Francois Shadow"/>
              </a:rPr>
              <a:t>I</a:t>
            </a:r>
            <a:endParaRPr b="0" i="0" sz="4800" u="none" cap="none" strike="noStrike">
              <a:solidFill>
                <a:schemeClr val="lt1"/>
              </a:solidFill>
              <a:latin typeface="Jacques Francois Shadow"/>
              <a:ea typeface="Jacques Francois Shadow"/>
              <a:cs typeface="Jacques Francois Shadow"/>
              <a:sym typeface="Jacques Francois Shadow"/>
            </a:endParaRPr>
          </a:p>
        </p:txBody>
      </p:sp>
      <p:sp>
        <p:nvSpPr>
          <p:cNvPr id="495" name="Google Shape;495;g2171b27bf45_0_0"/>
          <p:cNvSpPr txBox="1"/>
          <p:nvPr/>
        </p:nvSpPr>
        <p:spPr>
          <a:xfrm>
            <a:off x="5470139" y="2176266"/>
            <a:ext cx="624600" cy="831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chemeClr val="lt1"/>
                </a:solidFill>
                <a:latin typeface="Jacques Francois Shadow"/>
                <a:ea typeface="Jacques Francois Shadow"/>
                <a:cs typeface="Jacques Francois Shadow"/>
                <a:sym typeface="Jacques Francois Shadow"/>
              </a:rPr>
              <a:t>D</a:t>
            </a:r>
            <a:endParaRPr b="0" i="0" sz="4800" u="none" cap="none" strike="noStrike">
              <a:solidFill>
                <a:schemeClr val="lt1"/>
              </a:solidFill>
              <a:latin typeface="Jacques Francois Shadow"/>
              <a:ea typeface="Jacques Francois Shadow"/>
              <a:cs typeface="Jacques Francois Shadow"/>
              <a:sym typeface="Jacques Francois Shadow"/>
            </a:endParaRPr>
          </a:p>
        </p:txBody>
      </p:sp>
      <p:sp>
        <p:nvSpPr>
          <p:cNvPr id="496" name="Google Shape;496;g2171b27bf45_0_0"/>
          <p:cNvSpPr txBox="1"/>
          <p:nvPr/>
        </p:nvSpPr>
        <p:spPr>
          <a:xfrm>
            <a:off x="5021580" y="3603752"/>
            <a:ext cx="624600" cy="831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chemeClr val="lt1"/>
                </a:solidFill>
                <a:latin typeface="Jacques Francois Shadow"/>
                <a:ea typeface="Jacques Francois Shadow"/>
                <a:cs typeface="Jacques Francois Shadow"/>
                <a:sym typeface="Jacques Francois Shadow"/>
              </a:rPr>
              <a:t>E</a:t>
            </a:r>
            <a:endParaRPr b="0" i="0" sz="4800" u="none" cap="none" strike="noStrike">
              <a:solidFill>
                <a:schemeClr val="lt1"/>
              </a:solidFill>
              <a:latin typeface="Jacques Francois Shadow"/>
              <a:ea typeface="Jacques Francois Shadow"/>
              <a:cs typeface="Jacques Francois Shadow"/>
              <a:sym typeface="Jacques Francois Shadow"/>
            </a:endParaRPr>
          </a:p>
        </p:txBody>
      </p:sp>
      <p:sp>
        <p:nvSpPr>
          <p:cNvPr id="497" name="Google Shape;497;g2171b27bf45_0_0"/>
          <p:cNvSpPr txBox="1"/>
          <p:nvPr/>
        </p:nvSpPr>
        <p:spPr>
          <a:xfrm>
            <a:off x="3499564" y="3575485"/>
            <a:ext cx="624600" cy="831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chemeClr val="lt1"/>
                </a:solidFill>
                <a:latin typeface="Jacques Francois Shadow"/>
                <a:ea typeface="Jacques Francois Shadow"/>
                <a:cs typeface="Jacques Francois Shadow"/>
                <a:sym typeface="Jacques Francois Shadow"/>
              </a:rPr>
              <a:t>A</a:t>
            </a:r>
            <a:endParaRPr b="0" i="0" sz="4800" u="none" cap="none" strike="noStrike">
              <a:solidFill>
                <a:schemeClr val="lt1"/>
              </a:solidFill>
              <a:latin typeface="Jacques Francois Shadow"/>
              <a:ea typeface="Jacques Francois Shadow"/>
              <a:cs typeface="Jacques Francois Shadow"/>
              <a:sym typeface="Jacques Francois Shadow"/>
            </a:endParaRPr>
          </a:p>
        </p:txBody>
      </p:sp>
      <p:sp>
        <p:nvSpPr>
          <p:cNvPr id="498" name="Google Shape;498;g2171b27bf45_0_0"/>
          <p:cNvSpPr txBox="1"/>
          <p:nvPr/>
        </p:nvSpPr>
        <p:spPr>
          <a:xfrm>
            <a:off x="3065569" y="2176266"/>
            <a:ext cx="624600" cy="831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0" i="0" lang="en-US" sz="4800" u="none" cap="none" strike="noStrike">
                <a:solidFill>
                  <a:schemeClr val="lt1"/>
                </a:solidFill>
                <a:latin typeface="Jacques Francois Shadow"/>
                <a:ea typeface="Jacques Francois Shadow"/>
                <a:cs typeface="Jacques Francois Shadow"/>
                <a:sym typeface="Jacques Francois Shadow"/>
              </a:rPr>
              <a:t>L</a:t>
            </a:r>
            <a:endParaRPr b="0" i="0" sz="4800" u="none" cap="none" strike="noStrike">
              <a:solidFill>
                <a:schemeClr val="lt1"/>
              </a:solidFill>
              <a:latin typeface="Jacques Francois Shadow"/>
              <a:ea typeface="Jacques Francois Shadow"/>
              <a:cs typeface="Jacques Francois Shadow"/>
              <a:sym typeface="Jacques Francois Shadow"/>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2" name="Shape 502"/>
        <p:cNvGrpSpPr/>
        <p:nvPr/>
      </p:nvGrpSpPr>
      <p:grpSpPr>
        <a:xfrm>
          <a:off x="0" y="0"/>
          <a:ext cx="0" cy="0"/>
          <a:chOff x="0" y="0"/>
          <a:chExt cx="0" cy="0"/>
        </a:xfrm>
      </p:grpSpPr>
      <p:sp>
        <p:nvSpPr>
          <p:cNvPr id="503" name="Google Shape;503;g216adbdf10d_0_103"/>
          <p:cNvSpPr txBox="1"/>
          <p:nvPr>
            <p:ph idx="1" type="body"/>
          </p:nvPr>
        </p:nvSpPr>
        <p:spPr>
          <a:xfrm>
            <a:off x="0" y="123478"/>
            <a:ext cx="9144000" cy="576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2800"/>
              <a:buNone/>
            </a:pPr>
            <a:r>
              <a:rPr lang="en-US" sz="2800"/>
              <a:t>Verkefni</a:t>
            </a:r>
            <a:endParaRPr sz="2800"/>
          </a:p>
        </p:txBody>
      </p:sp>
      <p:sp>
        <p:nvSpPr>
          <p:cNvPr id="504" name="Google Shape;504;g216adbdf10d_0_103"/>
          <p:cNvSpPr txBox="1"/>
          <p:nvPr>
            <p:ph idx="2" type="body"/>
          </p:nvPr>
        </p:nvSpPr>
        <p:spPr>
          <a:xfrm>
            <a:off x="0" y="699542"/>
            <a:ext cx="9144000" cy="2880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hlink"/>
              </a:buClr>
              <a:buSzPts val="1800"/>
              <a:buNone/>
            </a:pPr>
            <a:r>
              <a:rPr lang="en-US">
                <a:solidFill>
                  <a:schemeClr val="hlink"/>
                </a:solidFill>
              </a:rPr>
              <a:t>Byggt á því sem þú hefur lært í þessari námseiningu, geturðu leyst verkefnin á komandi glærum?</a:t>
            </a:r>
            <a:endParaRPr>
              <a:solidFill>
                <a:schemeClr val="hlink"/>
              </a:solidFill>
            </a:endParaRPr>
          </a:p>
        </p:txBody>
      </p:sp>
      <p:grpSp>
        <p:nvGrpSpPr>
          <p:cNvPr id="505" name="Google Shape;505;g216adbdf10d_0_103"/>
          <p:cNvGrpSpPr/>
          <p:nvPr/>
        </p:nvGrpSpPr>
        <p:grpSpPr>
          <a:xfrm>
            <a:off x="1754045" y="1352180"/>
            <a:ext cx="5642691" cy="2726419"/>
            <a:chOff x="1521656" y="1275690"/>
            <a:chExt cx="5642691" cy="2726419"/>
          </a:xfrm>
        </p:grpSpPr>
        <p:grpSp>
          <p:nvGrpSpPr>
            <p:cNvPr id="506" name="Google Shape;506;g216adbdf10d_0_103"/>
            <p:cNvGrpSpPr/>
            <p:nvPr/>
          </p:nvGrpSpPr>
          <p:grpSpPr>
            <a:xfrm>
              <a:off x="1521656" y="1596212"/>
              <a:ext cx="3168156" cy="2405898"/>
              <a:chOff x="1521656" y="1596212"/>
              <a:chExt cx="3168156" cy="2405898"/>
            </a:xfrm>
          </p:grpSpPr>
          <p:grpSp>
            <p:nvGrpSpPr>
              <p:cNvPr id="507" name="Google Shape;507;g216adbdf10d_0_103"/>
              <p:cNvGrpSpPr/>
              <p:nvPr/>
            </p:nvGrpSpPr>
            <p:grpSpPr>
              <a:xfrm>
                <a:off x="1521656" y="1596212"/>
                <a:ext cx="3168156" cy="2405898"/>
                <a:chOff x="1691680" y="-1532706"/>
                <a:chExt cx="7101896" cy="5393180"/>
              </a:xfrm>
            </p:grpSpPr>
            <p:sp>
              <p:nvSpPr>
                <p:cNvPr id="508" name="Google Shape;508;g216adbdf10d_0_103"/>
                <p:cNvSpPr/>
                <p:nvPr/>
              </p:nvSpPr>
              <p:spPr>
                <a:xfrm>
                  <a:off x="1691680" y="-1532706"/>
                  <a:ext cx="4896600" cy="4896600"/>
                </a:xfrm>
                <a:prstGeom prst="donut">
                  <a:avLst>
                    <a:gd fmla="val 17523" name="adj"/>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509" name="Google Shape;509;g216adbdf10d_0_103"/>
                <p:cNvSpPr/>
                <p:nvPr/>
              </p:nvSpPr>
              <p:spPr>
                <a:xfrm>
                  <a:off x="4355976" y="2009174"/>
                  <a:ext cx="4437600" cy="1851300"/>
                </a:xfrm>
                <a:prstGeom prst="rightArrow">
                  <a:avLst>
                    <a:gd fmla="val 45464" name="adj1"/>
                    <a:gd fmla="val 50000" name="adj2"/>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grpSp>
          <p:sp>
            <p:nvSpPr>
              <p:cNvPr id="510" name="Google Shape;510;g216adbdf10d_0_103"/>
              <p:cNvSpPr/>
              <p:nvPr/>
            </p:nvSpPr>
            <p:spPr>
              <a:xfrm>
                <a:off x="2263185" y="2337627"/>
                <a:ext cx="701700" cy="701700"/>
              </a:xfrm>
              <a:prstGeom prst="ellipse">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grpSp>
        <p:grpSp>
          <p:nvGrpSpPr>
            <p:cNvPr id="511" name="Google Shape;511;g216adbdf10d_0_103"/>
            <p:cNvGrpSpPr/>
            <p:nvPr/>
          </p:nvGrpSpPr>
          <p:grpSpPr>
            <a:xfrm>
              <a:off x="3996192" y="1275690"/>
              <a:ext cx="3168156" cy="2405898"/>
              <a:chOff x="3852176" y="1401214"/>
              <a:chExt cx="3168156" cy="2405898"/>
            </a:xfrm>
          </p:grpSpPr>
          <p:grpSp>
            <p:nvGrpSpPr>
              <p:cNvPr id="512" name="Google Shape;512;g216adbdf10d_0_103"/>
              <p:cNvGrpSpPr/>
              <p:nvPr/>
            </p:nvGrpSpPr>
            <p:grpSpPr>
              <a:xfrm rot="10800000">
                <a:off x="3852176" y="1401214"/>
                <a:ext cx="3168156" cy="2405898"/>
                <a:chOff x="1691680" y="-1532706"/>
                <a:chExt cx="7101896" cy="5393180"/>
              </a:xfrm>
            </p:grpSpPr>
            <p:sp>
              <p:nvSpPr>
                <p:cNvPr id="513" name="Google Shape;513;g216adbdf10d_0_103"/>
                <p:cNvSpPr/>
                <p:nvPr/>
              </p:nvSpPr>
              <p:spPr>
                <a:xfrm>
                  <a:off x="1691680" y="-1532706"/>
                  <a:ext cx="4896600" cy="4896600"/>
                </a:xfrm>
                <a:prstGeom prst="donut">
                  <a:avLst>
                    <a:gd fmla="val 17523" name="adj"/>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514" name="Google Shape;514;g216adbdf10d_0_103"/>
                <p:cNvSpPr/>
                <p:nvPr/>
              </p:nvSpPr>
              <p:spPr>
                <a:xfrm>
                  <a:off x="4355976" y="2009174"/>
                  <a:ext cx="4437600" cy="1851300"/>
                </a:xfrm>
                <a:prstGeom prst="rightArrow">
                  <a:avLst>
                    <a:gd fmla="val 45464" name="adj1"/>
                    <a:gd fmla="val 50000" name="adj2"/>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grpSp>
          <p:sp>
            <p:nvSpPr>
              <p:cNvPr id="515" name="Google Shape;515;g216adbdf10d_0_103"/>
              <p:cNvSpPr/>
              <p:nvPr/>
            </p:nvSpPr>
            <p:spPr>
              <a:xfrm>
                <a:off x="5577220" y="2364114"/>
                <a:ext cx="701700" cy="701700"/>
              </a:xfrm>
              <a:prstGeom prst="ellipse">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grpSp>
      </p:grpSp>
      <p:sp>
        <p:nvSpPr>
          <p:cNvPr id="516" name="Google Shape;516;g216adbdf10d_0_103"/>
          <p:cNvSpPr/>
          <p:nvPr/>
        </p:nvSpPr>
        <p:spPr>
          <a:xfrm>
            <a:off x="4072185" y="2325122"/>
            <a:ext cx="1015800" cy="875700"/>
          </a:xfrm>
          <a:prstGeom prst="triangle">
            <a:avLst>
              <a:gd fmla="val 50000" name="adj"/>
            </a:avLst>
          </a:prstGeom>
          <a:solidFill>
            <a:srgbClr val="F39E5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517" name="Google Shape;517;g216adbdf10d_0_103"/>
          <p:cNvSpPr/>
          <p:nvPr/>
        </p:nvSpPr>
        <p:spPr>
          <a:xfrm>
            <a:off x="4419001" y="2821190"/>
            <a:ext cx="335748" cy="336262"/>
          </a:xfrm>
          <a:custGeom>
            <a:rect b="b" l="l" r="r" t="t"/>
            <a:pathLst>
              <a:path extrusionOk="0" h="3202496" w="3197597">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518" name="Google Shape;518;g216adbdf10d_0_103"/>
          <p:cNvSpPr txBox="1"/>
          <p:nvPr/>
        </p:nvSpPr>
        <p:spPr>
          <a:xfrm>
            <a:off x="4639258" y="1054348"/>
            <a:ext cx="4320600" cy="6465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chemeClr val="dk1"/>
              </a:buClr>
              <a:buFont typeface="Arial"/>
              <a:buNone/>
            </a:pPr>
            <a:r>
              <a:rPr lang="en-US" sz="1200">
                <a:solidFill>
                  <a:schemeClr val="hlink"/>
                </a:solidFill>
              </a:rPr>
              <a:t>Þú verður að taka ákvarðanir um flóknar aðstæður, þar sem þú notar þá þekkingu sem þú hefur aflað þér.</a:t>
            </a:r>
            <a:endParaRPr sz="1200">
              <a:solidFill>
                <a:schemeClr val="hlink"/>
              </a:solidFill>
            </a:endParaRPr>
          </a:p>
          <a:p>
            <a:pPr indent="0" lvl="0" marL="0" marR="0" rtl="0" algn="l">
              <a:spcBef>
                <a:spcPts val="0"/>
              </a:spcBef>
              <a:spcAft>
                <a:spcPts val="0"/>
              </a:spcAft>
              <a:buNone/>
            </a:pPr>
            <a:r>
              <a:t/>
            </a:r>
            <a:endParaRPr sz="1200">
              <a:solidFill>
                <a:srgbClr val="3F3F3F"/>
              </a:solidFill>
            </a:endParaRPr>
          </a:p>
        </p:txBody>
      </p:sp>
      <p:sp>
        <p:nvSpPr>
          <p:cNvPr id="519" name="Google Shape;519;g216adbdf10d_0_103"/>
          <p:cNvSpPr txBox="1"/>
          <p:nvPr/>
        </p:nvSpPr>
        <p:spPr>
          <a:xfrm>
            <a:off x="108425" y="3896575"/>
            <a:ext cx="4301100" cy="831000"/>
          </a:xfrm>
          <a:prstGeom prst="rect">
            <a:avLst/>
          </a:prstGeom>
          <a:noFill/>
          <a:ln>
            <a:noFill/>
          </a:ln>
        </p:spPr>
        <p:txBody>
          <a:bodyPr anchorCtr="0" anchor="t" bIns="45700" lIns="91425" spcFirstLastPara="1" rIns="91425" wrap="square" tIns="45700">
            <a:spAutoFit/>
          </a:bodyPr>
          <a:lstStyle/>
          <a:p>
            <a:pPr indent="0" lvl="0" marL="0" rtl="0" algn="r">
              <a:spcBef>
                <a:spcPts val="0"/>
              </a:spcBef>
              <a:spcAft>
                <a:spcPts val="0"/>
              </a:spcAft>
              <a:buClr>
                <a:schemeClr val="dk1"/>
              </a:buClr>
              <a:buFont typeface="Arial"/>
              <a:buNone/>
            </a:pPr>
            <a:r>
              <a:rPr lang="en-US" sz="1200">
                <a:solidFill>
                  <a:schemeClr val="hlink"/>
                </a:solidFill>
              </a:rPr>
              <a:t>Þú verður að opna hugann og hugsa eins og þú værir í raun og veru í aðstæðunum, með því að nota þitt besta verkfæri: heilann.</a:t>
            </a:r>
            <a:endParaRPr sz="1200">
              <a:solidFill>
                <a:schemeClr val="hlink"/>
              </a:solidFill>
            </a:endParaRPr>
          </a:p>
          <a:p>
            <a:pPr indent="0" lvl="0" marL="0" marR="0" rtl="0" algn="r">
              <a:spcBef>
                <a:spcPts val="0"/>
              </a:spcBef>
              <a:spcAft>
                <a:spcPts val="0"/>
              </a:spcAft>
              <a:buNone/>
            </a:pPr>
            <a:r>
              <a:t/>
            </a:r>
            <a:endParaRPr sz="1200">
              <a:solidFill>
                <a:srgbClr val="3F3F3F"/>
              </a:solidFill>
            </a:endParaRPr>
          </a:p>
        </p:txBody>
      </p:sp>
      <p:sp>
        <p:nvSpPr>
          <p:cNvPr id="520" name="Google Shape;520;g216adbdf10d_0_103"/>
          <p:cNvSpPr txBox="1"/>
          <p:nvPr/>
        </p:nvSpPr>
        <p:spPr>
          <a:xfrm>
            <a:off x="2216293" y="3527244"/>
            <a:ext cx="2337000" cy="2769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en-US" sz="1200">
                <a:solidFill>
                  <a:schemeClr val="lt1"/>
                </a:solidFill>
              </a:rPr>
              <a:t>Víkkaðu sjóndeildarhringinn</a:t>
            </a:r>
            <a:endParaRPr b="1" sz="1200">
              <a:solidFill>
                <a:schemeClr val="lt1"/>
              </a:solidFill>
              <a:latin typeface="Arial"/>
              <a:ea typeface="Arial"/>
              <a:cs typeface="Arial"/>
              <a:sym typeface="Arial"/>
            </a:endParaRPr>
          </a:p>
        </p:txBody>
      </p:sp>
      <p:sp>
        <p:nvSpPr>
          <p:cNvPr id="521" name="Google Shape;521;g216adbdf10d_0_103"/>
          <p:cNvSpPr txBox="1"/>
          <p:nvPr/>
        </p:nvSpPr>
        <p:spPr>
          <a:xfrm>
            <a:off x="4665195" y="1626535"/>
            <a:ext cx="23370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200">
                <a:solidFill>
                  <a:schemeClr val="lt1"/>
                </a:solidFill>
              </a:rPr>
              <a:t>Taktu ákvarðanir</a:t>
            </a:r>
            <a:endParaRPr b="1" sz="1200">
              <a:solidFill>
                <a:schemeClr val="lt1"/>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5" name="Shape 525"/>
        <p:cNvGrpSpPr/>
        <p:nvPr/>
      </p:nvGrpSpPr>
      <p:grpSpPr>
        <a:xfrm>
          <a:off x="0" y="0"/>
          <a:ext cx="0" cy="0"/>
          <a:chOff x="0" y="0"/>
          <a:chExt cx="0" cy="0"/>
        </a:xfrm>
      </p:grpSpPr>
      <p:sp>
        <p:nvSpPr>
          <p:cNvPr id="526" name="Google Shape;526;p27"/>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3F3F3F"/>
              </a:buClr>
              <a:buSzPts val="2800"/>
              <a:buNone/>
            </a:pPr>
            <a:r>
              <a:rPr lang="en-US" sz="2800"/>
              <a:t>Verkefni</a:t>
            </a:r>
            <a:r>
              <a:rPr lang="en-US" sz="2800"/>
              <a:t> 1: Færniþróun, tengslanet</a:t>
            </a:r>
            <a:endParaRPr/>
          </a:p>
        </p:txBody>
      </p:sp>
      <p:sp>
        <p:nvSpPr>
          <p:cNvPr id="527" name="Google Shape;527;p27"/>
          <p:cNvSpPr/>
          <p:nvPr/>
        </p:nvSpPr>
        <p:spPr>
          <a:xfrm>
            <a:off x="553035" y="1612785"/>
            <a:ext cx="3600400" cy="2208260"/>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marR="0" rtl="0" algn="ctr">
              <a:lnSpc>
                <a:spcPct val="150000"/>
              </a:lnSpc>
              <a:spcBef>
                <a:spcPts val="0"/>
              </a:spcBef>
              <a:spcAft>
                <a:spcPts val="0"/>
              </a:spcAft>
              <a:buClr>
                <a:schemeClr val="dk1"/>
              </a:buClr>
              <a:buSzPts val="1100"/>
              <a:buFont typeface="Arial"/>
              <a:buNone/>
            </a:pPr>
            <a:r>
              <a:rPr lang="en-US">
                <a:solidFill>
                  <a:srgbClr val="3F3F3F"/>
                </a:solidFill>
              </a:rPr>
              <a:t>Netnotendur upplifa dvínandi félagslegt net. Það er mikilvægt að eiga samskipti augliti til </a:t>
            </a:r>
            <a:r>
              <a:rPr lang="en-US">
                <a:solidFill>
                  <a:srgbClr val="3F3F3F"/>
                </a:solidFill>
              </a:rPr>
              <a:t>auglits</a:t>
            </a:r>
            <a:r>
              <a:rPr lang="en-US">
                <a:solidFill>
                  <a:srgbClr val="3F3F3F"/>
                </a:solidFill>
              </a:rPr>
              <a:t> við aðra einstaklinga, líka nýtt fólk.</a:t>
            </a:r>
            <a:endParaRPr>
              <a:solidFill>
                <a:srgbClr val="3F3F3F"/>
              </a:solidFill>
            </a:endParaRPr>
          </a:p>
        </p:txBody>
      </p:sp>
      <p:sp>
        <p:nvSpPr>
          <p:cNvPr id="528" name="Google Shape;528;p27"/>
          <p:cNvSpPr/>
          <p:nvPr/>
        </p:nvSpPr>
        <p:spPr>
          <a:xfrm>
            <a:off x="4886017" y="1612784"/>
            <a:ext cx="3600300" cy="2208300"/>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rtl="0" algn="just">
              <a:lnSpc>
                <a:spcPct val="150000"/>
              </a:lnSpc>
              <a:spcBef>
                <a:spcPts val="0"/>
              </a:spcBef>
              <a:spcAft>
                <a:spcPts val="1000"/>
              </a:spcAft>
              <a:buClr>
                <a:schemeClr val="dk1"/>
              </a:buClr>
              <a:buSzPts val="1100"/>
              <a:buFont typeface="Arial"/>
              <a:buNone/>
            </a:pPr>
            <a:r>
              <a:rPr lang="en-US">
                <a:solidFill>
                  <a:srgbClr val="434343"/>
                </a:solidFill>
              </a:rPr>
              <a:t>Í þessu verkefni munt þú leggja grunninn að raunverulegu tengslaneti með samskiptum við fólk sem þú þekkir ekki endilega. Að vinna að tengslaneti, augliti til </a:t>
            </a:r>
            <a:r>
              <a:rPr lang="en-US">
                <a:solidFill>
                  <a:srgbClr val="434343"/>
                </a:solidFill>
              </a:rPr>
              <a:t>auglits</a:t>
            </a:r>
            <a:r>
              <a:rPr lang="en-US">
                <a:solidFill>
                  <a:srgbClr val="434343"/>
                </a:solidFill>
              </a:rPr>
              <a:t>, er frábær æfing í að brjóta ísinn og þróa þína félagslegu færni.</a:t>
            </a:r>
            <a:endParaRPr b="0" i="0" u="none" cap="none" strike="noStrike">
              <a:solidFill>
                <a:srgbClr val="434343"/>
              </a:solidFill>
              <a:latin typeface="Arial"/>
              <a:ea typeface="Arial"/>
              <a:cs typeface="Arial"/>
              <a:sym typeface="Arial"/>
            </a:endParaRPr>
          </a:p>
        </p:txBody>
      </p:sp>
      <p:sp>
        <p:nvSpPr>
          <p:cNvPr id="529" name="Google Shape;529;p27"/>
          <p:cNvSpPr/>
          <p:nvPr/>
        </p:nvSpPr>
        <p:spPr>
          <a:xfrm>
            <a:off x="553035" y="1005351"/>
            <a:ext cx="346557" cy="442500"/>
          </a:xfrm>
          <a:custGeom>
            <a:rect b="b" l="l" r="r" t="t"/>
            <a:pathLst>
              <a:path extrusionOk="0" h="3213371" w="2548531">
                <a:moveTo>
                  <a:pt x="792000" y="2498954"/>
                </a:moveTo>
                <a:lnTo>
                  <a:pt x="792000" y="2641726"/>
                </a:lnTo>
                <a:cubicBezTo>
                  <a:pt x="463357" y="2661706"/>
                  <a:pt x="216000" y="2748872"/>
                  <a:pt x="216000" y="2853371"/>
                </a:cubicBezTo>
                <a:cubicBezTo>
                  <a:pt x="216000" y="2972665"/>
                  <a:pt x="538355" y="3069371"/>
                  <a:pt x="936000" y="3069371"/>
                </a:cubicBezTo>
                <a:cubicBezTo>
                  <a:pt x="1333645" y="3069371"/>
                  <a:pt x="1656000" y="2972665"/>
                  <a:pt x="1656000" y="2853371"/>
                </a:cubicBezTo>
                <a:cubicBezTo>
                  <a:pt x="1656000" y="2748872"/>
                  <a:pt x="1408644" y="2661706"/>
                  <a:pt x="1080000" y="2641726"/>
                </a:cubicBezTo>
                <a:lnTo>
                  <a:pt x="1080000" y="2498954"/>
                </a:lnTo>
                <a:cubicBezTo>
                  <a:pt x="1528614" y="2524263"/>
                  <a:pt x="1872000" y="2673393"/>
                  <a:pt x="1872000" y="2853371"/>
                </a:cubicBezTo>
                <a:cubicBezTo>
                  <a:pt x="1872000" y="3052194"/>
                  <a:pt x="1452939" y="3213371"/>
                  <a:pt x="936000" y="3213371"/>
                </a:cubicBezTo>
                <a:cubicBezTo>
                  <a:pt x="419061" y="3213371"/>
                  <a:pt x="0" y="3052194"/>
                  <a:pt x="0" y="2853371"/>
                </a:cubicBezTo>
                <a:cubicBezTo>
                  <a:pt x="0" y="2673393"/>
                  <a:pt x="343386" y="2524263"/>
                  <a:pt x="792000" y="2498954"/>
                </a:cubicBezTo>
                <a:close/>
                <a:moveTo>
                  <a:pt x="2190403" y="180020"/>
                </a:moveTo>
                <a:cubicBezTo>
                  <a:pt x="2388233" y="180020"/>
                  <a:pt x="2548531" y="236495"/>
                  <a:pt x="2548531" y="306081"/>
                </a:cubicBezTo>
                <a:lnTo>
                  <a:pt x="2548531" y="1314569"/>
                </a:lnTo>
                <a:cubicBezTo>
                  <a:pt x="2548531" y="1244983"/>
                  <a:pt x="2388233" y="1188508"/>
                  <a:pt x="2190403" y="1188508"/>
                </a:cubicBezTo>
                <a:cubicBezTo>
                  <a:pt x="1992574" y="1188508"/>
                  <a:pt x="1832276" y="1244983"/>
                  <a:pt x="1832276" y="1314569"/>
                </a:cubicBezTo>
                <a:cubicBezTo>
                  <a:pt x="1832276" y="1384155"/>
                  <a:pt x="1671978" y="1440630"/>
                  <a:pt x="1474148" y="1440630"/>
                </a:cubicBezTo>
                <a:cubicBezTo>
                  <a:pt x="1276318" y="1440630"/>
                  <a:pt x="1116020" y="1384155"/>
                  <a:pt x="1116020" y="1314569"/>
                </a:cubicBezTo>
                <a:lnTo>
                  <a:pt x="1116020" y="306081"/>
                </a:lnTo>
                <a:cubicBezTo>
                  <a:pt x="1116020" y="375667"/>
                  <a:pt x="1276318" y="432142"/>
                  <a:pt x="1474148" y="432142"/>
                </a:cubicBezTo>
                <a:cubicBezTo>
                  <a:pt x="1671978" y="432142"/>
                  <a:pt x="1832276" y="375667"/>
                  <a:pt x="1832276" y="306081"/>
                </a:cubicBezTo>
                <a:cubicBezTo>
                  <a:pt x="1832276" y="236495"/>
                  <a:pt x="1992574" y="180020"/>
                  <a:pt x="2190403" y="180020"/>
                </a:cubicBezTo>
                <a:close/>
                <a:moveTo>
                  <a:pt x="936000" y="0"/>
                </a:moveTo>
                <a:cubicBezTo>
                  <a:pt x="1035422" y="0"/>
                  <a:pt x="1116020" y="80598"/>
                  <a:pt x="1116020" y="180020"/>
                </a:cubicBezTo>
                <a:cubicBezTo>
                  <a:pt x="1116020" y="246019"/>
                  <a:pt x="1080504" y="303723"/>
                  <a:pt x="1026000" y="332457"/>
                </a:cubicBezTo>
                <a:lnTo>
                  <a:pt x="1026000" y="2887874"/>
                </a:lnTo>
                <a:lnTo>
                  <a:pt x="846000" y="2887874"/>
                </a:lnTo>
                <a:lnTo>
                  <a:pt x="846000" y="332457"/>
                </a:lnTo>
                <a:cubicBezTo>
                  <a:pt x="791497" y="303723"/>
                  <a:pt x="755980" y="246019"/>
                  <a:pt x="755980" y="180020"/>
                </a:cubicBezTo>
                <a:cubicBezTo>
                  <a:pt x="755980" y="80598"/>
                  <a:pt x="836578" y="0"/>
                  <a:pt x="936000" y="0"/>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530" name="Google Shape;530;p27"/>
          <p:cNvSpPr/>
          <p:nvPr/>
        </p:nvSpPr>
        <p:spPr>
          <a:xfrm>
            <a:off x="4898237" y="1106791"/>
            <a:ext cx="346557" cy="341870"/>
          </a:xfrm>
          <a:custGeom>
            <a:rect b="b" l="l" r="r" t="t"/>
            <a:pathLst>
              <a:path extrusionOk="0" h="3234532" w="3208412">
                <a:moveTo>
                  <a:pt x="1561445" y="1065858"/>
                </a:moveTo>
                <a:cubicBezTo>
                  <a:pt x="1654998" y="1065858"/>
                  <a:pt x="1743610" y="1087015"/>
                  <a:pt x="1821879" y="1126644"/>
                </a:cubicBezTo>
                <a:lnTo>
                  <a:pt x="1611352" y="1337172"/>
                </a:lnTo>
                <a:cubicBezTo>
                  <a:pt x="1595200" y="1333388"/>
                  <a:pt x="1578468" y="1332141"/>
                  <a:pt x="1561445" y="1332141"/>
                </a:cubicBezTo>
                <a:cubicBezTo>
                  <a:pt x="1373145" y="1332141"/>
                  <a:pt x="1220499" y="1484787"/>
                  <a:pt x="1220499" y="1673087"/>
                </a:cubicBezTo>
                <a:cubicBezTo>
                  <a:pt x="1220499" y="1861387"/>
                  <a:pt x="1373145" y="2014033"/>
                  <a:pt x="1561445" y="2014033"/>
                </a:cubicBezTo>
                <a:cubicBezTo>
                  <a:pt x="1749745" y="2014033"/>
                  <a:pt x="1902391" y="1861387"/>
                  <a:pt x="1902391" y="1673087"/>
                </a:cubicBezTo>
                <a:cubicBezTo>
                  <a:pt x="1902391" y="1643675"/>
                  <a:pt x="1898667" y="1615133"/>
                  <a:pt x="1890450" y="1588219"/>
                </a:cubicBezTo>
                <a:lnTo>
                  <a:pt x="2093156" y="1385512"/>
                </a:lnTo>
                <a:cubicBezTo>
                  <a:pt x="2142229" y="1470075"/>
                  <a:pt x="2168674" y="1568493"/>
                  <a:pt x="2168674" y="1673087"/>
                </a:cubicBezTo>
                <a:cubicBezTo>
                  <a:pt x="2168674" y="2008450"/>
                  <a:pt x="1896808" y="2280316"/>
                  <a:pt x="1561445" y="2280316"/>
                </a:cubicBezTo>
                <a:cubicBezTo>
                  <a:pt x="1226082" y="2280316"/>
                  <a:pt x="954217" y="2008450"/>
                  <a:pt x="954217" y="1673087"/>
                </a:cubicBezTo>
                <a:cubicBezTo>
                  <a:pt x="954217" y="1337724"/>
                  <a:pt x="1226082" y="1065858"/>
                  <a:pt x="1561445" y="1065858"/>
                </a:cubicBezTo>
                <a:close/>
                <a:moveTo>
                  <a:pt x="1561445" y="580076"/>
                </a:moveTo>
                <a:cubicBezTo>
                  <a:pt x="1790175" y="580076"/>
                  <a:pt x="2002494" y="650333"/>
                  <a:pt x="2177834" y="770690"/>
                </a:cubicBezTo>
                <a:lnTo>
                  <a:pt x="1968030" y="980494"/>
                </a:lnTo>
                <a:cubicBezTo>
                  <a:pt x="1849962" y="907198"/>
                  <a:pt x="1710422" y="866794"/>
                  <a:pt x="1561445" y="866794"/>
                </a:cubicBezTo>
                <a:cubicBezTo>
                  <a:pt x="1116142" y="866794"/>
                  <a:pt x="755153" y="1227784"/>
                  <a:pt x="755153" y="1673087"/>
                </a:cubicBezTo>
                <a:cubicBezTo>
                  <a:pt x="755153" y="2118390"/>
                  <a:pt x="1116142" y="2479380"/>
                  <a:pt x="1561445" y="2479380"/>
                </a:cubicBezTo>
                <a:cubicBezTo>
                  <a:pt x="2006748" y="2479380"/>
                  <a:pt x="2367738" y="2118390"/>
                  <a:pt x="2367738" y="1673087"/>
                </a:cubicBezTo>
                <a:cubicBezTo>
                  <a:pt x="2367738" y="1513043"/>
                  <a:pt x="2321108" y="1363890"/>
                  <a:pt x="2239307" y="1239362"/>
                </a:cubicBezTo>
                <a:lnTo>
                  <a:pt x="2445928" y="1032741"/>
                </a:lnTo>
                <a:cubicBezTo>
                  <a:pt x="2577451" y="1212149"/>
                  <a:pt x="2654457" y="1433625"/>
                  <a:pt x="2654457" y="1673087"/>
                </a:cubicBezTo>
                <a:cubicBezTo>
                  <a:pt x="2654457" y="2276741"/>
                  <a:pt x="2165099" y="2766099"/>
                  <a:pt x="1561445" y="2766099"/>
                </a:cubicBezTo>
                <a:cubicBezTo>
                  <a:pt x="957792" y="2766099"/>
                  <a:pt x="468434" y="2276741"/>
                  <a:pt x="468434" y="1673087"/>
                </a:cubicBezTo>
                <a:cubicBezTo>
                  <a:pt x="468434" y="1069433"/>
                  <a:pt x="957792" y="580076"/>
                  <a:pt x="1561445" y="580076"/>
                </a:cubicBezTo>
                <a:close/>
                <a:moveTo>
                  <a:pt x="1561445" y="111642"/>
                </a:moveTo>
                <a:cubicBezTo>
                  <a:pt x="1890473" y="111642"/>
                  <a:pt x="2195731" y="213411"/>
                  <a:pt x="2447076" y="387744"/>
                </a:cubicBezTo>
                <a:lnTo>
                  <a:pt x="2453780" y="494744"/>
                </a:lnTo>
                <a:lnTo>
                  <a:pt x="2309436" y="639088"/>
                </a:lnTo>
                <a:cubicBezTo>
                  <a:pt x="2099826" y="485554"/>
                  <a:pt x="1841132" y="395669"/>
                  <a:pt x="1561445" y="395669"/>
                </a:cubicBezTo>
                <a:cubicBezTo>
                  <a:pt x="855947" y="395669"/>
                  <a:pt x="284027" y="967589"/>
                  <a:pt x="284027" y="1673087"/>
                </a:cubicBezTo>
                <a:cubicBezTo>
                  <a:pt x="284027" y="2378585"/>
                  <a:pt x="855947" y="2950505"/>
                  <a:pt x="1561445" y="2950505"/>
                </a:cubicBezTo>
                <a:cubicBezTo>
                  <a:pt x="2266943" y="2950505"/>
                  <a:pt x="2838863" y="2378585"/>
                  <a:pt x="2838863" y="1673087"/>
                </a:cubicBezTo>
                <a:cubicBezTo>
                  <a:pt x="2838863" y="1382650"/>
                  <a:pt x="2741936" y="1114852"/>
                  <a:pt x="2577529" y="901139"/>
                </a:cubicBezTo>
                <a:lnTo>
                  <a:pt x="2706681" y="771988"/>
                </a:lnTo>
                <a:lnTo>
                  <a:pt x="2841540" y="780437"/>
                </a:lnTo>
                <a:cubicBezTo>
                  <a:pt x="3019168" y="1032973"/>
                  <a:pt x="3122890" y="1340917"/>
                  <a:pt x="3122890" y="1673087"/>
                </a:cubicBezTo>
                <a:cubicBezTo>
                  <a:pt x="3122890" y="2535449"/>
                  <a:pt x="2423807" y="3234532"/>
                  <a:pt x="1561445" y="3234532"/>
                </a:cubicBezTo>
                <a:cubicBezTo>
                  <a:pt x="699083" y="3234532"/>
                  <a:pt x="0" y="2535449"/>
                  <a:pt x="0" y="1673087"/>
                </a:cubicBezTo>
                <a:cubicBezTo>
                  <a:pt x="0" y="810725"/>
                  <a:pt x="699083" y="111642"/>
                  <a:pt x="1561445" y="111642"/>
                </a:cubicBezTo>
                <a:close/>
                <a:moveTo>
                  <a:pt x="2909110" y="0"/>
                </a:moveTo>
                <a:lnTo>
                  <a:pt x="2926757" y="281655"/>
                </a:lnTo>
                <a:lnTo>
                  <a:pt x="3208412" y="299301"/>
                </a:lnTo>
                <a:lnTo>
                  <a:pt x="2863230" y="644483"/>
                </a:lnTo>
                <a:lnTo>
                  <a:pt x="2685547" y="633351"/>
                </a:lnTo>
                <a:lnTo>
                  <a:pt x="1718098" y="1600799"/>
                </a:lnTo>
                <a:cubicBezTo>
                  <a:pt x="1729236" y="1622491"/>
                  <a:pt x="1734939" y="1647123"/>
                  <a:pt x="1734939" y="1673087"/>
                </a:cubicBezTo>
                <a:cubicBezTo>
                  <a:pt x="1734939" y="1768905"/>
                  <a:pt x="1657263" y="1846581"/>
                  <a:pt x="1561445" y="1846581"/>
                </a:cubicBezTo>
                <a:cubicBezTo>
                  <a:pt x="1465627" y="1846581"/>
                  <a:pt x="1387951" y="1768905"/>
                  <a:pt x="1387951" y="1673087"/>
                </a:cubicBezTo>
                <a:cubicBezTo>
                  <a:pt x="1387951" y="1577269"/>
                  <a:pt x="1465627" y="1499593"/>
                  <a:pt x="1561445" y="1499593"/>
                </a:cubicBezTo>
                <a:lnTo>
                  <a:pt x="1591006" y="1505561"/>
                </a:lnTo>
                <a:lnTo>
                  <a:pt x="2574981" y="521587"/>
                </a:lnTo>
                <a:lnTo>
                  <a:pt x="2563928" y="345182"/>
                </a:ln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531" name="Google Shape;531;p27"/>
          <p:cNvSpPr txBox="1"/>
          <p:nvPr>
            <p:ph idx="2" type="body"/>
          </p:nvPr>
        </p:nvSpPr>
        <p:spPr>
          <a:xfrm>
            <a:off x="899592" y="1170912"/>
            <a:ext cx="3253843" cy="282799"/>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hlink"/>
              </a:buClr>
              <a:buSzPts val="1800"/>
              <a:buNone/>
            </a:pPr>
            <a:r>
              <a:rPr b="1" lang="en-US" sz="1800">
                <a:solidFill>
                  <a:schemeClr val="hlink"/>
                </a:solidFill>
              </a:rPr>
              <a:t>Kynning: Um hvað snýst þetta?</a:t>
            </a:r>
            <a:endParaRPr b="1" sz="1800"/>
          </a:p>
        </p:txBody>
      </p:sp>
      <p:sp>
        <p:nvSpPr>
          <p:cNvPr id="532" name="Google Shape;532;p27"/>
          <p:cNvSpPr txBox="1"/>
          <p:nvPr/>
        </p:nvSpPr>
        <p:spPr>
          <a:xfrm>
            <a:off x="5244794" y="1165052"/>
            <a:ext cx="3253843" cy="282799"/>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hlink"/>
              </a:buClr>
              <a:buSzPts val="1800"/>
              <a:buFont typeface="Arial"/>
              <a:buNone/>
            </a:pPr>
            <a:r>
              <a:rPr b="1" lang="en-US" sz="1800">
                <a:solidFill>
                  <a:schemeClr val="hlink"/>
                </a:solidFill>
              </a:rPr>
              <a:t>Sjálft verkefnið: Hvað á ég að gera?</a:t>
            </a:r>
            <a:endParaRPr b="1" sz="1800">
              <a:solidFill>
                <a:srgbClr val="3F3F3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6" name="Shape 536"/>
        <p:cNvGrpSpPr/>
        <p:nvPr/>
      </p:nvGrpSpPr>
      <p:grpSpPr>
        <a:xfrm>
          <a:off x="0" y="0"/>
          <a:ext cx="0" cy="0"/>
          <a:chOff x="0" y="0"/>
          <a:chExt cx="0" cy="0"/>
        </a:xfrm>
      </p:grpSpPr>
      <p:sp>
        <p:nvSpPr>
          <p:cNvPr id="537" name="Google Shape;537;p28"/>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hlink"/>
              </a:buClr>
              <a:buSzPts val="2800"/>
              <a:buNone/>
            </a:pPr>
            <a:r>
              <a:rPr lang="en-US" sz="2800">
                <a:solidFill>
                  <a:schemeClr val="hlink"/>
                </a:solidFill>
              </a:rPr>
              <a:t>Verkefni 1: Færniþróun, tengslanet</a:t>
            </a:r>
            <a:endParaRPr sz="2800"/>
          </a:p>
        </p:txBody>
      </p:sp>
      <p:sp>
        <p:nvSpPr>
          <p:cNvPr id="538" name="Google Shape;538;p28"/>
          <p:cNvSpPr/>
          <p:nvPr/>
        </p:nvSpPr>
        <p:spPr>
          <a:xfrm>
            <a:off x="564699" y="1119221"/>
            <a:ext cx="334893" cy="337690"/>
          </a:xfrm>
          <a:custGeom>
            <a:rect b="b" l="l" r="r" t="t"/>
            <a:pathLst>
              <a:path extrusionOk="0" h="1665940" w="1652142">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539" name="Google Shape;539;p28"/>
          <p:cNvSpPr/>
          <p:nvPr/>
        </p:nvSpPr>
        <p:spPr>
          <a:xfrm flipH="1" rot="-5400000">
            <a:off x="4880939" y="1033252"/>
            <a:ext cx="419678" cy="409521"/>
          </a:xfrm>
          <a:custGeom>
            <a:rect b="b" l="l" r="r" t="t"/>
            <a:pathLst>
              <a:path extrusionOk="0" h="2758049" w="2928608">
                <a:moveTo>
                  <a:pt x="2797052" y="1199936"/>
                </a:moveTo>
                <a:lnTo>
                  <a:pt x="2797052" y="1541978"/>
                </a:lnTo>
                <a:cubicBezTo>
                  <a:pt x="2797052" y="1578306"/>
                  <a:pt x="2826502" y="1607756"/>
                  <a:pt x="2862830" y="1607756"/>
                </a:cubicBezTo>
                <a:lnTo>
                  <a:pt x="2862830" y="1607755"/>
                </a:lnTo>
                <a:cubicBezTo>
                  <a:pt x="2899158" y="1607755"/>
                  <a:pt x="2928608" y="1578305"/>
                  <a:pt x="2928608" y="1541977"/>
                </a:cubicBezTo>
                <a:lnTo>
                  <a:pt x="2928607" y="1199936"/>
                </a:lnTo>
                <a:cubicBezTo>
                  <a:pt x="2928607" y="1163608"/>
                  <a:pt x="2899158" y="1134159"/>
                  <a:pt x="2862830" y="1134158"/>
                </a:cubicBezTo>
                <a:cubicBezTo>
                  <a:pt x="2826502" y="1134159"/>
                  <a:pt x="2797052" y="1163608"/>
                  <a:pt x="2797052" y="1199936"/>
                </a:cubicBezTo>
                <a:close/>
                <a:moveTo>
                  <a:pt x="2593193" y="1147315"/>
                </a:moveTo>
                <a:lnTo>
                  <a:pt x="2593193" y="1594601"/>
                </a:lnTo>
                <a:cubicBezTo>
                  <a:pt x="2593193" y="1630929"/>
                  <a:pt x="2622643" y="1660379"/>
                  <a:pt x="2658971" y="1660379"/>
                </a:cubicBezTo>
                <a:lnTo>
                  <a:pt x="2658971" y="1660378"/>
                </a:lnTo>
                <a:cubicBezTo>
                  <a:pt x="2695299" y="1660378"/>
                  <a:pt x="2724749" y="1630928"/>
                  <a:pt x="2724749" y="1594600"/>
                </a:cubicBezTo>
                <a:lnTo>
                  <a:pt x="2724748" y="1147315"/>
                </a:lnTo>
                <a:cubicBezTo>
                  <a:pt x="2724748" y="1110987"/>
                  <a:pt x="2695299" y="1081538"/>
                  <a:pt x="2658971" y="1081537"/>
                </a:cubicBezTo>
                <a:cubicBezTo>
                  <a:pt x="2622643" y="1081538"/>
                  <a:pt x="2593193" y="1110987"/>
                  <a:pt x="2593193" y="1147315"/>
                </a:cubicBezTo>
                <a:close/>
                <a:moveTo>
                  <a:pt x="2389334" y="1121004"/>
                </a:moveTo>
                <a:lnTo>
                  <a:pt x="2389334" y="1620912"/>
                </a:lnTo>
                <a:cubicBezTo>
                  <a:pt x="2389334" y="1657240"/>
                  <a:pt x="2418784" y="1686690"/>
                  <a:pt x="2455112" y="1686690"/>
                </a:cubicBezTo>
                <a:lnTo>
                  <a:pt x="2455112" y="1686689"/>
                </a:lnTo>
                <a:cubicBezTo>
                  <a:pt x="2491440" y="1686689"/>
                  <a:pt x="2520890" y="1657239"/>
                  <a:pt x="2520890" y="1620911"/>
                </a:cubicBezTo>
                <a:lnTo>
                  <a:pt x="2520889" y="1121004"/>
                </a:lnTo>
                <a:cubicBezTo>
                  <a:pt x="2520889" y="1084676"/>
                  <a:pt x="2491440" y="1055227"/>
                  <a:pt x="2455112" y="1055226"/>
                </a:cubicBezTo>
                <a:cubicBezTo>
                  <a:pt x="2418784" y="1055227"/>
                  <a:pt x="2389334" y="1084676"/>
                  <a:pt x="2389334" y="1121004"/>
                </a:cubicBezTo>
                <a:close/>
                <a:moveTo>
                  <a:pt x="1314382" y="1247024"/>
                </a:moveTo>
                <a:cubicBezTo>
                  <a:pt x="1314381" y="1225915"/>
                  <a:pt x="1331494" y="1208803"/>
                  <a:pt x="1352603" y="1208803"/>
                </a:cubicBezTo>
                <a:lnTo>
                  <a:pt x="1410313" y="1208803"/>
                </a:lnTo>
                <a:lnTo>
                  <a:pt x="1410313" y="1146778"/>
                </a:lnTo>
                <a:cubicBezTo>
                  <a:pt x="1410313" y="1145599"/>
                  <a:pt x="1410393" y="1144438"/>
                  <a:pt x="1411688" y="1143457"/>
                </a:cubicBezTo>
                <a:lnTo>
                  <a:pt x="1408531" y="1133444"/>
                </a:lnTo>
                <a:cubicBezTo>
                  <a:pt x="1410371" y="1112415"/>
                  <a:pt x="1428909" y="1096860"/>
                  <a:pt x="1449938" y="1098699"/>
                </a:cubicBezTo>
                <a:lnTo>
                  <a:pt x="2236821" y="1167543"/>
                </a:lnTo>
                <a:cubicBezTo>
                  <a:pt x="2257849" y="1169383"/>
                  <a:pt x="2273405" y="1187920"/>
                  <a:pt x="2271565" y="1208950"/>
                </a:cubicBezTo>
                <a:cubicBezTo>
                  <a:pt x="2269725" y="1229978"/>
                  <a:pt x="2251187" y="1245533"/>
                  <a:pt x="2230159" y="1243693"/>
                </a:cubicBezTo>
                <a:cubicBezTo>
                  <a:pt x="1973864" y="1221271"/>
                  <a:pt x="1717570" y="1198849"/>
                  <a:pt x="1461275" y="1176426"/>
                </a:cubicBezTo>
                <a:lnTo>
                  <a:pt x="1461274" y="1208803"/>
                </a:lnTo>
                <a:lnTo>
                  <a:pt x="1518985" y="1208803"/>
                </a:lnTo>
                <a:cubicBezTo>
                  <a:pt x="1540095" y="1208802"/>
                  <a:pt x="1557205" y="1225915"/>
                  <a:pt x="1557206" y="1247025"/>
                </a:cubicBezTo>
                <a:lnTo>
                  <a:pt x="1557207" y="1247023"/>
                </a:lnTo>
                <a:cubicBezTo>
                  <a:pt x="1557207" y="1268132"/>
                  <a:pt x="1540095" y="1285244"/>
                  <a:pt x="1518986" y="1285244"/>
                </a:cubicBezTo>
                <a:cubicBezTo>
                  <a:pt x="1499749" y="1285244"/>
                  <a:pt x="1480511" y="1285243"/>
                  <a:pt x="1461275" y="1285244"/>
                </a:cubicBezTo>
                <a:lnTo>
                  <a:pt x="1461275" y="1337600"/>
                </a:lnTo>
                <a:lnTo>
                  <a:pt x="1518985" y="1337600"/>
                </a:lnTo>
                <a:cubicBezTo>
                  <a:pt x="1540095" y="1337600"/>
                  <a:pt x="1557206" y="1354713"/>
                  <a:pt x="1557206" y="1375821"/>
                </a:cubicBezTo>
                <a:lnTo>
                  <a:pt x="1557207" y="1375820"/>
                </a:lnTo>
                <a:cubicBezTo>
                  <a:pt x="1557206" y="1396928"/>
                  <a:pt x="1540095" y="1414041"/>
                  <a:pt x="1518986" y="1414041"/>
                </a:cubicBezTo>
                <a:cubicBezTo>
                  <a:pt x="1499750" y="1414041"/>
                  <a:pt x="1480511" y="1414041"/>
                  <a:pt x="1461275" y="1414042"/>
                </a:cubicBezTo>
                <a:lnTo>
                  <a:pt x="1461275" y="1466398"/>
                </a:lnTo>
                <a:lnTo>
                  <a:pt x="1518985" y="1466398"/>
                </a:lnTo>
                <a:cubicBezTo>
                  <a:pt x="1540095" y="1466398"/>
                  <a:pt x="1557206" y="1483509"/>
                  <a:pt x="1557206" y="1504618"/>
                </a:cubicBezTo>
                <a:lnTo>
                  <a:pt x="1557207" y="1504619"/>
                </a:lnTo>
                <a:cubicBezTo>
                  <a:pt x="1557207" y="1525727"/>
                  <a:pt x="1540094" y="1542838"/>
                  <a:pt x="1518986" y="1542839"/>
                </a:cubicBezTo>
                <a:cubicBezTo>
                  <a:pt x="1499749" y="1542839"/>
                  <a:pt x="1480511" y="1542838"/>
                  <a:pt x="1461275" y="1542839"/>
                </a:cubicBezTo>
                <a:lnTo>
                  <a:pt x="1461274" y="1575412"/>
                </a:lnTo>
                <a:lnTo>
                  <a:pt x="2226550" y="1494978"/>
                </a:lnTo>
                <a:cubicBezTo>
                  <a:pt x="2247542" y="1492772"/>
                  <a:pt x="2266350" y="1508001"/>
                  <a:pt x="2268556" y="1528995"/>
                </a:cubicBezTo>
                <a:cubicBezTo>
                  <a:pt x="2270763" y="1549988"/>
                  <a:pt x="2255534" y="1568794"/>
                  <a:pt x="2234542" y="1571000"/>
                </a:cubicBezTo>
                <a:cubicBezTo>
                  <a:pt x="1972686" y="1598522"/>
                  <a:pt x="1710833" y="1626046"/>
                  <a:pt x="1448978" y="1653567"/>
                </a:cubicBezTo>
                <a:cubicBezTo>
                  <a:pt x="1427984" y="1655774"/>
                  <a:pt x="1409178" y="1640544"/>
                  <a:pt x="1406971" y="1619551"/>
                </a:cubicBezTo>
                <a:cubicBezTo>
                  <a:pt x="1406474" y="1614827"/>
                  <a:pt x="1406862" y="1610214"/>
                  <a:pt x="1410805" y="1606610"/>
                </a:cubicBezTo>
                <a:lnTo>
                  <a:pt x="1410312" y="1605422"/>
                </a:lnTo>
                <a:lnTo>
                  <a:pt x="1410312" y="1542839"/>
                </a:lnTo>
                <a:lnTo>
                  <a:pt x="1352603" y="1542841"/>
                </a:lnTo>
                <a:cubicBezTo>
                  <a:pt x="1331494" y="1542841"/>
                  <a:pt x="1314382" y="1525729"/>
                  <a:pt x="1314382" y="1504619"/>
                </a:cubicBezTo>
                <a:cubicBezTo>
                  <a:pt x="1314382" y="1483510"/>
                  <a:pt x="1331493" y="1466397"/>
                  <a:pt x="1352603" y="1466398"/>
                </a:cubicBezTo>
                <a:lnTo>
                  <a:pt x="1410312" y="1466398"/>
                </a:lnTo>
                <a:lnTo>
                  <a:pt x="1410313" y="1414042"/>
                </a:lnTo>
                <a:lnTo>
                  <a:pt x="1352603" y="1414042"/>
                </a:lnTo>
                <a:cubicBezTo>
                  <a:pt x="1331494" y="1414041"/>
                  <a:pt x="1314383" y="1396930"/>
                  <a:pt x="1314382" y="1375820"/>
                </a:cubicBezTo>
                <a:cubicBezTo>
                  <a:pt x="1314383" y="1354713"/>
                  <a:pt x="1331494" y="1337600"/>
                  <a:pt x="1352603" y="1337601"/>
                </a:cubicBezTo>
                <a:lnTo>
                  <a:pt x="1410312" y="1337600"/>
                </a:lnTo>
                <a:lnTo>
                  <a:pt x="1410312" y="1285244"/>
                </a:lnTo>
                <a:lnTo>
                  <a:pt x="1352603" y="1285244"/>
                </a:lnTo>
                <a:cubicBezTo>
                  <a:pt x="1331494" y="1285244"/>
                  <a:pt x="1314381" y="1268133"/>
                  <a:pt x="1314382" y="1247024"/>
                </a:cubicBezTo>
                <a:close/>
                <a:moveTo>
                  <a:pt x="1171967" y="72000"/>
                </a:moveTo>
                <a:lnTo>
                  <a:pt x="1171967" y="288000"/>
                </a:lnTo>
                <a:cubicBezTo>
                  <a:pt x="1171967" y="327765"/>
                  <a:pt x="1204202" y="360000"/>
                  <a:pt x="1243967" y="360000"/>
                </a:cubicBezTo>
                <a:cubicBezTo>
                  <a:pt x="1283732" y="360000"/>
                  <a:pt x="1315967" y="327765"/>
                  <a:pt x="1315967" y="288000"/>
                </a:cubicBezTo>
                <a:lnTo>
                  <a:pt x="1315967" y="72000"/>
                </a:lnTo>
                <a:cubicBezTo>
                  <a:pt x="1315967" y="32235"/>
                  <a:pt x="1283732" y="0"/>
                  <a:pt x="1243967" y="0"/>
                </a:cubicBezTo>
                <a:cubicBezTo>
                  <a:pt x="1204202" y="0"/>
                  <a:pt x="1171967" y="32235"/>
                  <a:pt x="1171967" y="72000"/>
                </a:cubicBezTo>
                <a:close/>
                <a:moveTo>
                  <a:pt x="1171966" y="2470049"/>
                </a:moveTo>
                <a:lnTo>
                  <a:pt x="1171966" y="2686049"/>
                </a:lnTo>
                <a:cubicBezTo>
                  <a:pt x="1171966" y="2725814"/>
                  <a:pt x="1204201" y="2758049"/>
                  <a:pt x="1243966" y="2758049"/>
                </a:cubicBezTo>
                <a:cubicBezTo>
                  <a:pt x="1283731" y="2758049"/>
                  <a:pt x="1315966" y="2725814"/>
                  <a:pt x="1315966" y="2686049"/>
                </a:cubicBezTo>
                <a:lnTo>
                  <a:pt x="1315966" y="2470049"/>
                </a:lnTo>
                <a:cubicBezTo>
                  <a:pt x="1315966" y="2430284"/>
                  <a:pt x="1283731" y="2398049"/>
                  <a:pt x="1243966" y="2398049"/>
                </a:cubicBezTo>
                <a:cubicBezTo>
                  <a:pt x="1204201" y="2398049"/>
                  <a:pt x="1171966" y="2430284"/>
                  <a:pt x="1171966" y="2470049"/>
                </a:cubicBezTo>
                <a:close/>
                <a:moveTo>
                  <a:pt x="515345" y="1370958"/>
                </a:moveTo>
                <a:cubicBezTo>
                  <a:pt x="515344" y="1558300"/>
                  <a:pt x="586814" y="1745642"/>
                  <a:pt x="729750" y="1888579"/>
                </a:cubicBezTo>
                <a:cubicBezTo>
                  <a:pt x="1015625" y="2174454"/>
                  <a:pt x="1479119" y="2174454"/>
                  <a:pt x="1764994" y="1888580"/>
                </a:cubicBezTo>
                <a:lnTo>
                  <a:pt x="1940572" y="1713001"/>
                </a:lnTo>
                <a:lnTo>
                  <a:pt x="2136413" y="1713002"/>
                </a:lnTo>
                <a:cubicBezTo>
                  <a:pt x="2215124" y="1713001"/>
                  <a:pt x="2278929" y="1649195"/>
                  <a:pt x="2278929" y="1570486"/>
                </a:cubicBezTo>
                <a:lnTo>
                  <a:pt x="2278929" y="1374645"/>
                </a:lnTo>
                <a:lnTo>
                  <a:pt x="2282614" y="1370959"/>
                </a:lnTo>
                <a:lnTo>
                  <a:pt x="2278929" y="1367272"/>
                </a:lnTo>
                <a:lnTo>
                  <a:pt x="2278929" y="1171432"/>
                </a:lnTo>
                <a:cubicBezTo>
                  <a:pt x="2278929" y="1092722"/>
                  <a:pt x="2215123" y="1028916"/>
                  <a:pt x="2136413" y="1028916"/>
                </a:cubicBezTo>
                <a:lnTo>
                  <a:pt x="1940571" y="1028916"/>
                </a:lnTo>
                <a:cubicBezTo>
                  <a:pt x="1882045" y="970390"/>
                  <a:pt x="1823519" y="911862"/>
                  <a:pt x="1764993" y="853336"/>
                </a:cubicBezTo>
                <a:cubicBezTo>
                  <a:pt x="1479118" y="567461"/>
                  <a:pt x="1015625" y="567462"/>
                  <a:pt x="729750" y="853336"/>
                </a:cubicBezTo>
                <a:cubicBezTo>
                  <a:pt x="586813" y="996273"/>
                  <a:pt x="515344" y="1183616"/>
                  <a:pt x="515345" y="1370958"/>
                </a:cubicBezTo>
                <a:close/>
                <a:moveTo>
                  <a:pt x="388776" y="2386770"/>
                </a:moveTo>
                <a:cubicBezTo>
                  <a:pt x="388776" y="2405196"/>
                  <a:pt x="395805" y="2423622"/>
                  <a:pt x="409865" y="2437681"/>
                </a:cubicBezTo>
                <a:cubicBezTo>
                  <a:pt x="437983" y="2465800"/>
                  <a:pt x="483570" y="2465800"/>
                  <a:pt x="511688" y="2437681"/>
                </a:cubicBezTo>
                <a:lnTo>
                  <a:pt x="664423" y="2284946"/>
                </a:lnTo>
                <a:cubicBezTo>
                  <a:pt x="692541" y="2256828"/>
                  <a:pt x="692541" y="2211241"/>
                  <a:pt x="664423" y="2183123"/>
                </a:cubicBezTo>
                <a:cubicBezTo>
                  <a:pt x="636305" y="2155005"/>
                  <a:pt x="590718" y="2155005"/>
                  <a:pt x="562599" y="2183123"/>
                </a:cubicBezTo>
                <a:lnTo>
                  <a:pt x="409865" y="2335858"/>
                </a:lnTo>
                <a:cubicBezTo>
                  <a:pt x="395805" y="2349917"/>
                  <a:pt x="388776" y="2368343"/>
                  <a:pt x="388776" y="2386770"/>
                </a:cubicBezTo>
                <a:close/>
                <a:moveTo>
                  <a:pt x="388776" y="365689"/>
                </a:moveTo>
                <a:cubicBezTo>
                  <a:pt x="388776" y="384115"/>
                  <a:pt x="395805" y="402541"/>
                  <a:pt x="409865" y="416600"/>
                </a:cubicBezTo>
                <a:lnTo>
                  <a:pt x="562599" y="569335"/>
                </a:lnTo>
                <a:cubicBezTo>
                  <a:pt x="590718" y="597454"/>
                  <a:pt x="636305" y="597454"/>
                  <a:pt x="664423" y="569335"/>
                </a:cubicBezTo>
                <a:cubicBezTo>
                  <a:pt x="692541" y="541217"/>
                  <a:pt x="692541" y="495630"/>
                  <a:pt x="664423" y="467512"/>
                </a:cubicBezTo>
                <a:lnTo>
                  <a:pt x="511688" y="314777"/>
                </a:lnTo>
                <a:cubicBezTo>
                  <a:pt x="483570" y="286659"/>
                  <a:pt x="437983" y="286659"/>
                  <a:pt x="409865" y="314777"/>
                </a:cubicBezTo>
                <a:cubicBezTo>
                  <a:pt x="395805" y="328836"/>
                  <a:pt x="388776" y="347262"/>
                  <a:pt x="388776" y="365689"/>
                </a:cubicBezTo>
                <a:close/>
                <a:moveTo>
                  <a:pt x="0" y="1379024"/>
                </a:moveTo>
                <a:cubicBezTo>
                  <a:pt x="0" y="1418789"/>
                  <a:pt x="32235" y="1451024"/>
                  <a:pt x="72000" y="1451024"/>
                </a:cubicBezTo>
                <a:lnTo>
                  <a:pt x="288000" y="1451024"/>
                </a:lnTo>
                <a:cubicBezTo>
                  <a:pt x="327765" y="1451024"/>
                  <a:pt x="360000" y="1418789"/>
                  <a:pt x="360000" y="1379024"/>
                </a:cubicBezTo>
                <a:cubicBezTo>
                  <a:pt x="360000" y="1339259"/>
                  <a:pt x="327765" y="1307024"/>
                  <a:pt x="288000" y="1307024"/>
                </a:cubicBezTo>
                <a:lnTo>
                  <a:pt x="72000" y="1307024"/>
                </a:lnTo>
                <a:cubicBezTo>
                  <a:pt x="32235" y="1307024"/>
                  <a:pt x="0" y="1339259"/>
                  <a:pt x="0" y="1379024"/>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540" name="Google Shape;540;p28"/>
          <p:cNvSpPr/>
          <p:nvPr/>
        </p:nvSpPr>
        <p:spPr>
          <a:xfrm>
            <a:off x="553035" y="1612785"/>
            <a:ext cx="3600400" cy="2208260"/>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marR="0" rtl="0" algn="ctr">
              <a:lnSpc>
                <a:spcPct val="115000"/>
              </a:lnSpc>
              <a:spcBef>
                <a:spcPts val="0"/>
              </a:spcBef>
              <a:spcAft>
                <a:spcPts val="0"/>
              </a:spcAft>
              <a:buClr>
                <a:schemeClr val="dk1"/>
              </a:buClr>
              <a:buSzPts val="1100"/>
              <a:buFont typeface="Arial"/>
              <a:buNone/>
            </a:pPr>
            <a:r>
              <a:rPr lang="en-US">
                <a:solidFill>
                  <a:srgbClr val="3F3F3F"/>
                </a:solidFill>
              </a:rPr>
              <a:t>Veldu 5 spurningar.</a:t>
            </a:r>
            <a:endParaRPr>
              <a:solidFill>
                <a:srgbClr val="3F3F3F"/>
              </a:solidFill>
            </a:endParaRPr>
          </a:p>
          <a:p>
            <a:pPr indent="0" lvl="0" marL="0" marR="0" rtl="0" algn="ctr">
              <a:lnSpc>
                <a:spcPct val="115000"/>
              </a:lnSpc>
              <a:spcBef>
                <a:spcPts val="0"/>
              </a:spcBef>
              <a:spcAft>
                <a:spcPts val="0"/>
              </a:spcAft>
              <a:buClr>
                <a:schemeClr val="dk1"/>
              </a:buClr>
              <a:buSzPts val="1100"/>
              <a:buFont typeface="Arial"/>
              <a:buNone/>
            </a:pPr>
            <a:r>
              <a:rPr lang="en-US">
                <a:solidFill>
                  <a:srgbClr val="3F3F3F"/>
                </a:solidFill>
              </a:rPr>
              <a:t>Notaðu þær sem viðmið í samtölum þínum.</a:t>
            </a:r>
            <a:endParaRPr>
              <a:solidFill>
                <a:srgbClr val="3F3F3F"/>
              </a:solidFill>
            </a:endParaRPr>
          </a:p>
          <a:p>
            <a:pPr indent="0" lvl="0" marL="0" marR="0" rtl="0" algn="ctr">
              <a:lnSpc>
                <a:spcPct val="115000"/>
              </a:lnSpc>
              <a:spcBef>
                <a:spcPts val="0"/>
              </a:spcBef>
              <a:spcAft>
                <a:spcPts val="0"/>
              </a:spcAft>
              <a:buClr>
                <a:schemeClr val="dk1"/>
              </a:buClr>
              <a:buSzPts val="1100"/>
              <a:buFont typeface="Arial"/>
              <a:buNone/>
            </a:pPr>
            <a:r>
              <a:rPr lang="en-US">
                <a:solidFill>
                  <a:srgbClr val="3F3F3F"/>
                </a:solidFill>
              </a:rPr>
              <a:t>Spjallaðu við hina </a:t>
            </a:r>
            <a:r>
              <a:rPr lang="en-US">
                <a:solidFill>
                  <a:srgbClr val="3F3F3F"/>
                </a:solidFill>
              </a:rPr>
              <a:t>nemendurna</a:t>
            </a:r>
            <a:r>
              <a:rPr lang="en-US">
                <a:solidFill>
                  <a:srgbClr val="3F3F3F"/>
                </a:solidFill>
              </a:rPr>
              <a:t>, einn í einu.</a:t>
            </a:r>
            <a:endParaRPr>
              <a:solidFill>
                <a:srgbClr val="3F3F3F"/>
              </a:solidFill>
            </a:endParaRPr>
          </a:p>
          <a:p>
            <a:pPr indent="0" lvl="0" marL="0" marR="0" rtl="0" algn="ctr">
              <a:lnSpc>
                <a:spcPct val="115000"/>
              </a:lnSpc>
              <a:spcBef>
                <a:spcPts val="0"/>
              </a:spcBef>
              <a:spcAft>
                <a:spcPts val="0"/>
              </a:spcAft>
              <a:buClr>
                <a:schemeClr val="dk1"/>
              </a:buClr>
              <a:buSzPts val="1100"/>
              <a:buFont typeface="Arial"/>
              <a:buNone/>
            </a:pPr>
            <a:r>
              <a:rPr lang="en-US">
                <a:solidFill>
                  <a:srgbClr val="3F3F3F"/>
                </a:solidFill>
              </a:rPr>
              <a:t>Skrifaðu niður eftirminnileg svör.</a:t>
            </a:r>
            <a:endParaRPr>
              <a:solidFill>
                <a:srgbClr val="3F3F3F"/>
              </a:solidFill>
            </a:endParaRPr>
          </a:p>
          <a:p>
            <a:pPr indent="0" lvl="0" marL="0" marR="0" rtl="0" algn="ctr">
              <a:lnSpc>
                <a:spcPct val="115000"/>
              </a:lnSpc>
              <a:spcBef>
                <a:spcPts val="0"/>
              </a:spcBef>
              <a:spcAft>
                <a:spcPts val="0"/>
              </a:spcAft>
              <a:buClr>
                <a:schemeClr val="dk1"/>
              </a:buClr>
              <a:buSzPts val="1100"/>
              <a:buFont typeface="Arial"/>
              <a:buNone/>
            </a:pPr>
            <a:r>
              <a:rPr lang="en-US">
                <a:solidFill>
                  <a:srgbClr val="3F3F3F"/>
                </a:solidFill>
              </a:rPr>
              <a:t>Endurtaktu.</a:t>
            </a:r>
            <a:endParaRPr>
              <a:solidFill>
                <a:srgbClr val="3F3F3F"/>
              </a:solidFill>
            </a:endParaRPr>
          </a:p>
        </p:txBody>
      </p:sp>
      <p:sp>
        <p:nvSpPr>
          <p:cNvPr id="541" name="Google Shape;541;p28"/>
          <p:cNvSpPr/>
          <p:nvPr/>
        </p:nvSpPr>
        <p:spPr>
          <a:xfrm>
            <a:off x="4886017" y="1612784"/>
            <a:ext cx="3600400" cy="2208260"/>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marR="0" rtl="0" algn="ctr">
              <a:lnSpc>
                <a:spcPct val="115000"/>
              </a:lnSpc>
              <a:spcBef>
                <a:spcPts val="0"/>
              </a:spcBef>
              <a:spcAft>
                <a:spcPts val="0"/>
              </a:spcAft>
              <a:buClr>
                <a:schemeClr val="dk1"/>
              </a:buClr>
              <a:buSzPts val="1100"/>
              <a:buFont typeface="Arial"/>
              <a:buNone/>
            </a:pPr>
            <a:r>
              <a:rPr lang="en-US">
                <a:solidFill>
                  <a:srgbClr val="3F3F3F"/>
                </a:solidFill>
              </a:rPr>
              <a:t>Þú munt auka við tengslanet þitt og þar með möguleika þína.</a:t>
            </a:r>
            <a:endParaRPr>
              <a:solidFill>
                <a:srgbClr val="3F3F3F"/>
              </a:solidFill>
            </a:endParaRPr>
          </a:p>
          <a:p>
            <a:pPr indent="0" lvl="0" marL="0" marR="0" rtl="0" algn="ctr">
              <a:lnSpc>
                <a:spcPct val="115000"/>
              </a:lnSpc>
              <a:spcBef>
                <a:spcPts val="0"/>
              </a:spcBef>
              <a:spcAft>
                <a:spcPts val="0"/>
              </a:spcAft>
              <a:buClr>
                <a:schemeClr val="dk1"/>
              </a:buClr>
              <a:buSzPts val="1100"/>
              <a:buFont typeface="Arial"/>
              <a:buNone/>
            </a:pPr>
            <a:r>
              <a:rPr lang="en-US">
                <a:solidFill>
                  <a:srgbClr val="3F3F3F"/>
                </a:solidFill>
              </a:rPr>
              <a:t>Betri samskiptahæfni og sjálfsvitund.</a:t>
            </a:r>
            <a:endParaRPr>
              <a:solidFill>
                <a:srgbClr val="3F3F3F"/>
              </a:solidFill>
            </a:endParaRPr>
          </a:p>
          <a:p>
            <a:pPr indent="0" lvl="0" marL="0" marR="0" rtl="0" algn="ctr">
              <a:lnSpc>
                <a:spcPct val="115000"/>
              </a:lnSpc>
              <a:spcBef>
                <a:spcPts val="0"/>
              </a:spcBef>
              <a:spcAft>
                <a:spcPts val="0"/>
              </a:spcAft>
              <a:buClr>
                <a:schemeClr val="dk1"/>
              </a:buClr>
              <a:buSzPts val="1100"/>
              <a:buFont typeface="Arial"/>
              <a:buNone/>
            </a:pPr>
            <a:r>
              <a:rPr lang="en-US">
                <a:solidFill>
                  <a:srgbClr val="3F3F3F"/>
                </a:solidFill>
              </a:rPr>
              <a:t>Þú munt finna fyrir valdeflingu með því að sigrast á óttanum við að eiga bein samskipti við ókunnugt fólk.</a:t>
            </a:r>
            <a:endParaRPr>
              <a:solidFill>
                <a:srgbClr val="3F3F3F"/>
              </a:solidFill>
            </a:endParaRPr>
          </a:p>
          <a:p>
            <a:pPr indent="0" lvl="0" marL="0" marR="0" rtl="0" algn="ctr">
              <a:lnSpc>
                <a:spcPct val="115000"/>
              </a:lnSpc>
              <a:spcBef>
                <a:spcPts val="0"/>
              </a:spcBef>
              <a:spcAft>
                <a:spcPts val="0"/>
              </a:spcAft>
              <a:buClr>
                <a:srgbClr val="000000"/>
              </a:buClr>
              <a:buSzPts val="800"/>
              <a:buFont typeface="Arial"/>
              <a:buNone/>
            </a:pPr>
            <a:r>
              <a:t/>
            </a:r>
            <a:endParaRPr>
              <a:solidFill>
                <a:srgbClr val="3F3F3F"/>
              </a:solidFill>
            </a:endParaRPr>
          </a:p>
        </p:txBody>
      </p:sp>
      <p:sp>
        <p:nvSpPr>
          <p:cNvPr id="542" name="Google Shape;542;p28"/>
          <p:cNvSpPr txBox="1"/>
          <p:nvPr>
            <p:ph idx="2" type="body"/>
          </p:nvPr>
        </p:nvSpPr>
        <p:spPr>
          <a:xfrm>
            <a:off x="899592" y="1170912"/>
            <a:ext cx="3253843" cy="282799"/>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hlink"/>
              </a:buClr>
              <a:buSzPts val="1800"/>
              <a:buNone/>
            </a:pPr>
            <a:r>
              <a:rPr b="1" lang="en-US" sz="1800">
                <a:solidFill>
                  <a:schemeClr val="hlink"/>
                </a:solidFill>
              </a:rPr>
              <a:t>Ferli: Hvað ætla ég að gera?</a:t>
            </a:r>
            <a:endParaRPr b="1" sz="1800"/>
          </a:p>
        </p:txBody>
      </p:sp>
      <p:sp>
        <p:nvSpPr>
          <p:cNvPr id="543" name="Google Shape;543;p28"/>
          <p:cNvSpPr txBox="1"/>
          <p:nvPr/>
        </p:nvSpPr>
        <p:spPr>
          <a:xfrm>
            <a:off x="5244794" y="1165052"/>
            <a:ext cx="3253843" cy="282799"/>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hlink"/>
              </a:buClr>
              <a:buSzPts val="1800"/>
              <a:buFont typeface="Arial"/>
              <a:buNone/>
            </a:pPr>
            <a:r>
              <a:rPr b="1" lang="en-US" sz="1800">
                <a:solidFill>
                  <a:schemeClr val="hlink"/>
                </a:solidFill>
              </a:rPr>
              <a:t>Hæfniviðmið: Hvað mun ég læra?</a:t>
            </a:r>
            <a:endParaRPr b="1" sz="1800">
              <a:solidFill>
                <a:srgbClr val="3F3F3F"/>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7" name="Shape 547"/>
        <p:cNvGrpSpPr/>
        <p:nvPr/>
      </p:nvGrpSpPr>
      <p:grpSpPr>
        <a:xfrm>
          <a:off x="0" y="0"/>
          <a:ext cx="0" cy="0"/>
          <a:chOff x="0" y="0"/>
          <a:chExt cx="0" cy="0"/>
        </a:xfrm>
      </p:grpSpPr>
      <p:sp>
        <p:nvSpPr>
          <p:cNvPr id="548" name="Google Shape;548;p29"/>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hlink"/>
              </a:buClr>
              <a:buSzPts val="2800"/>
              <a:buNone/>
            </a:pPr>
            <a:r>
              <a:rPr lang="en-US" sz="2800">
                <a:solidFill>
                  <a:schemeClr val="hlink"/>
                </a:solidFill>
              </a:rPr>
              <a:t>Verkefni 1: Færniþróun, tengslanet</a:t>
            </a:r>
            <a:endParaRPr sz="2800"/>
          </a:p>
        </p:txBody>
      </p:sp>
      <p:sp>
        <p:nvSpPr>
          <p:cNvPr id="549" name="Google Shape;549;p29"/>
          <p:cNvSpPr/>
          <p:nvPr/>
        </p:nvSpPr>
        <p:spPr>
          <a:xfrm>
            <a:off x="553034" y="1612785"/>
            <a:ext cx="7979406" cy="2208260"/>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marR="0" rtl="0" algn="l">
              <a:lnSpc>
                <a:spcPct val="150000"/>
              </a:lnSpc>
              <a:spcBef>
                <a:spcPts val="1000"/>
              </a:spcBef>
              <a:spcAft>
                <a:spcPts val="0"/>
              </a:spcAft>
              <a:buClr>
                <a:schemeClr val="dk1"/>
              </a:buClr>
              <a:buSzPts val="1100"/>
              <a:buFont typeface="Arial"/>
              <a:buNone/>
            </a:pPr>
            <a:r>
              <a:rPr lang="en-US">
                <a:solidFill>
                  <a:srgbClr val="3F3F3F"/>
                </a:solidFill>
              </a:rPr>
              <a:t>Þú munt læra að með æfingu geturðu sigrast á vanlíðan þinni varðandi samskipti við nýtt fólk.</a:t>
            </a:r>
            <a:endParaRPr>
              <a:solidFill>
                <a:srgbClr val="3F3F3F"/>
              </a:solidFill>
            </a:endParaRPr>
          </a:p>
          <a:p>
            <a:pPr indent="0" lvl="0" marL="0" marR="0" rtl="0" algn="l">
              <a:lnSpc>
                <a:spcPct val="150000"/>
              </a:lnSpc>
              <a:spcBef>
                <a:spcPts val="1000"/>
              </a:spcBef>
              <a:spcAft>
                <a:spcPts val="0"/>
              </a:spcAft>
              <a:buClr>
                <a:schemeClr val="dk1"/>
              </a:buClr>
              <a:buSzPts val="1100"/>
              <a:buFont typeface="Arial"/>
              <a:buNone/>
            </a:pPr>
            <a:r>
              <a:rPr lang="en-US">
                <a:solidFill>
                  <a:srgbClr val="3F3F3F"/>
                </a:solidFill>
              </a:rPr>
              <a:t>Þú munt læra hvernig má mynda sér tengslanet með beinum samskiptum. Þú getur tekið verkefnið lengra og tekið höndum saman við einhvern úr nýja tengslanetinu - til að gera hugmynd að veruleika.</a:t>
            </a:r>
            <a:endParaRPr>
              <a:solidFill>
                <a:srgbClr val="3F3F3F"/>
              </a:solidFill>
            </a:endParaRPr>
          </a:p>
          <a:p>
            <a:pPr indent="0" lvl="0" marL="0" marR="0" rtl="0" algn="l">
              <a:lnSpc>
                <a:spcPct val="150000"/>
              </a:lnSpc>
              <a:spcBef>
                <a:spcPts val="1000"/>
              </a:spcBef>
              <a:spcAft>
                <a:spcPts val="1000"/>
              </a:spcAft>
              <a:buClr>
                <a:schemeClr val="dk1"/>
              </a:buClr>
              <a:buSzPts val="1100"/>
              <a:buFont typeface="Arial"/>
              <a:buNone/>
            </a:pPr>
            <a:r>
              <a:rPr lang="en-US">
                <a:solidFill>
                  <a:srgbClr val="3F3F3F"/>
                </a:solidFill>
              </a:rPr>
              <a:t>Þú getur líka kannað netvettvanga þar sem fólk tengist í faglegum tilgangi, eins og til dæmis Linkedin.</a:t>
            </a:r>
            <a:endParaRPr>
              <a:solidFill>
                <a:srgbClr val="3F3F3F"/>
              </a:solidFill>
            </a:endParaRPr>
          </a:p>
        </p:txBody>
      </p:sp>
      <p:sp>
        <p:nvSpPr>
          <p:cNvPr id="550" name="Google Shape;550;p29"/>
          <p:cNvSpPr txBox="1"/>
          <p:nvPr>
            <p:ph idx="2" type="body"/>
          </p:nvPr>
        </p:nvSpPr>
        <p:spPr>
          <a:xfrm>
            <a:off x="899592" y="1170912"/>
            <a:ext cx="5112568" cy="282799"/>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hlink"/>
              </a:buClr>
              <a:buSzPts val="1800"/>
              <a:buNone/>
            </a:pPr>
            <a:r>
              <a:rPr b="1" lang="en-US" sz="1800">
                <a:solidFill>
                  <a:schemeClr val="hlink"/>
                </a:solidFill>
              </a:rPr>
              <a:t>Niðurstöður: Hvað tek ég með mér heim?</a:t>
            </a:r>
            <a:endParaRPr b="1" sz="1800"/>
          </a:p>
        </p:txBody>
      </p:sp>
      <p:sp>
        <p:nvSpPr>
          <p:cNvPr id="551" name="Google Shape;551;p29"/>
          <p:cNvSpPr/>
          <p:nvPr/>
        </p:nvSpPr>
        <p:spPr>
          <a:xfrm>
            <a:off x="558587" y="1076899"/>
            <a:ext cx="341005" cy="376812"/>
          </a:xfrm>
          <a:custGeom>
            <a:rect b="b" l="l" r="r" t="t"/>
            <a:pathLst>
              <a:path extrusionOk="0" h="376812" w="341005">
                <a:moveTo>
                  <a:pt x="179590" y="105941"/>
                </a:moveTo>
                <a:cubicBezTo>
                  <a:pt x="189466" y="103284"/>
                  <a:pt x="200229" y="106383"/>
                  <a:pt x="207502" y="113978"/>
                </a:cubicBezTo>
                <a:lnTo>
                  <a:pt x="205155" y="116193"/>
                </a:lnTo>
                <a:cubicBezTo>
                  <a:pt x="198727" y="109493"/>
                  <a:pt x="189244" y="106732"/>
                  <a:pt x="180543" y="109027"/>
                </a:cubicBezTo>
                <a:cubicBezTo>
                  <a:pt x="171284" y="111470"/>
                  <a:pt x="164597" y="119184"/>
                  <a:pt x="163491" y="128699"/>
                </a:cubicBezTo>
                <a:lnTo>
                  <a:pt x="160301" y="128192"/>
                </a:lnTo>
                <a:cubicBezTo>
                  <a:pt x="160626" y="125509"/>
                  <a:pt x="161343" y="122953"/>
                  <a:pt x="162397" y="120583"/>
                </a:cubicBezTo>
                <a:cubicBezTo>
                  <a:pt x="163188" y="118806"/>
                  <a:pt x="164168" y="117134"/>
                  <a:pt x="165317" y="115593"/>
                </a:cubicBezTo>
                <a:close/>
                <a:moveTo>
                  <a:pt x="184774" y="76800"/>
                </a:moveTo>
                <a:cubicBezTo>
                  <a:pt x="189722" y="75892"/>
                  <a:pt x="194950" y="76276"/>
                  <a:pt x="199898" y="78055"/>
                </a:cubicBezTo>
                <a:lnTo>
                  <a:pt x="198784" y="81085"/>
                </a:lnTo>
                <a:cubicBezTo>
                  <a:pt x="190044" y="77951"/>
                  <a:pt x="180324" y="79705"/>
                  <a:pt x="173557" y="85636"/>
                </a:cubicBezTo>
                <a:cubicBezTo>
                  <a:pt x="166357" y="91948"/>
                  <a:pt x="163808" y="101834"/>
                  <a:pt x="167057" y="110845"/>
                </a:cubicBezTo>
                <a:lnTo>
                  <a:pt x="163976" y="111813"/>
                </a:lnTo>
                <a:cubicBezTo>
                  <a:pt x="161264" y="104174"/>
                  <a:pt x="162206" y="95982"/>
                  <a:pt x="166259" y="89343"/>
                </a:cubicBezTo>
                <a:lnTo>
                  <a:pt x="171329" y="83298"/>
                </a:lnTo>
                <a:cubicBezTo>
                  <a:pt x="175158" y="79908"/>
                  <a:pt x="179826" y="77708"/>
                  <a:pt x="184774" y="76800"/>
                </a:cubicBezTo>
                <a:close/>
                <a:moveTo>
                  <a:pt x="179076" y="24908"/>
                </a:moveTo>
                <a:cubicBezTo>
                  <a:pt x="173882" y="25821"/>
                  <a:pt x="169065" y="28595"/>
                  <a:pt x="165693" y="33023"/>
                </a:cubicBezTo>
                <a:lnTo>
                  <a:pt x="165081" y="32645"/>
                </a:lnTo>
                <a:lnTo>
                  <a:pt x="164343" y="33841"/>
                </a:lnTo>
                <a:lnTo>
                  <a:pt x="159156" y="28989"/>
                </a:lnTo>
                <a:cubicBezTo>
                  <a:pt x="147650" y="21890"/>
                  <a:pt x="132568" y="25462"/>
                  <a:pt x="125468" y="36968"/>
                </a:cubicBezTo>
                <a:cubicBezTo>
                  <a:pt x="125028" y="37682"/>
                  <a:pt x="124628" y="38410"/>
                  <a:pt x="124607" y="39302"/>
                </a:cubicBezTo>
                <a:cubicBezTo>
                  <a:pt x="121192" y="53871"/>
                  <a:pt x="126621" y="67918"/>
                  <a:pt x="137512" y="72288"/>
                </a:cubicBezTo>
                <a:lnTo>
                  <a:pt x="136408" y="75373"/>
                </a:lnTo>
                <a:cubicBezTo>
                  <a:pt x="125065" y="70889"/>
                  <a:pt x="118824" y="57470"/>
                  <a:pt x="120792" y="42874"/>
                </a:cubicBezTo>
                <a:cubicBezTo>
                  <a:pt x="110219" y="38045"/>
                  <a:pt x="97555" y="41998"/>
                  <a:pt x="91229" y="52250"/>
                </a:cubicBezTo>
                <a:cubicBezTo>
                  <a:pt x="86215" y="60377"/>
                  <a:pt x="87164" y="68019"/>
                  <a:pt x="90995" y="75559"/>
                </a:cubicBezTo>
                <a:cubicBezTo>
                  <a:pt x="88405" y="77546"/>
                  <a:pt x="86197" y="80074"/>
                  <a:pt x="84391" y="83001"/>
                </a:cubicBezTo>
                <a:cubicBezTo>
                  <a:pt x="75261" y="97799"/>
                  <a:pt x="79855" y="117197"/>
                  <a:pt x="94653" y="126328"/>
                </a:cubicBezTo>
                <a:cubicBezTo>
                  <a:pt x="99603" y="129383"/>
                  <a:pt x="105068" y="130901"/>
                  <a:pt x="110449" y="130283"/>
                </a:cubicBezTo>
                <a:cubicBezTo>
                  <a:pt x="111461" y="121556"/>
                  <a:pt x="114239" y="112980"/>
                  <a:pt x="118788" y="105103"/>
                </a:cubicBezTo>
                <a:lnTo>
                  <a:pt x="122060" y="106993"/>
                </a:lnTo>
                <a:cubicBezTo>
                  <a:pt x="117549" y="114804"/>
                  <a:pt x="114885" y="123345"/>
                  <a:pt x="114602" y="132066"/>
                </a:cubicBezTo>
                <a:cubicBezTo>
                  <a:pt x="118189" y="142541"/>
                  <a:pt x="127538" y="149533"/>
                  <a:pt x="138054" y="150704"/>
                </a:cubicBezTo>
                <a:lnTo>
                  <a:pt x="138622" y="157584"/>
                </a:lnTo>
                <a:cubicBezTo>
                  <a:pt x="141809" y="168599"/>
                  <a:pt x="152592" y="175355"/>
                  <a:pt x="163536" y="173320"/>
                </a:cubicBezTo>
                <a:lnTo>
                  <a:pt x="163736" y="174011"/>
                </a:lnTo>
                <a:lnTo>
                  <a:pt x="165086" y="173621"/>
                </a:lnTo>
                <a:lnTo>
                  <a:pt x="165671" y="180699"/>
                </a:lnTo>
                <a:cubicBezTo>
                  <a:pt x="169429" y="193686"/>
                  <a:pt x="183003" y="201168"/>
                  <a:pt x="195990" y="197411"/>
                </a:cubicBezTo>
                <a:cubicBezTo>
                  <a:pt x="196796" y="197178"/>
                  <a:pt x="197581" y="196907"/>
                  <a:pt x="198196" y="196260"/>
                </a:cubicBezTo>
                <a:cubicBezTo>
                  <a:pt x="209934" y="188156"/>
                  <a:pt x="215400" y="175007"/>
                  <a:pt x="211155" y="164763"/>
                </a:cubicBezTo>
                <a:cubicBezTo>
                  <a:pt x="205121" y="170199"/>
                  <a:pt x="196738" y="172687"/>
                  <a:pt x="188343" y="171472"/>
                </a:cubicBezTo>
                <a:lnTo>
                  <a:pt x="188829" y="168281"/>
                </a:lnTo>
                <a:cubicBezTo>
                  <a:pt x="198020" y="169602"/>
                  <a:pt x="207192" y="165939"/>
                  <a:pt x="212635" y="158774"/>
                </a:cubicBezTo>
                <a:cubicBezTo>
                  <a:pt x="218427" y="151149"/>
                  <a:pt x="218946" y="140953"/>
                  <a:pt x="213960" y="132774"/>
                </a:cubicBezTo>
                <a:lnTo>
                  <a:pt x="216785" y="131210"/>
                </a:lnTo>
                <a:cubicBezTo>
                  <a:pt x="222366" y="140465"/>
                  <a:pt x="221779" y="151983"/>
                  <a:pt x="215286" y="160619"/>
                </a:cubicBezTo>
                <a:lnTo>
                  <a:pt x="213805" y="162105"/>
                </a:lnTo>
                <a:cubicBezTo>
                  <a:pt x="218946" y="172938"/>
                  <a:pt x="214526" y="186813"/>
                  <a:pt x="203421" y="196175"/>
                </a:cubicBezTo>
                <a:cubicBezTo>
                  <a:pt x="208012" y="206854"/>
                  <a:pt x="220050" y="212429"/>
                  <a:pt x="231622" y="209082"/>
                </a:cubicBezTo>
                <a:cubicBezTo>
                  <a:pt x="239377" y="206838"/>
                  <a:pt x="243741" y="201989"/>
                  <a:pt x="246092" y="195539"/>
                </a:cubicBezTo>
                <a:cubicBezTo>
                  <a:pt x="255042" y="199507"/>
                  <a:pt x="265290" y="198199"/>
                  <a:pt x="272958" y="192601"/>
                </a:cubicBezTo>
                <a:lnTo>
                  <a:pt x="276795" y="193971"/>
                </a:lnTo>
                <a:cubicBezTo>
                  <a:pt x="289009" y="194016"/>
                  <a:pt x="298363" y="193248"/>
                  <a:pt x="304258" y="183694"/>
                </a:cubicBezTo>
                <a:cubicBezTo>
                  <a:pt x="309343" y="175453"/>
                  <a:pt x="308953" y="165378"/>
                  <a:pt x="303795" y="157923"/>
                </a:cubicBezTo>
                <a:cubicBezTo>
                  <a:pt x="298315" y="164420"/>
                  <a:pt x="291041" y="168177"/>
                  <a:pt x="283702" y="168174"/>
                </a:cubicBezTo>
                <a:lnTo>
                  <a:pt x="283555" y="164527"/>
                </a:lnTo>
                <a:cubicBezTo>
                  <a:pt x="293404" y="164978"/>
                  <a:pt x="303289" y="157339"/>
                  <a:pt x="308110" y="145450"/>
                </a:cubicBezTo>
                <a:cubicBezTo>
                  <a:pt x="311022" y="136198"/>
                  <a:pt x="308752" y="126109"/>
                  <a:pt x="302169" y="119023"/>
                </a:cubicBezTo>
                <a:cubicBezTo>
                  <a:pt x="296249" y="127191"/>
                  <a:pt x="286098" y="131525"/>
                  <a:pt x="275782" y="130309"/>
                </a:cubicBezTo>
                <a:lnTo>
                  <a:pt x="276183" y="127106"/>
                </a:lnTo>
                <a:cubicBezTo>
                  <a:pt x="285405" y="128184"/>
                  <a:pt x="294478" y="124281"/>
                  <a:pt x="299730" y="116974"/>
                </a:cubicBezTo>
                <a:lnTo>
                  <a:pt x="300207" y="116045"/>
                </a:lnTo>
                <a:cubicBezTo>
                  <a:pt x="300079" y="107222"/>
                  <a:pt x="295342" y="98867"/>
                  <a:pt x="287259" y="93880"/>
                </a:cubicBezTo>
                <a:cubicBezTo>
                  <a:pt x="284295" y="92051"/>
                  <a:pt x="281129" y="90828"/>
                  <a:pt x="277855" y="90561"/>
                </a:cubicBezTo>
                <a:cubicBezTo>
                  <a:pt x="271916" y="104194"/>
                  <a:pt x="259881" y="112708"/>
                  <a:pt x="248172" y="111695"/>
                </a:cubicBezTo>
                <a:cubicBezTo>
                  <a:pt x="248002" y="114741"/>
                  <a:pt x="246936" y="117719"/>
                  <a:pt x="245089" y="120348"/>
                </a:cubicBezTo>
                <a:cubicBezTo>
                  <a:pt x="241307" y="125729"/>
                  <a:pt x="234825" y="128827"/>
                  <a:pt x="228007" y="128511"/>
                </a:cubicBezTo>
                <a:lnTo>
                  <a:pt x="228158" y="125380"/>
                </a:lnTo>
                <a:cubicBezTo>
                  <a:pt x="233848" y="125642"/>
                  <a:pt x="239262" y="123097"/>
                  <a:pt x="242439" y="118667"/>
                </a:cubicBezTo>
                <a:cubicBezTo>
                  <a:pt x="244071" y="116391"/>
                  <a:pt x="244987" y="113796"/>
                  <a:pt x="245116" y="111152"/>
                </a:cubicBezTo>
                <a:lnTo>
                  <a:pt x="243716" y="110904"/>
                </a:lnTo>
                <a:lnTo>
                  <a:pt x="244539" y="108155"/>
                </a:lnTo>
                <a:cubicBezTo>
                  <a:pt x="244792" y="106166"/>
                  <a:pt x="244131" y="104285"/>
                  <a:pt x="243078" y="102544"/>
                </a:cubicBezTo>
                <a:cubicBezTo>
                  <a:pt x="240257" y="97875"/>
                  <a:pt x="235048" y="94922"/>
                  <a:pt x="229344" y="94755"/>
                </a:cubicBezTo>
                <a:lnTo>
                  <a:pt x="229436" y="91621"/>
                </a:lnTo>
                <a:cubicBezTo>
                  <a:pt x="236268" y="91821"/>
                  <a:pt x="242499" y="95409"/>
                  <a:pt x="245850" y="101072"/>
                </a:cubicBezTo>
                <a:cubicBezTo>
                  <a:pt x="247129" y="103235"/>
                  <a:pt x="247915" y="105575"/>
                  <a:pt x="248037" y="107973"/>
                </a:cubicBezTo>
                <a:cubicBezTo>
                  <a:pt x="258268" y="109553"/>
                  <a:pt x="268981" y="102051"/>
                  <a:pt x="274232" y="89778"/>
                </a:cubicBezTo>
                <a:cubicBezTo>
                  <a:pt x="278708" y="77339"/>
                  <a:pt x="274020" y="63056"/>
                  <a:pt x="262316" y="55834"/>
                </a:cubicBezTo>
                <a:cubicBezTo>
                  <a:pt x="257734" y="53007"/>
                  <a:pt x="252666" y="51626"/>
                  <a:pt x="247691" y="52231"/>
                </a:cubicBezTo>
                <a:cubicBezTo>
                  <a:pt x="248705" y="60913"/>
                  <a:pt x="245967" y="69020"/>
                  <a:pt x="239739" y="74185"/>
                </a:cubicBezTo>
                <a:lnTo>
                  <a:pt x="237649" y="71664"/>
                </a:lnTo>
                <a:cubicBezTo>
                  <a:pt x="244579" y="65918"/>
                  <a:pt x="246481" y="55888"/>
                  <a:pt x="243151" y="45920"/>
                </a:cubicBezTo>
                <a:cubicBezTo>
                  <a:pt x="241194" y="40124"/>
                  <a:pt x="237183" y="35004"/>
                  <a:pt x="231542" y="31523"/>
                </a:cubicBezTo>
                <a:cubicBezTo>
                  <a:pt x="221392" y="25261"/>
                  <a:pt x="208864" y="26095"/>
                  <a:pt x="199763" y="32668"/>
                </a:cubicBezTo>
                <a:lnTo>
                  <a:pt x="194721" y="27952"/>
                </a:lnTo>
                <a:cubicBezTo>
                  <a:pt x="189842" y="24941"/>
                  <a:pt x="184271" y="23995"/>
                  <a:pt x="179076" y="24908"/>
                </a:cubicBezTo>
                <a:close/>
                <a:moveTo>
                  <a:pt x="190632" y="62"/>
                </a:moveTo>
                <a:cubicBezTo>
                  <a:pt x="300121" y="2329"/>
                  <a:pt x="391248" y="125645"/>
                  <a:pt x="309641" y="225160"/>
                </a:cubicBezTo>
                <a:cubicBezTo>
                  <a:pt x="282892" y="251229"/>
                  <a:pt x="279266" y="288859"/>
                  <a:pt x="302841" y="374772"/>
                </a:cubicBezTo>
                <a:lnTo>
                  <a:pt x="121266" y="376812"/>
                </a:lnTo>
                <a:lnTo>
                  <a:pt x="109025" y="322355"/>
                </a:lnTo>
                <a:cubicBezTo>
                  <a:pt x="76580" y="333165"/>
                  <a:pt x="40716" y="329924"/>
                  <a:pt x="28778" y="318327"/>
                </a:cubicBezTo>
                <a:cubicBezTo>
                  <a:pt x="22923" y="311868"/>
                  <a:pt x="25422" y="291738"/>
                  <a:pt x="32859" y="276164"/>
                </a:cubicBezTo>
                <a:cubicBezTo>
                  <a:pt x="35235" y="270344"/>
                  <a:pt x="23179" y="268321"/>
                  <a:pt x="20618" y="259843"/>
                </a:cubicBezTo>
                <a:cubicBezTo>
                  <a:pt x="19440" y="251965"/>
                  <a:pt x="27377" y="251682"/>
                  <a:pt x="30757" y="247602"/>
                </a:cubicBezTo>
                <a:lnTo>
                  <a:pt x="18516" y="238938"/>
                </a:lnTo>
                <a:cubicBezTo>
                  <a:pt x="12669" y="232923"/>
                  <a:pt x="25811" y="221592"/>
                  <a:pt x="29458" y="212919"/>
                </a:cubicBezTo>
                <a:cubicBezTo>
                  <a:pt x="16679" y="208924"/>
                  <a:pt x="7006" y="203466"/>
                  <a:pt x="307" y="196983"/>
                </a:cubicBezTo>
                <a:cubicBezTo>
                  <a:pt x="-2572" y="186228"/>
                  <a:pt x="15339" y="171234"/>
                  <a:pt x="31089" y="151672"/>
                </a:cubicBezTo>
                <a:cubicBezTo>
                  <a:pt x="47602" y="132201"/>
                  <a:pt x="33821" y="117353"/>
                  <a:pt x="46470" y="75544"/>
                </a:cubicBezTo>
                <a:cubicBezTo>
                  <a:pt x="66559" y="23813"/>
                  <a:pt x="114124" y="-1423"/>
                  <a:pt x="190632" y="62"/>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5" name="Shape 555"/>
        <p:cNvGrpSpPr/>
        <p:nvPr/>
      </p:nvGrpSpPr>
      <p:grpSpPr>
        <a:xfrm>
          <a:off x="0" y="0"/>
          <a:ext cx="0" cy="0"/>
          <a:chOff x="0" y="0"/>
          <a:chExt cx="0" cy="0"/>
        </a:xfrm>
      </p:grpSpPr>
      <p:sp>
        <p:nvSpPr>
          <p:cNvPr id="556" name="Google Shape;556;p30"/>
          <p:cNvSpPr txBox="1"/>
          <p:nvPr>
            <p:ph idx="1" type="body"/>
          </p:nvPr>
        </p:nvSpPr>
        <p:spPr>
          <a:xfrm>
            <a:off x="0" y="157103"/>
            <a:ext cx="9144000" cy="576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3F3F3F"/>
              </a:buClr>
              <a:buSzPts val="2800"/>
              <a:buNone/>
            </a:pPr>
            <a:r>
              <a:rPr lang="en-US" sz="2800"/>
              <a:t>Verkefni </a:t>
            </a:r>
            <a:r>
              <a:rPr lang="en-US" sz="2800"/>
              <a:t>2: </a:t>
            </a:r>
            <a:r>
              <a:rPr lang="en-US" sz="2800">
                <a:solidFill>
                  <a:schemeClr val="hlink"/>
                </a:solidFill>
              </a:rPr>
              <a:t>Markmiðasetning og ræðumennska</a:t>
            </a:r>
            <a:endParaRPr sz="2800"/>
          </a:p>
        </p:txBody>
      </p:sp>
      <p:sp>
        <p:nvSpPr>
          <p:cNvPr id="557" name="Google Shape;557;p30"/>
          <p:cNvSpPr/>
          <p:nvPr/>
        </p:nvSpPr>
        <p:spPr>
          <a:xfrm>
            <a:off x="553035" y="1612785"/>
            <a:ext cx="3600400" cy="2208260"/>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lang="en-US">
                <a:solidFill>
                  <a:srgbClr val="3F3F3F"/>
                </a:solidFill>
              </a:rPr>
              <a:t>Þú ert í framboði til</a:t>
            </a:r>
            <a:endParaRPr b="0" i="0" sz="1400" u="none" cap="none" strike="noStrike">
              <a:solidFill>
                <a:srgbClr val="3F3F3F"/>
              </a:solidFill>
              <a:latin typeface="Arial"/>
              <a:ea typeface="Arial"/>
              <a:cs typeface="Arial"/>
              <a:sym typeface="Arial"/>
            </a:endParaRPr>
          </a:p>
          <a:p>
            <a:pPr indent="0" lvl="0" marL="0" marR="0" rtl="0" algn="ctr">
              <a:lnSpc>
                <a:spcPct val="100000"/>
              </a:lnSpc>
              <a:spcBef>
                <a:spcPts val="1000"/>
              </a:spcBef>
              <a:spcAft>
                <a:spcPts val="0"/>
              </a:spcAft>
              <a:buClr>
                <a:srgbClr val="000000"/>
              </a:buClr>
              <a:buSzPts val="1400"/>
              <a:buFont typeface="Arial"/>
              <a:buNone/>
            </a:pPr>
            <a:r>
              <a:rPr lang="en-US">
                <a:solidFill>
                  <a:srgbClr val="3F3F3F"/>
                </a:solidFill>
              </a:rPr>
              <a:t>,,forseta heimsins</a:t>
            </a:r>
            <a:r>
              <a:rPr b="0" i="0" lang="en-US" sz="1400" u="none" cap="none" strike="noStrike">
                <a:solidFill>
                  <a:srgbClr val="3F3F3F"/>
                </a:solidFill>
                <a:latin typeface="Arial"/>
                <a:ea typeface="Arial"/>
                <a:cs typeface="Arial"/>
                <a:sym typeface="Arial"/>
              </a:rPr>
              <a:t>”!</a:t>
            </a:r>
            <a:endParaRPr b="0" i="0" sz="1400" u="none" cap="none" strike="noStrike">
              <a:solidFill>
                <a:srgbClr val="3F3F3F"/>
              </a:solidFill>
              <a:latin typeface="Arial"/>
              <a:ea typeface="Arial"/>
              <a:cs typeface="Arial"/>
              <a:sym typeface="Arial"/>
            </a:endParaRPr>
          </a:p>
          <a:p>
            <a:pPr indent="0" lvl="0" marL="0" marR="0" rtl="0" algn="ctr">
              <a:lnSpc>
                <a:spcPct val="150000"/>
              </a:lnSpc>
              <a:spcBef>
                <a:spcPts val="1000"/>
              </a:spcBef>
              <a:spcAft>
                <a:spcPts val="1000"/>
              </a:spcAft>
              <a:buClr>
                <a:schemeClr val="dk1"/>
              </a:buClr>
              <a:buSzPts val="1100"/>
              <a:buFont typeface="Arial"/>
              <a:buNone/>
            </a:pPr>
            <a:r>
              <a:rPr lang="en-US">
                <a:solidFill>
                  <a:srgbClr val="3F3F3F"/>
                </a:solidFill>
              </a:rPr>
              <a:t>Þú átt að skrifa og flytja þína eigin kosningaræðu</a:t>
            </a:r>
            <a:r>
              <a:rPr b="0" i="0" lang="en-US" sz="1400" u="none" cap="none" strike="noStrike">
                <a:solidFill>
                  <a:srgbClr val="3F3F3F"/>
                </a:solidFill>
                <a:latin typeface="Arial"/>
                <a:ea typeface="Arial"/>
                <a:cs typeface="Arial"/>
                <a:sym typeface="Arial"/>
              </a:rPr>
              <a:t>. </a:t>
            </a:r>
            <a:endParaRPr b="0" i="0" sz="1400" u="none" cap="none" strike="noStrike">
              <a:solidFill>
                <a:srgbClr val="3F3F3F"/>
              </a:solidFill>
              <a:latin typeface="Arial"/>
              <a:ea typeface="Arial"/>
              <a:cs typeface="Arial"/>
              <a:sym typeface="Arial"/>
            </a:endParaRPr>
          </a:p>
        </p:txBody>
      </p:sp>
      <p:sp>
        <p:nvSpPr>
          <p:cNvPr id="558" name="Google Shape;558;p30"/>
          <p:cNvSpPr/>
          <p:nvPr/>
        </p:nvSpPr>
        <p:spPr>
          <a:xfrm>
            <a:off x="4886017" y="1612784"/>
            <a:ext cx="3600400" cy="2208260"/>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1000"/>
              </a:spcBef>
              <a:spcAft>
                <a:spcPts val="0"/>
              </a:spcAft>
              <a:buClr>
                <a:schemeClr val="dk1"/>
              </a:buClr>
              <a:buSzPts val="1100"/>
              <a:buFont typeface="Arial"/>
              <a:buNone/>
            </a:pPr>
            <a:r>
              <a:rPr lang="en-US" sz="1300">
                <a:solidFill>
                  <a:srgbClr val="3F3F3F"/>
                </a:solidFill>
              </a:rPr>
              <a:t>Fáðu hugmynd til að breyta heiminum, sem samræmist gildum þínum.</a:t>
            </a:r>
            <a:endParaRPr sz="1300">
              <a:solidFill>
                <a:srgbClr val="3F3F3F"/>
              </a:solidFill>
            </a:endParaRPr>
          </a:p>
          <a:p>
            <a:pPr indent="0" lvl="0" marL="0" marR="0" rtl="0" algn="ctr">
              <a:lnSpc>
                <a:spcPct val="100000"/>
              </a:lnSpc>
              <a:spcBef>
                <a:spcPts val="1000"/>
              </a:spcBef>
              <a:spcAft>
                <a:spcPts val="0"/>
              </a:spcAft>
              <a:buClr>
                <a:schemeClr val="dk1"/>
              </a:buClr>
              <a:buSzPts val="1100"/>
              <a:buFont typeface="Arial"/>
              <a:buNone/>
            </a:pPr>
            <a:r>
              <a:rPr lang="en-US" sz="1300">
                <a:solidFill>
                  <a:srgbClr val="3F3F3F"/>
                </a:solidFill>
              </a:rPr>
              <a:t>Skrifaðu stutta ræðu á 15 mínútum um (ímyndaða) pólitíska fyrirætlun þína í átt að þeirri hugmynd.</a:t>
            </a:r>
            <a:endParaRPr sz="1300">
              <a:solidFill>
                <a:srgbClr val="3F3F3F"/>
              </a:solidFill>
            </a:endParaRPr>
          </a:p>
          <a:p>
            <a:pPr indent="0" lvl="0" marL="0" marR="0" rtl="0" algn="ctr">
              <a:lnSpc>
                <a:spcPct val="100000"/>
              </a:lnSpc>
              <a:spcBef>
                <a:spcPts val="1000"/>
              </a:spcBef>
              <a:spcAft>
                <a:spcPts val="0"/>
              </a:spcAft>
              <a:buClr>
                <a:schemeClr val="dk1"/>
              </a:buClr>
              <a:buSzPts val="1100"/>
              <a:buFont typeface="Arial"/>
              <a:buNone/>
            </a:pPr>
            <a:r>
              <a:rPr lang="en-US" sz="1300">
                <a:solidFill>
                  <a:srgbClr val="3F3F3F"/>
                </a:solidFill>
              </a:rPr>
              <a:t>Notaðu sniðmát fyrir kosningaræðu, sem er að finna í hlutanum gögn, sem leiðbeiningar.</a:t>
            </a:r>
            <a:endParaRPr sz="1300">
              <a:solidFill>
                <a:srgbClr val="3F3F3F"/>
              </a:solidFill>
            </a:endParaRPr>
          </a:p>
          <a:p>
            <a:pPr indent="0" lvl="0" marL="0" marR="0" rtl="0" algn="ctr">
              <a:lnSpc>
                <a:spcPct val="100000"/>
              </a:lnSpc>
              <a:spcBef>
                <a:spcPts val="1000"/>
              </a:spcBef>
              <a:spcAft>
                <a:spcPts val="1000"/>
              </a:spcAft>
              <a:buClr>
                <a:schemeClr val="dk1"/>
              </a:buClr>
              <a:buSzPts val="1100"/>
              <a:buFont typeface="Arial"/>
              <a:buNone/>
            </a:pPr>
            <a:r>
              <a:rPr lang="en-US" sz="1300">
                <a:solidFill>
                  <a:srgbClr val="3F3F3F"/>
                </a:solidFill>
              </a:rPr>
              <a:t>Að lokum skaltu flytja ræðuna.</a:t>
            </a:r>
            <a:endParaRPr sz="1300">
              <a:solidFill>
                <a:srgbClr val="3F3F3F"/>
              </a:solidFill>
            </a:endParaRPr>
          </a:p>
        </p:txBody>
      </p:sp>
      <p:sp>
        <p:nvSpPr>
          <p:cNvPr id="559" name="Google Shape;559;p30"/>
          <p:cNvSpPr/>
          <p:nvPr/>
        </p:nvSpPr>
        <p:spPr>
          <a:xfrm>
            <a:off x="553035" y="1005351"/>
            <a:ext cx="346557" cy="442500"/>
          </a:xfrm>
          <a:custGeom>
            <a:rect b="b" l="l" r="r" t="t"/>
            <a:pathLst>
              <a:path extrusionOk="0" h="3213371" w="2548531">
                <a:moveTo>
                  <a:pt x="792000" y="2498954"/>
                </a:moveTo>
                <a:lnTo>
                  <a:pt x="792000" y="2641726"/>
                </a:lnTo>
                <a:cubicBezTo>
                  <a:pt x="463357" y="2661706"/>
                  <a:pt x="216000" y="2748872"/>
                  <a:pt x="216000" y="2853371"/>
                </a:cubicBezTo>
                <a:cubicBezTo>
                  <a:pt x="216000" y="2972665"/>
                  <a:pt x="538355" y="3069371"/>
                  <a:pt x="936000" y="3069371"/>
                </a:cubicBezTo>
                <a:cubicBezTo>
                  <a:pt x="1333645" y="3069371"/>
                  <a:pt x="1656000" y="2972665"/>
                  <a:pt x="1656000" y="2853371"/>
                </a:cubicBezTo>
                <a:cubicBezTo>
                  <a:pt x="1656000" y="2748872"/>
                  <a:pt x="1408644" y="2661706"/>
                  <a:pt x="1080000" y="2641726"/>
                </a:cubicBezTo>
                <a:lnTo>
                  <a:pt x="1080000" y="2498954"/>
                </a:lnTo>
                <a:cubicBezTo>
                  <a:pt x="1528614" y="2524263"/>
                  <a:pt x="1872000" y="2673393"/>
                  <a:pt x="1872000" y="2853371"/>
                </a:cubicBezTo>
                <a:cubicBezTo>
                  <a:pt x="1872000" y="3052194"/>
                  <a:pt x="1452939" y="3213371"/>
                  <a:pt x="936000" y="3213371"/>
                </a:cubicBezTo>
                <a:cubicBezTo>
                  <a:pt x="419061" y="3213371"/>
                  <a:pt x="0" y="3052194"/>
                  <a:pt x="0" y="2853371"/>
                </a:cubicBezTo>
                <a:cubicBezTo>
                  <a:pt x="0" y="2673393"/>
                  <a:pt x="343386" y="2524263"/>
                  <a:pt x="792000" y="2498954"/>
                </a:cubicBezTo>
                <a:close/>
                <a:moveTo>
                  <a:pt x="2190403" y="180020"/>
                </a:moveTo>
                <a:cubicBezTo>
                  <a:pt x="2388233" y="180020"/>
                  <a:pt x="2548531" y="236495"/>
                  <a:pt x="2548531" y="306081"/>
                </a:cubicBezTo>
                <a:lnTo>
                  <a:pt x="2548531" y="1314569"/>
                </a:lnTo>
                <a:cubicBezTo>
                  <a:pt x="2548531" y="1244983"/>
                  <a:pt x="2388233" y="1188508"/>
                  <a:pt x="2190403" y="1188508"/>
                </a:cubicBezTo>
                <a:cubicBezTo>
                  <a:pt x="1992574" y="1188508"/>
                  <a:pt x="1832276" y="1244983"/>
                  <a:pt x="1832276" y="1314569"/>
                </a:cubicBezTo>
                <a:cubicBezTo>
                  <a:pt x="1832276" y="1384155"/>
                  <a:pt x="1671978" y="1440630"/>
                  <a:pt x="1474148" y="1440630"/>
                </a:cubicBezTo>
                <a:cubicBezTo>
                  <a:pt x="1276318" y="1440630"/>
                  <a:pt x="1116020" y="1384155"/>
                  <a:pt x="1116020" y="1314569"/>
                </a:cubicBezTo>
                <a:lnTo>
                  <a:pt x="1116020" y="306081"/>
                </a:lnTo>
                <a:cubicBezTo>
                  <a:pt x="1116020" y="375667"/>
                  <a:pt x="1276318" y="432142"/>
                  <a:pt x="1474148" y="432142"/>
                </a:cubicBezTo>
                <a:cubicBezTo>
                  <a:pt x="1671978" y="432142"/>
                  <a:pt x="1832276" y="375667"/>
                  <a:pt x="1832276" y="306081"/>
                </a:cubicBezTo>
                <a:cubicBezTo>
                  <a:pt x="1832276" y="236495"/>
                  <a:pt x="1992574" y="180020"/>
                  <a:pt x="2190403" y="180020"/>
                </a:cubicBezTo>
                <a:close/>
                <a:moveTo>
                  <a:pt x="936000" y="0"/>
                </a:moveTo>
                <a:cubicBezTo>
                  <a:pt x="1035422" y="0"/>
                  <a:pt x="1116020" y="80598"/>
                  <a:pt x="1116020" y="180020"/>
                </a:cubicBezTo>
                <a:cubicBezTo>
                  <a:pt x="1116020" y="246019"/>
                  <a:pt x="1080504" y="303723"/>
                  <a:pt x="1026000" y="332457"/>
                </a:cubicBezTo>
                <a:lnTo>
                  <a:pt x="1026000" y="2887874"/>
                </a:lnTo>
                <a:lnTo>
                  <a:pt x="846000" y="2887874"/>
                </a:lnTo>
                <a:lnTo>
                  <a:pt x="846000" y="332457"/>
                </a:lnTo>
                <a:cubicBezTo>
                  <a:pt x="791497" y="303723"/>
                  <a:pt x="755980" y="246019"/>
                  <a:pt x="755980" y="180020"/>
                </a:cubicBezTo>
                <a:cubicBezTo>
                  <a:pt x="755980" y="80598"/>
                  <a:pt x="836578" y="0"/>
                  <a:pt x="936000" y="0"/>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560" name="Google Shape;560;p30"/>
          <p:cNvSpPr/>
          <p:nvPr/>
        </p:nvSpPr>
        <p:spPr>
          <a:xfrm>
            <a:off x="4898237" y="1106791"/>
            <a:ext cx="346557" cy="341870"/>
          </a:xfrm>
          <a:custGeom>
            <a:rect b="b" l="l" r="r" t="t"/>
            <a:pathLst>
              <a:path extrusionOk="0" h="3234532" w="3208412">
                <a:moveTo>
                  <a:pt x="1561445" y="1065858"/>
                </a:moveTo>
                <a:cubicBezTo>
                  <a:pt x="1654998" y="1065858"/>
                  <a:pt x="1743610" y="1087015"/>
                  <a:pt x="1821879" y="1126644"/>
                </a:cubicBezTo>
                <a:lnTo>
                  <a:pt x="1611352" y="1337172"/>
                </a:lnTo>
                <a:cubicBezTo>
                  <a:pt x="1595200" y="1333388"/>
                  <a:pt x="1578468" y="1332141"/>
                  <a:pt x="1561445" y="1332141"/>
                </a:cubicBezTo>
                <a:cubicBezTo>
                  <a:pt x="1373145" y="1332141"/>
                  <a:pt x="1220499" y="1484787"/>
                  <a:pt x="1220499" y="1673087"/>
                </a:cubicBezTo>
                <a:cubicBezTo>
                  <a:pt x="1220499" y="1861387"/>
                  <a:pt x="1373145" y="2014033"/>
                  <a:pt x="1561445" y="2014033"/>
                </a:cubicBezTo>
                <a:cubicBezTo>
                  <a:pt x="1749745" y="2014033"/>
                  <a:pt x="1902391" y="1861387"/>
                  <a:pt x="1902391" y="1673087"/>
                </a:cubicBezTo>
                <a:cubicBezTo>
                  <a:pt x="1902391" y="1643675"/>
                  <a:pt x="1898667" y="1615133"/>
                  <a:pt x="1890450" y="1588219"/>
                </a:cubicBezTo>
                <a:lnTo>
                  <a:pt x="2093156" y="1385512"/>
                </a:lnTo>
                <a:cubicBezTo>
                  <a:pt x="2142229" y="1470075"/>
                  <a:pt x="2168674" y="1568493"/>
                  <a:pt x="2168674" y="1673087"/>
                </a:cubicBezTo>
                <a:cubicBezTo>
                  <a:pt x="2168674" y="2008450"/>
                  <a:pt x="1896808" y="2280316"/>
                  <a:pt x="1561445" y="2280316"/>
                </a:cubicBezTo>
                <a:cubicBezTo>
                  <a:pt x="1226082" y="2280316"/>
                  <a:pt x="954217" y="2008450"/>
                  <a:pt x="954217" y="1673087"/>
                </a:cubicBezTo>
                <a:cubicBezTo>
                  <a:pt x="954217" y="1337724"/>
                  <a:pt x="1226082" y="1065858"/>
                  <a:pt x="1561445" y="1065858"/>
                </a:cubicBezTo>
                <a:close/>
                <a:moveTo>
                  <a:pt x="1561445" y="580076"/>
                </a:moveTo>
                <a:cubicBezTo>
                  <a:pt x="1790175" y="580076"/>
                  <a:pt x="2002494" y="650333"/>
                  <a:pt x="2177834" y="770690"/>
                </a:cubicBezTo>
                <a:lnTo>
                  <a:pt x="1968030" y="980494"/>
                </a:lnTo>
                <a:cubicBezTo>
                  <a:pt x="1849962" y="907198"/>
                  <a:pt x="1710422" y="866794"/>
                  <a:pt x="1561445" y="866794"/>
                </a:cubicBezTo>
                <a:cubicBezTo>
                  <a:pt x="1116142" y="866794"/>
                  <a:pt x="755153" y="1227784"/>
                  <a:pt x="755153" y="1673087"/>
                </a:cubicBezTo>
                <a:cubicBezTo>
                  <a:pt x="755153" y="2118390"/>
                  <a:pt x="1116142" y="2479380"/>
                  <a:pt x="1561445" y="2479380"/>
                </a:cubicBezTo>
                <a:cubicBezTo>
                  <a:pt x="2006748" y="2479380"/>
                  <a:pt x="2367738" y="2118390"/>
                  <a:pt x="2367738" y="1673087"/>
                </a:cubicBezTo>
                <a:cubicBezTo>
                  <a:pt x="2367738" y="1513043"/>
                  <a:pt x="2321108" y="1363890"/>
                  <a:pt x="2239307" y="1239362"/>
                </a:cubicBezTo>
                <a:lnTo>
                  <a:pt x="2445928" y="1032741"/>
                </a:lnTo>
                <a:cubicBezTo>
                  <a:pt x="2577451" y="1212149"/>
                  <a:pt x="2654457" y="1433625"/>
                  <a:pt x="2654457" y="1673087"/>
                </a:cubicBezTo>
                <a:cubicBezTo>
                  <a:pt x="2654457" y="2276741"/>
                  <a:pt x="2165099" y="2766099"/>
                  <a:pt x="1561445" y="2766099"/>
                </a:cubicBezTo>
                <a:cubicBezTo>
                  <a:pt x="957792" y="2766099"/>
                  <a:pt x="468434" y="2276741"/>
                  <a:pt x="468434" y="1673087"/>
                </a:cubicBezTo>
                <a:cubicBezTo>
                  <a:pt x="468434" y="1069433"/>
                  <a:pt x="957792" y="580076"/>
                  <a:pt x="1561445" y="580076"/>
                </a:cubicBezTo>
                <a:close/>
                <a:moveTo>
                  <a:pt x="1561445" y="111642"/>
                </a:moveTo>
                <a:cubicBezTo>
                  <a:pt x="1890473" y="111642"/>
                  <a:pt x="2195731" y="213411"/>
                  <a:pt x="2447076" y="387744"/>
                </a:cubicBezTo>
                <a:lnTo>
                  <a:pt x="2453780" y="494744"/>
                </a:lnTo>
                <a:lnTo>
                  <a:pt x="2309436" y="639088"/>
                </a:lnTo>
                <a:cubicBezTo>
                  <a:pt x="2099826" y="485554"/>
                  <a:pt x="1841132" y="395669"/>
                  <a:pt x="1561445" y="395669"/>
                </a:cubicBezTo>
                <a:cubicBezTo>
                  <a:pt x="855947" y="395669"/>
                  <a:pt x="284027" y="967589"/>
                  <a:pt x="284027" y="1673087"/>
                </a:cubicBezTo>
                <a:cubicBezTo>
                  <a:pt x="284027" y="2378585"/>
                  <a:pt x="855947" y="2950505"/>
                  <a:pt x="1561445" y="2950505"/>
                </a:cubicBezTo>
                <a:cubicBezTo>
                  <a:pt x="2266943" y="2950505"/>
                  <a:pt x="2838863" y="2378585"/>
                  <a:pt x="2838863" y="1673087"/>
                </a:cubicBezTo>
                <a:cubicBezTo>
                  <a:pt x="2838863" y="1382650"/>
                  <a:pt x="2741936" y="1114852"/>
                  <a:pt x="2577529" y="901139"/>
                </a:cubicBezTo>
                <a:lnTo>
                  <a:pt x="2706681" y="771988"/>
                </a:lnTo>
                <a:lnTo>
                  <a:pt x="2841540" y="780437"/>
                </a:lnTo>
                <a:cubicBezTo>
                  <a:pt x="3019168" y="1032973"/>
                  <a:pt x="3122890" y="1340917"/>
                  <a:pt x="3122890" y="1673087"/>
                </a:cubicBezTo>
                <a:cubicBezTo>
                  <a:pt x="3122890" y="2535449"/>
                  <a:pt x="2423807" y="3234532"/>
                  <a:pt x="1561445" y="3234532"/>
                </a:cubicBezTo>
                <a:cubicBezTo>
                  <a:pt x="699083" y="3234532"/>
                  <a:pt x="0" y="2535449"/>
                  <a:pt x="0" y="1673087"/>
                </a:cubicBezTo>
                <a:cubicBezTo>
                  <a:pt x="0" y="810725"/>
                  <a:pt x="699083" y="111642"/>
                  <a:pt x="1561445" y="111642"/>
                </a:cubicBezTo>
                <a:close/>
                <a:moveTo>
                  <a:pt x="2909110" y="0"/>
                </a:moveTo>
                <a:lnTo>
                  <a:pt x="2926757" y="281655"/>
                </a:lnTo>
                <a:lnTo>
                  <a:pt x="3208412" y="299301"/>
                </a:lnTo>
                <a:lnTo>
                  <a:pt x="2863230" y="644483"/>
                </a:lnTo>
                <a:lnTo>
                  <a:pt x="2685547" y="633351"/>
                </a:lnTo>
                <a:lnTo>
                  <a:pt x="1718098" y="1600799"/>
                </a:lnTo>
                <a:cubicBezTo>
                  <a:pt x="1729236" y="1622491"/>
                  <a:pt x="1734939" y="1647123"/>
                  <a:pt x="1734939" y="1673087"/>
                </a:cubicBezTo>
                <a:cubicBezTo>
                  <a:pt x="1734939" y="1768905"/>
                  <a:pt x="1657263" y="1846581"/>
                  <a:pt x="1561445" y="1846581"/>
                </a:cubicBezTo>
                <a:cubicBezTo>
                  <a:pt x="1465627" y="1846581"/>
                  <a:pt x="1387951" y="1768905"/>
                  <a:pt x="1387951" y="1673087"/>
                </a:cubicBezTo>
                <a:cubicBezTo>
                  <a:pt x="1387951" y="1577269"/>
                  <a:pt x="1465627" y="1499593"/>
                  <a:pt x="1561445" y="1499593"/>
                </a:cubicBezTo>
                <a:lnTo>
                  <a:pt x="1591006" y="1505561"/>
                </a:lnTo>
                <a:lnTo>
                  <a:pt x="2574981" y="521587"/>
                </a:lnTo>
                <a:lnTo>
                  <a:pt x="2563928" y="345182"/>
                </a:ln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561" name="Google Shape;561;p30"/>
          <p:cNvSpPr txBox="1"/>
          <p:nvPr>
            <p:ph idx="2" type="body"/>
          </p:nvPr>
        </p:nvSpPr>
        <p:spPr>
          <a:xfrm>
            <a:off x="899592" y="1170912"/>
            <a:ext cx="3253843" cy="282799"/>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hlink"/>
              </a:buClr>
              <a:buSzPts val="1800"/>
              <a:buFont typeface="Arial"/>
              <a:buNone/>
            </a:pPr>
            <a:r>
              <a:rPr b="1" lang="en-US" sz="1800">
                <a:solidFill>
                  <a:schemeClr val="hlink"/>
                </a:solidFill>
              </a:rPr>
              <a:t>Kynning: Um hvað snýst þetta?</a:t>
            </a:r>
            <a:endParaRPr b="1" sz="1800">
              <a:solidFill>
                <a:schemeClr val="hlink"/>
              </a:solidFill>
            </a:endParaRPr>
          </a:p>
          <a:p>
            <a:pPr indent="0" lvl="0" marL="0" rtl="0" algn="l">
              <a:lnSpc>
                <a:spcPct val="100000"/>
              </a:lnSpc>
              <a:spcBef>
                <a:spcPts val="0"/>
              </a:spcBef>
              <a:spcAft>
                <a:spcPts val="0"/>
              </a:spcAft>
              <a:buClr>
                <a:srgbClr val="3F3F3F"/>
              </a:buClr>
              <a:buSzPts val="1800"/>
              <a:buNone/>
            </a:pPr>
            <a:r>
              <a:t/>
            </a:r>
            <a:endParaRPr b="1" sz="1800"/>
          </a:p>
        </p:txBody>
      </p:sp>
      <p:sp>
        <p:nvSpPr>
          <p:cNvPr id="562" name="Google Shape;562;p30"/>
          <p:cNvSpPr txBox="1"/>
          <p:nvPr/>
        </p:nvSpPr>
        <p:spPr>
          <a:xfrm>
            <a:off x="5244794" y="1165052"/>
            <a:ext cx="3253843" cy="282799"/>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hlink"/>
              </a:buClr>
              <a:buSzPts val="1800"/>
              <a:buFont typeface="Arial"/>
              <a:buNone/>
            </a:pPr>
            <a:r>
              <a:rPr b="1" lang="en-US" sz="1800">
                <a:solidFill>
                  <a:schemeClr val="hlink"/>
                </a:solidFill>
              </a:rPr>
              <a:t>Sjálft verkefnið: Hvað á ég að gera?</a:t>
            </a:r>
            <a:endParaRPr b="1" sz="1800">
              <a:solidFill>
                <a:srgbClr val="3F3F3F"/>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6" name="Shape 566"/>
        <p:cNvGrpSpPr/>
        <p:nvPr/>
      </p:nvGrpSpPr>
      <p:grpSpPr>
        <a:xfrm>
          <a:off x="0" y="0"/>
          <a:ext cx="0" cy="0"/>
          <a:chOff x="0" y="0"/>
          <a:chExt cx="0" cy="0"/>
        </a:xfrm>
      </p:grpSpPr>
      <p:sp>
        <p:nvSpPr>
          <p:cNvPr id="567" name="Google Shape;567;p31"/>
          <p:cNvSpPr txBox="1"/>
          <p:nvPr>
            <p:ph idx="1" type="body"/>
          </p:nvPr>
        </p:nvSpPr>
        <p:spPr>
          <a:xfrm>
            <a:off x="0" y="360453"/>
            <a:ext cx="9144000" cy="576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hlink"/>
              </a:buClr>
              <a:buSzPts val="2800"/>
              <a:buNone/>
            </a:pPr>
            <a:r>
              <a:rPr lang="en-US" sz="2800">
                <a:solidFill>
                  <a:schemeClr val="hlink"/>
                </a:solidFill>
              </a:rPr>
              <a:t>Verkefni 2: Markmiðasetning og ræðumennska</a:t>
            </a:r>
            <a:endParaRPr sz="2800">
              <a:solidFill>
                <a:schemeClr val="hlink"/>
              </a:solidFill>
            </a:endParaRPr>
          </a:p>
        </p:txBody>
      </p:sp>
      <p:sp>
        <p:nvSpPr>
          <p:cNvPr id="568" name="Google Shape;568;p31"/>
          <p:cNvSpPr/>
          <p:nvPr/>
        </p:nvSpPr>
        <p:spPr>
          <a:xfrm>
            <a:off x="564699" y="1119221"/>
            <a:ext cx="334893" cy="337690"/>
          </a:xfrm>
          <a:custGeom>
            <a:rect b="b" l="l" r="r" t="t"/>
            <a:pathLst>
              <a:path extrusionOk="0" h="1665940" w="1652142">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569" name="Google Shape;569;p31"/>
          <p:cNvSpPr/>
          <p:nvPr/>
        </p:nvSpPr>
        <p:spPr>
          <a:xfrm flipH="1" rot="-5400000">
            <a:off x="4880939" y="1033252"/>
            <a:ext cx="419678" cy="409521"/>
          </a:xfrm>
          <a:custGeom>
            <a:rect b="b" l="l" r="r" t="t"/>
            <a:pathLst>
              <a:path extrusionOk="0" h="2758049" w="2928608">
                <a:moveTo>
                  <a:pt x="2797052" y="1199936"/>
                </a:moveTo>
                <a:lnTo>
                  <a:pt x="2797052" y="1541978"/>
                </a:lnTo>
                <a:cubicBezTo>
                  <a:pt x="2797052" y="1578306"/>
                  <a:pt x="2826502" y="1607756"/>
                  <a:pt x="2862830" y="1607756"/>
                </a:cubicBezTo>
                <a:lnTo>
                  <a:pt x="2862830" y="1607755"/>
                </a:lnTo>
                <a:cubicBezTo>
                  <a:pt x="2899158" y="1607755"/>
                  <a:pt x="2928608" y="1578305"/>
                  <a:pt x="2928608" y="1541977"/>
                </a:cubicBezTo>
                <a:lnTo>
                  <a:pt x="2928607" y="1199936"/>
                </a:lnTo>
                <a:cubicBezTo>
                  <a:pt x="2928607" y="1163608"/>
                  <a:pt x="2899158" y="1134159"/>
                  <a:pt x="2862830" y="1134158"/>
                </a:cubicBezTo>
                <a:cubicBezTo>
                  <a:pt x="2826502" y="1134159"/>
                  <a:pt x="2797052" y="1163608"/>
                  <a:pt x="2797052" y="1199936"/>
                </a:cubicBezTo>
                <a:close/>
                <a:moveTo>
                  <a:pt x="2593193" y="1147315"/>
                </a:moveTo>
                <a:lnTo>
                  <a:pt x="2593193" y="1594601"/>
                </a:lnTo>
                <a:cubicBezTo>
                  <a:pt x="2593193" y="1630929"/>
                  <a:pt x="2622643" y="1660379"/>
                  <a:pt x="2658971" y="1660379"/>
                </a:cubicBezTo>
                <a:lnTo>
                  <a:pt x="2658971" y="1660378"/>
                </a:lnTo>
                <a:cubicBezTo>
                  <a:pt x="2695299" y="1660378"/>
                  <a:pt x="2724749" y="1630928"/>
                  <a:pt x="2724749" y="1594600"/>
                </a:cubicBezTo>
                <a:lnTo>
                  <a:pt x="2724748" y="1147315"/>
                </a:lnTo>
                <a:cubicBezTo>
                  <a:pt x="2724748" y="1110987"/>
                  <a:pt x="2695299" y="1081538"/>
                  <a:pt x="2658971" y="1081537"/>
                </a:cubicBezTo>
                <a:cubicBezTo>
                  <a:pt x="2622643" y="1081538"/>
                  <a:pt x="2593193" y="1110987"/>
                  <a:pt x="2593193" y="1147315"/>
                </a:cubicBezTo>
                <a:close/>
                <a:moveTo>
                  <a:pt x="2389334" y="1121004"/>
                </a:moveTo>
                <a:lnTo>
                  <a:pt x="2389334" y="1620912"/>
                </a:lnTo>
                <a:cubicBezTo>
                  <a:pt x="2389334" y="1657240"/>
                  <a:pt x="2418784" y="1686690"/>
                  <a:pt x="2455112" y="1686690"/>
                </a:cubicBezTo>
                <a:lnTo>
                  <a:pt x="2455112" y="1686689"/>
                </a:lnTo>
                <a:cubicBezTo>
                  <a:pt x="2491440" y="1686689"/>
                  <a:pt x="2520890" y="1657239"/>
                  <a:pt x="2520890" y="1620911"/>
                </a:cubicBezTo>
                <a:lnTo>
                  <a:pt x="2520889" y="1121004"/>
                </a:lnTo>
                <a:cubicBezTo>
                  <a:pt x="2520889" y="1084676"/>
                  <a:pt x="2491440" y="1055227"/>
                  <a:pt x="2455112" y="1055226"/>
                </a:cubicBezTo>
                <a:cubicBezTo>
                  <a:pt x="2418784" y="1055227"/>
                  <a:pt x="2389334" y="1084676"/>
                  <a:pt x="2389334" y="1121004"/>
                </a:cubicBezTo>
                <a:close/>
                <a:moveTo>
                  <a:pt x="1314382" y="1247024"/>
                </a:moveTo>
                <a:cubicBezTo>
                  <a:pt x="1314381" y="1225915"/>
                  <a:pt x="1331494" y="1208803"/>
                  <a:pt x="1352603" y="1208803"/>
                </a:cubicBezTo>
                <a:lnTo>
                  <a:pt x="1410313" y="1208803"/>
                </a:lnTo>
                <a:lnTo>
                  <a:pt x="1410313" y="1146778"/>
                </a:lnTo>
                <a:cubicBezTo>
                  <a:pt x="1410313" y="1145599"/>
                  <a:pt x="1410393" y="1144438"/>
                  <a:pt x="1411688" y="1143457"/>
                </a:cubicBezTo>
                <a:lnTo>
                  <a:pt x="1408531" y="1133444"/>
                </a:lnTo>
                <a:cubicBezTo>
                  <a:pt x="1410371" y="1112415"/>
                  <a:pt x="1428909" y="1096860"/>
                  <a:pt x="1449938" y="1098699"/>
                </a:cubicBezTo>
                <a:lnTo>
                  <a:pt x="2236821" y="1167543"/>
                </a:lnTo>
                <a:cubicBezTo>
                  <a:pt x="2257849" y="1169383"/>
                  <a:pt x="2273405" y="1187920"/>
                  <a:pt x="2271565" y="1208950"/>
                </a:cubicBezTo>
                <a:cubicBezTo>
                  <a:pt x="2269725" y="1229978"/>
                  <a:pt x="2251187" y="1245533"/>
                  <a:pt x="2230159" y="1243693"/>
                </a:cubicBezTo>
                <a:cubicBezTo>
                  <a:pt x="1973864" y="1221271"/>
                  <a:pt x="1717570" y="1198849"/>
                  <a:pt x="1461275" y="1176426"/>
                </a:cubicBezTo>
                <a:lnTo>
                  <a:pt x="1461274" y="1208803"/>
                </a:lnTo>
                <a:lnTo>
                  <a:pt x="1518985" y="1208803"/>
                </a:lnTo>
                <a:cubicBezTo>
                  <a:pt x="1540095" y="1208802"/>
                  <a:pt x="1557205" y="1225915"/>
                  <a:pt x="1557206" y="1247025"/>
                </a:cubicBezTo>
                <a:lnTo>
                  <a:pt x="1557207" y="1247023"/>
                </a:lnTo>
                <a:cubicBezTo>
                  <a:pt x="1557207" y="1268132"/>
                  <a:pt x="1540095" y="1285244"/>
                  <a:pt x="1518986" y="1285244"/>
                </a:cubicBezTo>
                <a:cubicBezTo>
                  <a:pt x="1499749" y="1285244"/>
                  <a:pt x="1480511" y="1285243"/>
                  <a:pt x="1461275" y="1285244"/>
                </a:cubicBezTo>
                <a:lnTo>
                  <a:pt x="1461275" y="1337600"/>
                </a:lnTo>
                <a:lnTo>
                  <a:pt x="1518985" y="1337600"/>
                </a:lnTo>
                <a:cubicBezTo>
                  <a:pt x="1540095" y="1337600"/>
                  <a:pt x="1557206" y="1354713"/>
                  <a:pt x="1557206" y="1375821"/>
                </a:cubicBezTo>
                <a:lnTo>
                  <a:pt x="1557207" y="1375820"/>
                </a:lnTo>
                <a:cubicBezTo>
                  <a:pt x="1557206" y="1396928"/>
                  <a:pt x="1540095" y="1414041"/>
                  <a:pt x="1518986" y="1414041"/>
                </a:cubicBezTo>
                <a:cubicBezTo>
                  <a:pt x="1499750" y="1414041"/>
                  <a:pt x="1480511" y="1414041"/>
                  <a:pt x="1461275" y="1414042"/>
                </a:cubicBezTo>
                <a:lnTo>
                  <a:pt x="1461275" y="1466398"/>
                </a:lnTo>
                <a:lnTo>
                  <a:pt x="1518985" y="1466398"/>
                </a:lnTo>
                <a:cubicBezTo>
                  <a:pt x="1540095" y="1466398"/>
                  <a:pt x="1557206" y="1483509"/>
                  <a:pt x="1557206" y="1504618"/>
                </a:cubicBezTo>
                <a:lnTo>
                  <a:pt x="1557207" y="1504619"/>
                </a:lnTo>
                <a:cubicBezTo>
                  <a:pt x="1557207" y="1525727"/>
                  <a:pt x="1540094" y="1542838"/>
                  <a:pt x="1518986" y="1542839"/>
                </a:cubicBezTo>
                <a:cubicBezTo>
                  <a:pt x="1499749" y="1542839"/>
                  <a:pt x="1480511" y="1542838"/>
                  <a:pt x="1461275" y="1542839"/>
                </a:cubicBezTo>
                <a:lnTo>
                  <a:pt x="1461274" y="1575412"/>
                </a:lnTo>
                <a:lnTo>
                  <a:pt x="2226550" y="1494978"/>
                </a:lnTo>
                <a:cubicBezTo>
                  <a:pt x="2247542" y="1492772"/>
                  <a:pt x="2266350" y="1508001"/>
                  <a:pt x="2268556" y="1528995"/>
                </a:cubicBezTo>
                <a:cubicBezTo>
                  <a:pt x="2270763" y="1549988"/>
                  <a:pt x="2255534" y="1568794"/>
                  <a:pt x="2234542" y="1571000"/>
                </a:cubicBezTo>
                <a:cubicBezTo>
                  <a:pt x="1972686" y="1598522"/>
                  <a:pt x="1710833" y="1626046"/>
                  <a:pt x="1448978" y="1653567"/>
                </a:cubicBezTo>
                <a:cubicBezTo>
                  <a:pt x="1427984" y="1655774"/>
                  <a:pt x="1409178" y="1640544"/>
                  <a:pt x="1406971" y="1619551"/>
                </a:cubicBezTo>
                <a:cubicBezTo>
                  <a:pt x="1406474" y="1614827"/>
                  <a:pt x="1406862" y="1610214"/>
                  <a:pt x="1410805" y="1606610"/>
                </a:cubicBezTo>
                <a:lnTo>
                  <a:pt x="1410312" y="1605422"/>
                </a:lnTo>
                <a:lnTo>
                  <a:pt x="1410312" y="1542839"/>
                </a:lnTo>
                <a:lnTo>
                  <a:pt x="1352603" y="1542841"/>
                </a:lnTo>
                <a:cubicBezTo>
                  <a:pt x="1331494" y="1542841"/>
                  <a:pt x="1314382" y="1525729"/>
                  <a:pt x="1314382" y="1504619"/>
                </a:cubicBezTo>
                <a:cubicBezTo>
                  <a:pt x="1314382" y="1483510"/>
                  <a:pt x="1331493" y="1466397"/>
                  <a:pt x="1352603" y="1466398"/>
                </a:cubicBezTo>
                <a:lnTo>
                  <a:pt x="1410312" y="1466398"/>
                </a:lnTo>
                <a:lnTo>
                  <a:pt x="1410313" y="1414042"/>
                </a:lnTo>
                <a:lnTo>
                  <a:pt x="1352603" y="1414042"/>
                </a:lnTo>
                <a:cubicBezTo>
                  <a:pt x="1331494" y="1414041"/>
                  <a:pt x="1314383" y="1396930"/>
                  <a:pt x="1314382" y="1375820"/>
                </a:cubicBezTo>
                <a:cubicBezTo>
                  <a:pt x="1314383" y="1354713"/>
                  <a:pt x="1331494" y="1337600"/>
                  <a:pt x="1352603" y="1337601"/>
                </a:cubicBezTo>
                <a:lnTo>
                  <a:pt x="1410312" y="1337600"/>
                </a:lnTo>
                <a:lnTo>
                  <a:pt x="1410312" y="1285244"/>
                </a:lnTo>
                <a:lnTo>
                  <a:pt x="1352603" y="1285244"/>
                </a:lnTo>
                <a:cubicBezTo>
                  <a:pt x="1331494" y="1285244"/>
                  <a:pt x="1314381" y="1268133"/>
                  <a:pt x="1314382" y="1247024"/>
                </a:cubicBezTo>
                <a:close/>
                <a:moveTo>
                  <a:pt x="1171967" y="72000"/>
                </a:moveTo>
                <a:lnTo>
                  <a:pt x="1171967" y="288000"/>
                </a:lnTo>
                <a:cubicBezTo>
                  <a:pt x="1171967" y="327765"/>
                  <a:pt x="1204202" y="360000"/>
                  <a:pt x="1243967" y="360000"/>
                </a:cubicBezTo>
                <a:cubicBezTo>
                  <a:pt x="1283732" y="360000"/>
                  <a:pt x="1315967" y="327765"/>
                  <a:pt x="1315967" y="288000"/>
                </a:cubicBezTo>
                <a:lnTo>
                  <a:pt x="1315967" y="72000"/>
                </a:lnTo>
                <a:cubicBezTo>
                  <a:pt x="1315967" y="32235"/>
                  <a:pt x="1283732" y="0"/>
                  <a:pt x="1243967" y="0"/>
                </a:cubicBezTo>
                <a:cubicBezTo>
                  <a:pt x="1204202" y="0"/>
                  <a:pt x="1171967" y="32235"/>
                  <a:pt x="1171967" y="72000"/>
                </a:cubicBezTo>
                <a:close/>
                <a:moveTo>
                  <a:pt x="1171966" y="2470049"/>
                </a:moveTo>
                <a:lnTo>
                  <a:pt x="1171966" y="2686049"/>
                </a:lnTo>
                <a:cubicBezTo>
                  <a:pt x="1171966" y="2725814"/>
                  <a:pt x="1204201" y="2758049"/>
                  <a:pt x="1243966" y="2758049"/>
                </a:cubicBezTo>
                <a:cubicBezTo>
                  <a:pt x="1283731" y="2758049"/>
                  <a:pt x="1315966" y="2725814"/>
                  <a:pt x="1315966" y="2686049"/>
                </a:cubicBezTo>
                <a:lnTo>
                  <a:pt x="1315966" y="2470049"/>
                </a:lnTo>
                <a:cubicBezTo>
                  <a:pt x="1315966" y="2430284"/>
                  <a:pt x="1283731" y="2398049"/>
                  <a:pt x="1243966" y="2398049"/>
                </a:cubicBezTo>
                <a:cubicBezTo>
                  <a:pt x="1204201" y="2398049"/>
                  <a:pt x="1171966" y="2430284"/>
                  <a:pt x="1171966" y="2470049"/>
                </a:cubicBezTo>
                <a:close/>
                <a:moveTo>
                  <a:pt x="515345" y="1370958"/>
                </a:moveTo>
                <a:cubicBezTo>
                  <a:pt x="515344" y="1558300"/>
                  <a:pt x="586814" y="1745642"/>
                  <a:pt x="729750" y="1888579"/>
                </a:cubicBezTo>
                <a:cubicBezTo>
                  <a:pt x="1015625" y="2174454"/>
                  <a:pt x="1479119" y="2174454"/>
                  <a:pt x="1764994" y="1888580"/>
                </a:cubicBezTo>
                <a:lnTo>
                  <a:pt x="1940572" y="1713001"/>
                </a:lnTo>
                <a:lnTo>
                  <a:pt x="2136413" y="1713002"/>
                </a:lnTo>
                <a:cubicBezTo>
                  <a:pt x="2215124" y="1713001"/>
                  <a:pt x="2278929" y="1649195"/>
                  <a:pt x="2278929" y="1570486"/>
                </a:cubicBezTo>
                <a:lnTo>
                  <a:pt x="2278929" y="1374645"/>
                </a:lnTo>
                <a:lnTo>
                  <a:pt x="2282614" y="1370959"/>
                </a:lnTo>
                <a:lnTo>
                  <a:pt x="2278929" y="1367272"/>
                </a:lnTo>
                <a:lnTo>
                  <a:pt x="2278929" y="1171432"/>
                </a:lnTo>
                <a:cubicBezTo>
                  <a:pt x="2278929" y="1092722"/>
                  <a:pt x="2215123" y="1028916"/>
                  <a:pt x="2136413" y="1028916"/>
                </a:cubicBezTo>
                <a:lnTo>
                  <a:pt x="1940571" y="1028916"/>
                </a:lnTo>
                <a:cubicBezTo>
                  <a:pt x="1882045" y="970390"/>
                  <a:pt x="1823519" y="911862"/>
                  <a:pt x="1764993" y="853336"/>
                </a:cubicBezTo>
                <a:cubicBezTo>
                  <a:pt x="1479118" y="567461"/>
                  <a:pt x="1015625" y="567462"/>
                  <a:pt x="729750" y="853336"/>
                </a:cubicBezTo>
                <a:cubicBezTo>
                  <a:pt x="586813" y="996273"/>
                  <a:pt x="515344" y="1183616"/>
                  <a:pt x="515345" y="1370958"/>
                </a:cubicBezTo>
                <a:close/>
                <a:moveTo>
                  <a:pt x="388776" y="2386770"/>
                </a:moveTo>
                <a:cubicBezTo>
                  <a:pt x="388776" y="2405196"/>
                  <a:pt x="395805" y="2423622"/>
                  <a:pt x="409865" y="2437681"/>
                </a:cubicBezTo>
                <a:cubicBezTo>
                  <a:pt x="437983" y="2465800"/>
                  <a:pt x="483570" y="2465800"/>
                  <a:pt x="511688" y="2437681"/>
                </a:cubicBezTo>
                <a:lnTo>
                  <a:pt x="664423" y="2284946"/>
                </a:lnTo>
                <a:cubicBezTo>
                  <a:pt x="692541" y="2256828"/>
                  <a:pt x="692541" y="2211241"/>
                  <a:pt x="664423" y="2183123"/>
                </a:cubicBezTo>
                <a:cubicBezTo>
                  <a:pt x="636305" y="2155005"/>
                  <a:pt x="590718" y="2155005"/>
                  <a:pt x="562599" y="2183123"/>
                </a:cubicBezTo>
                <a:lnTo>
                  <a:pt x="409865" y="2335858"/>
                </a:lnTo>
                <a:cubicBezTo>
                  <a:pt x="395805" y="2349917"/>
                  <a:pt x="388776" y="2368343"/>
                  <a:pt x="388776" y="2386770"/>
                </a:cubicBezTo>
                <a:close/>
                <a:moveTo>
                  <a:pt x="388776" y="365689"/>
                </a:moveTo>
                <a:cubicBezTo>
                  <a:pt x="388776" y="384115"/>
                  <a:pt x="395805" y="402541"/>
                  <a:pt x="409865" y="416600"/>
                </a:cubicBezTo>
                <a:lnTo>
                  <a:pt x="562599" y="569335"/>
                </a:lnTo>
                <a:cubicBezTo>
                  <a:pt x="590718" y="597454"/>
                  <a:pt x="636305" y="597454"/>
                  <a:pt x="664423" y="569335"/>
                </a:cubicBezTo>
                <a:cubicBezTo>
                  <a:pt x="692541" y="541217"/>
                  <a:pt x="692541" y="495630"/>
                  <a:pt x="664423" y="467512"/>
                </a:cubicBezTo>
                <a:lnTo>
                  <a:pt x="511688" y="314777"/>
                </a:lnTo>
                <a:cubicBezTo>
                  <a:pt x="483570" y="286659"/>
                  <a:pt x="437983" y="286659"/>
                  <a:pt x="409865" y="314777"/>
                </a:cubicBezTo>
                <a:cubicBezTo>
                  <a:pt x="395805" y="328836"/>
                  <a:pt x="388776" y="347262"/>
                  <a:pt x="388776" y="365689"/>
                </a:cubicBezTo>
                <a:close/>
                <a:moveTo>
                  <a:pt x="0" y="1379024"/>
                </a:moveTo>
                <a:cubicBezTo>
                  <a:pt x="0" y="1418789"/>
                  <a:pt x="32235" y="1451024"/>
                  <a:pt x="72000" y="1451024"/>
                </a:cubicBezTo>
                <a:lnTo>
                  <a:pt x="288000" y="1451024"/>
                </a:lnTo>
                <a:cubicBezTo>
                  <a:pt x="327765" y="1451024"/>
                  <a:pt x="360000" y="1418789"/>
                  <a:pt x="360000" y="1379024"/>
                </a:cubicBezTo>
                <a:cubicBezTo>
                  <a:pt x="360000" y="1339259"/>
                  <a:pt x="327765" y="1307024"/>
                  <a:pt x="288000" y="1307024"/>
                </a:cubicBezTo>
                <a:lnTo>
                  <a:pt x="72000" y="1307024"/>
                </a:lnTo>
                <a:cubicBezTo>
                  <a:pt x="32235" y="1307024"/>
                  <a:pt x="0" y="1339259"/>
                  <a:pt x="0" y="1379024"/>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570" name="Google Shape;570;p31"/>
          <p:cNvSpPr/>
          <p:nvPr/>
        </p:nvSpPr>
        <p:spPr>
          <a:xfrm>
            <a:off x="564710" y="1612785"/>
            <a:ext cx="3600300" cy="2208300"/>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317500" lvl="0" marL="457200" rtl="0" algn="l">
              <a:lnSpc>
                <a:spcPct val="115000"/>
              </a:lnSpc>
              <a:spcBef>
                <a:spcPts val="0"/>
              </a:spcBef>
              <a:spcAft>
                <a:spcPts val="0"/>
              </a:spcAft>
              <a:buClr>
                <a:srgbClr val="3F3F3F"/>
              </a:buClr>
              <a:buSzPts val="1400"/>
              <a:buAutoNum type="arabicPeriod"/>
            </a:pPr>
            <a:r>
              <a:rPr lang="en-US">
                <a:solidFill>
                  <a:srgbClr val="3F3F3F"/>
                </a:solidFill>
              </a:rPr>
              <a:t>Hafðu byrjunina sterka.</a:t>
            </a:r>
            <a:endParaRPr>
              <a:solidFill>
                <a:srgbClr val="3F3F3F"/>
              </a:solidFill>
            </a:endParaRPr>
          </a:p>
          <a:p>
            <a:pPr indent="-317500" lvl="0" marL="457200" rtl="0" algn="l">
              <a:lnSpc>
                <a:spcPct val="115000"/>
              </a:lnSpc>
              <a:spcBef>
                <a:spcPts val="0"/>
              </a:spcBef>
              <a:spcAft>
                <a:spcPts val="0"/>
              </a:spcAft>
              <a:buClr>
                <a:srgbClr val="3F3F3F"/>
              </a:buClr>
              <a:buSzPts val="1400"/>
              <a:buAutoNum type="arabicPeriod"/>
            </a:pPr>
            <a:r>
              <a:rPr lang="en-US">
                <a:solidFill>
                  <a:srgbClr val="3F3F3F"/>
                </a:solidFill>
              </a:rPr>
              <a:t>Skilgreindu (ímyndaða) pólitíska markmiðið þitt út frá SMART líkaninu.</a:t>
            </a:r>
            <a:endParaRPr>
              <a:solidFill>
                <a:srgbClr val="3F3F3F"/>
              </a:solidFill>
            </a:endParaRPr>
          </a:p>
          <a:p>
            <a:pPr indent="-317500" lvl="0" marL="457200" rtl="0" algn="l">
              <a:lnSpc>
                <a:spcPct val="115000"/>
              </a:lnSpc>
              <a:spcBef>
                <a:spcPts val="0"/>
              </a:spcBef>
              <a:spcAft>
                <a:spcPts val="0"/>
              </a:spcAft>
              <a:buClr>
                <a:srgbClr val="3F3F3F"/>
              </a:buClr>
              <a:buSzPts val="1400"/>
              <a:buAutoNum type="arabicPeriod"/>
            </a:pPr>
            <a:r>
              <a:rPr lang="en-US">
                <a:solidFill>
                  <a:srgbClr val="3F3F3F"/>
                </a:solidFill>
              </a:rPr>
              <a:t>Útskýrðu ávinninginn af áætlun þinni.</a:t>
            </a:r>
            <a:endParaRPr>
              <a:solidFill>
                <a:srgbClr val="3F3F3F"/>
              </a:solidFill>
            </a:endParaRPr>
          </a:p>
          <a:p>
            <a:pPr indent="-317500" lvl="0" marL="457200" rtl="0" algn="l">
              <a:lnSpc>
                <a:spcPct val="115000"/>
              </a:lnSpc>
              <a:spcBef>
                <a:spcPts val="0"/>
              </a:spcBef>
              <a:spcAft>
                <a:spcPts val="0"/>
              </a:spcAft>
              <a:buClr>
                <a:srgbClr val="3F3F3F"/>
              </a:buClr>
              <a:buSzPts val="1400"/>
              <a:buAutoNum type="arabicPeriod"/>
            </a:pPr>
            <a:r>
              <a:rPr lang="en-US">
                <a:solidFill>
                  <a:srgbClr val="3F3F3F"/>
                </a:solidFill>
              </a:rPr>
              <a:t>Sannfærðu áhorfendurna um mannkosti þína og siðferðisgildi.</a:t>
            </a:r>
            <a:endParaRPr>
              <a:solidFill>
                <a:srgbClr val="3F3F3F"/>
              </a:solidFill>
            </a:endParaRPr>
          </a:p>
          <a:p>
            <a:pPr indent="-317500" lvl="0" marL="457200" rtl="0" algn="l">
              <a:lnSpc>
                <a:spcPct val="115000"/>
              </a:lnSpc>
              <a:spcBef>
                <a:spcPts val="0"/>
              </a:spcBef>
              <a:spcAft>
                <a:spcPts val="0"/>
              </a:spcAft>
              <a:buClr>
                <a:srgbClr val="3F3F3F"/>
              </a:buClr>
              <a:buSzPts val="1400"/>
              <a:buAutoNum type="arabicPeriod"/>
            </a:pPr>
            <a:r>
              <a:rPr lang="en-US">
                <a:solidFill>
                  <a:srgbClr val="3F3F3F"/>
                </a:solidFill>
              </a:rPr>
              <a:t>Endaðu á ákveðnum nótum (ekki árásargjörnum)</a:t>
            </a:r>
            <a:endParaRPr>
              <a:solidFill>
                <a:srgbClr val="3F3F3F"/>
              </a:solidFill>
            </a:endParaRPr>
          </a:p>
        </p:txBody>
      </p:sp>
      <p:sp>
        <p:nvSpPr>
          <p:cNvPr id="571" name="Google Shape;571;p31"/>
          <p:cNvSpPr/>
          <p:nvPr/>
        </p:nvSpPr>
        <p:spPr>
          <a:xfrm>
            <a:off x="4886017" y="1612784"/>
            <a:ext cx="3600400" cy="2208260"/>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marR="0" rtl="0" algn="ctr">
              <a:lnSpc>
                <a:spcPct val="115000"/>
              </a:lnSpc>
              <a:spcBef>
                <a:spcPts val="0"/>
              </a:spcBef>
              <a:spcAft>
                <a:spcPts val="0"/>
              </a:spcAft>
              <a:buClr>
                <a:schemeClr val="dk1"/>
              </a:buClr>
              <a:buSzPts val="1100"/>
              <a:buFont typeface="Arial"/>
              <a:buNone/>
            </a:pPr>
            <a:r>
              <a:rPr lang="en-US">
                <a:solidFill>
                  <a:srgbClr val="3F3F3F"/>
                </a:solidFill>
              </a:rPr>
              <a:t>Þú munt læra hvernig á að setja sér  SMART markmið.</a:t>
            </a:r>
            <a:endParaRPr>
              <a:solidFill>
                <a:srgbClr val="3F3F3F"/>
              </a:solidFill>
            </a:endParaRPr>
          </a:p>
          <a:p>
            <a:pPr indent="0" lvl="0" marL="0" marR="0" rtl="0" algn="ctr">
              <a:lnSpc>
                <a:spcPct val="115000"/>
              </a:lnSpc>
              <a:spcBef>
                <a:spcPts val="0"/>
              </a:spcBef>
              <a:spcAft>
                <a:spcPts val="0"/>
              </a:spcAft>
              <a:buClr>
                <a:schemeClr val="dk1"/>
              </a:buClr>
              <a:buSzPts val="1100"/>
              <a:buFont typeface="Arial"/>
              <a:buNone/>
            </a:pPr>
            <a:r>
              <a:rPr lang="en-US">
                <a:solidFill>
                  <a:srgbClr val="3F3F3F"/>
                </a:solidFill>
              </a:rPr>
              <a:t>Þú munt auka þekkingu þína á samskiptatækni og aðferðum</a:t>
            </a:r>
            <a:endParaRPr>
              <a:solidFill>
                <a:srgbClr val="3F3F3F"/>
              </a:solidFill>
            </a:endParaRPr>
          </a:p>
          <a:p>
            <a:pPr indent="0" lvl="0" marL="0" marR="0" rtl="0" algn="ctr">
              <a:lnSpc>
                <a:spcPct val="115000"/>
              </a:lnSpc>
              <a:spcBef>
                <a:spcPts val="0"/>
              </a:spcBef>
              <a:spcAft>
                <a:spcPts val="0"/>
              </a:spcAft>
              <a:buClr>
                <a:schemeClr val="dk1"/>
              </a:buClr>
              <a:buSzPts val="1100"/>
              <a:buFont typeface="Arial"/>
              <a:buNone/>
            </a:pPr>
            <a:r>
              <a:rPr lang="en-US">
                <a:solidFill>
                  <a:srgbClr val="3F3F3F"/>
                </a:solidFill>
              </a:rPr>
              <a:t>Þú munt æfa sköpunargáfuna.</a:t>
            </a:r>
            <a:endParaRPr>
              <a:solidFill>
                <a:srgbClr val="3F3F3F"/>
              </a:solidFill>
            </a:endParaRPr>
          </a:p>
          <a:p>
            <a:pPr indent="0" lvl="0" marL="0" marR="0" rtl="0" algn="ctr">
              <a:lnSpc>
                <a:spcPct val="115000"/>
              </a:lnSpc>
              <a:spcBef>
                <a:spcPts val="0"/>
              </a:spcBef>
              <a:spcAft>
                <a:spcPts val="0"/>
              </a:spcAft>
              <a:buClr>
                <a:schemeClr val="dk1"/>
              </a:buClr>
              <a:buSzPts val="1100"/>
              <a:buFont typeface="Arial"/>
              <a:buNone/>
            </a:pPr>
            <a:r>
              <a:rPr lang="en-US">
                <a:solidFill>
                  <a:srgbClr val="3F3F3F"/>
                </a:solidFill>
              </a:rPr>
              <a:t>Þú munt valdeflast við að sigra ótta þinn við að koma fram og tala fyrir framan áhorfendur.</a:t>
            </a:r>
            <a:endParaRPr>
              <a:solidFill>
                <a:srgbClr val="3F3F3F"/>
              </a:solidFill>
            </a:endParaRPr>
          </a:p>
        </p:txBody>
      </p:sp>
      <p:sp>
        <p:nvSpPr>
          <p:cNvPr id="572" name="Google Shape;572;p31"/>
          <p:cNvSpPr txBox="1"/>
          <p:nvPr>
            <p:ph idx="2" type="body"/>
          </p:nvPr>
        </p:nvSpPr>
        <p:spPr>
          <a:xfrm>
            <a:off x="899592" y="1170912"/>
            <a:ext cx="3253843" cy="282799"/>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hlink"/>
              </a:buClr>
              <a:buSzPts val="1800"/>
              <a:buNone/>
            </a:pPr>
            <a:r>
              <a:rPr b="1" lang="en-US" sz="1800">
                <a:solidFill>
                  <a:schemeClr val="hlink"/>
                </a:solidFill>
              </a:rPr>
              <a:t>Ferli: Hvað ætla ég að gera?</a:t>
            </a:r>
            <a:endParaRPr b="1" sz="1800"/>
          </a:p>
        </p:txBody>
      </p:sp>
      <p:sp>
        <p:nvSpPr>
          <p:cNvPr id="573" name="Google Shape;573;p31"/>
          <p:cNvSpPr txBox="1"/>
          <p:nvPr/>
        </p:nvSpPr>
        <p:spPr>
          <a:xfrm>
            <a:off x="5244794" y="1165052"/>
            <a:ext cx="3253843" cy="282799"/>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hlink"/>
              </a:buClr>
              <a:buSzPts val="1800"/>
              <a:buFont typeface="Arial"/>
              <a:buNone/>
            </a:pPr>
            <a:r>
              <a:rPr b="1" lang="en-US" sz="1800">
                <a:solidFill>
                  <a:schemeClr val="hlink"/>
                </a:solidFill>
              </a:rPr>
              <a:t>Hæfniviðmið: Hvað mun ég læra?</a:t>
            </a:r>
            <a:endParaRPr b="1" sz="1800">
              <a:solidFill>
                <a:srgbClr val="3F3F3F"/>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7" name="Shape 577"/>
        <p:cNvGrpSpPr/>
        <p:nvPr/>
      </p:nvGrpSpPr>
      <p:grpSpPr>
        <a:xfrm>
          <a:off x="0" y="0"/>
          <a:ext cx="0" cy="0"/>
          <a:chOff x="0" y="0"/>
          <a:chExt cx="0" cy="0"/>
        </a:xfrm>
      </p:grpSpPr>
      <p:sp>
        <p:nvSpPr>
          <p:cNvPr id="578" name="Google Shape;578;p32"/>
          <p:cNvSpPr txBox="1"/>
          <p:nvPr>
            <p:ph idx="1" type="body"/>
          </p:nvPr>
        </p:nvSpPr>
        <p:spPr>
          <a:xfrm>
            <a:off x="0" y="375428"/>
            <a:ext cx="9144000" cy="576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hlink"/>
              </a:buClr>
              <a:buSzPts val="2800"/>
              <a:buNone/>
            </a:pPr>
            <a:r>
              <a:rPr lang="en-US" sz="2800">
                <a:solidFill>
                  <a:schemeClr val="hlink"/>
                </a:solidFill>
              </a:rPr>
              <a:t>Verkefni 2: Markmiðasetning og ræðumennska</a:t>
            </a:r>
            <a:endParaRPr sz="2800">
              <a:solidFill>
                <a:schemeClr val="hlink"/>
              </a:solidFill>
            </a:endParaRPr>
          </a:p>
        </p:txBody>
      </p:sp>
      <p:sp>
        <p:nvSpPr>
          <p:cNvPr id="579" name="Google Shape;579;p32"/>
          <p:cNvSpPr/>
          <p:nvPr/>
        </p:nvSpPr>
        <p:spPr>
          <a:xfrm>
            <a:off x="553034" y="1612785"/>
            <a:ext cx="7979406" cy="2208260"/>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rtl="0" algn="just">
              <a:lnSpc>
                <a:spcPct val="115000"/>
              </a:lnSpc>
              <a:spcBef>
                <a:spcPts val="0"/>
              </a:spcBef>
              <a:spcAft>
                <a:spcPts val="0"/>
              </a:spcAft>
              <a:buClr>
                <a:schemeClr val="dk1"/>
              </a:buClr>
              <a:buSzPts val="1100"/>
              <a:buFont typeface="Arial"/>
              <a:buNone/>
            </a:pPr>
            <a:r>
              <a:rPr lang="en-US">
                <a:solidFill>
                  <a:srgbClr val="434343"/>
                </a:solidFill>
              </a:rPr>
              <a:t>Með því að skrifa þína eigin ræðu muntu eignast skjal sem þú getur skoðað aftur og nota, við aðrar aðstæður þar sem þú talar opinberlega. </a:t>
            </a:r>
            <a:endParaRPr>
              <a:solidFill>
                <a:srgbClr val="434343"/>
              </a:solidFill>
            </a:endParaRPr>
          </a:p>
          <a:p>
            <a:pPr indent="0" lvl="0" marL="0" rtl="0" algn="just">
              <a:lnSpc>
                <a:spcPct val="115000"/>
              </a:lnSpc>
              <a:spcBef>
                <a:spcPts val="1000"/>
              </a:spcBef>
              <a:spcAft>
                <a:spcPts val="0"/>
              </a:spcAft>
              <a:buClr>
                <a:schemeClr val="dk1"/>
              </a:buClr>
              <a:buSzPts val="1100"/>
              <a:buFont typeface="Arial"/>
              <a:buNone/>
            </a:pPr>
            <a:r>
              <a:rPr lang="en-US">
                <a:solidFill>
                  <a:srgbClr val="434343"/>
                </a:solidFill>
              </a:rPr>
              <a:t>Þú munt átta þig á því hversu mikilvæg samskiptatækni er þegar kemur því að að sannfæra áhorfendur og kynna hugmyndir þínar og markmið. </a:t>
            </a:r>
            <a:endParaRPr>
              <a:solidFill>
                <a:srgbClr val="434343"/>
              </a:solidFill>
            </a:endParaRPr>
          </a:p>
          <a:p>
            <a:pPr indent="0" lvl="0" marL="0" rtl="0" algn="just">
              <a:lnSpc>
                <a:spcPct val="115000"/>
              </a:lnSpc>
              <a:spcBef>
                <a:spcPts val="1000"/>
              </a:spcBef>
              <a:spcAft>
                <a:spcPts val="1000"/>
              </a:spcAft>
              <a:buClr>
                <a:schemeClr val="dk1"/>
              </a:buClr>
              <a:buSzPts val="1100"/>
              <a:buFont typeface="Arial"/>
              <a:buNone/>
            </a:pPr>
            <a:r>
              <a:rPr lang="en-US">
                <a:solidFill>
                  <a:srgbClr val="434343"/>
                </a:solidFill>
              </a:rPr>
              <a:t>Þú munt vonandi fara heim með þá tilfinningu að þú hafir sigrast á óöryggi þínu og ótta sem fylgir ræðumennsku. Þá hefur þú upplifað valdeflingu. </a:t>
            </a:r>
            <a:endParaRPr>
              <a:solidFill>
                <a:srgbClr val="434343"/>
              </a:solidFill>
            </a:endParaRPr>
          </a:p>
        </p:txBody>
      </p:sp>
      <p:sp>
        <p:nvSpPr>
          <p:cNvPr id="580" name="Google Shape;580;p32"/>
          <p:cNvSpPr txBox="1"/>
          <p:nvPr>
            <p:ph idx="2" type="body"/>
          </p:nvPr>
        </p:nvSpPr>
        <p:spPr>
          <a:xfrm>
            <a:off x="899592" y="1170912"/>
            <a:ext cx="5112568" cy="282799"/>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3F3F3F"/>
              </a:buClr>
              <a:buSzPts val="1800"/>
              <a:buNone/>
            </a:pPr>
            <a:r>
              <a:rPr b="1" lang="en-US" sz="1800"/>
              <a:t>Niðurstöður</a:t>
            </a:r>
            <a:r>
              <a:rPr b="1" lang="en-US" sz="1800"/>
              <a:t>: Hvað tek ég með mér heim?</a:t>
            </a:r>
            <a:endParaRPr b="1" sz="1800"/>
          </a:p>
        </p:txBody>
      </p:sp>
      <p:sp>
        <p:nvSpPr>
          <p:cNvPr id="581" name="Google Shape;581;p32"/>
          <p:cNvSpPr/>
          <p:nvPr/>
        </p:nvSpPr>
        <p:spPr>
          <a:xfrm>
            <a:off x="558587" y="1076899"/>
            <a:ext cx="341005" cy="376812"/>
          </a:xfrm>
          <a:custGeom>
            <a:rect b="b" l="l" r="r" t="t"/>
            <a:pathLst>
              <a:path extrusionOk="0" h="376812" w="341005">
                <a:moveTo>
                  <a:pt x="179590" y="105941"/>
                </a:moveTo>
                <a:cubicBezTo>
                  <a:pt x="189466" y="103284"/>
                  <a:pt x="200229" y="106383"/>
                  <a:pt x="207502" y="113978"/>
                </a:cubicBezTo>
                <a:lnTo>
                  <a:pt x="205155" y="116193"/>
                </a:lnTo>
                <a:cubicBezTo>
                  <a:pt x="198727" y="109493"/>
                  <a:pt x="189244" y="106732"/>
                  <a:pt x="180543" y="109027"/>
                </a:cubicBezTo>
                <a:cubicBezTo>
                  <a:pt x="171284" y="111470"/>
                  <a:pt x="164597" y="119184"/>
                  <a:pt x="163491" y="128699"/>
                </a:cubicBezTo>
                <a:lnTo>
                  <a:pt x="160301" y="128192"/>
                </a:lnTo>
                <a:cubicBezTo>
                  <a:pt x="160626" y="125509"/>
                  <a:pt x="161343" y="122953"/>
                  <a:pt x="162397" y="120583"/>
                </a:cubicBezTo>
                <a:cubicBezTo>
                  <a:pt x="163188" y="118806"/>
                  <a:pt x="164168" y="117134"/>
                  <a:pt x="165317" y="115593"/>
                </a:cubicBezTo>
                <a:close/>
                <a:moveTo>
                  <a:pt x="184774" y="76800"/>
                </a:moveTo>
                <a:cubicBezTo>
                  <a:pt x="189722" y="75892"/>
                  <a:pt x="194950" y="76276"/>
                  <a:pt x="199898" y="78055"/>
                </a:cubicBezTo>
                <a:lnTo>
                  <a:pt x="198784" y="81085"/>
                </a:lnTo>
                <a:cubicBezTo>
                  <a:pt x="190044" y="77951"/>
                  <a:pt x="180324" y="79705"/>
                  <a:pt x="173557" y="85636"/>
                </a:cubicBezTo>
                <a:cubicBezTo>
                  <a:pt x="166357" y="91948"/>
                  <a:pt x="163808" y="101834"/>
                  <a:pt x="167057" y="110845"/>
                </a:cubicBezTo>
                <a:lnTo>
                  <a:pt x="163976" y="111813"/>
                </a:lnTo>
                <a:cubicBezTo>
                  <a:pt x="161264" y="104174"/>
                  <a:pt x="162206" y="95982"/>
                  <a:pt x="166259" y="89343"/>
                </a:cubicBezTo>
                <a:lnTo>
                  <a:pt x="171329" y="83298"/>
                </a:lnTo>
                <a:cubicBezTo>
                  <a:pt x="175158" y="79908"/>
                  <a:pt x="179826" y="77708"/>
                  <a:pt x="184774" y="76800"/>
                </a:cubicBezTo>
                <a:close/>
                <a:moveTo>
                  <a:pt x="179076" y="24908"/>
                </a:moveTo>
                <a:cubicBezTo>
                  <a:pt x="173882" y="25821"/>
                  <a:pt x="169065" y="28595"/>
                  <a:pt x="165693" y="33023"/>
                </a:cubicBezTo>
                <a:lnTo>
                  <a:pt x="165081" y="32645"/>
                </a:lnTo>
                <a:lnTo>
                  <a:pt x="164343" y="33841"/>
                </a:lnTo>
                <a:lnTo>
                  <a:pt x="159156" y="28989"/>
                </a:lnTo>
                <a:cubicBezTo>
                  <a:pt x="147650" y="21890"/>
                  <a:pt x="132568" y="25462"/>
                  <a:pt x="125468" y="36968"/>
                </a:cubicBezTo>
                <a:cubicBezTo>
                  <a:pt x="125028" y="37682"/>
                  <a:pt x="124628" y="38410"/>
                  <a:pt x="124607" y="39302"/>
                </a:cubicBezTo>
                <a:cubicBezTo>
                  <a:pt x="121192" y="53871"/>
                  <a:pt x="126621" y="67918"/>
                  <a:pt x="137512" y="72288"/>
                </a:cubicBezTo>
                <a:lnTo>
                  <a:pt x="136408" y="75373"/>
                </a:lnTo>
                <a:cubicBezTo>
                  <a:pt x="125065" y="70889"/>
                  <a:pt x="118824" y="57470"/>
                  <a:pt x="120792" y="42874"/>
                </a:cubicBezTo>
                <a:cubicBezTo>
                  <a:pt x="110219" y="38045"/>
                  <a:pt x="97555" y="41998"/>
                  <a:pt x="91229" y="52250"/>
                </a:cubicBezTo>
                <a:cubicBezTo>
                  <a:pt x="86215" y="60377"/>
                  <a:pt x="87164" y="68019"/>
                  <a:pt x="90995" y="75559"/>
                </a:cubicBezTo>
                <a:cubicBezTo>
                  <a:pt x="88405" y="77546"/>
                  <a:pt x="86197" y="80074"/>
                  <a:pt x="84391" y="83001"/>
                </a:cubicBezTo>
                <a:cubicBezTo>
                  <a:pt x="75261" y="97799"/>
                  <a:pt x="79855" y="117197"/>
                  <a:pt x="94653" y="126328"/>
                </a:cubicBezTo>
                <a:cubicBezTo>
                  <a:pt x="99603" y="129383"/>
                  <a:pt x="105068" y="130901"/>
                  <a:pt x="110449" y="130283"/>
                </a:cubicBezTo>
                <a:cubicBezTo>
                  <a:pt x="111461" y="121556"/>
                  <a:pt x="114239" y="112980"/>
                  <a:pt x="118788" y="105103"/>
                </a:cubicBezTo>
                <a:lnTo>
                  <a:pt x="122060" y="106993"/>
                </a:lnTo>
                <a:cubicBezTo>
                  <a:pt x="117549" y="114804"/>
                  <a:pt x="114885" y="123345"/>
                  <a:pt x="114602" y="132066"/>
                </a:cubicBezTo>
                <a:cubicBezTo>
                  <a:pt x="118189" y="142541"/>
                  <a:pt x="127538" y="149533"/>
                  <a:pt x="138054" y="150704"/>
                </a:cubicBezTo>
                <a:lnTo>
                  <a:pt x="138622" y="157584"/>
                </a:lnTo>
                <a:cubicBezTo>
                  <a:pt x="141809" y="168599"/>
                  <a:pt x="152592" y="175355"/>
                  <a:pt x="163536" y="173320"/>
                </a:cubicBezTo>
                <a:lnTo>
                  <a:pt x="163736" y="174011"/>
                </a:lnTo>
                <a:lnTo>
                  <a:pt x="165086" y="173621"/>
                </a:lnTo>
                <a:lnTo>
                  <a:pt x="165671" y="180699"/>
                </a:lnTo>
                <a:cubicBezTo>
                  <a:pt x="169429" y="193686"/>
                  <a:pt x="183003" y="201168"/>
                  <a:pt x="195990" y="197411"/>
                </a:cubicBezTo>
                <a:cubicBezTo>
                  <a:pt x="196796" y="197178"/>
                  <a:pt x="197581" y="196907"/>
                  <a:pt x="198196" y="196260"/>
                </a:cubicBezTo>
                <a:cubicBezTo>
                  <a:pt x="209934" y="188156"/>
                  <a:pt x="215400" y="175007"/>
                  <a:pt x="211155" y="164763"/>
                </a:cubicBezTo>
                <a:cubicBezTo>
                  <a:pt x="205121" y="170199"/>
                  <a:pt x="196738" y="172687"/>
                  <a:pt x="188343" y="171472"/>
                </a:cubicBezTo>
                <a:lnTo>
                  <a:pt x="188829" y="168281"/>
                </a:lnTo>
                <a:cubicBezTo>
                  <a:pt x="198020" y="169602"/>
                  <a:pt x="207192" y="165939"/>
                  <a:pt x="212635" y="158774"/>
                </a:cubicBezTo>
                <a:cubicBezTo>
                  <a:pt x="218427" y="151149"/>
                  <a:pt x="218946" y="140953"/>
                  <a:pt x="213960" y="132774"/>
                </a:cubicBezTo>
                <a:lnTo>
                  <a:pt x="216785" y="131210"/>
                </a:lnTo>
                <a:cubicBezTo>
                  <a:pt x="222366" y="140465"/>
                  <a:pt x="221779" y="151983"/>
                  <a:pt x="215286" y="160619"/>
                </a:cubicBezTo>
                <a:lnTo>
                  <a:pt x="213805" y="162105"/>
                </a:lnTo>
                <a:cubicBezTo>
                  <a:pt x="218946" y="172938"/>
                  <a:pt x="214526" y="186813"/>
                  <a:pt x="203421" y="196175"/>
                </a:cubicBezTo>
                <a:cubicBezTo>
                  <a:pt x="208012" y="206854"/>
                  <a:pt x="220050" y="212429"/>
                  <a:pt x="231622" y="209082"/>
                </a:cubicBezTo>
                <a:cubicBezTo>
                  <a:pt x="239377" y="206838"/>
                  <a:pt x="243741" y="201989"/>
                  <a:pt x="246092" y="195539"/>
                </a:cubicBezTo>
                <a:cubicBezTo>
                  <a:pt x="255042" y="199507"/>
                  <a:pt x="265290" y="198199"/>
                  <a:pt x="272958" y="192601"/>
                </a:cubicBezTo>
                <a:lnTo>
                  <a:pt x="276795" y="193971"/>
                </a:lnTo>
                <a:cubicBezTo>
                  <a:pt x="289009" y="194016"/>
                  <a:pt x="298363" y="193248"/>
                  <a:pt x="304258" y="183694"/>
                </a:cubicBezTo>
                <a:cubicBezTo>
                  <a:pt x="309343" y="175453"/>
                  <a:pt x="308953" y="165378"/>
                  <a:pt x="303795" y="157923"/>
                </a:cubicBezTo>
                <a:cubicBezTo>
                  <a:pt x="298315" y="164420"/>
                  <a:pt x="291041" y="168177"/>
                  <a:pt x="283702" y="168174"/>
                </a:cubicBezTo>
                <a:lnTo>
                  <a:pt x="283555" y="164527"/>
                </a:lnTo>
                <a:cubicBezTo>
                  <a:pt x="293404" y="164978"/>
                  <a:pt x="303289" y="157339"/>
                  <a:pt x="308110" y="145450"/>
                </a:cubicBezTo>
                <a:cubicBezTo>
                  <a:pt x="311022" y="136198"/>
                  <a:pt x="308752" y="126109"/>
                  <a:pt x="302169" y="119023"/>
                </a:cubicBezTo>
                <a:cubicBezTo>
                  <a:pt x="296249" y="127191"/>
                  <a:pt x="286098" y="131525"/>
                  <a:pt x="275782" y="130309"/>
                </a:cubicBezTo>
                <a:lnTo>
                  <a:pt x="276183" y="127106"/>
                </a:lnTo>
                <a:cubicBezTo>
                  <a:pt x="285405" y="128184"/>
                  <a:pt x="294478" y="124281"/>
                  <a:pt x="299730" y="116974"/>
                </a:cubicBezTo>
                <a:lnTo>
                  <a:pt x="300207" y="116045"/>
                </a:lnTo>
                <a:cubicBezTo>
                  <a:pt x="300079" y="107222"/>
                  <a:pt x="295342" y="98867"/>
                  <a:pt x="287259" y="93880"/>
                </a:cubicBezTo>
                <a:cubicBezTo>
                  <a:pt x="284295" y="92051"/>
                  <a:pt x="281129" y="90828"/>
                  <a:pt x="277855" y="90561"/>
                </a:cubicBezTo>
                <a:cubicBezTo>
                  <a:pt x="271916" y="104194"/>
                  <a:pt x="259881" y="112708"/>
                  <a:pt x="248172" y="111695"/>
                </a:cubicBezTo>
                <a:cubicBezTo>
                  <a:pt x="248002" y="114741"/>
                  <a:pt x="246936" y="117719"/>
                  <a:pt x="245089" y="120348"/>
                </a:cubicBezTo>
                <a:cubicBezTo>
                  <a:pt x="241307" y="125729"/>
                  <a:pt x="234825" y="128827"/>
                  <a:pt x="228007" y="128511"/>
                </a:cubicBezTo>
                <a:lnTo>
                  <a:pt x="228158" y="125380"/>
                </a:lnTo>
                <a:cubicBezTo>
                  <a:pt x="233848" y="125642"/>
                  <a:pt x="239262" y="123097"/>
                  <a:pt x="242439" y="118667"/>
                </a:cubicBezTo>
                <a:cubicBezTo>
                  <a:pt x="244071" y="116391"/>
                  <a:pt x="244987" y="113796"/>
                  <a:pt x="245116" y="111152"/>
                </a:cubicBezTo>
                <a:lnTo>
                  <a:pt x="243716" y="110904"/>
                </a:lnTo>
                <a:lnTo>
                  <a:pt x="244539" y="108155"/>
                </a:lnTo>
                <a:cubicBezTo>
                  <a:pt x="244792" y="106166"/>
                  <a:pt x="244131" y="104285"/>
                  <a:pt x="243078" y="102544"/>
                </a:cubicBezTo>
                <a:cubicBezTo>
                  <a:pt x="240257" y="97875"/>
                  <a:pt x="235048" y="94922"/>
                  <a:pt x="229344" y="94755"/>
                </a:cubicBezTo>
                <a:lnTo>
                  <a:pt x="229436" y="91621"/>
                </a:lnTo>
                <a:cubicBezTo>
                  <a:pt x="236268" y="91821"/>
                  <a:pt x="242499" y="95409"/>
                  <a:pt x="245850" y="101072"/>
                </a:cubicBezTo>
                <a:cubicBezTo>
                  <a:pt x="247129" y="103235"/>
                  <a:pt x="247915" y="105575"/>
                  <a:pt x="248037" y="107973"/>
                </a:cubicBezTo>
                <a:cubicBezTo>
                  <a:pt x="258268" y="109553"/>
                  <a:pt x="268981" y="102051"/>
                  <a:pt x="274232" y="89778"/>
                </a:cubicBezTo>
                <a:cubicBezTo>
                  <a:pt x="278708" y="77339"/>
                  <a:pt x="274020" y="63056"/>
                  <a:pt x="262316" y="55834"/>
                </a:cubicBezTo>
                <a:cubicBezTo>
                  <a:pt x="257734" y="53007"/>
                  <a:pt x="252666" y="51626"/>
                  <a:pt x="247691" y="52231"/>
                </a:cubicBezTo>
                <a:cubicBezTo>
                  <a:pt x="248705" y="60913"/>
                  <a:pt x="245967" y="69020"/>
                  <a:pt x="239739" y="74185"/>
                </a:cubicBezTo>
                <a:lnTo>
                  <a:pt x="237649" y="71664"/>
                </a:lnTo>
                <a:cubicBezTo>
                  <a:pt x="244579" y="65918"/>
                  <a:pt x="246481" y="55888"/>
                  <a:pt x="243151" y="45920"/>
                </a:cubicBezTo>
                <a:cubicBezTo>
                  <a:pt x="241194" y="40124"/>
                  <a:pt x="237183" y="35004"/>
                  <a:pt x="231542" y="31523"/>
                </a:cubicBezTo>
                <a:cubicBezTo>
                  <a:pt x="221392" y="25261"/>
                  <a:pt x="208864" y="26095"/>
                  <a:pt x="199763" y="32668"/>
                </a:cubicBezTo>
                <a:lnTo>
                  <a:pt x="194721" y="27952"/>
                </a:lnTo>
                <a:cubicBezTo>
                  <a:pt x="189842" y="24941"/>
                  <a:pt x="184271" y="23995"/>
                  <a:pt x="179076" y="24908"/>
                </a:cubicBezTo>
                <a:close/>
                <a:moveTo>
                  <a:pt x="190632" y="62"/>
                </a:moveTo>
                <a:cubicBezTo>
                  <a:pt x="300121" y="2329"/>
                  <a:pt x="391248" y="125645"/>
                  <a:pt x="309641" y="225160"/>
                </a:cubicBezTo>
                <a:cubicBezTo>
                  <a:pt x="282892" y="251229"/>
                  <a:pt x="279266" y="288859"/>
                  <a:pt x="302841" y="374772"/>
                </a:cubicBezTo>
                <a:lnTo>
                  <a:pt x="121266" y="376812"/>
                </a:lnTo>
                <a:lnTo>
                  <a:pt x="109025" y="322355"/>
                </a:lnTo>
                <a:cubicBezTo>
                  <a:pt x="76580" y="333165"/>
                  <a:pt x="40716" y="329924"/>
                  <a:pt x="28778" y="318327"/>
                </a:cubicBezTo>
                <a:cubicBezTo>
                  <a:pt x="22923" y="311868"/>
                  <a:pt x="25422" y="291738"/>
                  <a:pt x="32859" y="276164"/>
                </a:cubicBezTo>
                <a:cubicBezTo>
                  <a:pt x="35235" y="270344"/>
                  <a:pt x="23179" y="268321"/>
                  <a:pt x="20618" y="259843"/>
                </a:cubicBezTo>
                <a:cubicBezTo>
                  <a:pt x="19440" y="251965"/>
                  <a:pt x="27377" y="251682"/>
                  <a:pt x="30757" y="247602"/>
                </a:cubicBezTo>
                <a:lnTo>
                  <a:pt x="18516" y="238938"/>
                </a:lnTo>
                <a:cubicBezTo>
                  <a:pt x="12669" y="232923"/>
                  <a:pt x="25811" y="221592"/>
                  <a:pt x="29458" y="212919"/>
                </a:cubicBezTo>
                <a:cubicBezTo>
                  <a:pt x="16679" y="208924"/>
                  <a:pt x="7006" y="203466"/>
                  <a:pt x="307" y="196983"/>
                </a:cubicBezTo>
                <a:cubicBezTo>
                  <a:pt x="-2572" y="186228"/>
                  <a:pt x="15339" y="171234"/>
                  <a:pt x="31089" y="151672"/>
                </a:cubicBezTo>
                <a:cubicBezTo>
                  <a:pt x="47602" y="132201"/>
                  <a:pt x="33821" y="117353"/>
                  <a:pt x="46470" y="75544"/>
                </a:cubicBezTo>
                <a:cubicBezTo>
                  <a:pt x="66559" y="23813"/>
                  <a:pt x="114124" y="-1423"/>
                  <a:pt x="190632" y="62"/>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5" name="Shape 585"/>
        <p:cNvGrpSpPr/>
        <p:nvPr/>
      </p:nvGrpSpPr>
      <p:grpSpPr>
        <a:xfrm>
          <a:off x="0" y="0"/>
          <a:ext cx="0" cy="0"/>
          <a:chOff x="0" y="0"/>
          <a:chExt cx="0" cy="0"/>
        </a:xfrm>
      </p:grpSpPr>
      <p:sp>
        <p:nvSpPr>
          <p:cNvPr id="586" name="Google Shape;586;p33"/>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3F3F3F"/>
              </a:buClr>
              <a:buSzPts val="2800"/>
              <a:buNone/>
            </a:pPr>
            <a:r>
              <a:rPr lang="en-US" sz="2800"/>
              <a:t>Verkefni</a:t>
            </a:r>
            <a:r>
              <a:rPr lang="en-US" sz="2800"/>
              <a:t> </a:t>
            </a:r>
            <a:r>
              <a:rPr lang="en-US" sz="2800">
                <a:solidFill>
                  <a:srgbClr val="3F3F3F"/>
                </a:solidFill>
              </a:rPr>
              <a:t>3: </a:t>
            </a:r>
            <a:r>
              <a:rPr lang="en-US" sz="2800"/>
              <a:t>Að leysa ágreining/vandamál í teymi</a:t>
            </a:r>
            <a:endParaRPr sz="2800">
              <a:solidFill>
                <a:srgbClr val="3F3F3F"/>
              </a:solidFill>
            </a:endParaRPr>
          </a:p>
        </p:txBody>
      </p:sp>
      <p:sp>
        <p:nvSpPr>
          <p:cNvPr id="587" name="Google Shape;587;p33"/>
          <p:cNvSpPr/>
          <p:nvPr/>
        </p:nvSpPr>
        <p:spPr>
          <a:xfrm>
            <a:off x="553035" y="1612785"/>
            <a:ext cx="3600400" cy="2208260"/>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rtl="0" algn="ctr">
              <a:lnSpc>
                <a:spcPct val="115000"/>
              </a:lnSpc>
              <a:spcBef>
                <a:spcPts val="0"/>
              </a:spcBef>
              <a:spcAft>
                <a:spcPts val="1000"/>
              </a:spcAft>
              <a:buClr>
                <a:schemeClr val="dk1"/>
              </a:buClr>
              <a:buSzPts val="1100"/>
              <a:buFont typeface="Arial"/>
              <a:buNone/>
            </a:pPr>
            <a:r>
              <a:rPr lang="en-US">
                <a:solidFill>
                  <a:srgbClr val="434343"/>
                </a:solidFill>
              </a:rPr>
              <a:t>Vandamál og átök eru óumflýjanlegur og eðlilegur hluti af mannlegum samskiptum og geta verið kjörin tækifæri til endurskipulagningar, nýstárlegrar hugsunar og til að öðlast innsýn í fjölbreytt málefni.</a:t>
            </a:r>
            <a:endParaRPr b="0" i="0" u="none" cap="none" strike="noStrike">
              <a:solidFill>
                <a:srgbClr val="434343"/>
              </a:solidFill>
              <a:latin typeface="Arial"/>
              <a:ea typeface="Arial"/>
              <a:cs typeface="Arial"/>
              <a:sym typeface="Arial"/>
            </a:endParaRPr>
          </a:p>
        </p:txBody>
      </p:sp>
      <p:sp>
        <p:nvSpPr>
          <p:cNvPr id="588" name="Google Shape;588;p33"/>
          <p:cNvSpPr/>
          <p:nvPr/>
        </p:nvSpPr>
        <p:spPr>
          <a:xfrm>
            <a:off x="4886017" y="1612784"/>
            <a:ext cx="3600400" cy="2208260"/>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rtl="0" algn="ctr">
              <a:lnSpc>
                <a:spcPct val="115000"/>
              </a:lnSpc>
              <a:spcBef>
                <a:spcPts val="0"/>
              </a:spcBef>
              <a:spcAft>
                <a:spcPts val="0"/>
              </a:spcAft>
              <a:buClr>
                <a:schemeClr val="dk1"/>
              </a:buClr>
              <a:buSzPts val="1100"/>
              <a:buFont typeface="Arial"/>
              <a:buNone/>
            </a:pPr>
            <a:r>
              <a:rPr lang="en-US">
                <a:solidFill>
                  <a:srgbClr val="3F3F3F"/>
                </a:solidFill>
              </a:rPr>
              <a:t>Í þessu verkefni færðu nokkur vandamál/ágreiningsefni til að vinna í gegnum markvisst (og af virðingu).</a:t>
            </a:r>
            <a:endParaRPr>
              <a:solidFill>
                <a:srgbClr val="3F3F3F"/>
              </a:solidFill>
            </a:endParaRPr>
          </a:p>
          <a:p>
            <a:pPr indent="0" lvl="0" marL="0" rtl="0" algn="ctr">
              <a:lnSpc>
                <a:spcPct val="115000"/>
              </a:lnSpc>
              <a:spcBef>
                <a:spcPts val="0"/>
              </a:spcBef>
              <a:spcAft>
                <a:spcPts val="0"/>
              </a:spcAft>
              <a:buClr>
                <a:schemeClr val="dk1"/>
              </a:buClr>
              <a:buSzPts val="1100"/>
              <a:buFont typeface="Arial"/>
              <a:buNone/>
            </a:pPr>
            <a:r>
              <a:rPr lang="en-US">
                <a:solidFill>
                  <a:srgbClr val="3F3F3F"/>
                </a:solidFill>
              </a:rPr>
              <a:t>Þegar allir hóparnir/pörin hafa fundið lausnir á þessum vandamálum er valinn einn talsmaður fyrir hvern hóp/par, sem kynnir lausnirnar fyrir hinum hópnum og kennara.</a:t>
            </a:r>
            <a:endParaRPr>
              <a:solidFill>
                <a:srgbClr val="3F3F3F"/>
              </a:solidFill>
            </a:endParaRPr>
          </a:p>
        </p:txBody>
      </p:sp>
      <p:sp>
        <p:nvSpPr>
          <p:cNvPr id="589" name="Google Shape;589;p33"/>
          <p:cNvSpPr/>
          <p:nvPr/>
        </p:nvSpPr>
        <p:spPr>
          <a:xfrm>
            <a:off x="553035" y="1005351"/>
            <a:ext cx="346557" cy="442500"/>
          </a:xfrm>
          <a:custGeom>
            <a:rect b="b" l="l" r="r" t="t"/>
            <a:pathLst>
              <a:path extrusionOk="0" h="3213371" w="2548531">
                <a:moveTo>
                  <a:pt x="792000" y="2498954"/>
                </a:moveTo>
                <a:lnTo>
                  <a:pt x="792000" y="2641726"/>
                </a:lnTo>
                <a:cubicBezTo>
                  <a:pt x="463357" y="2661706"/>
                  <a:pt x="216000" y="2748872"/>
                  <a:pt x="216000" y="2853371"/>
                </a:cubicBezTo>
                <a:cubicBezTo>
                  <a:pt x="216000" y="2972665"/>
                  <a:pt x="538355" y="3069371"/>
                  <a:pt x="936000" y="3069371"/>
                </a:cubicBezTo>
                <a:cubicBezTo>
                  <a:pt x="1333645" y="3069371"/>
                  <a:pt x="1656000" y="2972665"/>
                  <a:pt x="1656000" y="2853371"/>
                </a:cubicBezTo>
                <a:cubicBezTo>
                  <a:pt x="1656000" y="2748872"/>
                  <a:pt x="1408644" y="2661706"/>
                  <a:pt x="1080000" y="2641726"/>
                </a:cubicBezTo>
                <a:lnTo>
                  <a:pt x="1080000" y="2498954"/>
                </a:lnTo>
                <a:cubicBezTo>
                  <a:pt x="1528614" y="2524263"/>
                  <a:pt x="1872000" y="2673393"/>
                  <a:pt x="1872000" y="2853371"/>
                </a:cubicBezTo>
                <a:cubicBezTo>
                  <a:pt x="1872000" y="3052194"/>
                  <a:pt x="1452939" y="3213371"/>
                  <a:pt x="936000" y="3213371"/>
                </a:cubicBezTo>
                <a:cubicBezTo>
                  <a:pt x="419061" y="3213371"/>
                  <a:pt x="0" y="3052194"/>
                  <a:pt x="0" y="2853371"/>
                </a:cubicBezTo>
                <a:cubicBezTo>
                  <a:pt x="0" y="2673393"/>
                  <a:pt x="343386" y="2524263"/>
                  <a:pt x="792000" y="2498954"/>
                </a:cubicBezTo>
                <a:close/>
                <a:moveTo>
                  <a:pt x="2190403" y="180020"/>
                </a:moveTo>
                <a:cubicBezTo>
                  <a:pt x="2388233" y="180020"/>
                  <a:pt x="2548531" y="236495"/>
                  <a:pt x="2548531" y="306081"/>
                </a:cubicBezTo>
                <a:lnTo>
                  <a:pt x="2548531" y="1314569"/>
                </a:lnTo>
                <a:cubicBezTo>
                  <a:pt x="2548531" y="1244983"/>
                  <a:pt x="2388233" y="1188508"/>
                  <a:pt x="2190403" y="1188508"/>
                </a:cubicBezTo>
                <a:cubicBezTo>
                  <a:pt x="1992574" y="1188508"/>
                  <a:pt x="1832276" y="1244983"/>
                  <a:pt x="1832276" y="1314569"/>
                </a:cubicBezTo>
                <a:cubicBezTo>
                  <a:pt x="1832276" y="1384155"/>
                  <a:pt x="1671978" y="1440630"/>
                  <a:pt x="1474148" y="1440630"/>
                </a:cubicBezTo>
                <a:cubicBezTo>
                  <a:pt x="1276318" y="1440630"/>
                  <a:pt x="1116020" y="1384155"/>
                  <a:pt x="1116020" y="1314569"/>
                </a:cubicBezTo>
                <a:lnTo>
                  <a:pt x="1116020" y="306081"/>
                </a:lnTo>
                <a:cubicBezTo>
                  <a:pt x="1116020" y="375667"/>
                  <a:pt x="1276318" y="432142"/>
                  <a:pt x="1474148" y="432142"/>
                </a:cubicBezTo>
                <a:cubicBezTo>
                  <a:pt x="1671978" y="432142"/>
                  <a:pt x="1832276" y="375667"/>
                  <a:pt x="1832276" y="306081"/>
                </a:cubicBezTo>
                <a:cubicBezTo>
                  <a:pt x="1832276" y="236495"/>
                  <a:pt x="1992574" y="180020"/>
                  <a:pt x="2190403" y="180020"/>
                </a:cubicBezTo>
                <a:close/>
                <a:moveTo>
                  <a:pt x="936000" y="0"/>
                </a:moveTo>
                <a:cubicBezTo>
                  <a:pt x="1035422" y="0"/>
                  <a:pt x="1116020" y="80598"/>
                  <a:pt x="1116020" y="180020"/>
                </a:cubicBezTo>
                <a:cubicBezTo>
                  <a:pt x="1116020" y="246019"/>
                  <a:pt x="1080504" y="303723"/>
                  <a:pt x="1026000" y="332457"/>
                </a:cubicBezTo>
                <a:lnTo>
                  <a:pt x="1026000" y="2887874"/>
                </a:lnTo>
                <a:lnTo>
                  <a:pt x="846000" y="2887874"/>
                </a:lnTo>
                <a:lnTo>
                  <a:pt x="846000" y="332457"/>
                </a:lnTo>
                <a:cubicBezTo>
                  <a:pt x="791497" y="303723"/>
                  <a:pt x="755980" y="246019"/>
                  <a:pt x="755980" y="180020"/>
                </a:cubicBezTo>
                <a:cubicBezTo>
                  <a:pt x="755980" y="80598"/>
                  <a:pt x="836578" y="0"/>
                  <a:pt x="936000" y="0"/>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590" name="Google Shape;590;p33"/>
          <p:cNvSpPr/>
          <p:nvPr/>
        </p:nvSpPr>
        <p:spPr>
          <a:xfrm>
            <a:off x="4898237" y="1106791"/>
            <a:ext cx="346557" cy="341870"/>
          </a:xfrm>
          <a:custGeom>
            <a:rect b="b" l="l" r="r" t="t"/>
            <a:pathLst>
              <a:path extrusionOk="0" h="3234532" w="3208412">
                <a:moveTo>
                  <a:pt x="1561445" y="1065858"/>
                </a:moveTo>
                <a:cubicBezTo>
                  <a:pt x="1654998" y="1065858"/>
                  <a:pt x="1743610" y="1087015"/>
                  <a:pt x="1821879" y="1126644"/>
                </a:cubicBezTo>
                <a:lnTo>
                  <a:pt x="1611352" y="1337172"/>
                </a:lnTo>
                <a:cubicBezTo>
                  <a:pt x="1595200" y="1333388"/>
                  <a:pt x="1578468" y="1332141"/>
                  <a:pt x="1561445" y="1332141"/>
                </a:cubicBezTo>
                <a:cubicBezTo>
                  <a:pt x="1373145" y="1332141"/>
                  <a:pt x="1220499" y="1484787"/>
                  <a:pt x="1220499" y="1673087"/>
                </a:cubicBezTo>
                <a:cubicBezTo>
                  <a:pt x="1220499" y="1861387"/>
                  <a:pt x="1373145" y="2014033"/>
                  <a:pt x="1561445" y="2014033"/>
                </a:cubicBezTo>
                <a:cubicBezTo>
                  <a:pt x="1749745" y="2014033"/>
                  <a:pt x="1902391" y="1861387"/>
                  <a:pt x="1902391" y="1673087"/>
                </a:cubicBezTo>
                <a:cubicBezTo>
                  <a:pt x="1902391" y="1643675"/>
                  <a:pt x="1898667" y="1615133"/>
                  <a:pt x="1890450" y="1588219"/>
                </a:cubicBezTo>
                <a:lnTo>
                  <a:pt x="2093156" y="1385512"/>
                </a:lnTo>
                <a:cubicBezTo>
                  <a:pt x="2142229" y="1470075"/>
                  <a:pt x="2168674" y="1568493"/>
                  <a:pt x="2168674" y="1673087"/>
                </a:cubicBezTo>
                <a:cubicBezTo>
                  <a:pt x="2168674" y="2008450"/>
                  <a:pt x="1896808" y="2280316"/>
                  <a:pt x="1561445" y="2280316"/>
                </a:cubicBezTo>
                <a:cubicBezTo>
                  <a:pt x="1226082" y="2280316"/>
                  <a:pt x="954217" y="2008450"/>
                  <a:pt x="954217" y="1673087"/>
                </a:cubicBezTo>
                <a:cubicBezTo>
                  <a:pt x="954217" y="1337724"/>
                  <a:pt x="1226082" y="1065858"/>
                  <a:pt x="1561445" y="1065858"/>
                </a:cubicBezTo>
                <a:close/>
                <a:moveTo>
                  <a:pt x="1561445" y="580076"/>
                </a:moveTo>
                <a:cubicBezTo>
                  <a:pt x="1790175" y="580076"/>
                  <a:pt x="2002494" y="650333"/>
                  <a:pt x="2177834" y="770690"/>
                </a:cubicBezTo>
                <a:lnTo>
                  <a:pt x="1968030" y="980494"/>
                </a:lnTo>
                <a:cubicBezTo>
                  <a:pt x="1849962" y="907198"/>
                  <a:pt x="1710422" y="866794"/>
                  <a:pt x="1561445" y="866794"/>
                </a:cubicBezTo>
                <a:cubicBezTo>
                  <a:pt x="1116142" y="866794"/>
                  <a:pt x="755153" y="1227784"/>
                  <a:pt x="755153" y="1673087"/>
                </a:cubicBezTo>
                <a:cubicBezTo>
                  <a:pt x="755153" y="2118390"/>
                  <a:pt x="1116142" y="2479380"/>
                  <a:pt x="1561445" y="2479380"/>
                </a:cubicBezTo>
                <a:cubicBezTo>
                  <a:pt x="2006748" y="2479380"/>
                  <a:pt x="2367738" y="2118390"/>
                  <a:pt x="2367738" y="1673087"/>
                </a:cubicBezTo>
                <a:cubicBezTo>
                  <a:pt x="2367738" y="1513043"/>
                  <a:pt x="2321108" y="1363890"/>
                  <a:pt x="2239307" y="1239362"/>
                </a:cubicBezTo>
                <a:lnTo>
                  <a:pt x="2445928" y="1032741"/>
                </a:lnTo>
                <a:cubicBezTo>
                  <a:pt x="2577451" y="1212149"/>
                  <a:pt x="2654457" y="1433625"/>
                  <a:pt x="2654457" y="1673087"/>
                </a:cubicBezTo>
                <a:cubicBezTo>
                  <a:pt x="2654457" y="2276741"/>
                  <a:pt x="2165099" y="2766099"/>
                  <a:pt x="1561445" y="2766099"/>
                </a:cubicBezTo>
                <a:cubicBezTo>
                  <a:pt x="957792" y="2766099"/>
                  <a:pt x="468434" y="2276741"/>
                  <a:pt x="468434" y="1673087"/>
                </a:cubicBezTo>
                <a:cubicBezTo>
                  <a:pt x="468434" y="1069433"/>
                  <a:pt x="957792" y="580076"/>
                  <a:pt x="1561445" y="580076"/>
                </a:cubicBezTo>
                <a:close/>
                <a:moveTo>
                  <a:pt x="1561445" y="111642"/>
                </a:moveTo>
                <a:cubicBezTo>
                  <a:pt x="1890473" y="111642"/>
                  <a:pt x="2195731" y="213411"/>
                  <a:pt x="2447076" y="387744"/>
                </a:cubicBezTo>
                <a:lnTo>
                  <a:pt x="2453780" y="494744"/>
                </a:lnTo>
                <a:lnTo>
                  <a:pt x="2309436" y="639088"/>
                </a:lnTo>
                <a:cubicBezTo>
                  <a:pt x="2099826" y="485554"/>
                  <a:pt x="1841132" y="395669"/>
                  <a:pt x="1561445" y="395669"/>
                </a:cubicBezTo>
                <a:cubicBezTo>
                  <a:pt x="855947" y="395669"/>
                  <a:pt x="284027" y="967589"/>
                  <a:pt x="284027" y="1673087"/>
                </a:cubicBezTo>
                <a:cubicBezTo>
                  <a:pt x="284027" y="2378585"/>
                  <a:pt x="855947" y="2950505"/>
                  <a:pt x="1561445" y="2950505"/>
                </a:cubicBezTo>
                <a:cubicBezTo>
                  <a:pt x="2266943" y="2950505"/>
                  <a:pt x="2838863" y="2378585"/>
                  <a:pt x="2838863" y="1673087"/>
                </a:cubicBezTo>
                <a:cubicBezTo>
                  <a:pt x="2838863" y="1382650"/>
                  <a:pt x="2741936" y="1114852"/>
                  <a:pt x="2577529" y="901139"/>
                </a:cubicBezTo>
                <a:lnTo>
                  <a:pt x="2706681" y="771988"/>
                </a:lnTo>
                <a:lnTo>
                  <a:pt x="2841540" y="780437"/>
                </a:lnTo>
                <a:cubicBezTo>
                  <a:pt x="3019168" y="1032973"/>
                  <a:pt x="3122890" y="1340917"/>
                  <a:pt x="3122890" y="1673087"/>
                </a:cubicBezTo>
                <a:cubicBezTo>
                  <a:pt x="3122890" y="2535449"/>
                  <a:pt x="2423807" y="3234532"/>
                  <a:pt x="1561445" y="3234532"/>
                </a:cubicBezTo>
                <a:cubicBezTo>
                  <a:pt x="699083" y="3234532"/>
                  <a:pt x="0" y="2535449"/>
                  <a:pt x="0" y="1673087"/>
                </a:cubicBezTo>
                <a:cubicBezTo>
                  <a:pt x="0" y="810725"/>
                  <a:pt x="699083" y="111642"/>
                  <a:pt x="1561445" y="111642"/>
                </a:cubicBezTo>
                <a:close/>
                <a:moveTo>
                  <a:pt x="2909110" y="0"/>
                </a:moveTo>
                <a:lnTo>
                  <a:pt x="2926757" y="281655"/>
                </a:lnTo>
                <a:lnTo>
                  <a:pt x="3208412" y="299301"/>
                </a:lnTo>
                <a:lnTo>
                  <a:pt x="2863230" y="644483"/>
                </a:lnTo>
                <a:lnTo>
                  <a:pt x="2685547" y="633351"/>
                </a:lnTo>
                <a:lnTo>
                  <a:pt x="1718098" y="1600799"/>
                </a:lnTo>
                <a:cubicBezTo>
                  <a:pt x="1729236" y="1622491"/>
                  <a:pt x="1734939" y="1647123"/>
                  <a:pt x="1734939" y="1673087"/>
                </a:cubicBezTo>
                <a:cubicBezTo>
                  <a:pt x="1734939" y="1768905"/>
                  <a:pt x="1657263" y="1846581"/>
                  <a:pt x="1561445" y="1846581"/>
                </a:cubicBezTo>
                <a:cubicBezTo>
                  <a:pt x="1465627" y="1846581"/>
                  <a:pt x="1387951" y="1768905"/>
                  <a:pt x="1387951" y="1673087"/>
                </a:cubicBezTo>
                <a:cubicBezTo>
                  <a:pt x="1387951" y="1577269"/>
                  <a:pt x="1465627" y="1499593"/>
                  <a:pt x="1561445" y="1499593"/>
                </a:cubicBezTo>
                <a:lnTo>
                  <a:pt x="1591006" y="1505561"/>
                </a:lnTo>
                <a:lnTo>
                  <a:pt x="2574981" y="521587"/>
                </a:lnTo>
                <a:lnTo>
                  <a:pt x="2563928" y="345182"/>
                </a:ln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591" name="Google Shape;591;p33"/>
          <p:cNvSpPr txBox="1"/>
          <p:nvPr>
            <p:ph idx="2" type="body"/>
          </p:nvPr>
        </p:nvSpPr>
        <p:spPr>
          <a:xfrm>
            <a:off x="899592" y="1170912"/>
            <a:ext cx="3253843" cy="282799"/>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hlink"/>
              </a:buClr>
              <a:buSzPts val="1800"/>
              <a:buNone/>
            </a:pPr>
            <a:r>
              <a:rPr b="1" lang="en-US" sz="1800">
                <a:solidFill>
                  <a:schemeClr val="hlink"/>
                </a:solidFill>
              </a:rPr>
              <a:t>Kynning: Um hvað snýst þetta?</a:t>
            </a:r>
            <a:endParaRPr b="1" sz="1800"/>
          </a:p>
        </p:txBody>
      </p:sp>
      <p:sp>
        <p:nvSpPr>
          <p:cNvPr id="592" name="Google Shape;592;p33"/>
          <p:cNvSpPr txBox="1"/>
          <p:nvPr/>
        </p:nvSpPr>
        <p:spPr>
          <a:xfrm>
            <a:off x="5244794" y="1165052"/>
            <a:ext cx="3253843" cy="282799"/>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hlink"/>
              </a:buClr>
              <a:buSzPts val="1800"/>
              <a:buFont typeface="Arial"/>
              <a:buNone/>
            </a:pPr>
            <a:r>
              <a:rPr b="1" lang="en-US" sz="1800">
                <a:solidFill>
                  <a:schemeClr val="hlink"/>
                </a:solidFill>
              </a:rPr>
              <a:t>Sjálft verkefnið: Hvað á ég að gera?</a:t>
            </a:r>
            <a:endParaRPr b="1" sz="1800">
              <a:solidFill>
                <a:srgbClr val="3F3F3F"/>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6" name="Shape 596"/>
        <p:cNvGrpSpPr/>
        <p:nvPr/>
      </p:nvGrpSpPr>
      <p:grpSpPr>
        <a:xfrm>
          <a:off x="0" y="0"/>
          <a:ext cx="0" cy="0"/>
          <a:chOff x="0" y="0"/>
          <a:chExt cx="0" cy="0"/>
        </a:xfrm>
      </p:grpSpPr>
      <p:sp>
        <p:nvSpPr>
          <p:cNvPr id="597" name="Google Shape;597;p34"/>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hlink"/>
              </a:buClr>
              <a:buSzPts val="2800"/>
              <a:buNone/>
            </a:pPr>
            <a:r>
              <a:rPr lang="en-US" sz="2800">
                <a:solidFill>
                  <a:schemeClr val="hlink"/>
                </a:solidFill>
              </a:rPr>
              <a:t>Verkefni 3: Að leysa ágreining/vandamál í teymi</a:t>
            </a:r>
            <a:endParaRPr sz="2800"/>
          </a:p>
        </p:txBody>
      </p:sp>
      <p:sp>
        <p:nvSpPr>
          <p:cNvPr id="598" name="Google Shape;598;p34"/>
          <p:cNvSpPr/>
          <p:nvPr/>
        </p:nvSpPr>
        <p:spPr>
          <a:xfrm>
            <a:off x="564699" y="1119221"/>
            <a:ext cx="334893" cy="337690"/>
          </a:xfrm>
          <a:custGeom>
            <a:rect b="b" l="l" r="r" t="t"/>
            <a:pathLst>
              <a:path extrusionOk="0" h="1665940" w="1652142">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599" name="Google Shape;599;p34"/>
          <p:cNvSpPr/>
          <p:nvPr/>
        </p:nvSpPr>
        <p:spPr>
          <a:xfrm flipH="1" rot="-5400000">
            <a:off x="4880939" y="1033252"/>
            <a:ext cx="419678" cy="409521"/>
          </a:xfrm>
          <a:custGeom>
            <a:rect b="b" l="l" r="r" t="t"/>
            <a:pathLst>
              <a:path extrusionOk="0" h="2758049" w="2928608">
                <a:moveTo>
                  <a:pt x="2797052" y="1199936"/>
                </a:moveTo>
                <a:lnTo>
                  <a:pt x="2797052" y="1541978"/>
                </a:lnTo>
                <a:cubicBezTo>
                  <a:pt x="2797052" y="1578306"/>
                  <a:pt x="2826502" y="1607756"/>
                  <a:pt x="2862830" y="1607756"/>
                </a:cubicBezTo>
                <a:lnTo>
                  <a:pt x="2862830" y="1607755"/>
                </a:lnTo>
                <a:cubicBezTo>
                  <a:pt x="2899158" y="1607755"/>
                  <a:pt x="2928608" y="1578305"/>
                  <a:pt x="2928608" y="1541977"/>
                </a:cubicBezTo>
                <a:lnTo>
                  <a:pt x="2928607" y="1199936"/>
                </a:lnTo>
                <a:cubicBezTo>
                  <a:pt x="2928607" y="1163608"/>
                  <a:pt x="2899158" y="1134159"/>
                  <a:pt x="2862830" y="1134158"/>
                </a:cubicBezTo>
                <a:cubicBezTo>
                  <a:pt x="2826502" y="1134159"/>
                  <a:pt x="2797052" y="1163608"/>
                  <a:pt x="2797052" y="1199936"/>
                </a:cubicBezTo>
                <a:close/>
                <a:moveTo>
                  <a:pt x="2593193" y="1147315"/>
                </a:moveTo>
                <a:lnTo>
                  <a:pt x="2593193" y="1594601"/>
                </a:lnTo>
                <a:cubicBezTo>
                  <a:pt x="2593193" y="1630929"/>
                  <a:pt x="2622643" y="1660379"/>
                  <a:pt x="2658971" y="1660379"/>
                </a:cubicBezTo>
                <a:lnTo>
                  <a:pt x="2658971" y="1660378"/>
                </a:lnTo>
                <a:cubicBezTo>
                  <a:pt x="2695299" y="1660378"/>
                  <a:pt x="2724749" y="1630928"/>
                  <a:pt x="2724749" y="1594600"/>
                </a:cubicBezTo>
                <a:lnTo>
                  <a:pt x="2724748" y="1147315"/>
                </a:lnTo>
                <a:cubicBezTo>
                  <a:pt x="2724748" y="1110987"/>
                  <a:pt x="2695299" y="1081538"/>
                  <a:pt x="2658971" y="1081537"/>
                </a:cubicBezTo>
                <a:cubicBezTo>
                  <a:pt x="2622643" y="1081538"/>
                  <a:pt x="2593193" y="1110987"/>
                  <a:pt x="2593193" y="1147315"/>
                </a:cubicBezTo>
                <a:close/>
                <a:moveTo>
                  <a:pt x="2389334" y="1121004"/>
                </a:moveTo>
                <a:lnTo>
                  <a:pt x="2389334" y="1620912"/>
                </a:lnTo>
                <a:cubicBezTo>
                  <a:pt x="2389334" y="1657240"/>
                  <a:pt x="2418784" y="1686690"/>
                  <a:pt x="2455112" y="1686690"/>
                </a:cubicBezTo>
                <a:lnTo>
                  <a:pt x="2455112" y="1686689"/>
                </a:lnTo>
                <a:cubicBezTo>
                  <a:pt x="2491440" y="1686689"/>
                  <a:pt x="2520890" y="1657239"/>
                  <a:pt x="2520890" y="1620911"/>
                </a:cubicBezTo>
                <a:lnTo>
                  <a:pt x="2520889" y="1121004"/>
                </a:lnTo>
                <a:cubicBezTo>
                  <a:pt x="2520889" y="1084676"/>
                  <a:pt x="2491440" y="1055227"/>
                  <a:pt x="2455112" y="1055226"/>
                </a:cubicBezTo>
                <a:cubicBezTo>
                  <a:pt x="2418784" y="1055227"/>
                  <a:pt x="2389334" y="1084676"/>
                  <a:pt x="2389334" y="1121004"/>
                </a:cubicBezTo>
                <a:close/>
                <a:moveTo>
                  <a:pt x="1314382" y="1247024"/>
                </a:moveTo>
                <a:cubicBezTo>
                  <a:pt x="1314381" y="1225915"/>
                  <a:pt x="1331494" y="1208803"/>
                  <a:pt x="1352603" y="1208803"/>
                </a:cubicBezTo>
                <a:lnTo>
                  <a:pt x="1410313" y="1208803"/>
                </a:lnTo>
                <a:lnTo>
                  <a:pt x="1410313" y="1146778"/>
                </a:lnTo>
                <a:cubicBezTo>
                  <a:pt x="1410313" y="1145599"/>
                  <a:pt x="1410393" y="1144438"/>
                  <a:pt x="1411688" y="1143457"/>
                </a:cubicBezTo>
                <a:lnTo>
                  <a:pt x="1408531" y="1133444"/>
                </a:lnTo>
                <a:cubicBezTo>
                  <a:pt x="1410371" y="1112415"/>
                  <a:pt x="1428909" y="1096860"/>
                  <a:pt x="1449938" y="1098699"/>
                </a:cubicBezTo>
                <a:lnTo>
                  <a:pt x="2236821" y="1167543"/>
                </a:lnTo>
                <a:cubicBezTo>
                  <a:pt x="2257849" y="1169383"/>
                  <a:pt x="2273405" y="1187920"/>
                  <a:pt x="2271565" y="1208950"/>
                </a:cubicBezTo>
                <a:cubicBezTo>
                  <a:pt x="2269725" y="1229978"/>
                  <a:pt x="2251187" y="1245533"/>
                  <a:pt x="2230159" y="1243693"/>
                </a:cubicBezTo>
                <a:cubicBezTo>
                  <a:pt x="1973864" y="1221271"/>
                  <a:pt x="1717570" y="1198849"/>
                  <a:pt x="1461275" y="1176426"/>
                </a:cubicBezTo>
                <a:lnTo>
                  <a:pt x="1461274" y="1208803"/>
                </a:lnTo>
                <a:lnTo>
                  <a:pt x="1518985" y="1208803"/>
                </a:lnTo>
                <a:cubicBezTo>
                  <a:pt x="1540095" y="1208802"/>
                  <a:pt x="1557205" y="1225915"/>
                  <a:pt x="1557206" y="1247025"/>
                </a:cubicBezTo>
                <a:lnTo>
                  <a:pt x="1557207" y="1247023"/>
                </a:lnTo>
                <a:cubicBezTo>
                  <a:pt x="1557207" y="1268132"/>
                  <a:pt x="1540095" y="1285244"/>
                  <a:pt x="1518986" y="1285244"/>
                </a:cubicBezTo>
                <a:cubicBezTo>
                  <a:pt x="1499749" y="1285244"/>
                  <a:pt x="1480511" y="1285243"/>
                  <a:pt x="1461275" y="1285244"/>
                </a:cubicBezTo>
                <a:lnTo>
                  <a:pt x="1461275" y="1337600"/>
                </a:lnTo>
                <a:lnTo>
                  <a:pt x="1518985" y="1337600"/>
                </a:lnTo>
                <a:cubicBezTo>
                  <a:pt x="1540095" y="1337600"/>
                  <a:pt x="1557206" y="1354713"/>
                  <a:pt x="1557206" y="1375821"/>
                </a:cubicBezTo>
                <a:lnTo>
                  <a:pt x="1557207" y="1375820"/>
                </a:lnTo>
                <a:cubicBezTo>
                  <a:pt x="1557206" y="1396928"/>
                  <a:pt x="1540095" y="1414041"/>
                  <a:pt x="1518986" y="1414041"/>
                </a:cubicBezTo>
                <a:cubicBezTo>
                  <a:pt x="1499750" y="1414041"/>
                  <a:pt x="1480511" y="1414041"/>
                  <a:pt x="1461275" y="1414042"/>
                </a:cubicBezTo>
                <a:lnTo>
                  <a:pt x="1461275" y="1466398"/>
                </a:lnTo>
                <a:lnTo>
                  <a:pt x="1518985" y="1466398"/>
                </a:lnTo>
                <a:cubicBezTo>
                  <a:pt x="1540095" y="1466398"/>
                  <a:pt x="1557206" y="1483509"/>
                  <a:pt x="1557206" y="1504618"/>
                </a:cubicBezTo>
                <a:lnTo>
                  <a:pt x="1557207" y="1504619"/>
                </a:lnTo>
                <a:cubicBezTo>
                  <a:pt x="1557207" y="1525727"/>
                  <a:pt x="1540094" y="1542838"/>
                  <a:pt x="1518986" y="1542839"/>
                </a:cubicBezTo>
                <a:cubicBezTo>
                  <a:pt x="1499749" y="1542839"/>
                  <a:pt x="1480511" y="1542838"/>
                  <a:pt x="1461275" y="1542839"/>
                </a:cubicBezTo>
                <a:lnTo>
                  <a:pt x="1461274" y="1575412"/>
                </a:lnTo>
                <a:lnTo>
                  <a:pt x="2226550" y="1494978"/>
                </a:lnTo>
                <a:cubicBezTo>
                  <a:pt x="2247542" y="1492772"/>
                  <a:pt x="2266350" y="1508001"/>
                  <a:pt x="2268556" y="1528995"/>
                </a:cubicBezTo>
                <a:cubicBezTo>
                  <a:pt x="2270763" y="1549988"/>
                  <a:pt x="2255534" y="1568794"/>
                  <a:pt x="2234542" y="1571000"/>
                </a:cubicBezTo>
                <a:cubicBezTo>
                  <a:pt x="1972686" y="1598522"/>
                  <a:pt x="1710833" y="1626046"/>
                  <a:pt x="1448978" y="1653567"/>
                </a:cubicBezTo>
                <a:cubicBezTo>
                  <a:pt x="1427984" y="1655774"/>
                  <a:pt x="1409178" y="1640544"/>
                  <a:pt x="1406971" y="1619551"/>
                </a:cubicBezTo>
                <a:cubicBezTo>
                  <a:pt x="1406474" y="1614827"/>
                  <a:pt x="1406862" y="1610214"/>
                  <a:pt x="1410805" y="1606610"/>
                </a:cubicBezTo>
                <a:lnTo>
                  <a:pt x="1410312" y="1605422"/>
                </a:lnTo>
                <a:lnTo>
                  <a:pt x="1410312" y="1542839"/>
                </a:lnTo>
                <a:lnTo>
                  <a:pt x="1352603" y="1542841"/>
                </a:lnTo>
                <a:cubicBezTo>
                  <a:pt x="1331494" y="1542841"/>
                  <a:pt x="1314382" y="1525729"/>
                  <a:pt x="1314382" y="1504619"/>
                </a:cubicBezTo>
                <a:cubicBezTo>
                  <a:pt x="1314382" y="1483510"/>
                  <a:pt x="1331493" y="1466397"/>
                  <a:pt x="1352603" y="1466398"/>
                </a:cubicBezTo>
                <a:lnTo>
                  <a:pt x="1410312" y="1466398"/>
                </a:lnTo>
                <a:lnTo>
                  <a:pt x="1410313" y="1414042"/>
                </a:lnTo>
                <a:lnTo>
                  <a:pt x="1352603" y="1414042"/>
                </a:lnTo>
                <a:cubicBezTo>
                  <a:pt x="1331494" y="1414041"/>
                  <a:pt x="1314383" y="1396930"/>
                  <a:pt x="1314382" y="1375820"/>
                </a:cubicBezTo>
                <a:cubicBezTo>
                  <a:pt x="1314383" y="1354713"/>
                  <a:pt x="1331494" y="1337600"/>
                  <a:pt x="1352603" y="1337601"/>
                </a:cubicBezTo>
                <a:lnTo>
                  <a:pt x="1410312" y="1337600"/>
                </a:lnTo>
                <a:lnTo>
                  <a:pt x="1410312" y="1285244"/>
                </a:lnTo>
                <a:lnTo>
                  <a:pt x="1352603" y="1285244"/>
                </a:lnTo>
                <a:cubicBezTo>
                  <a:pt x="1331494" y="1285244"/>
                  <a:pt x="1314381" y="1268133"/>
                  <a:pt x="1314382" y="1247024"/>
                </a:cubicBezTo>
                <a:close/>
                <a:moveTo>
                  <a:pt x="1171967" y="72000"/>
                </a:moveTo>
                <a:lnTo>
                  <a:pt x="1171967" y="288000"/>
                </a:lnTo>
                <a:cubicBezTo>
                  <a:pt x="1171967" y="327765"/>
                  <a:pt x="1204202" y="360000"/>
                  <a:pt x="1243967" y="360000"/>
                </a:cubicBezTo>
                <a:cubicBezTo>
                  <a:pt x="1283732" y="360000"/>
                  <a:pt x="1315967" y="327765"/>
                  <a:pt x="1315967" y="288000"/>
                </a:cubicBezTo>
                <a:lnTo>
                  <a:pt x="1315967" y="72000"/>
                </a:lnTo>
                <a:cubicBezTo>
                  <a:pt x="1315967" y="32235"/>
                  <a:pt x="1283732" y="0"/>
                  <a:pt x="1243967" y="0"/>
                </a:cubicBezTo>
                <a:cubicBezTo>
                  <a:pt x="1204202" y="0"/>
                  <a:pt x="1171967" y="32235"/>
                  <a:pt x="1171967" y="72000"/>
                </a:cubicBezTo>
                <a:close/>
                <a:moveTo>
                  <a:pt x="1171966" y="2470049"/>
                </a:moveTo>
                <a:lnTo>
                  <a:pt x="1171966" y="2686049"/>
                </a:lnTo>
                <a:cubicBezTo>
                  <a:pt x="1171966" y="2725814"/>
                  <a:pt x="1204201" y="2758049"/>
                  <a:pt x="1243966" y="2758049"/>
                </a:cubicBezTo>
                <a:cubicBezTo>
                  <a:pt x="1283731" y="2758049"/>
                  <a:pt x="1315966" y="2725814"/>
                  <a:pt x="1315966" y="2686049"/>
                </a:cubicBezTo>
                <a:lnTo>
                  <a:pt x="1315966" y="2470049"/>
                </a:lnTo>
                <a:cubicBezTo>
                  <a:pt x="1315966" y="2430284"/>
                  <a:pt x="1283731" y="2398049"/>
                  <a:pt x="1243966" y="2398049"/>
                </a:cubicBezTo>
                <a:cubicBezTo>
                  <a:pt x="1204201" y="2398049"/>
                  <a:pt x="1171966" y="2430284"/>
                  <a:pt x="1171966" y="2470049"/>
                </a:cubicBezTo>
                <a:close/>
                <a:moveTo>
                  <a:pt x="515345" y="1370958"/>
                </a:moveTo>
                <a:cubicBezTo>
                  <a:pt x="515344" y="1558300"/>
                  <a:pt x="586814" y="1745642"/>
                  <a:pt x="729750" y="1888579"/>
                </a:cubicBezTo>
                <a:cubicBezTo>
                  <a:pt x="1015625" y="2174454"/>
                  <a:pt x="1479119" y="2174454"/>
                  <a:pt x="1764994" y="1888580"/>
                </a:cubicBezTo>
                <a:lnTo>
                  <a:pt x="1940572" y="1713001"/>
                </a:lnTo>
                <a:lnTo>
                  <a:pt x="2136413" y="1713002"/>
                </a:lnTo>
                <a:cubicBezTo>
                  <a:pt x="2215124" y="1713001"/>
                  <a:pt x="2278929" y="1649195"/>
                  <a:pt x="2278929" y="1570486"/>
                </a:cubicBezTo>
                <a:lnTo>
                  <a:pt x="2278929" y="1374645"/>
                </a:lnTo>
                <a:lnTo>
                  <a:pt x="2282614" y="1370959"/>
                </a:lnTo>
                <a:lnTo>
                  <a:pt x="2278929" y="1367272"/>
                </a:lnTo>
                <a:lnTo>
                  <a:pt x="2278929" y="1171432"/>
                </a:lnTo>
                <a:cubicBezTo>
                  <a:pt x="2278929" y="1092722"/>
                  <a:pt x="2215123" y="1028916"/>
                  <a:pt x="2136413" y="1028916"/>
                </a:cubicBezTo>
                <a:lnTo>
                  <a:pt x="1940571" y="1028916"/>
                </a:lnTo>
                <a:cubicBezTo>
                  <a:pt x="1882045" y="970390"/>
                  <a:pt x="1823519" y="911862"/>
                  <a:pt x="1764993" y="853336"/>
                </a:cubicBezTo>
                <a:cubicBezTo>
                  <a:pt x="1479118" y="567461"/>
                  <a:pt x="1015625" y="567462"/>
                  <a:pt x="729750" y="853336"/>
                </a:cubicBezTo>
                <a:cubicBezTo>
                  <a:pt x="586813" y="996273"/>
                  <a:pt x="515344" y="1183616"/>
                  <a:pt x="515345" y="1370958"/>
                </a:cubicBezTo>
                <a:close/>
                <a:moveTo>
                  <a:pt x="388776" y="2386770"/>
                </a:moveTo>
                <a:cubicBezTo>
                  <a:pt x="388776" y="2405196"/>
                  <a:pt x="395805" y="2423622"/>
                  <a:pt x="409865" y="2437681"/>
                </a:cubicBezTo>
                <a:cubicBezTo>
                  <a:pt x="437983" y="2465800"/>
                  <a:pt x="483570" y="2465800"/>
                  <a:pt x="511688" y="2437681"/>
                </a:cubicBezTo>
                <a:lnTo>
                  <a:pt x="664423" y="2284946"/>
                </a:lnTo>
                <a:cubicBezTo>
                  <a:pt x="692541" y="2256828"/>
                  <a:pt x="692541" y="2211241"/>
                  <a:pt x="664423" y="2183123"/>
                </a:cubicBezTo>
                <a:cubicBezTo>
                  <a:pt x="636305" y="2155005"/>
                  <a:pt x="590718" y="2155005"/>
                  <a:pt x="562599" y="2183123"/>
                </a:cubicBezTo>
                <a:lnTo>
                  <a:pt x="409865" y="2335858"/>
                </a:lnTo>
                <a:cubicBezTo>
                  <a:pt x="395805" y="2349917"/>
                  <a:pt x="388776" y="2368343"/>
                  <a:pt x="388776" y="2386770"/>
                </a:cubicBezTo>
                <a:close/>
                <a:moveTo>
                  <a:pt x="388776" y="365689"/>
                </a:moveTo>
                <a:cubicBezTo>
                  <a:pt x="388776" y="384115"/>
                  <a:pt x="395805" y="402541"/>
                  <a:pt x="409865" y="416600"/>
                </a:cubicBezTo>
                <a:lnTo>
                  <a:pt x="562599" y="569335"/>
                </a:lnTo>
                <a:cubicBezTo>
                  <a:pt x="590718" y="597454"/>
                  <a:pt x="636305" y="597454"/>
                  <a:pt x="664423" y="569335"/>
                </a:cubicBezTo>
                <a:cubicBezTo>
                  <a:pt x="692541" y="541217"/>
                  <a:pt x="692541" y="495630"/>
                  <a:pt x="664423" y="467512"/>
                </a:cubicBezTo>
                <a:lnTo>
                  <a:pt x="511688" y="314777"/>
                </a:lnTo>
                <a:cubicBezTo>
                  <a:pt x="483570" y="286659"/>
                  <a:pt x="437983" y="286659"/>
                  <a:pt x="409865" y="314777"/>
                </a:cubicBezTo>
                <a:cubicBezTo>
                  <a:pt x="395805" y="328836"/>
                  <a:pt x="388776" y="347262"/>
                  <a:pt x="388776" y="365689"/>
                </a:cubicBezTo>
                <a:close/>
                <a:moveTo>
                  <a:pt x="0" y="1379024"/>
                </a:moveTo>
                <a:cubicBezTo>
                  <a:pt x="0" y="1418789"/>
                  <a:pt x="32235" y="1451024"/>
                  <a:pt x="72000" y="1451024"/>
                </a:cubicBezTo>
                <a:lnTo>
                  <a:pt x="288000" y="1451024"/>
                </a:lnTo>
                <a:cubicBezTo>
                  <a:pt x="327765" y="1451024"/>
                  <a:pt x="360000" y="1418789"/>
                  <a:pt x="360000" y="1379024"/>
                </a:cubicBezTo>
                <a:cubicBezTo>
                  <a:pt x="360000" y="1339259"/>
                  <a:pt x="327765" y="1307024"/>
                  <a:pt x="288000" y="1307024"/>
                </a:cubicBezTo>
                <a:lnTo>
                  <a:pt x="72000" y="1307024"/>
                </a:lnTo>
                <a:cubicBezTo>
                  <a:pt x="32235" y="1307024"/>
                  <a:pt x="0" y="1339259"/>
                  <a:pt x="0" y="1379024"/>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600" name="Google Shape;600;p34"/>
          <p:cNvSpPr/>
          <p:nvPr/>
        </p:nvSpPr>
        <p:spPr>
          <a:xfrm>
            <a:off x="553035" y="1612785"/>
            <a:ext cx="3600400" cy="2208260"/>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1000"/>
              </a:spcBef>
              <a:spcAft>
                <a:spcPts val="0"/>
              </a:spcAft>
              <a:buClr>
                <a:schemeClr val="dk1"/>
              </a:buClr>
              <a:buSzPts val="1100"/>
              <a:buFont typeface="Arial"/>
              <a:buNone/>
            </a:pPr>
            <a:r>
              <a:rPr lang="en-US">
                <a:solidFill>
                  <a:srgbClr val="434343"/>
                </a:solidFill>
              </a:rPr>
              <a:t>Skipt verður í hópa með 2-3 þátttakendum.</a:t>
            </a:r>
            <a:endParaRPr>
              <a:solidFill>
                <a:srgbClr val="434343"/>
              </a:solidFill>
            </a:endParaRPr>
          </a:p>
          <a:p>
            <a:pPr indent="0" lvl="0" marL="0" marR="0" rtl="0" algn="ctr">
              <a:lnSpc>
                <a:spcPct val="100000"/>
              </a:lnSpc>
              <a:spcBef>
                <a:spcPts val="1000"/>
              </a:spcBef>
              <a:spcAft>
                <a:spcPts val="0"/>
              </a:spcAft>
              <a:buClr>
                <a:schemeClr val="dk1"/>
              </a:buClr>
              <a:buSzPts val="1100"/>
              <a:buFont typeface="Arial"/>
              <a:buNone/>
            </a:pPr>
            <a:r>
              <a:rPr lang="en-US">
                <a:solidFill>
                  <a:srgbClr val="434343"/>
                </a:solidFill>
              </a:rPr>
              <a:t>Finndu leiðbeiningar um IDEAL líkanið undir </a:t>
            </a:r>
            <a:r>
              <a:rPr i="1" lang="en-US">
                <a:solidFill>
                  <a:srgbClr val="434343"/>
                </a:solidFill>
              </a:rPr>
              <a:t>Gögn </a:t>
            </a:r>
            <a:r>
              <a:rPr lang="en-US">
                <a:solidFill>
                  <a:srgbClr val="434343"/>
                </a:solidFill>
              </a:rPr>
              <a:t>(The IDEAL model).</a:t>
            </a:r>
            <a:endParaRPr>
              <a:solidFill>
                <a:srgbClr val="434343"/>
              </a:solidFill>
            </a:endParaRPr>
          </a:p>
          <a:p>
            <a:pPr indent="0" lvl="0" marL="0" marR="0" rtl="0" algn="ctr">
              <a:lnSpc>
                <a:spcPct val="100000"/>
              </a:lnSpc>
              <a:spcBef>
                <a:spcPts val="1000"/>
              </a:spcBef>
              <a:spcAft>
                <a:spcPts val="1000"/>
              </a:spcAft>
              <a:buClr>
                <a:schemeClr val="dk1"/>
              </a:buClr>
              <a:buSzPts val="1100"/>
              <a:buFont typeface="Arial"/>
              <a:buNone/>
            </a:pPr>
            <a:r>
              <a:rPr lang="en-US">
                <a:solidFill>
                  <a:srgbClr val="434343"/>
                </a:solidFill>
              </a:rPr>
              <a:t>Þú færð 4 ímynduð vandamál til að rýna í með aðstoð IDEAL líkansins.</a:t>
            </a:r>
            <a:endParaRPr>
              <a:solidFill>
                <a:srgbClr val="434343"/>
              </a:solidFill>
            </a:endParaRPr>
          </a:p>
        </p:txBody>
      </p:sp>
      <p:sp>
        <p:nvSpPr>
          <p:cNvPr id="601" name="Google Shape;601;p34"/>
          <p:cNvSpPr/>
          <p:nvPr/>
        </p:nvSpPr>
        <p:spPr>
          <a:xfrm>
            <a:off x="4886017" y="1612784"/>
            <a:ext cx="3600400" cy="2208260"/>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100"/>
              <a:buFont typeface="Arial"/>
              <a:buNone/>
            </a:pPr>
            <a:r>
              <a:rPr lang="en-US">
                <a:solidFill>
                  <a:srgbClr val="434343"/>
                </a:solidFill>
              </a:rPr>
              <a:t>Þú munt læra hvernig á að nota IDEAL líkanið markvisst og auka þar með þekkingu þína á ágreiningi/vandamálum.</a:t>
            </a:r>
            <a:endParaRPr>
              <a:solidFill>
                <a:srgbClr val="434343"/>
              </a:solidFill>
            </a:endParaRPr>
          </a:p>
          <a:p>
            <a:pPr indent="0" lvl="0" marL="0" marR="0" rtl="0" algn="ctr">
              <a:lnSpc>
                <a:spcPct val="100000"/>
              </a:lnSpc>
              <a:spcBef>
                <a:spcPts val="0"/>
              </a:spcBef>
              <a:spcAft>
                <a:spcPts val="0"/>
              </a:spcAft>
              <a:buClr>
                <a:schemeClr val="dk1"/>
              </a:buClr>
              <a:buSzPts val="1100"/>
              <a:buFont typeface="Arial"/>
              <a:buNone/>
            </a:pPr>
            <a:r>
              <a:t/>
            </a:r>
            <a:endParaRPr>
              <a:solidFill>
                <a:srgbClr val="434343"/>
              </a:solidFill>
            </a:endParaRPr>
          </a:p>
          <a:p>
            <a:pPr indent="0" lvl="0" marL="0" marR="0" rtl="0" algn="ctr">
              <a:lnSpc>
                <a:spcPct val="100000"/>
              </a:lnSpc>
              <a:spcBef>
                <a:spcPts val="0"/>
              </a:spcBef>
              <a:spcAft>
                <a:spcPts val="0"/>
              </a:spcAft>
              <a:buClr>
                <a:schemeClr val="dk1"/>
              </a:buClr>
              <a:buSzPts val="1100"/>
              <a:buFont typeface="Arial"/>
              <a:buNone/>
            </a:pPr>
            <a:r>
              <a:rPr lang="en-US">
                <a:solidFill>
                  <a:srgbClr val="434343"/>
                </a:solidFill>
              </a:rPr>
              <a:t>Þú munt bæta getu þína til að hlusta virkt á hugmyndir annarra og öðlast bætta </a:t>
            </a:r>
            <a:r>
              <a:rPr lang="en-US">
                <a:solidFill>
                  <a:srgbClr val="434343"/>
                </a:solidFill>
              </a:rPr>
              <a:t>samkennd og samskipti.</a:t>
            </a:r>
            <a:endParaRPr>
              <a:solidFill>
                <a:srgbClr val="434343"/>
              </a:solidFill>
            </a:endParaRPr>
          </a:p>
        </p:txBody>
      </p:sp>
      <p:sp>
        <p:nvSpPr>
          <p:cNvPr id="602" name="Google Shape;602;p34"/>
          <p:cNvSpPr txBox="1"/>
          <p:nvPr>
            <p:ph idx="2" type="body"/>
          </p:nvPr>
        </p:nvSpPr>
        <p:spPr>
          <a:xfrm>
            <a:off x="899592" y="1170912"/>
            <a:ext cx="3253843" cy="282799"/>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hlink"/>
              </a:buClr>
              <a:buSzPts val="1800"/>
              <a:buNone/>
            </a:pPr>
            <a:r>
              <a:rPr b="1" lang="en-US" sz="1800">
                <a:solidFill>
                  <a:schemeClr val="hlink"/>
                </a:solidFill>
              </a:rPr>
              <a:t>Ferli: Hvað ætla ég að gera?</a:t>
            </a:r>
            <a:endParaRPr b="1" sz="1800"/>
          </a:p>
        </p:txBody>
      </p:sp>
      <p:sp>
        <p:nvSpPr>
          <p:cNvPr id="603" name="Google Shape;603;p34"/>
          <p:cNvSpPr txBox="1"/>
          <p:nvPr/>
        </p:nvSpPr>
        <p:spPr>
          <a:xfrm>
            <a:off x="5244794" y="1165052"/>
            <a:ext cx="3253843" cy="282799"/>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hlink"/>
              </a:buClr>
              <a:buSzPts val="1800"/>
              <a:buFont typeface="Arial"/>
              <a:buNone/>
            </a:pPr>
            <a:r>
              <a:rPr b="1" lang="en-US" sz="1800">
                <a:solidFill>
                  <a:schemeClr val="hlink"/>
                </a:solidFill>
              </a:rPr>
              <a:t>Hæfniviðmið: Hvað mun ég læra?</a:t>
            </a:r>
            <a:endParaRPr b="1" sz="1800">
              <a:solidFill>
                <a:srgbClr val="3F3F3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4"/>
          <p:cNvSpPr/>
          <p:nvPr/>
        </p:nvSpPr>
        <p:spPr>
          <a:xfrm>
            <a:off x="0" y="1275606"/>
            <a:ext cx="9144000" cy="3209501"/>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35" name="Google Shape;135;p4"/>
          <p:cNvSpPr/>
          <p:nvPr/>
        </p:nvSpPr>
        <p:spPr>
          <a:xfrm>
            <a:off x="526595" y="1617494"/>
            <a:ext cx="576064" cy="576064"/>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36" name="Google Shape;136;p4"/>
          <p:cNvSpPr/>
          <p:nvPr/>
        </p:nvSpPr>
        <p:spPr>
          <a:xfrm>
            <a:off x="508736" y="2625606"/>
            <a:ext cx="576064" cy="576064"/>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37" name="Google Shape;137;p4"/>
          <p:cNvSpPr/>
          <p:nvPr/>
        </p:nvSpPr>
        <p:spPr>
          <a:xfrm>
            <a:off x="490877" y="3633718"/>
            <a:ext cx="576064" cy="576064"/>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nvGrpSpPr>
          <p:cNvPr id="138" name="Google Shape;138;p4"/>
          <p:cNvGrpSpPr/>
          <p:nvPr/>
        </p:nvGrpSpPr>
        <p:grpSpPr>
          <a:xfrm>
            <a:off x="1174667" y="1724009"/>
            <a:ext cx="2664481" cy="350241"/>
            <a:chOff x="803640" y="3646132"/>
            <a:chExt cx="2059800" cy="350241"/>
          </a:xfrm>
        </p:grpSpPr>
        <p:sp>
          <p:nvSpPr>
            <p:cNvPr id="139" name="Google Shape;139;p4"/>
            <p:cNvSpPr txBox="1"/>
            <p:nvPr/>
          </p:nvSpPr>
          <p:spPr>
            <a:xfrm>
              <a:off x="803640" y="3646132"/>
              <a:ext cx="20598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lt1"/>
                </a:solidFill>
                <a:latin typeface="Arial"/>
                <a:ea typeface="Arial"/>
                <a:cs typeface="Arial"/>
                <a:sym typeface="Arial"/>
              </a:endParaRPr>
            </a:p>
          </p:txBody>
        </p:sp>
        <p:sp>
          <p:nvSpPr>
            <p:cNvPr id="140" name="Google Shape;140;p4"/>
            <p:cNvSpPr txBox="1"/>
            <p:nvPr/>
          </p:nvSpPr>
          <p:spPr>
            <a:xfrm>
              <a:off x="803640" y="3688573"/>
              <a:ext cx="2059800" cy="307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lang="en-US">
                  <a:solidFill>
                    <a:schemeClr val="lt1"/>
                  </a:solidFill>
                </a:rPr>
                <a:t>Skilvirk samskipti</a:t>
              </a:r>
              <a:endParaRPr b="1" i="0" sz="1400" u="none" cap="none" strike="noStrike">
                <a:solidFill>
                  <a:schemeClr val="lt1"/>
                </a:solidFill>
                <a:latin typeface="Arial"/>
                <a:ea typeface="Arial"/>
                <a:cs typeface="Arial"/>
                <a:sym typeface="Arial"/>
              </a:endParaRPr>
            </a:p>
          </p:txBody>
        </p:sp>
      </p:grpSp>
      <p:grpSp>
        <p:nvGrpSpPr>
          <p:cNvPr id="141" name="Google Shape;141;p4"/>
          <p:cNvGrpSpPr/>
          <p:nvPr/>
        </p:nvGrpSpPr>
        <p:grpSpPr>
          <a:xfrm>
            <a:off x="1171592" y="2726462"/>
            <a:ext cx="2667556" cy="307800"/>
            <a:chOff x="801263" y="3640473"/>
            <a:chExt cx="2062177" cy="307800"/>
          </a:xfrm>
        </p:grpSpPr>
        <p:sp>
          <p:nvSpPr>
            <p:cNvPr id="142" name="Google Shape;142;p4"/>
            <p:cNvSpPr txBox="1"/>
            <p:nvPr/>
          </p:nvSpPr>
          <p:spPr>
            <a:xfrm>
              <a:off x="803640" y="3646132"/>
              <a:ext cx="20598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lt1"/>
                </a:solidFill>
                <a:latin typeface="Arial"/>
                <a:ea typeface="Arial"/>
                <a:cs typeface="Arial"/>
                <a:sym typeface="Arial"/>
              </a:endParaRPr>
            </a:p>
          </p:txBody>
        </p:sp>
        <p:sp>
          <p:nvSpPr>
            <p:cNvPr id="143" name="Google Shape;143;p4"/>
            <p:cNvSpPr txBox="1"/>
            <p:nvPr/>
          </p:nvSpPr>
          <p:spPr>
            <a:xfrm>
              <a:off x="801263" y="3640473"/>
              <a:ext cx="2059800" cy="307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lang="en-US">
                  <a:solidFill>
                    <a:schemeClr val="lt1"/>
                  </a:solidFill>
                </a:rPr>
                <a:t>Innri hvati</a:t>
              </a:r>
              <a:endParaRPr b="1" i="0" sz="1400" u="none" cap="none" strike="noStrike">
                <a:solidFill>
                  <a:schemeClr val="lt1"/>
                </a:solidFill>
                <a:latin typeface="Arial"/>
                <a:ea typeface="Arial"/>
                <a:cs typeface="Arial"/>
                <a:sym typeface="Arial"/>
              </a:endParaRPr>
            </a:p>
          </p:txBody>
        </p:sp>
      </p:grpSp>
      <p:grpSp>
        <p:nvGrpSpPr>
          <p:cNvPr id="144" name="Google Shape;144;p4"/>
          <p:cNvGrpSpPr/>
          <p:nvPr/>
        </p:nvGrpSpPr>
        <p:grpSpPr>
          <a:xfrm>
            <a:off x="1171592" y="3740233"/>
            <a:ext cx="2667556" cy="335428"/>
            <a:chOff x="801263" y="3646132"/>
            <a:chExt cx="2062177" cy="335428"/>
          </a:xfrm>
        </p:grpSpPr>
        <p:sp>
          <p:nvSpPr>
            <p:cNvPr id="145" name="Google Shape;145;p4"/>
            <p:cNvSpPr txBox="1"/>
            <p:nvPr/>
          </p:nvSpPr>
          <p:spPr>
            <a:xfrm>
              <a:off x="803640" y="3646132"/>
              <a:ext cx="20598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lt1"/>
                </a:solidFill>
                <a:latin typeface="Arial"/>
                <a:ea typeface="Arial"/>
                <a:cs typeface="Arial"/>
                <a:sym typeface="Arial"/>
              </a:endParaRPr>
            </a:p>
          </p:txBody>
        </p:sp>
        <p:sp>
          <p:nvSpPr>
            <p:cNvPr id="146" name="Google Shape;146;p4"/>
            <p:cNvSpPr txBox="1"/>
            <p:nvPr/>
          </p:nvSpPr>
          <p:spPr>
            <a:xfrm>
              <a:off x="801263" y="3673760"/>
              <a:ext cx="2059800" cy="307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lang="en-US">
                  <a:solidFill>
                    <a:schemeClr val="lt1"/>
                  </a:solidFill>
                </a:rPr>
                <a:t>Skapandi hugsun</a:t>
              </a:r>
              <a:endParaRPr b="1" i="0" sz="1400" u="none" cap="none" strike="noStrike">
                <a:solidFill>
                  <a:schemeClr val="lt1"/>
                </a:solidFill>
                <a:latin typeface="Arial"/>
                <a:ea typeface="Arial"/>
                <a:cs typeface="Arial"/>
                <a:sym typeface="Arial"/>
              </a:endParaRPr>
            </a:p>
          </p:txBody>
        </p:sp>
      </p:grpSp>
      <p:sp>
        <p:nvSpPr>
          <p:cNvPr id="147" name="Google Shape;147;p4"/>
          <p:cNvSpPr/>
          <p:nvPr/>
        </p:nvSpPr>
        <p:spPr>
          <a:xfrm>
            <a:off x="5122631" y="1625877"/>
            <a:ext cx="576064" cy="576064"/>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48" name="Google Shape;148;p4"/>
          <p:cNvSpPr/>
          <p:nvPr/>
        </p:nvSpPr>
        <p:spPr>
          <a:xfrm>
            <a:off x="5104772" y="2633989"/>
            <a:ext cx="576064" cy="576064"/>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49" name="Google Shape;149;p4"/>
          <p:cNvSpPr/>
          <p:nvPr/>
        </p:nvSpPr>
        <p:spPr>
          <a:xfrm>
            <a:off x="5086913" y="3642101"/>
            <a:ext cx="576064" cy="576064"/>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nvGrpSpPr>
          <p:cNvPr id="150" name="Google Shape;150;p4"/>
          <p:cNvGrpSpPr/>
          <p:nvPr/>
        </p:nvGrpSpPr>
        <p:grpSpPr>
          <a:xfrm>
            <a:off x="5770703" y="1732392"/>
            <a:ext cx="2991349" cy="341853"/>
            <a:chOff x="803640" y="3646132"/>
            <a:chExt cx="2312488" cy="341853"/>
          </a:xfrm>
        </p:grpSpPr>
        <p:sp>
          <p:nvSpPr>
            <p:cNvPr id="151" name="Google Shape;151;p4"/>
            <p:cNvSpPr txBox="1"/>
            <p:nvPr/>
          </p:nvSpPr>
          <p:spPr>
            <a:xfrm>
              <a:off x="803640" y="3646132"/>
              <a:ext cx="20598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lt1"/>
                </a:solidFill>
                <a:latin typeface="Arial"/>
                <a:ea typeface="Arial"/>
                <a:cs typeface="Arial"/>
                <a:sym typeface="Arial"/>
              </a:endParaRPr>
            </a:p>
          </p:txBody>
        </p:sp>
        <p:sp>
          <p:nvSpPr>
            <p:cNvPr id="152" name="Google Shape;152;p4"/>
            <p:cNvSpPr txBox="1"/>
            <p:nvPr/>
          </p:nvSpPr>
          <p:spPr>
            <a:xfrm>
              <a:off x="841828" y="3680185"/>
              <a:ext cx="2274300" cy="307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lang="en-US">
                  <a:solidFill>
                    <a:schemeClr val="lt1"/>
                  </a:solidFill>
                </a:rPr>
                <a:t>Ákveðni/einurð</a:t>
              </a:r>
              <a:endParaRPr b="1" i="0" sz="1400" u="none" cap="none" strike="noStrike">
                <a:solidFill>
                  <a:schemeClr val="lt1"/>
                </a:solidFill>
                <a:latin typeface="Arial"/>
                <a:ea typeface="Arial"/>
                <a:cs typeface="Arial"/>
                <a:sym typeface="Arial"/>
              </a:endParaRPr>
            </a:p>
          </p:txBody>
        </p:sp>
      </p:grpSp>
      <p:grpSp>
        <p:nvGrpSpPr>
          <p:cNvPr id="153" name="Google Shape;153;p4"/>
          <p:cNvGrpSpPr/>
          <p:nvPr/>
        </p:nvGrpSpPr>
        <p:grpSpPr>
          <a:xfrm>
            <a:off x="5770703" y="2740504"/>
            <a:ext cx="2706830" cy="335441"/>
            <a:chOff x="803640" y="3646132"/>
            <a:chExt cx="2092538" cy="335441"/>
          </a:xfrm>
        </p:grpSpPr>
        <p:sp>
          <p:nvSpPr>
            <p:cNvPr id="154" name="Google Shape;154;p4"/>
            <p:cNvSpPr txBox="1"/>
            <p:nvPr/>
          </p:nvSpPr>
          <p:spPr>
            <a:xfrm>
              <a:off x="803640" y="3646132"/>
              <a:ext cx="20598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lt1"/>
                </a:solidFill>
                <a:latin typeface="Arial"/>
                <a:ea typeface="Arial"/>
                <a:cs typeface="Arial"/>
                <a:sym typeface="Arial"/>
              </a:endParaRPr>
            </a:p>
          </p:txBody>
        </p:sp>
        <p:sp>
          <p:nvSpPr>
            <p:cNvPr id="155" name="Google Shape;155;p4"/>
            <p:cNvSpPr txBox="1"/>
            <p:nvPr/>
          </p:nvSpPr>
          <p:spPr>
            <a:xfrm>
              <a:off x="836378" y="3673773"/>
              <a:ext cx="2059800" cy="307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lang="en-US">
                  <a:solidFill>
                    <a:schemeClr val="lt1"/>
                  </a:solidFill>
                </a:rPr>
                <a:t>Sveigjanleiki/aðlögunarhæfni</a:t>
              </a:r>
              <a:endParaRPr b="1" i="0" sz="1400" u="none" cap="none" strike="noStrike">
                <a:solidFill>
                  <a:schemeClr val="lt1"/>
                </a:solidFill>
                <a:latin typeface="Arial"/>
                <a:ea typeface="Arial"/>
                <a:cs typeface="Arial"/>
                <a:sym typeface="Arial"/>
              </a:endParaRPr>
            </a:p>
          </p:txBody>
        </p:sp>
      </p:grpSp>
      <p:grpSp>
        <p:nvGrpSpPr>
          <p:cNvPr id="156" name="Google Shape;156;p4"/>
          <p:cNvGrpSpPr/>
          <p:nvPr/>
        </p:nvGrpSpPr>
        <p:grpSpPr>
          <a:xfrm>
            <a:off x="5770703" y="3748616"/>
            <a:ext cx="2918959" cy="335428"/>
            <a:chOff x="803640" y="3646132"/>
            <a:chExt cx="2256526" cy="335428"/>
          </a:xfrm>
        </p:grpSpPr>
        <p:sp>
          <p:nvSpPr>
            <p:cNvPr id="157" name="Google Shape;157;p4"/>
            <p:cNvSpPr txBox="1"/>
            <p:nvPr/>
          </p:nvSpPr>
          <p:spPr>
            <a:xfrm>
              <a:off x="803640" y="3646132"/>
              <a:ext cx="20598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lt1"/>
                </a:solidFill>
                <a:latin typeface="Arial"/>
                <a:ea typeface="Arial"/>
                <a:cs typeface="Arial"/>
                <a:sym typeface="Arial"/>
              </a:endParaRPr>
            </a:p>
          </p:txBody>
        </p:sp>
        <p:sp>
          <p:nvSpPr>
            <p:cNvPr id="158" name="Google Shape;158;p4"/>
            <p:cNvSpPr txBox="1"/>
            <p:nvPr/>
          </p:nvSpPr>
          <p:spPr>
            <a:xfrm>
              <a:off x="859666" y="3673760"/>
              <a:ext cx="2200500" cy="307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lang="en-US">
                  <a:solidFill>
                    <a:schemeClr val="lt1"/>
                  </a:solidFill>
                </a:rPr>
                <a:t>Lausnamiðun</a:t>
              </a:r>
              <a:endParaRPr b="1" i="0" sz="1400" u="none" cap="none" strike="noStrike">
                <a:solidFill>
                  <a:schemeClr val="lt1"/>
                </a:solidFill>
                <a:latin typeface="Arial"/>
                <a:ea typeface="Arial"/>
                <a:cs typeface="Arial"/>
                <a:sym typeface="Arial"/>
              </a:endParaRPr>
            </a:p>
          </p:txBody>
        </p:sp>
      </p:grpSp>
      <p:sp>
        <p:nvSpPr>
          <p:cNvPr id="159" name="Google Shape;159;p4"/>
          <p:cNvSpPr/>
          <p:nvPr/>
        </p:nvSpPr>
        <p:spPr>
          <a:xfrm>
            <a:off x="4427984" y="1563638"/>
            <a:ext cx="36000" cy="2700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60" name="Google Shape;160;p4"/>
          <p:cNvSpPr txBox="1"/>
          <p:nvPr/>
        </p:nvSpPr>
        <p:spPr>
          <a:xfrm>
            <a:off x="493191" y="1683076"/>
            <a:ext cx="642872" cy="46166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1" i="0" lang="en-US" sz="2400" u="none" cap="none" strike="noStrike">
                <a:solidFill>
                  <a:srgbClr val="87B5BA"/>
                </a:solidFill>
                <a:latin typeface="Arial"/>
                <a:ea typeface="Arial"/>
                <a:cs typeface="Arial"/>
                <a:sym typeface="Arial"/>
              </a:rPr>
              <a:t>01</a:t>
            </a:r>
            <a:endParaRPr b="1" i="0" sz="2400" u="none" cap="none" strike="noStrike">
              <a:solidFill>
                <a:srgbClr val="87B5BA"/>
              </a:solidFill>
              <a:latin typeface="Arial"/>
              <a:ea typeface="Arial"/>
              <a:cs typeface="Arial"/>
              <a:sym typeface="Arial"/>
            </a:endParaRPr>
          </a:p>
        </p:txBody>
      </p:sp>
      <p:sp>
        <p:nvSpPr>
          <p:cNvPr id="161" name="Google Shape;161;p4"/>
          <p:cNvSpPr txBox="1"/>
          <p:nvPr/>
        </p:nvSpPr>
        <p:spPr>
          <a:xfrm>
            <a:off x="457473" y="2682805"/>
            <a:ext cx="642872" cy="46166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1" i="0" lang="en-US" sz="2400" u="none" cap="none" strike="noStrike">
                <a:solidFill>
                  <a:srgbClr val="87B5BA"/>
                </a:solidFill>
                <a:latin typeface="Arial"/>
                <a:ea typeface="Arial"/>
                <a:cs typeface="Arial"/>
                <a:sym typeface="Arial"/>
              </a:rPr>
              <a:t>02</a:t>
            </a:r>
            <a:endParaRPr b="1" i="0" sz="2400" u="none" cap="none" strike="noStrike">
              <a:solidFill>
                <a:srgbClr val="87B5BA"/>
              </a:solidFill>
              <a:latin typeface="Arial"/>
              <a:ea typeface="Arial"/>
              <a:cs typeface="Arial"/>
              <a:sym typeface="Arial"/>
            </a:endParaRPr>
          </a:p>
        </p:txBody>
      </p:sp>
      <p:sp>
        <p:nvSpPr>
          <p:cNvPr id="162" name="Google Shape;162;p4"/>
          <p:cNvSpPr txBox="1"/>
          <p:nvPr/>
        </p:nvSpPr>
        <p:spPr>
          <a:xfrm>
            <a:off x="457473" y="3690917"/>
            <a:ext cx="642872" cy="46166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1" i="0" lang="en-US" sz="2400" u="none" cap="none" strike="noStrike">
                <a:solidFill>
                  <a:srgbClr val="87B5BA"/>
                </a:solidFill>
                <a:latin typeface="Arial"/>
                <a:ea typeface="Arial"/>
                <a:cs typeface="Arial"/>
                <a:sym typeface="Arial"/>
              </a:rPr>
              <a:t>03</a:t>
            </a:r>
            <a:endParaRPr b="1" i="0" sz="2400" u="none" cap="none" strike="noStrike">
              <a:solidFill>
                <a:srgbClr val="87B5BA"/>
              </a:solidFill>
              <a:latin typeface="Arial"/>
              <a:ea typeface="Arial"/>
              <a:cs typeface="Arial"/>
              <a:sym typeface="Arial"/>
            </a:endParaRPr>
          </a:p>
        </p:txBody>
      </p:sp>
      <p:sp>
        <p:nvSpPr>
          <p:cNvPr id="163" name="Google Shape;163;p4"/>
          <p:cNvSpPr txBox="1"/>
          <p:nvPr/>
        </p:nvSpPr>
        <p:spPr>
          <a:xfrm>
            <a:off x="5091674" y="1689502"/>
            <a:ext cx="642872" cy="46166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1" i="0" lang="en-US" sz="2400" u="none" cap="none" strike="noStrike">
                <a:solidFill>
                  <a:srgbClr val="87B5BA"/>
                </a:solidFill>
                <a:latin typeface="Arial"/>
                <a:ea typeface="Arial"/>
                <a:cs typeface="Arial"/>
                <a:sym typeface="Arial"/>
              </a:rPr>
              <a:t>04</a:t>
            </a:r>
            <a:endParaRPr b="1" i="0" sz="2400" u="none" cap="none" strike="noStrike">
              <a:solidFill>
                <a:srgbClr val="87B5BA"/>
              </a:solidFill>
              <a:latin typeface="Arial"/>
              <a:ea typeface="Arial"/>
              <a:cs typeface="Arial"/>
              <a:sym typeface="Arial"/>
            </a:endParaRPr>
          </a:p>
        </p:txBody>
      </p:sp>
      <p:sp>
        <p:nvSpPr>
          <p:cNvPr id="164" name="Google Shape;164;p4"/>
          <p:cNvSpPr txBox="1"/>
          <p:nvPr/>
        </p:nvSpPr>
        <p:spPr>
          <a:xfrm>
            <a:off x="5055956" y="2689231"/>
            <a:ext cx="642872" cy="46166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1" i="0" lang="en-US" sz="2400" u="none" cap="none" strike="noStrike">
                <a:solidFill>
                  <a:srgbClr val="87B5BA"/>
                </a:solidFill>
                <a:latin typeface="Arial"/>
                <a:ea typeface="Arial"/>
                <a:cs typeface="Arial"/>
                <a:sym typeface="Arial"/>
              </a:rPr>
              <a:t>05</a:t>
            </a:r>
            <a:endParaRPr b="1" i="0" sz="2400" u="none" cap="none" strike="noStrike">
              <a:solidFill>
                <a:srgbClr val="87B5BA"/>
              </a:solidFill>
              <a:latin typeface="Arial"/>
              <a:ea typeface="Arial"/>
              <a:cs typeface="Arial"/>
              <a:sym typeface="Arial"/>
            </a:endParaRPr>
          </a:p>
        </p:txBody>
      </p:sp>
      <p:sp>
        <p:nvSpPr>
          <p:cNvPr id="165" name="Google Shape;165;p4"/>
          <p:cNvSpPr txBox="1"/>
          <p:nvPr/>
        </p:nvSpPr>
        <p:spPr>
          <a:xfrm>
            <a:off x="5055956" y="3697343"/>
            <a:ext cx="642872" cy="46166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1" i="0" lang="en-US" sz="2400" u="none" cap="none" strike="noStrike">
                <a:solidFill>
                  <a:srgbClr val="87B5BA"/>
                </a:solidFill>
                <a:latin typeface="Arial"/>
                <a:ea typeface="Arial"/>
                <a:cs typeface="Arial"/>
                <a:sym typeface="Arial"/>
              </a:rPr>
              <a:t>06</a:t>
            </a:r>
            <a:endParaRPr b="1" i="0" sz="2400" u="none" cap="none" strike="noStrike">
              <a:solidFill>
                <a:srgbClr val="87B5BA"/>
              </a:solidFill>
              <a:latin typeface="Arial"/>
              <a:ea typeface="Arial"/>
              <a:cs typeface="Arial"/>
              <a:sym typeface="Arial"/>
            </a:endParaRPr>
          </a:p>
        </p:txBody>
      </p:sp>
      <p:sp>
        <p:nvSpPr>
          <p:cNvPr id="166" name="Google Shape;166;p4"/>
          <p:cNvSpPr txBox="1"/>
          <p:nvPr>
            <p:ph idx="2" type="body"/>
          </p:nvPr>
        </p:nvSpPr>
        <p:spPr>
          <a:xfrm>
            <a:off x="0" y="699542"/>
            <a:ext cx="9144000" cy="28803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3F3F3F"/>
              </a:buClr>
              <a:buSzPts val="1800"/>
              <a:buNone/>
            </a:pPr>
            <a:r>
              <a:rPr lang="en-US" sz="1800"/>
              <a:t>Dæmi</a:t>
            </a:r>
            <a:r>
              <a:rPr lang="en-US" sz="1800"/>
              <a:t> (EucA, 2014)</a:t>
            </a:r>
            <a:endParaRPr/>
          </a:p>
        </p:txBody>
      </p:sp>
      <p:sp>
        <p:nvSpPr>
          <p:cNvPr id="167" name="Google Shape;167;p4"/>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hlink"/>
              </a:buClr>
              <a:buSzPts val="2800"/>
              <a:buNone/>
            </a:pPr>
            <a:r>
              <a:rPr lang="en-US" sz="2800">
                <a:solidFill>
                  <a:schemeClr val="hlink"/>
                </a:solidFill>
              </a:rPr>
              <a:t>Kynning: Mjúk færni</a:t>
            </a:r>
            <a:endParaRPr sz="28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7" name="Shape 607"/>
        <p:cNvGrpSpPr/>
        <p:nvPr/>
      </p:nvGrpSpPr>
      <p:grpSpPr>
        <a:xfrm>
          <a:off x="0" y="0"/>
          <a:ext cx="0" cy="0"/>
          <a:chOff x="0" y="0"/>
          <a:chExt cx="0" cy="0"/>
        </a:xfrm>
      </p:grpSpPr>
      <p:sp>
        <p:nvSpPr>
          <p:cNvPr id="608" name="Google Shape;608;p35"/>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hlink"/>
              </a:buClr>
              <a:buSzPts val="2800"/>
              <a:buNone/>
            </a:pPr>
            <a:r>
              <a:rPr lang="en-US" sz="2800">
                <a:solidFill>
                  <a:schemeClr val="hlink"/>
                </a:solidFill>
              </a:rPr>
              <a:t>Verkefni 3: Að leysa ágreining/vandamál í teymi</a:t>
            </a:r>
            <a:endParaRPr sz="2800"/>
          </a:p>
        </p:txBody>
      </p:sp>
      <p:sp>
        <p:nvSpPr>
          <p:cNvPr id="609" name="Google Shape;609;p35"/>
          <p:cNvSpPr/>
          <p:nvPr/>
        </p:nvSpPr>
        <p:spPr>
          <a:xfrm>
            <a:off x="553034" y="1612785"/>
            <a:ext cx="7979406" cy="2208260"/>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rtl="0" algn="just">
              <a:lnSpc>
                <a:spcPct val="150000"/>
              </a:lnSpc>
              <a:spcBef>
                <a:spcPts val="0"/>
              </a:spcBef>
              <a:spcAft>
                <a:spcPts val="1000"/>
              </a:spcAft>
              <a:buClr>
                <a:schemeClr val="dk1"/>
              </a:buClr>
              <a:buSzPts val="1100"/>
              <a:buFont typeface="Arial"/>
              <a:buNone/>
            </a:pPr>
            <a:r>
              <a:rPr lang="en-US">
                <a:solidFill>
                  <a:srgbClr val="434343"/>
                </a:solidFill>
              </a:rPr>
              <a:t>Með því að leysa þessi vandamál, ásamt fleirum, hefur þú þjálfast í lausn vandamála og ágreinings. Þú hefur vonandi áttað þig á því að vandamál eru til að leysa þau og ef þú leggur þig fram, þá geturðu leyst þau. Ennfremur hefur þú unnið að þessum vandamálalausnum í teymi, og það er í sjálfu sér frábær æfing í samskiptum.</a:t>
            </a:r>
            <a:endParaRPr b="0" i="0" u="none" cap="none" strike="noStrike">
              <a:solidFill>
                <a:srgbClr val="434343"/>
              </a:solidFill>
              <a:latin typeface="Arial"/>
              <a:ea typeface="Arial"/>
              <a:cs typeface="Arial"/>
              <a:sym typeface="Arial"/>
            </a:endParaRPr>
          </a:p>
        </p:txBody>
      </p:sp>
      <p:sp>
        <p:nvSpPr>
          <p:cNvPr id="610" name="Google Shape;610;p35"/>
          <p:cNvSpPr txBox="1"/>
          <p:nvPr>
            <p:ph idx="2" type="body"/>
          </p:nvPr>
        </p:nvSpPr>
        <p:spPr>
          <a:xfrm>
            <a:off x="899592" y="1170912"/>
            <a:ext cx="5112568" cy="282799"/>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hlink"/>
              </a:buClr>
              <a:buSzPts val="1800"/>
              <a:buNone/>
            </a:pPr>
            <a:r>
              <a:rPr b="1" lang="en-US" sz="1800">
                <a:solidFill>
                  <a:schemeClr val="hlink"/>
                </a:solidFill>
              </a:rPr>
              <a:t>Niðurstöður: Hvað tek ég með mér heim?</a:t>
            </a:r>
            <a:endParaRPr b="1" sz="1800"/>
          </a:p>
        </p:txBody>
      </p:sp>
      <p:sp>
        <p:nvSpPr>
          <p:cNvPr id="611" name="Google Shape;611;p35"/>
          <p:cNvSpPr/>
          <p:nvPr/>
        </p:nvSpPr>
        <p:spPr>
          <a:xfrm>
            <a:off x="558587" y="1076899"/>
            <a:ext cx="341005" cy="376812"/>
          </a:xfrm>
          <a:custGeom>
            <a:rect b="b" l="l" r="r" t="t"/>
            <a:pathLst>
              <a:path extrusionOk="0" h="376812" w="341005">
                <a:moveTo>
                  <a:pt x="179590" y="105941"/>
                </a:moveTo>
                <a:cubicBezTo>
                  <a:pt x="189466" y="103284"/>
                  <a:pt x="200229" y="106383"/>
                  <a:pt x="207502" y="113978"/>
                </a:cubicBezTo>
                <a:lnTo>
                  <a:pt x="205155" y="116193"/>
                </a:lnTo>
                <a:cubicBezTo>
                  <a:pt x="198727" y="109493"/>
                  <a:pt x="189244" y="106732"/>
                  <a:pt x="180543" y="109027"/>
                </a:cubicBezTo>
                <a:cubicBezTo>
                  <a:pt x="171284" y="111470"/>
                  <a:pt x="164597" y="119184"/>
                  <a:pt x="163491" y="128699"/>
                </a:cubicBezTo>
                <a:lnTo>
                  <a:pt x="160301" y="128192"/>
                </a:lnTo>
                <a:cubicBezTo>
                  <a:pt x="160626" y="125509"/>
                  <a:pt x="161343" y="122953"/>
                  <a:pt x="162397" y="120583"/>
                </a:cubicBezTo>
                <a:cubicBezTo>
                  <a:pt x="163188" y="118806"/>
                  <a:pt x="164168" y="117134"/>
                  <a:pt x="165317" y="115593"/>
                </a:cubicBezTo>
                <a:close/>
                <a:moveTo>
                  <a:pt x="184774" y="76800"/>
                </a:moveTo>
                <a:cubicBezTo>
                  <a:pt x="189722" y="75892"/>
                  <a:pt x="194950" y="76276"/>
                  <a:pt x="199898" y="78055"/>
                </a:cubicBezTo>
                <a:lnTo>
                  <a:pt x="198784" y="81085"/>
                </a:lnTo>
                <a:cubicBezTo>
                  <a:pt x="190044" y="77951"/>
                  <a:pt x="180324" y="79705"/>
                  <a:pt x="173557" y="85636"/>
                </a:cubicBezTo>
                <a:cubicBezTo>
                  <a:pt x="166357" y="91948"/>
                  <a:pt x="163808" y="101834"/>
                  <a:pt x="167057" y="110845"/>
                </a:cubicBezTo>
                <a:lnTo>
                  <a:pt x="163976" y="111813"/>
                </a:lnTo>
                <a:cubicBezTo>
                  <a:pt x="161264" y="104174"/>
                  <a:pt x="162206" y="95982"/>
                  <a:pt x="166259" y="89343"/>
                </a:cubicBezTo>
                <a:lnTo>
                  <a:pt x="171329" y="83298"/>
                </a:lnTo>
                <a:cubicBezTo>
                  <a:pt x="175158" y="79908"/>
                  <a:pt x="179826" y="77708"/>
                  <a:pt x="184774" y="76800"/>
                </a:cubicBezTo>
                <a:close/>
                <a:moveTo>
                  <a:pt x="179076" y="24908"/>
                </a:moveTo>
                <a:cubicBezTo>
                  <a:pt x="173882" y="25821"/>
                  <a:pt x="169065" y="28595"/>
                  <a:pt x="165693" y="33023"/>
                </a:cubicBezTo>
                <a:lnTo>
                  <a:pt x="165081" y="32645"/>
                </a:lnTo>
                <a:lnTo>
                  <a:pt x="164343" y="33841"/>
                </a:lnTo>
                <a:lnTo>
                  <a:pt x="159156" y="28989"/>
                </a:lnTo>
                <a:cubicBezTo>
                  <a:pt x="147650" y="21890"/>
                  <a:pt x="132568" y="25462"/>
                  <a:pt x="125468" y="36968"/>
                </a:cubicBezTo>
                <a:cubicBezTo>
                  <a:pt x="125028" y="37682"/>
                  <a:pt x="124628" y="38410"/>
                  <a:pt x="124607" y="39302"/>
                </a:cubicBezTo>
                <a:cubicBezTo>
                  <a:pt x="121192" y="53871"/>
                  <a:pt x="126621" y="67918"/>
                  <a:pt x="137512" y="72288"/>
                </a:cubicBezTo>
                <a:lnTo>
                  <a:pt x="136408" y="75373"/>
                </a:lnTo>
                <a:cubicBezTo>
                  <a:pt x="125065" y="70889"/>
                  <a:pt x="118824" y="57470"/>
                  <a:pt x="120792" y="42874"/>
                </a:cubicBezTo>
                <a:cubicBezTo>
                  <a:pt x="110219" y="38045"/>
                  <a:pt x="97555" y="41998"/>
                  <a:pt x="91229" y="52250"/>
                </a:cubicBezTo>
                <a:cubicBezTo>
                  <a:pt x="86215" y="60377"/>
                  <a:pt x="87164" y="68019"/>
                  <a:pt x="90995" y="75559"/>
                </a:cubicBezTo>
                <a:cubicBezTo>
                  <a:pt x="88405" y="77546"/>
                  <a:pt x="86197" y="80074"/>
                  <a:pt x="84391" y="83001"/>
                </a:cubicBezTo>
                <a:cubicBezTo>
                  <a:pt x="75261" y="97799"/>
                  <a:pt x="79855" y="117197"/>
                  <a:pt x="94653" y="126328"/>
                </a:cubicBezTo>
                <a:cubicBezTo>
                  <a:pt x="99603" y="129383"/>
                  <a:pt x="105068" y="130901"/>
                  <a:pt x="110449" y="130283"/>
                </a:cubicBezTo>
                <a:cubicBezTo>
                  <a:pt x="111461" y="121556"/>
                  <a:pt x="114239" y="112980"/>
                  <a:pt x="118788" y="105103"/>
                </a:cubicBezTo>
                <a:lnTo>
                  <a:pt x="122060" y="106993"/>
                </a:lnTo>
                <a:cubicBezTo>
                  <a:pt x="117549" y="114804"/>
                  <a:pt x="114885" y="123345"/>
                  <a:pt x="114602" y="132066"/>
                </a:cubicBezTo>
                <a:cubicBezTo>
                  <a:pt x="118189" y="142541"/>
                  <a:pt x="127538" y="149533"/>
                  <a:pt x="138054" y="150704"/>
                </a:cubicBezTo>
                <a:lnTo>
                  <a:pt x="138622" y="157584"/>
                </a:lnTo>
                <a:cubicBezTo>
                  <a:pt x="141809" y="168599"/>
                  <a:pt x="152592" y="175355"/>
                  <a:pt x="163536" y="173320"/>
                </a:cubicBezTo>
                <a:lnTo>
                  <a:pt x="163736" y="174011"/>
                </a:lnTo>
                <a:lnTo>
                  <a:pt x="165086" y="173621"/>
                </a:lnTo>
                <a:lnTo>
                  <a:pt x="165671" y="180699"/>
                </a:lnTo>
                <a:cubicBezTo>
                  <a:pt x="169429" y="193686"/>
                  <a:pt x="183003" y="201168"/>
                  <a:pt x="195990" y="197411"/>
                </a:cubicBezTo>
                <a:cubicBezTo>
                  <a:pt x="196796" y="197178"/>
                  <a:pt x="197581" y="196907"/>
                  <a:pt x="198196" y="196260"/>
                </a:cubicBezTo>
                <a:cubicBezTo>
                  <a:pt x="209934" y="188156"/>
                  <a:pt x="215400" y="175007"/>
                  <a:pt x="211155" y="164763"/>
                </a:cubicBezTo>
                <a:cubicBezTo>
                  <a:pt x="205121" y="170199"/>
                  <a:pt x="196738" y="172687"/>
                  <a:pt x="188343" y="171472"/>
                </a:cubicBezTo>
                <a:lnTo>
                  <a:pt x="188829" y="168281"/>
                </a:lnTo>
                <a:cubicBezTo>
                  <a:pt x="198020" y="169602"/>
                  <a:pt x="207192" y="165939"/>
                  <a:pt x="212635" y="158774"/>
                </a:cubicBezTo>
                <a:cubicBezTo>
                  <a:pt x="218427" y="151149"/>
                  <a:pt x="218946" y="140953"/>
                  <a:pt x="213960" y="132774"/>
                </a:cubicBezTo>
                <a:lnTo>
                  <a:pt x="216785" y="131210"/>
                </a:lnTo>
                <a:cubicBezTo>
                  <a:pt x="222366" y="140465"/>
                  <a:pt x="221779" y="151983"/>
                  <a:pt x="215286" y="160619"/>
                </a:cubicBezTo>
                <a:lnTo>
                  <a:pt x="213805" y="162105"/>
                </a:lnTo>
                <a:cubicBezTo>
                  <a:pt x="218946" y="172938"/>
                  <a:pt x="214526" y="186813"/>
                  <a:pt x="203421" y="196175"/>
                </a:cubicBezTo>
                <a:cubicBezTo>
                  <a:pt x="208012" y="206854"/>
                  <a:pt x="220050" y="212429"/>
                  <a:pt x="231622" y="209082"/>
                </a:cubicBezTo>
                <a:cubicBezTo>
                  <a:pt x="239377" y="206838"/>
                  <a:pt x="243741" y="201989"/>
                  <a:pt x="246092" y="195539"/>
                </a:cubicBezTo>
                <a:cubicBezTo>
                  <a:pt x="255042" y="199507"/>
                  <a:pt x="265290" y="198199"/>
                  <a:pt x="272958" y="192601"/>
                </a:cubicBezTo>
                <a:lnTo>
                  <a:pt x="276795" y="193971"/>
                </a:lnTo>
                <a:cubicBezTo>
                  <a:pt x="289009" y="194016"/>
                  <a:pt x="298363" y="193248"/>
                  <a:pt x="304258" y="183694"/>
                </a:cubicBezTo>
                <a:cubicBezTo>
                  <a:pt x="309343" y="175453"/>
                  <a:pt x="308953" y="165378"/>
                  <a:pt x="303795" y="157923"/>
                </a:cubicBezTo>
                <a:cubicBezTo>
                  <a:pt x="298315" y="164420"/>
                  <a:pt x="291041" y="168177"/>
                  <a:pt x="283702" y="168174"/>
                </a:cubicBezTo>
                <a:lnTo>
                  <a:pt x="283555" y="164527"/>
                </a:lnTo>
                <a:cubicBezTo>
                  <a:pt x="293404" y="164978"/>
                  <a:pt x="303289" y="157339"/>
                  <a:pt x="308110" y="145450"/>
                </a:cubicBezTo>
                <a:cubicBezTo>
                  <a:pt x="311022" y="136198"/>
                  <a:pt x="308752" y="126109"/>
                  <a:pt x="302169" y="119023"/>
                </a:cubicBezTo>
                <a:cubicBezTo>
                  <a:pt x="296249" y="127191"/>
                  <a:pt x="286098" y="131525"/>
                  <a:pt x="275782" y="130309"/>
                </a:cubicBezTo>
                <a:lnTo>
                  <a:pt x="276183" y="127106"/>
                </a:lnTo>
                <a:cubicBezTo>
                  <a:pt x="285405" y="128184"/>
                  <a:pt x="294478" y="124281"/>
                  <a:pt x="299730" y="116974"/>
                </a:cubicBezTo>
                <a:lnTo>
                  <a:pt x="300207" y="116045"/>
                </a:lnTo>
                <a:cubicBezTo>
                  <a:pt x="300079" y="107222"/>
                  <a:pt x="295342" y="98867"/>
                  <a:pt x="287259" y="93880"/>
                </a:cubicBezTo>
                <a:cubicBezTo>
                  <a:pt x="284295" y="92051"/>
                  <a:pt x="281129" y="90828"/>
                  <a:pt x="277855" y="90561"/>
                </a:cubicBezTo>
                <a:cubicBezTo>
                  <a:pt x="271916" y="104194"/>
                  <a:pt x="259881" y="112708"/>
                  <a:pt x="248172" y="111695"/>
                </a:cubicBezTo>
                <a:cubicBezTo>
                  <a:pt x="248002" y="114741"/>
                  <a:pt x="246936" y="117719"/>
                  <a:pt x="245089" y="120348"/>
                </a:cubicBezTo>
                <a:cubicBezTo>
                  <a:pt x="241307" y="125729"/>
                  <a:pt x="234825" y="128827"/>
                  <a:pt x="228007" y="128511"/>
                </a:cubicBezTo>
                <a:lnTo>
                  <a:pt x="228158" y="125380"/>
                </a:lnTo>
                <a:cubicBezTo>
                  <a:pt x="233848" y="125642"/>
                  <a:pt x="239262" y="123097"/>
                  <a:pt x="242439" y="118667"/>
                </a:cubicBezTo>
                <a:cubicBezTo>
                  <a:pt x="244071" y="116391"/>
                  <a:pt x="244987" y="113796"/>
                  <a:pt x="245116" y="111152"/>
                </a:cubicBezTo>
                <a:lnTo>
                  <a:pt x="243716" y="110904"/>
                </a:lnTo>
                <a:lnTo>
                  <a:pt x="244539" y="108155"/>
                </a:lnTo>
                <a:cubicBezTo>
                  <a:pt x="244792" y="106166"/>
                  <a:pt x="244131" y="104285"/>
                  <a:pt x="243078" y="102544"/>
                </a:cubicBezTo>
                <a:cubicBezTo>
                  <a:pt x="240257" y="97875"/>
                  <a:pt x="235048" y="94922"/>
                  <a:pt x="229344" y="94755"/>
                </a:cubicBezTo>
                <a:lnTo>
                  <a:pt x="229436" y="91621"/>
                </a:lnTo>
                <a:cubicBezTo>
                  <a:pt x="236268" y="91821"/>
                  <a:pt x="242499" y="95409"/>
                  <a:pt x="245850" y="101072"/>
                </a:cubicBezTo>
                <a:cubicBezTo>
                  <a:pt x="247129" y="103235"/>
                  <a:pt x="247915" y="105575"/>
                  <a:pt x="248037" y="107973"/>
                </a:cubicBezTo>
                <a:cubicBezTo>
                  <a:pt x="258268" y="109553"/>
                  <a:pt x="268981" y="102051"/>
                  <a:pt x="274232" y="89778"/>
                </a:cubicBezTo>
                <a:cubicBezTo>
                  <a:pt x="278708" y="77339"/>
                  <a:pt x="274020" y="63056"/>
                  <a:pt x="262316" y="55834"/>
                </a:cubicBezTo>
                <a:cubicBezTo>
                  <a:pt x="257734" y="53007"/>
                  <a:pt x="252666" y="51626"/>
                  <a:pt x="247691" y="52231"/>
                </a:cubicBezTo>
                <a:cubicBezTo>
                  <a:pt x="248705" y="60913"/>
                  <a:pt x="245967" y="69020"/>
                  <a:pt x="239739" y="74185"/>
                </a:cubicBezTo>
                <a:lnTo>
                  <a:pt x="237649" y="71664"/>
                </a:lnTo>
                <a:cubicBezTo>
                  <a:pt x="244579" y="65918"/>
                  <a:pt x="246481" y="55888"/>
                  <a:pt x="243151" y="45920"/>
                </a:cubicBezTo>
                <a:cubicBezTo>
                  <a:pt x="241194" y="40124"/>
                  <a:pt x="237183" y="35004"/>
                  <a:pt x="231542" y="31523"/>
                </a:cubicBezTo>
                <a:cubicBezTo>
                  <a:pt x="221392" y="25261"/>
                  <a:pt x="208864" y="26095"/>
                  <a:pt x="199763" y="32668"/>
                </a:cubicBezTo>
                <a:lnTo>
                  <a:pt x="194721" y="27952"/>
                </a:lnTo>
                <a:cubicBezTo>
                  <a:pt x="189842" y="24941"/>
                  <a:pt x="184271" y="23995"/>
                  <a:pt x="179076" y="24908"/>
                </a:cubicBezTo>
                <a:close/>
                <a:moveTo>
                  <a:pt x="190632" y="62"/>
                </a:moveTo>
                <a:cubicBezTo>
                  <a:pt x="300121" y="2329"/>
                  <a:pt x="391248" y="125645"/>
                  <a:pt x="309641" y="225160"/>
                </a:cubicBezTo>
                <a:cubicBezTo>
                  <a:pt x="282892" y="251229"/>
                  <a:pt x="279266" y="288859"/>
                  <a:pt x="302841" y="374772"/>
                </a:cubicBezTo>
                <a:lnTo>
                  <a:pt x="121266" y="376812"/>
                </a:lnTo>
                <a:lnTo>
                  <a:pt x="109025" y="322355"/>
                </a:lnTo>
                <a:cubicBezTo>
                  <a:pt x="76580" y="333165"/>
                  <a:pt x="40716" y="329924"/>
                  <a:pt x="28778" y="318327"/>
                </a:cubicBezTo>
                <a:cubicBezTo>
                  <a:pt x="22923" y="311868"/>
                  <a:pt x="25422" y="291738"/>
                  <a:pt x="32859" y="276164"/>
                </a:cubicBezTo>
                <a:cubicBezTo>
                  <a:pt x="35235" y="270344"/>
                  <a:pt x="23179" y="268321"/>
                  <a:pt x="20618" y="259843"/>
                </a:cubicBezTo>
                <a:cubicBezTo>
                  <a:pt x="19440" y="251965"/>
                  <a:pt x="27377" y="251682"/>
                  <a:pt x="30757" y="247602"/>
                </a:cubicBezTo>
                <a:lnTo>
                  <a:pt x="18516" y="238938"/>
                </a:lnTo>
                <a:cubicBezTo>
                  <a:pt x="12669" y="232923"/>
                  <a:pt x="25811" y="221592"/>
                  <a:pt x="29458" y="212919"/>
                </a:cubicBezTo>
                <a:cubicBezTo>
                  <a:pt x="16679" y="208924"/>
                  <a:pt x="7006" y="203466"/>
                  <a:pt x="307" y="196983"/>
                </a:cubicBezTo>
                <a:cubicBezTo>
                  <a:pt x="-2572" y="186228"/>
                  <a:pt x="15339" y="171234"/>
                  <a:pt x="31089" y="151672"/>
                </a:cubicBezTo>
                <a:cubicBezTo>
                  <a:pt x="47602" y="132201"/>
                  <a:pt x="33821" y="117353"/>
                  <a:pt x="46470" y="75544"/>
                </a:cubicBezTo>
                <a:cubicBezTo>
                  <a:pt x="66559" y="23813"/>
                  <a:pt x="114124" y="-1423"/>
                  <a:pt x="190632" y="62"/>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5" name="Shape 615"/>
        <p:cNvGrpSpPr/>
        <p:nvPr/>
      </p:nvGrpSpPr>
      <p:grpSpPr>
        <a:xfrm>
          <a:off x="0" y="0"/>
          <a:ext cx="0" cy="0"/>
          <a:chOff x="0" y="0"/>
          <a:chExt cx="0" cy="0"/>
        </a:xfrm>
      </p:grpSpPr>
      <p:sp>
        <p:nvSpPr>
          <p:cNvPr id="616" name="Google Shape;616;g18a5d406ddb_0_3"/>
          <p:cNvSpPr txBox="1"/>
          <p:nvPr>
            <p:ph idx="1" type="body"/>
          </p:nvPr>
        </p:nvSpPr>
        <p:spPr>
          <a:xfrm>
            <a:off x="0" y="123478"/>
            <a:ext cx="9144000" cy="576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3F3F3F"/>
              </a:buClr>
              <a:buSzPts val="2800"/>
              <a:buNone/>
            </a:pPr>
            <a:r>
              <a:rPr lang="en-US" sz="2800"/>
              <a:t>Sjálfsmat</a:t>
            </a:r>
            <a:endParaRPr/>
          </a:p>
        </p:txBody>
      </p:sp>
      <p:sp>
        <p:nvSpPr>
          <p:cNvPr id="617" name="Google Shape;617;g18a5d406ddb_0_3"/>
          <p:cNvSpPr txBox="1"/>
          <p:nvPr>
            <p:ph idx="2" type="body"/>
          </p:nvPr>
        </p:nvSpPr>
        <p:spPr>
          <a:xfrm>
            <a:off x="899592" y="1170912"/>
            <a:ext cx="6120600" cy="2829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3F3F3F"/>
              </a:buClr>
              <a:buSzPts val="1800"/>
              <a:buNone/>
            </a:pPr>
            <a:r>
              <a:rPr b="1" lang="en-US" sz="1800"/>
              <a:t>Fjölvalsspurningar</a:t>
            </a:r>
            <a:r>
              <a:rPr b="1" lang="en-US" sz="1800"/>
              <a:t>: </a:t>
            </a:r>
            <a:r>
              <a:rPr lang="en-US" sz="1800"/>
              <a:t>efldu námið þitt!</a:t>
            </a:r>
            <a:endParaRPr sz="1800"/>
          </a:p>
        </p:txBody>
      </p:sp>
      <p:sp>
        <p:nvSpPr>
          <p:cNvPr id="618" name="Google Shape;618;g18a5d406ddb_0_3"/>
          <p:cNvSpPr/>
          <p:nvPr/>
        </p:nvSpPr>
        <p:spPr>
          <a:xfrm>
            <a:off x="558587" y="1011837"/>
            <a:ext cx="338121" cy="441860"/>
          </a:xfrm>
          <a:custGeom>
            <a:rect b="b" l="l" r="r" t="t"/>
            <a:pathLst>
              <a:path extrusionOk="0" h="3213524" w="2600931">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619" name="Google Shape;619;g18a5d406ddb_0_3"/>
          <p:cNvSpPr txBox="1"/>
          <p:nvPr/>
        </p:nvSpPr>
        <p:spPr>
          <a:xfrm>
            <a:off x="251520" y="1766005"/>
            <a:ext cx="2808300" cy="2365800"/>
          </a:xfrm>
          <a:prstGeom prst="rect">
            <a:avLst/>
          </a:prstGeom>
          <a:solidFill>
            <a:srgbClr val="FCECCD"/>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3F3F3F"/>
              </a:buClr>
              <a:buSzPts val="1400"/>
              <a:buFont typeface="Arial"/>
              <a:buNone/>
            </a:pPr>
            <a:r>
              <a:rPr b="1" lang="en-US">
                <a:solidFill>
                  <a:srgbClr val="3F3F3F"/>
                </a:solidFill>
              </a:rPr>
              <a:t>Spurning</a:t>
            </a:r>
            <a:r>
              <a:rPr b="1" i="0" lang="en-US" sz="1400" u="none" cap="none" strike="noStrike">
                <a:solidFill>
                  <a:srgbClr val="434343"/>
                </a:solidFill>
                <a:latin typeface="Arial"/>
                <a:ea typeface="Arial"/>
                <a:cs typeface="Arial"/>
                <a:sym typeface="Arial"/>
              </a:rPr>
              <a:t> 1: </a:t>
            </a:r>
            <a:r>
              <a:rPr lang="en-US">
                <a:solidFill>
                  <a:srgbClr val="3F3F3F"/>
                </a:solidFill>
              </a:rPr>
              <a:t>Hvað einkennir mjúka færni (e. </a:t>
            </a:r>
            <a:r>
              <a:rPr i="1" lang="en-US">
                <a:solidFill>
                  <a:srgbClr val="3F3F3F"/>
                </a:solidFill>
              </a:rPr>
              <a:t>soft skills</a:t>
            </a:r>
            <a:r>
              <a:rPr lang="en-US">
                <a:solidFill>
                  <a:srgbClr val="3F3F3F"/>
                </a:solidFill>
              </a:rPr>
              <a:t>)?</a:t>
            </a:r>
            <a:endParaRPr>
              <a:solidFill>
                <a:srgbClr val="3F3F3F"/>
              </a:solidFill>
            </a:endParaRPr>
          </a:p>
          <a:p>
            <a:pPr indent="-317500" lvl="0" marL="457200" rtl="0" algn="l">
              <a:lnSpc>
                <a:spcPct val="107916"/>
              </a:lnSpc>
              <a:spcBef>
                <a:spcPts val="0"/>
              </a:spcBef>
              <a:spcAft>
                <a:spcPts val="0"/>
              </a:spcAft>
              <a:buClr>
                <a:srgbClr val="3F3F3F"/>
              </a:buClr>
              <a:buSzPts val="1400"/>
              <a:buAutoNum type="alphaLcParenR"/>
            </a:pPr>
            <a:r>
              <a:rPr lang="en-US">
                <a:solidFill>
                  <a:srgbClr val="3F3F3F"/>
                </a:solidFill>
              </a:rPr>
              <a:t>Mjúk færni er kennd formlega í skólum.</a:t>
            </a:r>
            <a:endParaRPr>
              <a:solidFill>
                <a:srgbClr val="3F3F3F"/>
              </a:solidFill>
            </a:endParaRPr>
          </a:p>
          <a:p>
            <a:pPr indent="-317500" lvl="0" marL="457200" rtl="0" algn="l">
              <a:lnSpc>
                <a:spcPct val="107916"/>
              </a:lnSpc>
              <a:spcBef>
                <a:spcPts val="0"/>
              </a:spcBef>
              <a:spcAft>
                <a:spcPts val="0"/>
              </a:spcAft>
              <a:buClr>
                <a:srgbClr val="3F3F3F"/>
              </a:buClr>
              <a:buSzPts val="1400"/>
              <a:buAutoNum type="alphaLcParenR"/>
            </a:pPr>
            <a:r>
              <a:rPr lang="en-US">
                <a:solidFill>
                  <a:srgbClr val="3F3F3F"/>
                </a:solidFill>
              </a:rPr>
              <a:t>Mjúk færni er hæfileikinn að geta gert sig mjúka(n).</a:t>
            </a:r>
            <a:endParaRPr>
              <a:solidFill>
                <a:srgbClr val="3F3F3F"/>
              </a:solidFill>
            </a:endParaRPr>
          </a:p>
          <a:p>
            <a:pPr indent="-317500" lvl="0" marL="457200" rtl="0" algn="l">
              <a:lnSpc>
                <a:spcPct val="107916"/>
              </a:lnSpc>
              <a:spcBef>
                <a:spcPts val="0"/>
              </a:spcBef>
              <a:spcAft>
                <a:spcPts val="0"/>
              </a:spcAft>
              <a:buClr>
                <a:srgbClr val="3F3F3F"/>
              </a:buClr>
              <a:buSzPts val="1400"/>
              <a:buAutoNum type="alphaLcParenR"/>
            </a:pPr>
            <a:r>
              <a:rPr lang="en-US">
                <a:solidFill>
                  <a:srgbClr val="3F3F3F"/>
                </a:solidFill>
              </a:rPr>
              <a:t>Mjúk færni er lærð í gegnum hversdagsleg samskipti.</a:t>
            </a:r>
            <a:endParaRPr>
              <a:solidFill>
                <a:srgbClr val="3F3F3F"/>
              </a:solidFill>
            </a:endParaRPr>
          </a:p>
          <a:p>
            <a:pPr indent="-317500" lvl="0" marL="457200" rtl="0" algn="l">
              <a:lnSpc>
                <a:spcPct val="107916"/>
              </a:lnSpc>
              <a:spcBef>
                <a:spcPts val="0"/>
              </a:spcBef>
              <a:spcAft>
                <a:spcPts val="0"/>
              </a:spcAft>
              <a:buClr>
                <a:srgbClr val="3F3F3F"/>
              </a:buClr>
              <a:buSzPts val="1400"/>
              <a:buAutoNum type="alphaLcParenR"/>
            </a:pPr>
            <a:r>
              <a:rPr lang="en-US">
                <a:solidFill>
                  <a:srgbClr val="3F3F3F"/>
                </a:solidFill>
              </a:rPr>
              <a:t>Allt ofantalið er rétt.</a:t>
            </a:r>
            <a:endParaRPr>
              <a:solidFill>
                <a:srgbClr val="3F3F3F"/>
              </a:solidFill>
            </a:endParaRPr>
          </a:p>
          <a:p>
            <a:pPr indent="0" lvl="0" marL="0" marR="0" rtl="0" algn="l">
              <a:lnSpc>
                <a:spcPct val="100000"/>
              </a:lnSpc>
              <a:spcBef>
                <a:spcPts val="800"/>
              </a:spcBef>
              <a:spcAft>
                <a:spcPts val="0"/>
              </a:spcAft>
              <a:buClr>
                <a:srgbClr val="3F3F3F"/>
              </a:buClr>
              <a:buSzPts val="1400"/>
              <a:buFont typeface="Arial"/>
              <a:buNone/>
            </a:pPr>
            <a:r>
              <a:rPr b="0" i="0" lang="en-US" sz="1400" u="none" cap="none" strike="noStrike">
                <a:solidFill>
                  <a:srgbClr val="3F3F3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620" name="Google Shape;620;g18a5d406ddb_0_3"/>
          <p:cNvSpPr txBox="1"/>
          <p:nvPr/>
        </p:nvSpPr>
        <p:spPr>
          <a:xfrm>
            <a:off x="3167844" y="1766005"/>
            <a:ext cx="2808300" cy="2365800"/>
          </a:xfrm>
          <a:prstGeom prst="rect">
            <a:avLst/>
          </a:prstGeom>
          <a:solidFill>
            <a:srgbClr val="FCECCD"/>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3F3F3F"/>
              </a:buClr>
              <a:buSzPts val="1400"/>
              <a:buFont typeface="Arial"/>
              <a:buNone/>
            </a:pPr>
            <a:r>
              <a:rPr b="1" lang="en-US">
                <a:solidFill>
                  <a:srgbClr val="3F3F3F"/>
                </a:solidFill>
              </a:rPr>
              <a:t>Spurning </a:t>
            </a:r>
            <a:r>
              <a:rPr b="1" i="0" lang="en-US" sz="1400" u="none" cap="none" strike="noStrike">
                <a:solidFill>
                  <a:srgbClr val="3F3F3F"/>
                </a:solidFill>
                <a:latin typeface="Arial"/>
                <a:ea typeface="Arial"/>
                <a:cs typeface="Arial"/>
                <a:sym typeface="Arial"/>
              </a:rPr>
              <a:t>2: </a:t>
            </a:r>
            <a:r>
              <a:rPr lang="en-US">
                <a:solidFill>
                  <a:srgbClr val="434343"/>
                </a:solidFill>
              </a:rPr>
              <a:t>Hvað hefur valdefling í för með sér? </a:t>
            </a:r>
            <a:endParaRPr>
              <a:solidFill>
                <a:srgbClr val="434343"/>
              </a:solidFill>
            </a:endParaRPr>
          </a:p>
          <a:p>
            <a:pPr indent="-317500" lvl="0" marL="457200" rtl="0" algn="l">
              <a:lnSpc>
                <a:spcPct val="107916"/>
              </a:lnSpc>
              <a:spcBef>
                <a:spcPts val="0"/>
              </a:spcBef>
              <a:spcAft>
                <a:spcPts val="0"/>
              </a:spcAft>
              <a:buClr>
                <a:srgbClr val="434343"/>
              </a:buClr>
              <a:buSzPts val="1400"/>
              <a:buAutoNum type="alphaLcParenR"/>
            </a:pPr>
            <a:r>
              <a:rPr lang="en-US">
                <a:solidFill>
                  <a:srgbClr val="434343"/>
                </a:solidFill>
              </a:rPr>
              <a:t>Sjálfstraust.</a:t>
            </a:r>
            <a:endParaRPr>
              <a:solidFill>
                <a:srgbClr val="434343"/>
              </a:solidFill>
            </a:endParaRPr>
          </a:p>
          <a:p>
            <a:pPr indent="-317500" lvl="0" marL="457200" rtl="0" algn="l">
              <a:lnSpc>
                <a:spcPct val="107916"/>
              </a:lnSpc>
              <a:spcBef>
                <a:spcPts val="0"/>
              </a:spcBef>
              <a:spcAft>
                <a:spcPts val="0"/>
              </a:spcAft>
              <a:buClr>
                <a:srgbClr val="434343"/>
              </a:buClr>
              <a:buSzPts val="1400"/>
              <a:buAutoNum type="alphaLcParenR"/>
            </a:pPr>
            <a:r>
              <a:rPr lang="en-US">
                <a:solidFill>
                  <a:srgbClr val="434343"/>
                </a:solidFill>
              </a:rPr>
              <a:t>Aukna framleiðni.</a:t>
            </a:r>
            <a:endParaRPr>
              <a:solidFill>
                <a:srgbClr val="434343"/>
              </a:solidFill>
            </a:endParaRPr>
          </a:p>
          <a:p>
            <a:pPr indent="-317500" lvl="0" marL="457200" rtl="0" algn="l">
              <a:lnSpc>
                <a:spcPct val="107916"/>
              </a:lnSpc>
              <a:spcBef>
                <a:spcPts val="0"/>
              </a:spcBef>
              <a:spcAft>
                <a:spcPts val="0"/>
              </a:spcAft>
              <a:buClr>
                <a:srgbClr val="434343"/>
              </a:buClr>
              <a:buSzPts val="1400"/>
              <a:buAutoNum type="alphaLcParenR"/>
            </a:pPr>
            <a:r>
              <a:rPr lang="en-US">
                <a:solidFill>
                  <a:srgbClr val="434343"/>
                </a:solidFill>
              </a:rPr>
              <a:t>Frelsi til að fara eigin leiðir.</a:t>
            </a:r>
            <a:endParaRPr>
              <a:solidFill>
                <a:srgbClr val="434343"/>
              </a:solidFill>
            </a:endParaRPr>
          </a:p>
          <a:p>
            <a:pPr indent="-317500" lvl="0" marL="457200" rtl="0" algn="l">
              <a:lnSpc>
                <a:spcPct val="107916"/>
              </a:lnSpc>
              <a:spcBef>
                <a:spcPts val="0"/>
              </a:spcBef>
              <a:spcAft>
                <a:spcPts val="0"/>
              </a:spcAft>
              <a:buClr>
                <a:srgbClr val="434343"/>
              </a:buClr>
              <a:buSzPts val="1400"/>
              <a:buAutoNum type="alphaLcParenR"/>
            </a:pPr>
            <a:r>
              <a:rPr lang="en-US">
                <a:solidFill>
                  <a:srgbClr val="434343"/>
                </a:solidFill>
              </a:rPr>
              <a:t>Allt ofantalið er rétt. </a:t>
            </a:r>
            <a:endParaRPr>
              <a:solidFill>
                <a:srgbClr val="434343"/>
              </a:solidFill>
            </a:endParaRPr>
          </a:p>
          <a:p>
            <a:pPr indent="0" lvl="0" marL="0" marR="0" rtl="0" algn="l">
              <a:lnSpc>
                <a:spcPct val="100000"/>
              </a:lnSpc>
              <a:spcBef>
                <a:spcPts val="800"/>
              </a:spcBef>
              <a:spcAft>
                <a:spcPts val="0"/>
              </a:spcAft>
              <a:buClr>
                <a:srgbClr val="3F3F3F"/>
              </a:buClr>
              <a:buSzPts val="1400"/>
              <a:buFont typeface="Arial"/>
              <a:buNone/>
            </a:pPr>
            <a:r>
              <a:rPr b="0" i="0" lang="en-US" sz="1400" u="none" cap="none" strike="noStrike">
                <a:solidFill>
                  <a:srgbClr val="3F3F3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621" name="Google Shape;621;g18a5d406ddb_0_3"/>
          <p:cNvSpPr txBox="1"/>
          <p:nvPr/>
        </p:nvSpPr>
        <p:spPr>
          <a:xfrm>
            <a:off x="6084168" y="1766005"/>
            <a:ext cx="2808300" cy="2365800"/>
          </a:xfrm>
          <a:prstGeom prst="rect">
            <a:avLst/>
          </a:prstGeom>
          <a:solidFill>
            <a:srgbClr val="FCECCD"/>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3F3F3F"/>
              </a:buClr>
              <a:buSzPts val="1400"/>
              <a:buFont typeface="Arial"/>
              <a:buNone/>
            </a:pPr>
            <a:r>
              <a:rPr b="1" lang="en-US">
                <a:solidFill>
                  <a:srgbClr val="3F3F3F"/>
                </a:solidFill>
              </a:rPr>
              <a:t>Spurning</a:t>
            </a:r>
            <a:r>
              <a:rPr b="1" i="0" lang="en-US" sz="1400" u="none" cap="none" strike="noStrike">
                <a:solidFill>
                  <a:srgbClr val="3F3F3F"/>
                </a:solidFill>
                <a:latin typeface="Arial"/>
                <a:ea typeface="Arial"/>
                <a:cs typeface="Arial"/>
                <a:sym typeface="Arial"/>
              </a:rPr>
              <a:t> 3:</a:t>
            </a:r>
            <a:r>
              <a:rPr b="1" i="0" lang="en-US" u="none" cap="none" strike="noStrike">
                <a:solidFill>
                  <a:srgbClr val="434343"/>
                </a:solidFill>
                <a:latin typeface="Arial"/>
                <a:ea typeface="Arial"/>
                <a:cs typeface="Arial"/>
                <a:sym typeface="Arial"/>
              </a:rPr>
              <a:t> </a:t>
            </a:r>
            <a:r>
              <a:rPr lang="en-US">
                <a:solidFill>
                  <a:srgbClr val="434343"/>
                </a:solidFill>
              </a:rPr>
              <a:t>Hvert eftirfarandi er EKKI hluti af SMART leiðarvísinum?</a:t>
            </a:r>
            <a:endParaRPr b="1">
              <a:solidFill>
                <a:srgbClr val="434343"/>
              </a:solidFill>
            </a:endParaRPr>
          </a:p>
          <a:p>
            <a:pPr indent="-317500" lvl="0" marL="457200" rtl="0" algn="l">
              <a:lnSpc>
                <a:spcPct val="107916"/>
              </a:lnSpc>
              <a:spcBef>
                <a:spcPts val="0"/>
              </a:spcBef>
              <a:spcAft>
                <a:spcPts val="0"/>
              </a:spcAft>
              <a:buClr>
                <a:srgbClr val="434343"/>
              </a:buClr>
              <a:buSzPts val="1400"/>
              <a:buAutoNum type="alphaLcParenR"/>
            </a:pPr>
            <a:r>
              <a:rPr lang="en-US">
                <a:solidFill>
                  <a:srgbClr val="434343"/>
                </a:solidFill>
              </a:rPr>
              <a:t>Að velja sér skýrt markmið.</a:t>
            </a:r>
            <a:endParaRPr>
              <a:solidFill>
                <a:srgbClr val="434343"/>
              </a:solidFill>
            </a:endParaRPr>
          </a:p>
          <a:p>
            <a:pPr indent="-317500" lvl="0" marL="457200" rtl="0" algn="l">
              <a:lnSpc>
                <a:spcPct val="107916"/>
              </a:lnSpc>
              <a:spcBef>
                <a:spcPts val="0"/>
              </a:spcBef>
              <a:spcAft>
                <a:spcPts val="0"/>
              </a:spcAft>
              <a:buClr>
                <a:srgbClr val="434343"/>
              </a:buClr>
              <a:buSzPts val="1400"/>
              <a:buAutoNum type="alphaLcParenR"/>
            </a:pPr>
            <a:r>
              <a:rPr lang="en-US">
                <a:solidFill>
                  <a:srgbClr val="434343"/>
                </a:solidFill>
              </a:rPr>
              <a:t>Að velja sér áhættusamt markmið.</a:t>
            </a:r>
            <a:endParaRPr>
              <a:solidFill>
                <a:srgbClr val="434343"/>
              </a:solidFill>
            </a:endParaRPr>
          </a:p>
          <a:p>
            <a:pPr indent="-317500" lvl="0" marL="457200" rtl="0" algn="l">
              <a:lnSpc>
                <a:spcPct val="107916"/>
              </a:lnSpc>
              <a:spcBef>
                <a:spcPts val="0"/>
              </a:spcBef>
              <a:spcAft>
                <a:spcPts val="0"/>
              </a:spcAft>
              <a:buClr>
                <a:srgbClr val="434343"/>
              </a:buClr>
              <a:buSzPts val="1400"/>
              <a:buAutoNum type="alphaLcParenR"/>
            </a:pPr>
            <a:r>
              <a:rPr lang="en-US">
                <a:solidFill>
                  <a:srgbClr val="434343"/>
                </a:solidFill>
              </a:rPr>
              <a:t>Að velja mælanlegt markmið.</a:t>
            </a:r>
            <a:endParaRPr>
              <a:solidFill>
                <a:srgbClr val="434343"/>
              </a:solidFill>
            </a:endParaRPr>
          </a:p>
          <a:p>
            <a:pPr indent="-317500" lvl="0" marL="457200" rtl="0" algn="l">
              <a:lnSpc>
                <a:spcPct val="107916"/>
              </a:lnSpc>
              <a:spcBef>
                <a:spcPts val="0"/>
              </a:spcBef>
              <a:spcAft>
                <a:spcPts val="0"/>
              </a:spcAft>
              <a:buClr>
                <a:srgbClr val="434343"/>
              </a:buClr>
              <a:buSzPts val="1400"/>
              <a:buAutoNum type="alphaLcParenR"/>
            </a:pPr>
            <a:r>
              <a:rPr lang="en-US">
                <a:solidFill>
                  <a:srgbClr val="434343"/>
                </a:solidFill>
              </a:rPr>
              <a:t>Að velja tímasett markmið.</a:t>
            </a:r>
            <a:endParaRPr b="0" i="0" u="none" cap="none" strike="noStrike">
              <a:solidFill>
                <a:srgbClr val="434343"/>
              </a:solidFill>
              <a:latin typeface="Arial"/>
              <a:ea typeface="Arial"/>
              <a:cs typeface="Arial"/>
              <a:sym typeface="Arial"/>
            </a:endParaRPr>
          </a:p>
          <a:p>
            <a:pPr indent="0" lvl="0" marL="0" marR="0" rtl="0" algn="l">
              <a:lnSpc>
                <a:spcPct val="100000"/>
              </a:lnSpc>
              <a:spcBef>
                <a:spcPts val="280"/>
              </a:spcBef>
              <a:spcAft>
                <a:spcPts val="0"/>
              </a:spcAft>
              <a:buClr>
                <a:srgbClr val="3F3F3F"/>
              </a:buClr>
              <a:buSzPts val="1400"/>
              <a:buFont typeface="Arial"/>
              <a:buNone/>
            </a:pPr>
            <a:r>
              <a:rPr b="0" i="0" lang="en-US" u="none" cap="none" strike="noStrike">
                <a:solidFill>
                  <a:srgbClr val="434343"/>
                </a:solidFill>
                <a:latin typeface="Arial"/>
                <a:ea typeface="Arial"/>
                <a:cs typeface="Arial"/>
                <a:sym typeface="Arial"/>
              </a:rPr>
              <a:t> </a:t>
            </a:r>
            <a:endParaRPr b="0" i="0" u="none" cap="none" strike="noStrike">
              <a:solidFill>
                <a:srgbClr val="434343"/>
              </a:solidFill>
              <a:latin typeface="Arial"/>
              <a:ea typeface="Arial"/>
              <a:cs typeface="Arial"/>
              <a:sym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5" name="Shape 625"/>
        <p:cNvGrpSpPr/>
        <p:nvPr/>
      </p:nvGrpSpPr>
      <p:grpSpPr>
        <a:xfrm>
          <a:off x="0" y="0"/>
          <a:ext cx="0" cy="0"/>
          <a:chOff x="0" y="0"/>
          <a:chExt cx="0" cy="0"/>
        </a:xfrm>
      </p:grpSpPr>
      <p:sp>
        <p:nvSpPr>
          <p:cNvPr id="626" name="Google Shape;626;g18a5d406ddb_0_12"/>
          <p:cNvSpPr txBox="1"/>
          <p:nvPr>
            <p:ph idx="1" type="body"/>
          </p:nvPr>
        </p:nvSpPr>
        <p:spPr>
          <a:xfrm>
            <a:off x="0" y="123478"/>
            <a:ext cx="9144000" cy="576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3F3F3F"/>
              </a:buClr>
              <a:buSzPts val="2800"/>
              <a:buNone/>
            </a:pPr>
            <a:r>
              <a:rPr lang="en-US" sz="2800"/>
              <a:t>Sjálfsmat</a:t>
            </a:r>
            <a:endParaRPr/>
          </a:p>
        </p:txBody>
      </p:sp>
      <p:sp>
        <p:nvSpPr>
          <p:cNvPr id="627" name="Google Shape;627;g18a5d406ddb_0_12"/>
          <p:cNvSpPr txBox="1"/>
          <p:nvPr>
            <p:ph idx="2" type="body"/>
          </p:nvPr>
        </p:nvSpPr>
        <p:spPr>
          <a:xfrm>
            <a:off x="899592" y="1170912"/>
            <a:ext cx="6120600" cy="282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hlink"/>
              </a:buClr>
              <a:buSzPts val="1800"/>
              <a:buFont typeface="Arial"/>
              <a:buNone/>
            </a:pPr>
            <a:r>
              <a:rPr b="1" lang="en-US" sz="1800">
                <a:solidFill>
                  <a:schemeClr val="hlink"/>
                </a:solidFill>
              </a:rPr>
              <a:t>Fjölvalsspurningar: </a:t>
            </a:r>
            <a:r>
              <a:rPr lang="en-US" sz="1800">
                <a:solidFill>
                  <a:schemeClr val="hlink"/>
                </a:solidFill>
              </a:rPr>
              <a:t>efldu námið þitt!</a:t>
            </a:r>
            <a:endParaRPr b="1" sz="1800"/>
          </a:p>
        </p:txBody>
      </p:sp>
      <p:sp>
        <p:nvSpPr>
          <p:cNvPr id="628" name="Google Shape;628;g18a5d406ddb_0_12"/>
          <p:cNvSpPr/>
          <p:nvPr/>
        </p:nvSpPr>
        <p:spPr>
          <a:xfrm>
            <a:off x="558587" y="1011837"/>
            <a:ext cx="338121" cy="441860"/>
          </a:xfrm>
          <a:custGeom>
            <a:rect b="b" l="l" r="r" t="t"/>
            <a:pathLst>
              <a:path extrusionOk="0" h="3213524" w="2600931">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629" name="Google Shape;629;g18a5d406ddb_0_12"/>
          <p:cNvSpPr txBox="1"/>
          <p:nvPr/>
        </p:nvSpPr>
        <p:spPr>
          <a:xfrm>
            <a:off x="1619673" y="1771394"/>
            <a:ext cx="2808300" cy="2365800"/>
          </a:xfrm>
          <a:prstGeom prst="rect">
            <a:avLst/>
          </a:prstGeom>
          <a:solidFill>
            <a:srgbClr val="FCECCD"/>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3F3F3F"/>
              </a:buClr>
              <a:buSzPts val="1400"/>
              <a:buFont typeface="Arial"/>
              <a:buNone/>
            </a:pPr>
            <a:r>
              <a:rPr b="1" lang="en-US">
                <a:solidFill>
                  <a:srgbClr val="3F3F3F"/>
                </a:solidFill>
              </a:rPr>
              <a:t>Spurning</a:t>
            </a:r>
            <a:r>
              <a:rPr b="1" i="0" lang="en-US" sz="1400" u="none" cap="none" strike="noStrike">
                <a:solidFill>
                  <a:srgbClr val="3F3F3F"/>
                </a:solidFill>
                <a:latin typeface="Arial"/>
                <a:ea typeface="Arial"/>
                <a:cs typeface="Arial"/>
                <a:sym typeface="Arial"/>
              </a:rPr>
              <a:t> 4: </a:t>
            </a:r>
            <a:r>
              <a:rPr lang="en-US">
                <a:solidFill>
                  <a:srgbClr val="434343"/>
                </a:solidFill>
              </a:rPr>
              <a:t>Hvað einkennir EKKI góð samskipti?</a:t>
            </a:r>
            <a:endParaRPr>
              <a:solidFill>
                <a:srgbClr val="434343"/>
              </a:solidFill>
            </a:endParaRPr>
          </a:p>
          <a:p>
            <a:pPr indent="-317500" lvl="0" marL="457200" rtl="0" algn="l">
              <a:lnSpc>
                <a:spcPct val="107916"/>
              </a:lnSpc>
              <a:spcBef>
                <a:spcPts val="0"/>
              </a:spcBef>
              <a:spcAft>
                <a:spcPts val="0"/>
              </a:spcAft>
              <a:buClr>
                <a:srgbClr val="434343"/>
              </a:buClr>
              <a:buSzPts val="1400"/>
              <a:buAutoNum type="alphaLcParenR"/>
            </a:pPr>
            <a:r>
              <a:rPr lang="en-US">
                <a:solidFill>
                  <a:srgbClr val="434343"/>
                </a:solidFill>
              </a:rPr>
              <a:t>Það að koma hugmyndum sínum til skila.</a:t>
            </a:r>
            <a:endParaRPr>
              <a:solidFill>
                <a:srgbClr val="434343"/>
              </a:solidFill>
            </a:endParaRPr>
          </a:p>
          <a:p>
            <a:pPr indent="-317500" lvl="0" marL="457200" rtl="0" algn="l">
              <a:lnSpc>
                <a:spcPct val="107916"/>
              </a:lnSpc>
              <a:spcBef>
                <a:spcPts val="0"/>
              </a:spcBef>
              <a:spcAft>
                <a:spcPts val="0"/>
              </a:spcAft>
              <a:buClr>
                <a:srgbClr val="434343"/>
              </a:buClr>
              <a:buSzPts val="1400"/>
              <a:buAutoNum type="alphaLcParenR"/>
            </a:pPr>
            <a:r>
              <a:rPr lang="en-US">
                <a:solidFill>
                  <a:srgbClr val="434343"/>
                </a:solidFill>
              </a:rPr>
              <a:t>Það að nota viðeigandi mál og líkamstjáningu.</a:t>
            </a:r>
            <a:endParaRPr>
              <a:solidFill>
                <a:srgbClr val="434343"/>
              </a:solidFill>
            </a:endParaRPr>
          </a:p>
          <a:p>
            <a:pPr indent="-317500" lvl="0" marL="457200" rtl="0" algn="l">
              <a:lnSpc>
                <a:spcPct val="107916"/>
              </a:lnSpc>
              <a:spcBef>
                <a:spcPts val="0"/>
              </a:spcBef>
              <a:spcAft>
                <a:spcPts val="0"/>
              </a:spcAft>
              <a:buClr>
                <a:srgbClr val="434343"/>
              </a:buClr>
              <a:buSzPts val="1400"/>
              <a:buAutoNum type="alphaLcParenR"/>
            </a:pPr>
            <a:r>
              <a:rPr lang="en-US">
                <a:solidFill>
                  <a:srgbClr val="434343"/>
                </a:solidFill>
              </a:rPr>
              <a:t>Það að beita virkri hlustun.</a:t>
            </a:r>
            <a:endParaRPr>
              <a:solidFill>
                <a:srgbClr val="434343"/>
              </a:solidFill>
            </a:endParaRPr>
          </a:p>
          <a:p>
            <a:pPr indent="-317500" lvl="0" marL="457200" rtl="0" algn="l">
              <a:lnSpc>
                <a:spcPct val="107916"/>
              </a:lnSpc>
              <a:spcBef>
                <a:spcPts val="0"/>
              </a:spcBef>
              <a:spcAft>
                <a:spcPts val="0"/>
              </a:spcAft>
              <a:buClr>
                <a:srgbClr val="434343"/>
              </a:buClr>
              <a:buSzPts val="1400"/>
              <a:buAutoNum type="alphaLcParenR"/>
            </a:pPr>
            <a:r>
              <a:rPr lang="en-US">
                <a:solidFill>
                  <a:srgbClr val="434343"/>
                </a:solidFill>
              </a:rPr>
              <a:t>Það að gefa sér forsendur og draga ályktanir.</a:t>
            </a:r>
            <a:endParaRPr>
              <a:solidFill>
                <a:srgbClr val="434343"/>
              </a:solidFill>
            </a:endParaRPr>
          </a:p>
          <a:p>
            <a:pPr indent="0" lvl="0" marL="0" marR="0" rtl="0" algn="l">
              <a:lnSpc>
                <a:spcPct val="100000"/>
              </a:lnSpc>
              <a:spcBef>
                <a:spcPts val="280"/>
              </a:spcBef>
              <a:spcAft>
                <a:spcPts val="0"/>
              </a:spcAft>
              <a:buClr>
                <a:srgbClr val="3F3F3F"/>
              </a:buClr>
              <a:buSzPts val="1400"/>
              <a:buFont typeface="Arial"/>
              <a:buNone/>
            </a:pPr>
            <a:r>
              <a:rPr b="0" i="0" lang="en-US" sz="1400" u="none" cap="none" strike="noStrike">
                <a:solidFill>
                  <a:srgbClr val="3F3F3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630" name="Google Shape;630;g18a5d406ddb_0_12"/>
          <p:cNvSpPr txBox="1"/>
          <p:nvPr/>
        </p:nvSpPr>
        <p:spPr>
          <a:xfrm>
            <a:off x="4716016" y="1766005"/>
            <a:ext cx="2808300" cy="2365800"/>
          </a:xfrm>
          <a:prstGeom prst="rect">
            <a:avLst/>
          </a:prstGeom>
          <a:solidFill>
            <a:srgbClr val="FCECCD"/>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3F3F3F"/>
              </a:buClr>
              <a:buSzPts val="1400"/>
              <a:buFont typeface="Arial"/>
              <a:buNone/>
            </a:pPr>
            <a:r>
              <a:rPr b="1" lang="en-US">
                <a:solidFill>
                  <a:srgbClr val="3F3F3F"/>
                </a:solidFill>
              </a:rPr>
              <a:t>Spurning</a:t>
            </a:r>
            <a:r>
              <a:rPr b="1" i="0" lang="en-US" sz="1400" u="none" cap="none" strike="noStrike">
                <a:solidFill>
                  <a:srgbClr val="3F3F3F"/>
                </a:solidFill>
                <a:latin typeface="Arial"/>
                <a:ea typeface="Arial"/>
                <a:cs typeface="Arial"/>
                <a:sym typeface="Arial"/>
              </a:rPr>
              <a:t> 5:</a:t>
            </a:r>
            <a:r>
              <a:rPr b="1" i="0" lang="en-US" u="none" cap="none" strike="noStrike">
                <a:solidFill>
                  <a:srgbClr val="434343"/>
                </a:solidFill>
                <a:latin typeface="Arial"/>
                <a:ea typeface="Arial"/>
                <a:cs typeface="Arial"/>
                <a:sym typeface="Arial"/>
              </a:rPr>
              <a:t> </a:t>
            </a:r>
            <a:r>
              <a:rPr lang="en-US">
                <a:solidFill>
                  <a:srgbClr val="434343"/>
                </a:solidFill>
              </a:rPr>
              <a:t>Hvað er IDEAL líkanið?</a:t>
            </a:r>
            <a:endParaRPr>
              <a:solidFill>
                <a:srgbClr val="434343"/>
              </a:solidFill>
            </a:endParaRPr>
          </a:p>
          <a:p>
            <a:pPr indent="-317500" lvl="0" marL="457200" rtl="0" algn="l">
              <a:lnSpc>
                <a:spcPct val="107916"/>
              </a:lnSpc>
              <a:spcBef>
                <a:spcPts val="0"/>
              </a:spcBef>
              <a:spcAft>
                <a:spcPts val="0"/>
              </a:spcAft>
              <a:buClr>
                <a:srgbClr val="434343"/>
              </a:buClr>
              <a:buSzPts val="1400"/>
              <a:buAutoNum type="alphaLcParenR"/>
            </a:pPr>
            <a:r>
              <a:rPr lang="en-US">
                <a:solidFill>
                  <a:srgbClr val="434343"/>
                </a:solidFill>
              </a:rPr>
              <a:t>Verkfæri til að leysa vandamál.</a:t>
            </a:r>
            <a:endParaRPr>
              <a:solidFill>
                <a:srgbClr val="434343"/>
              </a:solidFill>
            </a:endParaRPr>
          </a:p>
          <a:p>
            <a:pPr indent="-317500" lvl="0" marL="457200" rtl="0" algn="l">
              <a:lnSpc>
                <a:spcPct val="107916"/>
              </a:lnSpc>
              <a:spcBef>
                <a:spcPts val="0"/>
              </a:spcBef>
              <a:spcAft>
                <a:spcPts val="0"/>
              </a:spcAft>
              <a:buClr>
                <a:srgbClr val="434343"/>
              </a:buClr>
              <a:buSzPts val="1400"/>
              <a:buAutoNum type="alphaLcParenR"/>
            </a:pPr>
            <a:r>
              <a:rPr lang="en-US">
                <a:solidFill>
                  <a:srgbClr val="434343"/>
                </a:solidFill>
              </a:rPr>
              <a:t>Hugmyndagagnagrunnur. </a:t>
            </a:r>
            <a:endParaRPr>
              <a:solidFill>
                <a:srgbClr val="434343"/>
              </a:solidFill>
            </a:endParaRPr>
          </a:p>
          <a:p>
            <a:pPr indent="-317500" lvl="0" marL="457200" rtl="0" algn="l">
              <a:lnSpc>
                <a:spcPct val="107916"/>
              </a:lnSpc>
              <a:spcBef>
                <a:spcPts val="0"/>
              </a:spcBef>
              <a:spcAft>
                <a:spcPts val="0"/>
              </a:spcAft>
              <a:buClr>
                <a:srgbClr val="434343"/>
              </a:buClr>
              <a:buSzPts val="1400"/>
              <a:buAutoNum type="alphaLcParenR"/>
            </a:pPr>
            <a:r>
              <a:rPr lang="en-US">
                <a:solidFill>
                  <a:srgbClr val="434343"/>
                </a:solidFill>
              </a:rPr>
              <a:t>Verkfæri til að gera öll þín samskipti tilvalin (e. ideal communication)</a:t>
            </a:r>
            <a:endParaRPr>
              <a:solidFill>
                <a:srgbClr val="434343"/>
              </a:solidFill>
            </a:endParaRPr>
          </a:p>
          <a:p>
            <a:pPr indent="-317500" lvl="0" marL="457200" rtl="0" algn="l">
              <a:lnSpc>
                <a:spcPct val="107916"/>
              </a:lnSpc>
              <a:spcBef>
                <a:spcPts val="0"/>
              </a:spcBef>
              <a:spcAft>
                <a:spcPts val="0"/>
              </a:spcAft>
              <a:buClr>
                <a:srgbClr val="434343"/>
              </a:buClr>
              <a:buSzPts val="1400"/>
              <a:buAutoNum type="alphaLcParenR"/>
            </a:pPr>
            <a:r>
              <a:rPr lang="en-US">
                <a:solidFill>
                  <a:srgbClr val="434343"/>
                </a:solidFill>
              </a:rPr>
              <a:t>Ekkert ofantalinna er rétt</a:t>
            </a:r>
            <a:endParaRPr>
              <a:solidFill>
                <a:srgbClr val="434343"/>
              </a:solidFill>
            </a:endParaRPr>
          </a:p>
          <a:p>
            <a:pPr indent="0" lvl="0" marL="0" marR="0" rtl="0" algn="l">
              <a:lnSpc>
                <a:spcPct val="100000"/>
              </a:lnSpc>
              <a:spcBef>
                <a:spcPts val="800"/>
              </a:spcBef>
              <a:spcAft>
                <a:spcPts val="0"/>
              </a:spcAft>
              <a:buClr>
                <a:srgbClr val="3F3F3F"/>
              </a:buClr>
              <a:buSzPts val="1400"/>
              <a:buFont typeface="Arial"/>
              <a:buNone/>
            </a:pPr>
            <a:r>
              <a:rPr b="0" i="0" lang="en-US" u="none" cap="none" strike="noStrike">
                <a:solidFill>
                  <a:srgbClr val="434343"/>
                </a:solidFill>
                <a:latin typeface="Arial"/>
                <a:ea typeface="Arial"/>
                <a:cs typeface="Arial"/>
                <a:sym typeface="Arial"/>
              </a:rPr>
              <a:t> </a:t>
            </a:r>
            <a:endParaRPr b="0" i="0" u="none" cap="none" strike="noStrike">
              <a:solidFill>
                <a:srgbClr val="434343"/>
              </a:solidFill>
              <a:latin typeface="Arial"/>
              <a:ea typeface="Arial"/>
              <a:cs typeface="Arial"/>
              <a:sym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4" name="Shape 634"/>
        <p:cNvGrpSpPr/>
        <p:nvPr/>
      </p:nvGrpSpPr>
      <p:grpSpPr>
        <a:xfrm>
          <a:off x="0" y="0"/>
          <a:ext cx="0" cy="0"/>
          <a:chOff x="0" y="0"/>
          <a:chExt cx="0" cy="0"/>
        </a:xfrm>
      </p:grpSpPr>
      <p:sp>
        <p:nvSpPr>
          <p:cNvPr id="635" name="Google Shape;635;g216adbdf10d_0_222"/>
          <p:cNvSpPr txBox="1"/>
          <p:nvPr>
            <p:ph idx="1" type="body"/>
          </p:nvPr>
        </p:nvSpPr>
        <p:spPr>
          <a:xfrm>
            <a:off x="0" y="123478"/>
            <a:ext cx="9144000" cy="576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3F3F3F"/>
              </a:buClr>
              <a:buSzPts val="2800"/>
              <a:buNone/>
            </a:pPr>
            <a:r>
              <a:rPr lang="en-US" sz="2800"/>
              <a:t>Sjálfsmat</a:t>
            </a:r>
            <a:endParaRPr/>
          </a:p>
        </p:txBody>
      </p:sp>
      <p:sp>
        <p:nvSpPr>
          <p:cNvPr id="636" name="Google Shape;636;g216adbdf10d_0_222"/>
          <p:cNvSpPr txBox="1"/>
          <p:nvPr>
            <p:ph idx="2" type="body"/>
          </p:nvPr>
        </p:nvSpPr>
        <p:spPr>
          <a:xfrm>
            <a:off x="899592" y="1170912"/>
            <a:ext cx="6120600" cy="2829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3F3F3F"/>
              </a:buClr>
              <a:buSzPts val="1800"/>
              <a:buNone/>
            </a:pPr>
            <a:r>
              <a:rPr b="1" lang="en-US" sz="1800"/>
              <a:t>Fjölvalsspurningar: </a:t>
            </a:r>
            <a:r>
              <a:rPr lang="en-US" sz="1800"/>
              <a:t>efldu námið þitt!</a:t>
            </a:r>
            <a:endParaRPr sz="1800"/>
          </a:p>
        </p:txBody>
      </p:sp>
      <p:sp>
        <p:nvSpPr>
          <p:cNvPr id="637" name="Google Shape;637;g216adbdf10d_0_222"/>
          <p:cNvSpPr/>
          <p:nvPr/>
        </p:nvSpPr>
        <p:spPr>
          <a:xfrm>
            <a:off x="558587" y="1011837"/>
            <a:ext cx="338121" cy="441860"/>
          </a:xfrm>
          <a:custGeom>
            <a:rect b="b" l="l" r="r" t="t"/>
            <a:pathLst>
              <a:path extrusionOk="0" h="3213524" w="2600931">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638" name="Google Shape;638;g216adbdf10d_0_222"/>
          <p:cNvSpPr txBox="1"/>
          <p:nvPr/>
        </p:nvSpPr>
        <p:spPr>
          <a:xfrm>
            <a:off x="251520" y="1766005"/>
            <a:ext cx="2808300" cy="2365800"/>
          </a:xfrm>
          <a:prstGeom prst="rect">
            <a:avLst/>
          </a:prstGeom>
          <a:solidFill>
            <a:srgbClr val="FCECCD"/>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3F3F3F"/>
              </a:buClr>
              <a:buSzPts val="1400"/>
              <a:buFont typeface="Arial"/>
              <a:buNone/>
            </a:pPr>
            <a:r>
              <a:rPr b="1" lang="en-US">
                <a:solidFill>
                  <a:srgbClr val="3F3F3F"/>
                </a:solidFill>
              </a:rPr>
              <a:t>Spurning</a:t>
            </a:r>
            <a:r>
              <a:rPr b="1" i="0" lang="en-US" sz="1400" u="none" cap="none" strike="noStrike">
                <a:solidFill>
                  <a:srgbClr val="434343"/>
                </a:solidFill>
                <a:latin typeface="Arial"/>
                <a:ea typeface="Arial"/>
                <a:cs typeface="Arial"/>
                <a:sym typeface="Arial"/>
              </a:rPr>
              <a:t> 1: </a:t>
            </a:r>
            <a:r>
              <a:rPr lang="en-US">
                <a:solidFill>
                  <a:srgbClr val="3F3F3F"/>
                </a:solidFill>
              </a:rPr>
              <a:t>Hvað einkennir mjúka færni (e. </a:t>
            </a:r>
            <a:r>
              <a:rPr i="1" lang="en-US">
                <a:solidFill>
                  <a:srgbClr val="3F3F3F"/>
                </a:solidFill>
              </a:rPr>
              <a:t>soft skills</a:t>
            </a:r>
            <a:r>
              <a:rPr lang="en-US">
                <a:solidFill>
                  <a:srgbClr val="3F3F3F"/>
                </a:solidFill>
              </a:rPr>
              <a:t>)?</a:t>
            </a:r>
            <a:endParaRPr>
              <a:solidFill>
                <a:srgbClr val="3F3F3F"/>
              </a:solidFill>
            </a:endParaRPr>
          </a:p>
          <a:p>
            <a:pPr indent="-317500" lvl="0" marL="457200" rtl="0" algn="l">
              <a:lnSpc>
                <a:spcPct val="107916"/>
              </a:lnSpc>
              <a:spcBef>
                <a:spcPts val="0"/>
              </a:spcBef>
              <a:spcAft>
                <a:spcPts val="0"/>
              </a:spcAft>
              <a:buClr>
                <a:srgbClr val="3F3F3F"/>
              </a:buClr>
              <a:buSzPts val="1400"/>
              <a:buAutoNum type="alphaLcParenR"/>
            </a:pPr>
            <a:r>
              <a:rPr lang="en-US">
                <a:solidFill>
                  <a:srgbClr val="3F3F3F"/>
                </a:solidFill>
              </a:rPr>
              <a:t>Mjúk færni er kennd formlega í skólum.</a:t>
            </a:r>
            <a:endParaRPr>
              <a:solidFill>
                <a:srgbClr val="3F3F3F"/>
              </a:solidFill>
            </a:endParaRPr>
          </a:p>
          <a:p>
            <a:pPr indent="-317500" lvl="0" marL="457200" rtl="0" algn="l">
              <a:lnSpc>
                <a:spcPct val="107916"/>
              </a:lnSpc>
              <a:spcBef>
                <a:spcPts val="0"/>
              </a:spcBef>
              <a:spcAft>
                <a:spcPts val="0"/>
              </a:spcAft>
              <a:buClr>
                <a:srgbClr val="3F3F3F"/>
              </a:buClr>
              <a:buSzPts val="1400"/>
              <a:buAutoNum type="alphaLcParenR"/>
            </a:pPr>
            <a:r>
              <a:rPr lang="en-US">
                <a:solidFill>
                  <a:srgbClr val="3F3F3F"/>
                </a:solidFill>
              </a:rPr>
              <a:t>Mjúk færni er hæfileikinn að geta gert sig mjúka(n).</a:t>
            </a:r>
            <a:endParaRPr>
              <a:solidFill>
                <a:srgbClr val="3F3F3F"/>
              </a:solidFill>
            </a:endParaRPr>
          </a:p>
          <a:p>
            <a:pPr indent="-317500" lvl="0" marL="457200" rtl="0" algn="l">
              <a:lnSpc>
                <a:spcPct val="107916"/>
              </a:lnSpc>
              <a:spcBef>
                <a:spcPts val="0"/>
              </a:spcBef>
              <a:spcAft>
                <a:spcPts val="0"/>
              </a:spcAft>
              <a:buClr>
                <a:srgbClr val="3F3F3F"/>
              </a:buClr>
              <a:buSzPts val="1400"/>
              <a:buAutoNum type="alphaLcParenR"/>
            </a:pPr>
            <a:r>
              <a:rPr b="1" lang="en-US">
                <a:solidFill>
                  <a:srgbClr val="3F3F3F"/>
                </a:solidFill>
              </a:rPr>
              <a:t>Mjúk færni er lærð í gegnum hversdagsleg samskipti.</a:t>
            </a:r>
            <a:endParaRPr b="1">
              <a:solidFill>
                <a:srgbClr val="3F3F3F"/>
              </a:solidFill>
            </a:endParaRPr>
          </a:p>
          <a:p>
            <a:pPr indent="-317500" lvl="0" marL="457200" rtl="0" algn="l">
              <a:lnSpc>
                <a:spcPct val="107916"/>
              </a:lnSpc>
              <a:spcBef>
                <a:spcPts val="0"/>
              </a:spcBef>
              <a:spcAft>
                <a:spcPts val="0"/>
              </a:spcAft>
              <a:buClr>
                <a:srgbClr val="3F3F3F"/>
              </a:buClr>
              <a:buSzPts val="1400"/>
              <a:buAutoNum type="alphaLcParenR"/>
            </a:pPr>
            <a:r>
              <a:rPr lang="en-US">
                <a:solidFill>
                  <a:srgbClr val="3F3F3F"/>
                </a:solidFill>
              </a:rPr>
              <a:t>Allt ofantalið er rétt.</a:t>
            </a:r>
            <a:endParaRPr>
              <a:solidFill>
                <a:srgbClr val="3F3F3F"/>
              </a:solidFill>
            </a:endParaRPr>
          </a:p>
          <a:p>
            <a:pPr indent="0" lvl="0" marL="0" marR="0" rtl="0" algn="l">
              <a:lnSpc>
                <a:spcPct val="100000"/>
              </a:lnSpc>
              <a:spcBef>
                <a:spcPts val="800"/>
              </a:spcBef>
              <a:spcAft>
                <a:spcPts val="0"/>
              </a:spcAft>
              <a:buClr>
                <a:srgbClr val="3F3F3F"/>
              </a:buClr>
              <a:buSzPts val="1400"/>
              <a:buFont typeface="Arial"/>
              <a:buNone/>
            </a:pPr>
            <a:r>
              <a:rPr b="0" i="0" lang="en-US" sz="1400" u="none" cap="none" strike="noStrike">
                <a:solidFill>
                  <a:srgbClr val="3F3F3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639" name="Google Shape;639;g216adbdf10d_0_222"/>
          <p:cNvSpPr txBox="1"/>
          <p:nvPr/>
        </p:nvSpPr>
        <p:spPr>
          <a:xfrm>
            <a:off x="3167844" y="1766005"/>
            <a:ext cx="2808300" cy="2365800"/>
          </a:xfrm>
          <a:prstGeom prst="rect">
            <a:avLst/>
          </a:prstGeom>
          <a:solidFill>
            <a:srgbClr val="FCECCD"/>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3F3F3F"/>
              </a:buClr>
              <a:buSzPts val="1400"/>
              <a:buFont typeface="Arial"/>
              <a:buNone/>
            </a:pPr>
            <a:r>
              <a:rPr b="1" lang="en-US">
                <a:solidFill>
                  <a:srgbClr val="3F3F3F"/>
                </a:solidFill>
              </a:rPr>
              <a:t>Spurning </a:t>
            </a:r>
            <a:r>
              <a:rPr b="1" i="0" lang="en-US" sz="1400" u="none" cap="none" strike="noStrike">
                <a:solidFill>
                  <a:srgbClr val="3F3F3F"/>
                </a:solidFill>
                <a:latin typeface="Arial"/>
                <a:ea typeface="Arial"/>
                <a:cs typeface="Arial"/>
                <a:sym typeface="Arial"/>
              </a:rPr>
              <a:t>2: </a:t>
            </a:r>
            <a:r>
              <a:rPr lang="en-US">
                <a:solidFill>
                  <a:srgbClr val="434343"/>
                </a:solidFill>
              </a:rPr>
              <a:t>Hvað hefur valdefling í för með sér? </a:t>
            </a:r>
            <a:endParaRPr>
              <a:solidFill>
                <a:srgbClr val="434343"/>
              </a:solidFill>
            </a:endParaRPr>
          </a:p>
          <a:p>
            <a:pPr indent="-317500" lvl="0" marL="457200" rtl="0" algn="l">
              <a:lnSpc>
                <a:spcPct val="107916"/>
              </a:lnSpc>
              <a:spcBef>
                <a:spcPts val="0"/>
              </a:spcBef>
              <a:spcAft>
                <a:spcPts val="0"/>
              </a:spcAft>
              <a:buClr>
                <a:srgbClr val="434343"/>
              </a:buClr>
              <a:buSzPts val="1400"/>
              <a:buAutoNum type="alphaLcParenR"/>
            </a:pPr>
            <a:r>
              <a:rPr lang="en-US">
                <a:solidFill>
                  <a:srgbClr val="434343"/>
                </a:solidFill>
              </a:rPr>
              <a:t>Sjálfstraust.</a:t>
            </a:r>
            <a:endParaRPr>
              <a:solidFill>
                <a:srgbClr val="434343"/>
              </a:solidFill>
            </a:endParaRPr>
          </a:p>
          <a:p>
            <a:pPr indent="-317500" lvl="0" marL="457200" rtl="0" algn="l">
              <a:lnSpc>
                <a:spcPct val="107916"/>
              </a:lnSpc>
              <a:spcBef>
                <a:spcPts val="0"/>
              </a:spcBef>
              <a:spcAft>
                <a:spcPts val="0"/>
              </a:spcAft>
              <a:buClr>
                <a:srgbClr val="434343"/>
              </a:buClr>
              <a:buSzPts val="1400"/>
              <a:buAutoNum type="alphaLcParenR"/>
            </a:pPr>
            <a:r>
              <a:rPr lang="en-US">
                <a:solidFill>
                  <a:srgbClr val="434343"/>
                </a:solidFill>
              </a:rPr>
              <a:t>Aukna framleiðni.</a:t>
            </a:r>
            <a:endParaRPr>
              <a:solidFill>
                <a:srgbClr val="434343"/>
              </a:solidFill>
            </a:endParaRPr>
          </a:p>
          <a:p>
            <a:pPr indent="-317500" lvl="0" marL="457200" rtl="0" algn="l">
              <a:lnSpc>
                <a:spcPct val="107916"/>
              </a:lnSpc>
              <a:spcBef>
                <a:spcPts val="0"/>
              </a:spcBef>
              <a:spcAft>
                <a:spcPts val="0"/>
              </a:spcAft>
              <a:buClr>
                <a:srgbClr val="434343"/>
              </a:buClr>
              <a:buSzPts val="1400"/>
              <a:buAutoNum type="alphaLcParenR"/>
            </a:pPr>
            <a:r>
              <a:rPr lang="en-US">
                <a:solidFill>
                  <a:srgbClr val="434343"/>
                </a:solidFill>
              </a:rPr>
              <a:t>Frelsi til að fara eigin leiðir.</a:t>
            </a:r>
            <a:endParaRPr>
              <a:solidFill>
                <a:srgbClr val="434343"/>
              </a:solidFill>
            </a:endParaRPr>
          </a:p>
          <a:p>
            <a:pPr indent="-317500" lvl="0" marL="457200" rtl="0" algn="l">
              <a:lnSpc>
                <a:spcPct val="107916"/>
              </a:lnSpc>
              <a:spcBef>
                <a:spcPts val="0"/>
              </a:spcBef>
              <a:spcAft>
                <a:spcPts val="0"/>
              </a:spcAft>
              <a:buClr>
                <a:srgbClr val="434343"/>
              </a:buClr>
              <a:buSzPts val="1400"/>
              <a:buAutoNum type="alphaLcParenR"/>
            </a:pPr>
            <a:r>
              <a:rPr b="1" lang="en-US">
                <a:solidFill>
                  <a:srgbClr val="434343"/>
                </a:solidFill>
              </a:rPr>
              <a:t>Allt ofantalið er rétt. </a:t>
            </a:r>
            <a:endParaRPr b="1">
              <a:solidFill>
                <a:srgbClr val="434343"/>
              </a:solidFill>
            </a:endParaRPr>
          </a:p>
          <a:p>
            <a:pPr indent="0" lvl="0" marL="0" marR="0" rtl="0" algn="l">
              <a:lnSpc>
                <a:spcPct val="100000"/>
              </a:lnSpc>
              <a:spcBef>
                <a:spcPts val="800"/>
              </a:spcBef>
              <a:spcAft>
                <a:spcPts val="0"/>
              </a:spcAft>
              <a:buClr>
                <a:srgbClr val="3F3F3F"/>
              </a:buClr>
              <a:buSzPts val="1400"/>
              <a:buFont typeface="Arial"/>
              <a:buNone/>
            </a:pPr>
            <a:r>
              <a:rPr b="0" i="0" lang="en-US" sz="1400" u="none" cap="none" strike="noStrike">
                <a:solidFill>
                  <a:srgbClr val="3F3F3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640" name="Google Shape;640;g216adbdf10d_0_222"/>
          <p:cNvSpPr txBox="1"/>
          <p:nvPr/>
        </p:nvSpPr>
        <p:spPr>
          <a:xfrm>
            <a:off x="6084168" y="1766005"/>
            <a:ext cx="2808300" cy="2365800"/>
          </a:xfrm>
          <a:prstGeom prst="rect">
            <a:avLst/>
          </a:prstGeom>
          <a:solidFill>
            <a:srgbClr val="FCECCD"/>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3F3F3F"/>
              </a:buClr>
              <a:buSzPts val="1400"/>
              <a:buFont typeface="Arial"/>
              <a:buNone/>
            </a:pPr>
            <a:r>
              <a:rPr b="1" lang="en-US">
                <a:solidFill>
                  <a:srgbClr val="3F3F3F"/>
                </a:solidFill>
              </a:rPr>
              <a:t>Spurning</a:t>
            </a:r>
            <a:r>
              <a:rPr b="1" i="0" lang="en-US" sz="1400" u="none" cap="none" strike="noStrike">
                <a:solidFill>
                  <a:srgbClr val="3F3F3F"/>
                </a:solidFill>
                <a:latin typeface="Arial"/>
                <a:ea typeface="Arial"/>
                <a:cs typeface="Arial"/>
                <a:sym typeface="Arial"/>
              </a:rPr>
              <a:t> 3:</a:t>
            </a:r>
            <a:r>
              <a:rPr b="1" i="0" lang="en-US" u="none" cap="none" strike="noStrike">
                <a:solidFill>
                  <a:srgbClr val="434343"/>
                </a:solidFill>
                <a:latin typeface="Arial"/>
                <a:ea typeface="Arial"/>
                <a:cs typeface="Arial"/>
                <a:sym typeface="Arial"/>
              </a:rPr>
              <a:t> </a:t>
            </a:r>
            <a:r>
              <a:rPr lang="en-US">
                <a:solidFill>
                  <a:srgbClr val="434343"/>
                </a:solidFill>
              </a:rPr>
              <a:t>Hvert eftirfarandi er EKKI hluti af SMART leiðarvísinum?</a:t>
            </a:r>
            <a:endParaRPr b="1">
              <a:solidFill>
                <a:srgbClr val="434343"/>
              </a:solidFill>
            </a:endParaRPr>
          </a:p>
          <a:p>
            <a:pPr indent="-317500" lvl="0" marL="457200" rtl="0" algn="l">
              <a:lnSpc>
                <a:spcPct val="107916"/>
              </a:lnSpc>
              <a:spcBef>
                <a:spcPts val="0"/>
              </a:spcBef>
              <a:spcAft>
                <a:spcPts val="0"/>
              </a:spcAft>
              <a:buClr>
                <a:srgbClr val="434343"/>
              </a:buClr>
              <a:buSzPts val="1400"/>
              <a:buAutoNum type="alphaLcParenR"/>
            </a:pPr>
            <a:r>
              <a:rPr lang="en-US">
                <a:solidFill>
                  <a:srgbClr val="434343"/>
                </a:solidFill>
              </a:rPr>
              <a:t>Að velja sér skýrt markmið.</a:t>
            </a:r>
            <a:endParaRPr>
              <a:solidFill>
                <a:srgbClr val="434343"/>
              </a:solidFill>
            </a:endParaRPr>
          </a:p>
          <a:p>
            <a:pPr indent="-317500" lvl="0" marL="457200" rtl="0" algn="l">
              <a:lnSpc>
                <a:spcPct val="107916"/>
              </a:lnSpc>
              <a:spcBef>
                <a:spcPts val="0"/>
              </a:spcBef>
              <a:spcAft>
                <a:spcPts val="0"/>
              </a:spcAft>
              <a:buClr>
                <a:srgbClr val="434343"/>
              </a:buClr>
              <a:buSzPts val="1400"/>
              <a:buAutoNum type="alphaLcParenR"/>
            </a:pPr>
            <a:r>
              <a:rPr b="1" lang="en-US">
                <a:solidFill>
                  <a:srgbClr val="434343"/>
                </a:solidFill>
              </a:rPr>
              <a:t>Að velja sér áhættusamt markmið.</a:t>
            </a:r>
            <a:endParaRPr b="1">
              <a:solidFill>
                <a:srgbClr val="434343"/>
              </a:solidFill>
            </a:endParaRPr>
          </a:p>
          <a:p>
            <a:pPr indent="-317500" lvl="0" marL="457200" rtl="0" algn="l">
              <a:lnSpc>
                <a:spcPct val="107916"/>
              </a:lnSpc>
              <a:spcBef>
                <a:spcPts val="0"/>
              </a:spcBef>
              <a:spcAft>
                <a:spcPts val="0"/>
              </a:spcAft>
              <a:buClr>
                <a:srgbClr val="434343"/>
              </a:buClr>
              <a:buSzPts val="1400"/>
              <a:buAutoNum type="alphaLcParenR"/>
            </a:pPr>
            <a:r>
              <a:rPr lang="en-US">
                <a:solidFill>
                  <a:srgbClr val="434343"/>
                </a:solidFill>
              </a:rPr>
              <a:t>Að velja mælanlegt markmið.</a:t>
            </a:r>
            <a:endParaRPr>
              <a:solidFill>
                <a:srgbClr val="434343"/>
              </a:solidFill>
            </a:endParaRPr>
          </a:p>
          <a:p>
            <a:pPr indent="-317500" lvl="0" marL="457200" rtl="0" algn="l">
              <a:lnSpc>
                <a:spcPct val="107916"/>
              </a:lnSpc>
              <a:spcBef>
                <a:spcPts val="0"/>
              </a:spcBef>
              <a:spcAft>
                <a:spcPts val="0"/>
              </a:spcAft>
              <a:buClr>
                <a:srgbClr val="434343"/>
              </a:buClr>
              <a:buSzPts val="1400"/>
              <a:buAutoNum type="alphaLcParenR"/>
            </a:pPr>
            <a:r>
              <a:rPr lang="en-US">
                <a:solidFill>
                  <a:srgbClr val="434343"/>
                </a:solidFill>
              </a:rPr>
              <a:t>Að velja tímasett markmið.</a:t>
            </a:r>
            <a:endParaRPr b="0" i="0" u="none" cap="none" strike="noStrike">
              <a:solidFill>
                <a:srgbClr val="434343"/>
              </a:solidFill>
              <a:latin typeface="Arial"/>
              <a:ea typeface="Arial"/>
              <a:cs typeface="Arial"/>
              <a:sym typeface="Arial"/>
            </a:endParaRPr>
          </a:p>
          <a:p>
            <a:pPr indent="0" lvl="0" marL="0" marR="0" rtl="0" algn="l">
              <a:lnSpc>
                <a:spcPct val="100000"/>
              </a:lnSpc>
              <a:spcBef>
                <a:spcPts val="280"/>
              </a:spcBef>
              <a:spcAft>
                <a:spcPts val="0"/>
              </a:spcAft>
              <a:buClr>
                <a:srgbClr val="3F3F3F"/>
              </a:buClr>
              <a:buSzPts val="1400"/>
              <a:buFont typeface="Arial"/>
              <a:buNone/>
            </a:pPr>
            <a:r>
              <a:rPr b="0" i="0" lang="en-US" u="none" cap="none" strike="noStrike">
                <a:solidFill>
                  <a:srgbClr val="434343"/>
                </a:solidFill>
                <a:latin typeface="Arial"/>
                <a:ea typeface="Arial"/>
                <a:cs typeface="Arial"/>
                <a:sym typeface="Arial"/>
              </a:rPr>
              <a:t> </a:t>
            </a:r>
            <a:endParaRPr b="0" i="0" u="none" cap="none" strike="noStrike">
              <a:solidFill>
                <a:srgbClr val="434343"/>
              </a:solidFill>
              <a:latin typeface="Arial"/>
              <a:ea typeface="Arial"/>
              <a:cs typeface="Arial"/>
              <a:sym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4" name="Shape 644"/>
        <p:cNvGrpSpPr/>
        <p:nvPr/>
      </p:nvGrpSpPr>
      <p:grpSpPr>
        <a:xfrm>
          <a:off x="0" y="0"/>
          <a:ext cx="0" cy="0"/>
          <a:chOff x="0" y="0"/>
          <a:chExt cx="0" cy="0"/>
        </a:xfrm>
      </p:grpSpPr>
      <p:sp>
        <p:nvSpPr>
          <p:cNvPr id="645" name="Google Shape;645;g216adbdf10d_0_231"/>
          <p:cNvSpPr txBox="1"/>
          <p:nvPr>
            <p:ph idx="1" type="body"/>
          </p:nvPr>
        </p:nvSpPr>
        <p:spPr>
          <a:xfrm>
            <a:off x="0" y="123478"/>
            <a:ext cx="9144000" cy="576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3F3F3F"/>
              </a:buClr>
              <a:buSzPts val="2800"/>
              <a:buNone/>
            </a:pPr>
            <a:r>
              <a:rPr lang="en-US" sz="2800"/>
              <a:t>Sjálfsmat</a:t>
            </a:r>
            <a:endParaRPr/>
          </a:p>
        </p:txBody>
      </p:sp>
      <p:sp>
        <p:nvSpPr>
          <p:cNvPr id="646" name="Google Shape;646;g216adbdf10d_0_231"/>
          <p:cNvSpPr txBox="1"/>
          <p:nvPr>
            <p:ph idx="2" type="body"/>
          </p:nvPr>
        </p:nvSpPr>
        <p:spPr>
          <a:xfrm>
            <a:off x="899592" y="1170912"/>
            <a:ext cx="6120600" cy="282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hlink"/>
              </a:buClr>
              <a:buSzPts val="1800"/>
              <a:buNone/>
            </a:pPr>
            <a:r>
              <a:rPr b="1" lang="en-US" sz="1800">
                <a:solidFill>
                  <a:schemeClr val="hlink"/>
                </a:solidFill>
              </a:rPr>
              <a:t>Fjölvalsspurningar: </a:t>
            </a:r>
            <a:r>
              <a:rPr lang="en-US" sz="1800">
                <a:solidFill>
                  <a:schemeClr val="hlink"/>
                </a:solidFill>
              </a:rPr>
              <a:t>efldu námið þitt!</a:t>
            </a:r>
            <a:endParaRPr b="1" sz="1800"/>
          </a:p>
        </p:txBody>
      </p:sp>
      <p:sp>
        <p:nvSpPr>
          <p:cNvPr id="647" name="Google Shape;647;g216adbdf10d_0_231"/>
          <p:cNvSpPr/>
          <p:nvPr/>
        </p:nvSpPr>
        <p:spPr>
          <a:xfrm>
            <a:off x="558587" y="1011837"/>
            <a:ext cx="338121" cy="441860"/>
          </a:xfrm>
          <a:custGeom>
            <a:rect b="b" l="l" r="r" t="t"/>
            <a:pathLst>
              <a:path extrusionOk="0" h="3213524" w="2600931">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648" name="Google Shape;648;g216adbdf10d_0_231"/>
          <p:cNvSpPr txBox="1"/>
          <p:nvPr/>
        </p:nvSpPr>
        <p:spPr>
          <a:xfrm>
            <a:off x="1619673" y="1771394"/>
            <a:ext cx="2808300" cy="2365800"/>
          </a:xfrm>
          <a:prstGeom prst="rect">
            <a:avLst/>
          </a:prstGeom>
          <a:solidFill>
            <a:srgbClr val="FCECCD"/>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3F3F3F"/>
              </a:buClr>
              <a:buSzPts val="1400"/>
              <a:buFont typeface="Arial"/>
              <a:buNone/>
            </a:pPr>
            <a:r>
              <a:rPr b="1" lang="en-US">
                <a:solidFill>
                  <a:srgbClr val="3F3F3F"/>
                </a:solidFill>
              </a:rPr>
              <a:t>Spurning</a:t>
            </a:r>
            <a:r>
              <a:rPr b="1" i="0" lang="en-US" sz="1400" u="none" cap="none" strike="noStrike">
                <a:solidFill>
                  <a:srgbClr val="3F3F3F"/>
                </a:solidFill>
                <a:latin typeface="Arial"/>
                <a:ea typeface="Arial"/>
                <a:cs typeface="Arial"/>
                <a:sym typeface="Arial"/>
              </a:rPr>
              <a:t> 4: </a:t>
            </a:r>
            <a:r>
              <a:rPr lang="en-US">
                <a:solidFill>
                  <a:srgbClr val="434343"/>
                </a:solidFill>
              </a:rPr>
              <a:t>Hvað einkennir EKKI góð samskipti?</a:t>
            </a:r>
            <a:endParaRPr>
              <a:solidFill>
                <a:srgbClr val="434343"/>
              </a:solidFill>
            </a:endParaRPr>
          </a:p>
          <a:p>
            <a:pPr indent="-317500" lvl="0" marL="457200" rtl="0" algn="l">
              <a:lnSpc>
                <a:spcPct val="107916"/>
              </a:lnSpc>
              <a:spcBef>
                <a:spcPts val="0"/>
              </a:spcBef>
              <a:spcAft>
                <a:spcPts val="0"/>
              </a:spcAft>
              <a:buClr>
                <a:srgbClr val="434343"/>
              </a:buClr>
              <a:buSzPts val="1400"/>
              <a:buAutoNum type="alphaLcParenR"/>
            </a:pPr>
            <a:r>
              <a:rPr lang="en-US">
                <a:solidFill>
                  <a:srgbClr val="434343"/>
                </a:solidFill>
              </a:rPr>
              <a:t>Það að koma hugmyndum sínum til skila.</a:t>
            </a:r>
            <a:endParaRPr>
              <a:solidFill>
                <a:srgbClr val="434343"/>
              </a:solidFill>
            </a:endParaRPr>
          </a:p>
          <a:p>
            <a:pPr indent="-317500" lvl="0" marL="457200" rtl="0" algn="l">
              <a:lnSpc>
                <a:spcPct val="107916"/>
              </a:lnSpc>
              <a:spcBef>
                <a:spcPts val="0"/>
              </a:spcBef>
              <a:spcAft>
                <a:spcPts val="0"/>
              </a:spcAft>
              <a:buClr>
                <a:srgbClr val="434343"/>
              </a:buClr>
              <a:buSzPts val="1400"/>
              <a:buAutoNum type="alphaLcParenR"/>
            </a:pPr>
            <a:r>
              <a:rPr lang="en-US">
                <a:solidFill>
                  <a:srgbClr val="434343"/>
                </a:solidFill>
              </a:rPr>
              <a:t>Það að nota viðeigandi mál og líkamstjáningu.</a:t>
            </a:r>
            <a:endParaRPr>
              <a:solidFill>
                <a:srgbClr val="434343"/>
              </a:solidFill>
            </a:endParaRPr>
          </a:p>
          <a:p>
            <a:pPr indent="-317500" lvl="0" marL="457200" rtl="0" algn="l">
              <a:lnSpc>
                <a:spcPct val="107916"/>
              </a:lnSpc>
              <a:spcBef>
                <a:spcPts val="0"/>
              </a:spcBef>
              <a:spcAft>
                <a:spcPts val="0"/>
              </a:spcAft>
              <a:buClr>
                <a:srgbClr val="434343"/>
              </a:buClr>
              <a:buSzPts val="1400"/>
              <a:buAutoNum type="alphaLcParenR"/>
            </a:pPr>
            <a:r>
              <a:rPr lang="en-US">
                <a:solidFill>
                  <a:srgbClr val="434343"/>
                </a:solidFill>
              </a:rPr>
              <a:t>Það að beita virkri hlustun.</a:t>
            </a:r>
            <a:endParaRPr>
              <a:solidFill>
                <a:srgbClr val="434343"/>
              </a:solidFill>
            </a:endParaRPr>
          </a:p>
          <a:p>
            <a:pPr indent="-317500" lvl="0" marL="457200" rtl="0" algn="l">
              <a:lnSpc>
                <a:spcPct val="107916"/>
              </a:lnSpc>
              <a:spcBef>
                <a:spcPts val="0"/>
              </a:spcBef>
              <a:spcAft>
                <a:spcPts val="0"/>
              </a:spcAft>
              <a:buClr>
                <a:srgbClr val="434343"/>
              </a:buClr>
              <a:buSzPts val="1400"/>
              <a:buAutoNum type="alphaLcParenR"/>
            </a:pPr>
            <a:r>
              <a:rPr b="1" lang="en-US">
                <a:solidFill>
                  <a:srgbClr val="434343"/>
                </a:solidFill>
              </a:rPr>
              <a:t>Það að gefa sér forsendur og draga ályktanir.</a:t>
            </a:r>
            <a:endParaRPr b="1">
              <a:solidFill>
                <a:srgbClr val="434343"/>
              </a:solidFill>
            </a:endParaRPr>
          </a:p>
          <a:p>
            <a:pPr indent="0" lvl="0" marL="0" marR="0" rtl="0" algn="l">
              <a:lnSpc>
                <a:spcPct val="100000"/>
              </a:lnSpc>
              <a:spcBef>
                <a:spcPts val="280"/>
              </a:spcBef>
              <a:spcAft>
                <a:spcPts val="0"/>
              </a:spcAft>
              <a:buClr>
                <a:srgbClr val="3F3F3F"/>
              </a:buClr>
              <a:buSzPts val="1400"/>
              <a:buFont typeface="Arial"/>
              <a:buNone/>
            </a:pPr>
            <a:r>
              <a:rPr b="0" i="0" lang="en-US" sz="1400" u="none" cap="none" strike="noStrike">
                <a:solidFill>
                  <a:srgbClr val="3F3F3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649" name="Google Shape;649;g216adbdf10d_0_231"/>
          <p:cNvSpPr txBox="1"/>
          <p:nvPr/>
        </p:nvSpPr>
        <p:spPr>
          <a:xfrm>
            <a:off x="4716016" y="1766005"/>
            <a:ext cx="2808300" cy="2365800"/>
          </a:xfrm>
          <a:prstGeom prst="rect">
            <a:avLst/>
          </a:prstGeom>
          <a:solidFill>
            <a:srgbClr val="FCECCD"/>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3F3F3F"/>
              </a:buClr>
              <a:buSzPts val="1400"/>
              <a:buFont typeface="Arial"/>
              <a:buNone/>
            </a:pPr>
            <a:r>
              <a:rPr b="1" lang="en-US">
                <a:solidFill>
                  <a:srgbClr val="3F3F3F"/>
                </a:solidFill>
              </a:rPr>
              <a:t>Spurning</a:t>
            </a:r>
            <a:r>
              <a:rPr b="1" i="0" lang="en-US" sz="1400" u="none" cap="none" strike="noStrike">
                <a:solidFill>
                  <a:srgbClr val="3F3F3F"/>
                </a:solidFill>
                <a:latin typeface="Arial"/>
                <a:ea typeface="Arial"/>
                <a:cs typeface="Arial"/>
                <a:sym typeface="Arial"/>
              </a:rPr>
              <a:t> 5:</a:t>
            </a:r>
            <a:r>
              <a:rPr b="1" i="0" lang="en-US" u="none" cap="none" strike="noStrike">
                <a:solidFill>
                  <a:srgbClr val="434343"/>
                </a:solidFill>
                <a:latin typeface="Arial"/>
                <a:ea typeface="Arial"/>
                <a:cs typeface="Arial"/>
                <a:sym typeface="Arial"/>
              </a:rPr>
              <a:t> </a:t>
            </a:r>
            <a:r>
              <a:rPr lang="en-US">
                <a:solidFill>
                  <a:srgbClr val="434343"/>
                </a:solidFill>
              </a:rPr>
              <a:t>Hvað er IDEAL líkanið?</a:t>
            </a:r>
            <a:endParaRPr>
              <a:solidFill>
                <a:srgbClr val="434343"/>
              </a:solidFill>
            </a:endParaRPr>
          </a:p>
          <a:p>
            <a:pPr indent="-317500" lvl="0" marL="457200" rtl="0" algn="l">
              <a:lnSpc>
                <a:spcPct val="107916"/>
              </a:lnSpc>
              <a:spcBef>
                <a:spcPts val="0"/>
              </a:spcBef>
              <a:spcAft>
                <a:spcPts val="0"/>
              </a:spcAft>
              <a:buClr>
                <a:srgbClr val="434343"/>
              </a:buClr>
              <a:buSzPts val="1400"/>
              <a:buAutoNum type="alphaLcParenR"/>
            </a:pPr>
            <a:r>
              <a:rPr b="1" lang="en-US">
                <a:solidFill>
                  <a:srgbClr val="434343"/>
                </a:solidFill>
              </a:rPr>
              <a:t>Verkfæri til að leysa vandamál.</a:t>
            </a:r>
            <a:endParaRPr b="1">
              <a:solidFill>
                <a:srgbClr val="434343"/>
              </a:solidFill>
            </a:endParaRPr>
          </a:p>
          <a:p>
            <a:pPr indent="-317500" lvl="0" marL="457200" rtl="0" algn="l">
              <a:lnSpc>
                <a:spcPct val="107916"/>
              </a:lnSpc>
              <a:spcBef>
                <a:spcPts val="0"/>
              </a:spcBef>
              <a:spcAft>
                <a:spcPts val="0"/>
              </a:spcAft>
              <a:buClr>
                <a:srgbClr val="434343"/>
              </a:buClr>
              <a:buSzPts val="1400"/>
              <a:buAutoNum type="alphaLcParenR"/>
            </a:pPr>
            <a:r>
              <a:rPr lang="en-US">
                <a:solidFill>
                  <a:srgbClr val="434343"/>
                </a:solidFill>
              </a:rPr>
              <a:t>Hugmyndagagnagrunnur. </a:t>
            </a:r>
            <a:endParaRPr>
              <a:solidFill>
                <a:srgbClr val="434343"/>
              </a:solidFill>
            </a:endParaRPr>
          </a:p>
          <a:p>
            <a:pPr indent="-317500" lvl="0" marL="457200" rtl="0" algn="l">
              <a:lnSpc>
                <a:spcPct val="107916"/>
              </a:lnSpc>
              <a:spcBef>
                <a:spcPts val="0"/>
              </a:spcBef>
              <a:spcAft>
                <a:spcPts val="0"/>
              </a:spcAft>
              <a:buClr>
                <a:srgbClr val="434343"/>
              </a:buClr>
              <a:buSzPts val="1400"/>
              <a:buAutoNum type="alphaLcParenR"/>
            </a:pPr>
            <a:r>
              <a:rPr lang="en-US">
                <a:solidFill>
                  <a:srgbClr val="434343"/>
                </a:solidFill>
              </a:rPr>
              <a:t>Verkfæri til að gera öll þín samskipti tilvalin (e. ideal communication)</a:t>
            </a:r>
            <a:endParaRPr>
              <a:solidFill>
                <a:srgbClr val="434343"/>
              </a:solidFill>
            </a:endParaRPr>
          </a:p>
          <a:p>
            <a:pPr indent="-317500" lvl="0" marL="457200" rtl="0" algn="l">
              <a:lnSpc>
                <a:spcPct val="107916"/>
              </a:lnSpc>
              <a:spcBef>
                <a:spcPts val="0"/>
              </a:spcBef>
              <a:spcAft>
                <a:spcPts val="0"/>
              </a:spcAft>
              <a:buClr>
                <a:srgbClr val="434343"/>
              </a:buClr>
              <a:buSzPts val="1400"/>
              <a:buAutoNum type="alphaLcParenR"/>
            </a:pPr>
            <a:r>
              <a:rPr lang="en-US">
                <a:solidFill>
                  <a:srgbClr val="434343"/>
                </a:solidFill>
              </a:rPr>
              <a:t>Ekkert ofantalinna er rétt</a:t>
            </a:r>
            <a:endParaRPr>
              <a:solidFill>
                <a:srgbClr val="434343"/>
              </a:solidFill>
            </a:endParaRPr>
          </a:p>
          <a:p>
            <a:pPr indent="0" lvl="0" marL="0" marR="0" rtl="0" algn="l">
              <a:lnSpc>
                <a:spcPct val="100000"/>
              </a:lnSpc>
              <a:spcBef>
                <a:spcPts val="800"/>
              </a:spcBef>
              <a:spcAft>
                <a:spcPts val="0"/>
              </a:spcAft>
              <a:buClr>
                <a:srgbClr val="3F3F3F"/>
              </a:buClr>
              <a:buSzPts val="1400"/>
              <a:buFont typeface="Arial"/>
              <a:buNone/>
            </a:pPr>
            <a:r>
              <a:rPr b="0" i="0" lang="en-US" u="none" cap="none" strike="noStrike">
                <a:solidFill>
                  <a:srgbClr val="434343"/>
                </a:solidFill>
                <a:latin typeface="Arial"/>
                <a:ea typeface="Arial"/>
                <a:cs typeface="Arial"/>
                <a:sym typeface="Arial"/>
              </a:rPr>
              <a:t> </a:t>
            </a:r>
            <a:endParaRPr b="0" i="0" u="none" cap="none" strike="noStrike">
              <a:solidFill>
                <a:srgbClr val="434343"/>
              </a:solidFill>
              <a:latin typeface="Arial"/>
              <a:ea typeface="Arial"/>
              <a:cs typeface="Arial"/>
              <a:sym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3" name="Shape 653"/>
        <p:cNvGrpSpPr/>
        <p:nvPr/>
      </p:nvGrpSpPr>
      <p:grpSpPr>
        <a:xfrm>
          <a:off x="0" y="0"/>
          <a:ext cx="0" cy="0"/>
          <a:chOff x="0" y="0"/>
          <a:chExt cx="0" cy="0"/>
        </a:xfrm>
      </p:grpSpPr>
      <p:sp>
        <p:nvSpPr>
          <p:cNvPr id="654" name="Google Shape;654;p40"/>
          <p:cNvSpPr txBox="1"/>
          <p:nvPr>
            <p:ph idx="1" type="body"/>
          </p:nvPr>
        </p:nvSpPr>
        <p:spPr>
          <a:xfrm>
            <a:off x="0" y="446003"/>
            <a:ext cx="9144000" cy="576064"/>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3F3F3F"/>
              </a:buClr>
              <a:buSzPts val="3200"/>
              <a:buNone/>
            </a:pPr>
            <a:r>
              <a:rPr lang="en-US" sz="3200"/>
              <a:t>Samantekt</a:t>
            </a:r>
            <a:endParaRPr sz="3200"/>
          </a:p>
        </p:txBody>
      </p:sp>
      <p:grpSp>
        <p:nvGrpSpPr>
          <p:cNvPr id="655" name="Google Shape;655;p40"/>
          <p:cNvGrpSpPr/>
          <p:nvPr/>
        </p:nvGrpSpPr>
        <p:grpSpPr>
          <a:xfrm>
            <a:off x="3583892" y="1752851"/>
            <a:ext cx="900000" cy="900000"/>
            <a:chOff x="3563888" y="1923678"/>
            <a:chExt cx="900000" cy="900000"/>
          </a:xfrm>
        </p:grpSpPr>
        <p:sp>
          <p:nvSpPr>
            <p:cNvPr id="656" name="Google Shape;656;p40"/>
            <p:cNvSpPr/>
            <p:nvPr/>
          </p:nvSpPr>
          <p:spPr>
            <a:xfrm>
              <a:off x="3563888" y="1923678"/>
              <a:ext cx="900000" cy="9000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657" name="Google Shape;657;p40"/>
            <p:cNvSpPr/>
            <p:nvPr/>
          </p:nvSpPr>
          <p:spPr>
            <a:xfrm rot="-5400000">
              <a:off x="3731757" y="2089433"/>
              <a:ext cx="648000" cy="648000"/>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grpSp>
        <p:nvGrpSpPr>
          <p:cNvPr id="658" name="Google Shape;658;p40"/>
          <p:cNvGrpSpPr/>
          <p:nvPr/>
        </p:nvGrpSpPr>
        <p:grpSpPr>
          <a:xfrm rot="5400000">
            <a:off x="4594682" y="1500851"/>
            <a:ext cx="1152000" cy="1152000"/>
            <a:chOff x="3563888" y="1923678"/>
            <a:chExt cx="900000" cy="900000"/>
          </a:xfrm>
        </p:grpSpPr>
        <p:sp>
          <p:nvSpPr>
            <p:cNvPr id="659" name="Google Shape;659;p40"/>
            <p:cNvSpPr/>
            <p:nvPr/>
          </p:nvSpPr>
          <p:spPr>
            <a:xfrm>
              <a:off x="3563888" y="1923678"/>
              <a:ext cx="900000" cy="900000"/>
            </a:xfrm>
            <a:prstGeom prst="rect">
              <a:avLst/>
            </a:prstGeom>
            <a:solidFill>
              <a:srgbClr val="86BD7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660" name="Google Shape;660;p40"/>
            <p:cNvSpPr/>
            <p:nvPr/>
          </p:nvSpPr>
          <p:spPr>
            <a:xfrm rot="-5400000">
              <a:off x="3731757" y="2089433"/>
              <a:ext cx="648000" cy="648000"/>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grpSp>
        <p:nvGrpSpPr>
          <p:cNvPr id="661" name="Google Shape;661;p40"/>
          <p:cNvGrpSpPr/>
          <p:nvPr/>
        </p:nvGrpSpPr>
        <p:grpSpPr>
          <a:xfrm rot="10800000">
            <a:off x="4594682" y="2765140"/>
            <a:ext cx="720000" cy="720000"/>
            <a:chOff x="3563888" y="1923678"/>
            <a:chExt cx="900000" cy="900000"/>
          </a:xfrm>
        </p:grpSpPr>
        <p:sp>
          <p:nvSpPr>
            <p:cNvPr id="662" name="Google Shape;662;p40"/>
            <p:cNvSpPr/>
            <p:nvPr/>
          </p:nvSpPr>
          <p:spPr>
            <a:xfrm>
              <a:off x="3563888" y="1923678"/>
              <a:ext cx="900000" cy="900000"/>
            </a:xfrm>
            <a:prstGeom prst="rect">
              <a:avLst/>
            </a:prstGeom>
            <a:solidFill>
              <a:srgbClr val="F39E5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663" name="Google Shape;663;p40"/>
            <p:cNvSpPr/>
            <p:nvPr/>
          </p:nvSpPr>
          <p:spPr>
            <a:xfrm rot="-5400000">
              <a:off x="3731757" y="2089433"/>
              <a:ext cx="648000" cy="648000"/>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grpSp>
        <p:nvGrpSpPr>
          <p:cNvPr id="664" name="Google Shape;664;p40"/>
          <p:cNvGrpSpPr/>
          <p:nvPr/>
        </p:nvGrpSpPr>
        <p:grpSpPr>
          <a:xfrm rot="-5400000">
            <a:off x="3475859" y="2765141"/>
            <a:ext cx="1008033" cy="1008033"/>
            <a:chOff x="3563888" y="1923678"/>
            <a:chExt cx="900000" cy="900000"/>
          </a:xfrm>
        </p:grpSpPr>
        <p:sp>
          <p:nvSpPr>
            <p:cNvPr id="665" name="Google Shape;665;p40"/>
            <p:cNvSpPr/>
            <p:nvPr/>
          </p:nvSpPr>
          <p:spPr>
            <a:xfrm>
              <a:off x="3563888" y="1923678"/>
              <a:ext cx="900000" cy="900000"/>
            </a:xfrm>
            <a:prstGeom prst="rect">
              <a:avLst/>
            </a:prstGeom>
            <a:solidFill>
              <a:srgbClr val="BFBFB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666" name="Google Shape;666;p40"/>
            <p:cNvSpPr/>
            <p:nvPr/>
          </p:nvSpPr>
          <p:spPr>
            <a:xfrm rot="-5400000">
              <a:off x="3731757" y="2089433"/>
              <a:ext cx="648000" cy="648000"/>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sp>
        <p:nvSpPr>
          <p:cNvPr id="667" name="Google Shape;667;p40"/>
          <p:cNvSpPr txBox="1"/>
          <p:nvPr/>
        </p:nvSpPr>
        <p:spPr>
          <a:xfrm>
            <a:off x="3993095" y="2171366"/>
            <a:ext cx="402887"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rgbClr val="87B5BA"/>
                </a:solidFill>
                <a:latin typeface="Arial"/>
                <a:ea typeface="Arial"/>
                <a:cs typeface="Arial"/>
                <a:sym typeface="Arial"/>
              </a:rPr>
              <a:t>A</a:t>
            </a:r>
            <a:endParaRPr b="1" i="0" sz="2000" u="none" cap="none" strike="noStrike">
              <a:solidFill>
                <a:srgbClr val="87B5BA"/>
              </a:solidFill>
              <a:latin typeface="Arial"/>
              <a:ea typeface="Arial"/>
              <a:cs typeface="Arial"/>
              <a:sym typeface="Arial"/>
            </a:endParaRPr>
          </a:p>
        </p:txBody>
      </p:sp>
      <p:sp>
        <p:nvSpPr>
          <p:cNvPr id="668" name="Google Shape;668;p40"/>
          <p:cNvSpPr txBox="1"/>
          <p:nvPr/>
        </p:nvSpPr>
        <p:spPr>
          <a:xfrm>
            <a:off x="4701297" y="2131662"/>
            <a:ext cx="402887"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rgbClr val="86BD70"/>
                </a:solidFill>
                <a:latin typeface="Arial"/>
                <a:ea typeface="Arial"/>
                <a:cs typeface="Arial"/>
                <a:sym typeface="Arial"/>
              </a:rPr>
              <a:t>B</a:t>
            </a:r>
            <a:endParaRPr b="1" i="0" sz="2000" u="none" cap="none" strike="noStrike">
              <a:solidFill>
                <a:srgbClr val="86BD70"/>
              </a:solidFill>
              <a:latin typeface="Arial"/>
              <a:ea typeface="Arial"/>
              <a:cs typeface="Arial"/>
              <a:sym typeface="Arial"/>
            </a:endParaRPr>
          </a:p>
        </p:txBody>
      </p:sp>
      <p:sp>
        <p:nvSpPr>
          <p:cNvPr id="669" name="Google Shape;669;p40"/>
          <p:cNvSpPr txBox="1"/>
          <p:nvPr/>
        </p:nvSpPr>
        <p:spPr>
          <a:xfrm>
            <a:off x="3993095" y="2859371"/>
            <a:ext cx="402887"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rgbClr val="87B5BA"/>
                </a:solidFill>
                <a:latin typeface="Arial"/>
                <a:ea typeface="Arial"/>
                <a:cs typeface="Arial"/>
                <a:sym typeface="Arial"/>
              </a:rPr>
              <a:t>C</a:t>
            </a:r>
            <a:endParaRPr b="1" i="0" sz="2000" u="none" cap="none" strike="noStrike">
              <a:solidFill>
                <a:srgbClr val="87B5BA"/>
              </a:solidFill>
              <a:latin typeface="Arial"/>
              <a:ea typeface="Arial"/>
              <a:cs typeface="Arial"/>
              <a:sym typeface="Arial"/>
            </a:endParaRPr>
          </a:p>
        </p:txBody>
      </p:sp>
      <p:sp>
        <p:nvSpPr>
          <p:cNvPr id="670" name="Google Shape;670;p40"/>
          <p:cNvSpPr txBox="1"/>
          <p:nvPr/>
        </p:nvSpPr>
        <p:spPr>
          <a:xfrm>
            <a:off x="4606330" y="2781099"/>
            <a:ext cx="402887"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rgbClr val="F39E5A"/>
                </a:solidFill>
                <a:latin typeface="Arial"/>
                <a:ea typeface="Arial"/>
                <a:cs typeface="Arial"/>
                <a:sym typeface="Arial"/>
              </a:rPr>
              <a:t>D</a:t>
            </a:r>
            <a:endParaRPr b="1" i="0" sz="2000" u="none" cap="none" strike="noStrike">
              <a:solidFill>
                <a:srgbClr val="F39E5A"/>
              </a:solidFill>
              <a:latin typeface="Arial"/>
              <a:ea typeface="Arial"/>
              <a:cs typeface="Arial"/>
              <a:sym typeface="Arial"/>
            </a:endParaRPr>
          </a:p>
        </p:txBody>
      </p:sp>
      <p:grpSp>
        <p:nvGrpSpPr>
          <p:cNvPr id="671" name="Google Shape;671;p40"/>
          <p:cNvGrpSpPr/>
          <p:nvPr/>
        </p:nvGrpSpPr>
        <p:grpSpPr>
          <a:xfrm>
            <a:off x="510151" y="1563638"/>
            <a:ext cx="2539659" cy="1048027"/>
            <a:chOff x="803640" y="3362835"/>
            <a:chExt cx="2059800" cy="1048027"/>
          </a:xfrm>
        </p:grpSpPr>
        <p:sp>
          <p:nvSpPr>
            <p:cNvPr id="672" name="Google Shape;672;p40"/>
            <p:cNvSpPr txBox="1"/>
            <p:nvPr/>
          </p:nvSpPr>
          <p:spPr>
            <a:xfrm>
              <a:off x="803640" y="3579862"/>
              <a:ext cx="2059800" cy="831000"/>
            </a:xfrm>
            <a:prstGeom prst="rect">
              <a:avLst/>
            </a:prstGeom>
            <a:noFill/>
            <a:ln>
              <a:noFill/>
            </a:ln>
          </p:spPr>
          <p:txBody>
            <a:bodyPr anchorCtr="0" anchor="t" bIns="45700" lIns="91425" spcFirstLastPara="1" rIns="91425" wrap="square" tIns="45700">
              <a:spAutoFit/>
            </a:bodyPr>
            <a:lstStyle/>
            <a:p>
              <a:pPr indent="0" lvl="0" marL="0" rtl="0" algn="just">
                <a:spcBef>
                  <a:spcPts val="0"/>
                </a:spcBef>
                <a:spcAft>
                  <a:spcPts val="0"/>
                </a:spcAft>
                <a:buNone/>
              </a:pPr>
              <a:r>
                <a:rPr lang="en-US" sz="1200">
                  <a:solidFill>
                    <a:srgbClr val="434343"/>
                  </a:solidFill>
                </a:rPr>
                <a:t>M</a:t>
              </a:r>
              <a:r>
                <a:rPr lang="en-US" sz="1200">
                  <a:solidFill>
                    <a:srgbClr val="434343"/>
                  </a:solidFill>
                </a:rPr>
                <a:t>júk færni fæst með þátttöku í daglegu lífi, með persónulegri reynslu og ígrundun. </a:t>
              </a:r>
              <a:r>
                <a:rPr lang="en-US" sz="1200">
                  <a:solidFill>
                    <a:srgbClr val="434343"/>
                  </a:solidFill>
                </a:rPr>
                <a:t>Hún gerir samskipti auðveldari og skilvirkari. </a:t>
              </a:r>
              <a:endParaRPr b="0" i="0" sz="1200" u="none" cap="none" strike="noStrike">
                <a:solidFill>
                  <a:srgbClr val="434343"/>
                </a:solidFill>
                <a:latin typeface="Arial"/>
                <a:ea typeface="Arial"/>
                <a:cs typeface="Arial"/>
                <a:sym typeface="Arial"/>
              </a:endParaRPr>
            </a:p>
          </p:txBody>
        </p:sp>
        <p:sp>
          <p:nvSpPr>
            <p:cNvPr id="673" name="Google Shape;673;p40"/>
            <p:cNvSpPr txBox="1"/>
            <p:nvPr/>
          </p:nvSpPr>
          <p:spPr>
            <a:xfrm>
              <a:off x="803640" y="3362835"/>
              <a:ext cx="2059657" cy="276999"/>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200"/>
                <a:buFont typeface="Arial"/>
                <a:buNone/>
              </a:pPr>
              <a:r>
                <a:rPr b="1" lang="en-US" sz="1200">
                  <a:solidFill>
                    <a:srgbClr val="3F3F3F"/>
                  </a:solidFill>
                </a:rPr>
                <a:t>Mjúk færni</a:t>
              </a:r>
              <a:endParaRPr b="1" i="0" sz="1200" u="none" cap="none" strike="noStrike">
                <a:solidFill>
                  <a:srgbClr val="3F3F3F"/>
                </a:solidFill>
                <a:latin typeface="Arial"/>
                <a:ea typeface="Arial"/>
                <a:cs typeface="Arial"/>
                <a:sym typeface="Arial"/>
              </a:endParaRPr>
            </a:p>
          </p:txBody>
        </p:sp>
      </p:grpSp>
      <p:grpSp>
        <p:nvGrpSpPr>
          <p:cNvPr id="674" name="Google Shape;674;p40"/>
          <p:cNvGrpSpPr/>
          <p:nvPr/>
        </p:nvGrpSpPr>
        <p:grpSpPr>
          <a:xfrm>
            <a:off x="500717" y="3076813"/>
            <a:ext cx="2548996" cy="1437402"/>
            <a:chOff x="874453" y="3057910"/>
            <a:chExt cx="2067312" cy="1437402"/>
          </a:xfrm>
        </p:grpSpPr>
        <p:sp>
          <p:nvSpPr>
            <p:cNvPr id="675" name="Google Shape;675;p40"/>
            <p:cNvSpPr txBox="1"/>
            <p:nvPr/>
          </p:nvSpPr>
          <p:spPr>
            <a:xfrm>
              <a:off x="874453" y="3294712"/>
              <a:ext cx="2059800" cy="12006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100"/>
                <a:buFont typeface="Arial"/>
                <a:buNone/>
              </a:pPr>
              <a:r>
                <a:rPr lang="en-US" sz="1200">
                  <a:solidFill>
                    <a:srgbClr val="434343"/>
                  </a:solidFill>
                </a:rPr>
                <a:t>Ferlið við að finna út hvað þú vilt og skipuleggja hvernig á að ná markmiðinu. Markmið þín verða skýrari og auðveldari að ná aðstoð með SMART líkansins og IDEAL líkansins.</a:t>
              </a:r>
              <a:endParaRPr sz="1200">
                <a:solidFill>
                  <a:srgbClr val="434343"/>
                </a:solidFill>
              </a:endParaRPr>
            </a:p>
          </p:txBody>
        </p:sp>
        <p:sp>
          <p:nvSpPr>
            <p:cNvPr id="676" name="Google Shape;676;p40"/>
            <p:cNvSpPr txBox="1"/>
            <p:nvPr/>
          </p:nvSpPr>
          <p:spPr>
            <a:xfrm>
              <a:off x="881965" y="3057910"/>
              <a:ext cx="2059800" cy="2769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200"/>
                <a:buFont typeface="Arial"/>
                <a:buNone/>
              </a:pPr>
              <a:r>
                <a:rPr b="1" lang="en-US" sz="1200">
                  <a:solidFill>
                    <a:srgbClr val="3F3F3F"/>
                  </a:solidFill>
                </a:rPr>
                <a:t>Markmiðasetning</a:t>
              </a:r>
              <a:endParaRPr b="1" i="0" sz="1200" u="none" cap="none" strike="noStrike">
                <a:solidFill>
                  <a:srgbClr val="3F3F3F"/>
                </a:solidFill>
                <a:latin typeface="Arial"/>
                <a:ea typeface="Arial"/>
                <a:cs typeface="Arial"/>
                <a:sym typeface="Arial"/>
              </a:endParaRPr>
            </a:p>
          </p:txBody>
        </p:sp>
      </p:grpSp>
      <p:grpSp>
        <p:nvGrpSpPr>
          <p:cNvPr id="677" name="Google Shape;677;p40"/>
          <p:cNvGrpSpPr/>
          <p:nvPr/>
        </p:nvGrpSpPr>
        <p:grpSpPr>
          <a:xfrm>
            <a:off x="6084168" y="1563638"/>
            <a:ext cx="2539659" cy="1048027"/>
            <a:chOff x="803640" y="3362835"/>
            <a:chExt cx="2059800" cy="1048027"/>
          </a:xfrm>
        </p:grpSpPr>
        <p:sp>
          <p:nvSpPr>
            <p:cNvPr id="678" name="Google Shape;678;p40"/>
            <p:cNvSpPr txBox="1"/>
            <p:nvPr/>
          </p:nvSpPr>
          <p:spPr>
            <a:xfrm>
              <a:off x="803640" y="3579862"/>
              <a:ext cx="2059800" cy="831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i="1" lang="en-US" sz="1200">
                  <a:solidFill>
                    <a:srgbClr val="3F3F3F"/>
                  </a:solidFill>
                </a:rPr>
                <a:t>Þú getur </a:t>
              </a:r>
              <a:r>
                <a:rPr lang="en-US" sz="1200">
                  <a:solidFill>
                    <a:srgbClr val="3F3F3F"/>
                  </a:solidFill>
                </a:rPr>
                <a:t>aukið eigin valdeflingu.</a:t>
              </a:r>
              <a:endParaRPr sz="1200">
                <a:solidFill>
                  <a:srgbClr val="3F3F3F"/>
                </a:solidFill>
              </a:endParaRPr>
            </a:p>
            <a:p>
              <a:pPr indent="0" lvl="0" marL="0" marR="0" rtl="0" algn="l">
                <a:lnSpc>
                  <a:spcPct val="100000"/>
                </a:lnSpc>
                <a:spcBef>
                  <a:spcPts val="0"/>
                </a:spcBef>
                <a:spcAft>
                  <a:spcPts val="0"/>
                </a:spcAft>
                <a:buClr>
                  <a:schemeClr val="dk1"/>
                </a:buClr>
                <a:buSzPts val="1100"/>
                <a:buFont typeface="Arial"/>
                <a:buNone/>
              </a:pPr>
              <a:r>
                <a:rPr lang="en-US" sz="1200">
                  <a:solidFill>
                    <a:srgbClr val="3F3F3F"/>
                  </a:solidFill>
                </a:rPr>
                <a:t>Það mun veita þér traust á eigin þekkingu og færni og frelsi til að velja þína eigin leið.</a:t>
              </a:r>
              <a:endParaRPr sz="1200">
                <a:solidFill>
                  <a:srgbClr val="3F3F3F"/>
                </a:solidFill>
              </a:endParaRPr>
            </a:p>
          </p:txBody>
        </p:sp>
        <p:sp>
          <p:nvSpPr>
            <p:cNvPr id="679" name="Google Shape;679;p40"/>
            <p:cNvSpPr txBox="1"/>
            <p:nvPr/>
          </p:nvSpPr>
          <p:spPr>
            <a:xfrm>
              <a:off x="803640" y="3362835"/>
              <a:ext cx="2059657" cy="27699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lang="en-US" sz="1200">
                  <a:solidFill>
                    <a:srgbClr val="3F3F3F"/>
                  </a:solidFill>
                </a:rPr>
                <a:t>Valdefling</a:t>
              </a:r>
              <a:endParaRPr b="1" i="0" sz="1200" u="none" cap="none" strike="noStrike">
                <a:solidFill>
                  <a:srgbClr val="3F3F3F"/>
                </a:solidFill>
                <a:latin typeface="Arial"/>
                <a:ea typeface="Arial"/>
                <a:cs typeface="Arial"/>
                <a:sym typeface="Arial"/>
              </a:endParaRPr>
            </a:p>
          </p:txBody>
        </p:sp>
      </p:grpSp>
      <p:grpSp>
        <p:nvGrpSpPr>
          <p:cNvPr id="680" name="Google Shape;680;p40"/>
          <p:cNvGrpSpPr/>
          <p:nvPr/>
        </p:nvGrpSpPr>
        <p:grpSpPr>
          <a:xfrm>
            <a:off x="6147666" y="3076813"/>
            <a:ext cx="2539659" cy="1417627"/>
            <a:chOff x="855140" y="3075810"/>
            <a:chExt cx="2059800" cy="1417627"/>
          </a:xfrm>
        </p:grpSpPr>
        <p:sp>
          <p:nvSpPr>
            <p:cNvPr id="681" name="Google Shape;681;p40"/>
            <p:cNvSpPr txBox="1"/>
            <p:nvPr/>
          </p:nvSpPr>
          <p:spPr>
            <a:xfrm>
              <a:off x="855140" y="3292837"/>
              <a:ext cx="2059800" cy="12006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100"/>
                <a:buFont typeface="Arial"/>
                <a:buNone/>
              </a:pPr>
              <a:r>
                <a:rPr lang="en-US" sz="1200">
                  <a:solidFill>
                    <a:schemeClr val="hlink"/>
                  </a:solidFill>
                </a:rPr>
                <a:t>Hæfni eins og; samskipti, samkennd, ákveðni og úrlausn ágreinings/vandamála. Hún gerir þér kleift að eiga góð samskipti á í mismunandi aðstæðum.</a:t>
              </a:r>
              <a:endParaRPr sz="1200">
                <a:solidFill>
                  <a:schemeClr val="hlink"/>
                </a:solidFill>
              </a:endParaRPr>
            </a:p>
            <a:p>
              <a:pPr indent="0" lvl="0" marL="0" marR="0" rtl="0" algn="just">
                <a:lnSpc>
                  <a:spcPct val="100000"/>
                </a:lnSpc>
                <a:spcBef>
                  <a:spcPts val="0"/>
                </a:spcBef>
                <a:spcAft>
                  <a:spcPts val="0"/>
                </a:spcAft>
                <a:buClr>
                  <a:schemeClr val="dk1"/>
                </a:buClr>
                <a:buSzPts val="1200"/>
                <a:buFont typeface="Arial"/>
                <a:buNone/>
              </a:pPr>
              <a:r>
                <a:t/>
              </a:r>
              <a:endParaRPr sz="1200">
                <a:solidFill>
                  <a:schemeClr val="hlink"/>
                </a:solidFill>
              </a:endParaRPr>
            </a:p>
          </p:txBody>
        </p:sp>
        <p:sp>
          <p:nvSpPr>
            <p:cNvPr id="682" name="Google Shape;682;p40"/>
            <p:cNvSpPr txBox="1"/>
            <p:nvPr/>
          </p:nvSpPr>
          <p:spPr>
            <a:xfrm>
              <a:off x="855140" y="3075810"/>
              <a:ext cx="20598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lang="en-US" sz="1200">
                  <a:solidFill>
                    <a:srgbClr val="3F3F3F"/>
                  </a:solidFill>
                </a:rPr>
                <a:t>Félagsfærni</a:t>
              </a:r>
              <a:endParaRPr b="1" i="0" sz="1200" u="none" cap="none" strike="noStrike">
                <a:solidFill>
                  <a:srgbClr val="3F3F3F"/>
                </a:solidFill>
                <a:latin typeface="Arial"/>
                <a:ea typeface="Arial"/>
                <a:cs typeface="Arial"/>
                <a:sym typeface="Arial"/>
              </a:endParaRPr>
            </a:p>
          </p:txBody>
        </p:sp>
      </p:grpSp>
      <p:sp>
        <p:nvSpPr>
          <p:cNvPr id="683" name="Google Shape;683;p40"/>
          <p:cNvSpPr/>
          <p:nvPr/>
        </p:nvSpPr>
        <p:spPr>
          <a:xfrm rot="-2498012">
            <a:off x="5287142" y="1722650"/>
            <a:ext cx="223461" cy="547554"/>
          </a:xfrm>
          <a:custGeom>
            <a:rect b="b" l="l" r="r" t="t"/>
            <a:pathLst>
              <a:path extrusionOk="0" h="2598393" w="106042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684" name="Google Shape;684;p40"/>
          <p:cNvSpPr/>
          <p:nvPr/>
        </p:nvSpPr>
        <p:spPr>
          <a:xfrm>
            <a:off x="4909877" y="3125810"/>
            <a:ext cx="355587" cy="286985"/>
          </a:xfrm>
          <a:custGeom>
            <a:rect b="b" l="l" r="r" t="t"/>
            <a:pathLst>
              <a:path extrusionOk="0" h="2669631" w="3307788">
                <a:moveTo>
                  <a:pt x="2793832" y="1478391"/>
                </a:moveTo>
                <a:cubicBezTo>
                  <a:pt x="2772990" y="1635402"/>
                  <a:pt x="2717678" y="1784517"/>
                  <a:pt x="2633007" y="1915952"/>
                </a:cubicBezTo>
                <a:cubicBezTo>
                  <a:pt x="2695386" y="1951862"/>
                  <a:pt x="2772768" y="1955673"/>
                  <a:pt x="2841607" y="1924185"/>
                </a:cubicBezTo>
                <a:cubicBezTo>
                  <a:pt x="2943442" y="1877605"/>
                  <a:pt x="2999062" y="1766364"/>
                  <a:pt x="2975226" y="1656948"/>
                </a:cubicBezTo>
                <a:cubicBezTo>
                  <a:pt x="2955176" y="1564911"/>
                  <a:pt x="2883463" y="1495086"/>
                  <a:pt x="2793832" y="1478391"/>
                </a:cubicBezTo>
                <a:close/>
                <a:moveTo>
                  <a:pt x="2807611" y="1247700"/>
                </a:moveTo>
                <a:lnTo>
                  <a:pt x="2807472" y="1256060"/>
                </a:lnTo>
                <a:cubicBezTo>
                  <a:pt x="2994195" y="1281771"/>
                  <a:pt x="3148201" y="1421768"/>
                  <a:pt x="3189276" y="1610317"/>
                </a:cubicBezTo>
                <a:cubicBezTo>
                  <a:pt x="3235041" y="1820393"/>
                  <a:pt x="3128252" y="2033972"/>
                  <a:pt x="2932732" y="2123406"/>
                </a:cubicBezTo>
                <a:cubicBezTo>
                  <a:pt x="2789297" y="2189015"/>
                  <a:pt x="2626543" y="2174805"/>
                  <a:pt x="2499470" y="2094044"/>
                </a:cubicBezTo>
                <a:cubicBezTo>
                  <a:pt x="2427194" y="2172627"/>
                  <a:pt x="2343030" y="2241391"/>
                  <a:pt x="2248861" y="2297980"/>
                </a:cubicBezTo>
                <a:cubicBezTo>
                  <a:pt x="2178351" y="2340352"/>
                  <a:pt x="2104446" y="2374567"/>
                  <a:pt x="2027600" y="2398134"/>
                </a:cubicBezTo>
                <a:lnTo>
                  <a:pt x="3307788" y="2397615"/>
                </a:lnTo>
                <a:cubicBezTo>
                  <a:pt x="3265361" y="2549905"/>
                  <a:pt x="2537441" y="2669620"/>
                  <a:pt x="1653814" y="2669631"/>
                </a:cubicBezTo>
                <a:cubicBezTo>
                  <a:pt x="773102" y="2669642"/>
                  <a:pt x="46417" y="2550707"/>
                  <a:pt x="0" y="2398955"/>
                </a:cubicBezTo>
                <a:lnTo>
                  <a:pt x="1280678" y="2398436"/>
                </a:lnTo>
                <a:cubicBezTo>
                  <a:pt x="1203764" y="2374915"/>
                  <a:pt x="1129786" y="2340732"/>
                  <a:pt x="1059201" y="2298380"/>
                </a:cubicBezTo>
                <a:cubicBezTo>
                  <a:pt x="693039" y="2078675"/>
                  <a:pt x="477900" y="1674935"/>
                  <a:pt x="499745" y="1248476"/>
                </a:cubicBezTo>
                <a:close/>
                <a:moveTo>
                  <a:pt x="1331611" y="201752"/>
                </a:moveTo>
                <a:cubicBezTo>
                  <a:pt x="1206335" y="290902"/>
                  <a:pt x="1124761" y="308382"/>
                  <a:pt x="1132336" y="435988"/>
                </a:cubicBezTo>
                <a:cubicBezTo>
                  <a:pt x="1160888" y="640507"/>
                  <a:pt x="1527973" y="617783"/>
                  <a:pt x="1498839" y="840365"/>
                </a:cubicBezTo>
                <a:cubicBezTo>
                  <a:pt x="1455138" y="960979"/>
                  <a:pt x="1395705" y="987199"/>
                  <a:pt x="1213910" y="1052459"/>
                </a:cubicBezTo>
                <a:cubicBezTo>
                  <a:pt x="1331028" y="972050"/>
                  <a:pt x="1364241" y="921357"/>
                  <a:pt x="1360745" y="809484"/>
                </a:cubicBezTo>
                <a:cubicBezTo>
                  <a:pt x="1360746" y="646916"/>
                  <a:pt x="1111360" y="626523"/>
                  <a:pt x="1020462" y="495421"/>
                </a:cubicBezTo>
                <a:cubicBezTo>
                  <a:pt x="941218" y="374224"/>
                  <a:pt x="1061250" y="280996"/>
                  <a:pt x="1331611" y="201752"/>
                </a:cubicBezTo>
                <a:close/>
                <a:moveTo>
                  <a:pt x="2164365" y="80223"/>
                </a:moveTo>
                <a:cubicBezTo>
                  <a:pt x="2021192" y="182108"/>
                  <a:pt x="1927964" y="202086"/>
                  <a:pt x="1936621" y="347922"/>
                </a:cubicBezTo>
                <a:cubicBezTo>
                  <a:pt x="1969252" y="581657"/>
                  <a:pt x="2388778" y="555687"/>
                  <a:pt x="2355482" y="810066"/>
                </a:cubicBezTo>
                <a:cubicBezTo>
                  <a:pt x="2305538" y="947910"/>
                  <a:pt x="2237615" y="977876"/>
                  <a:pt x="2029849" y="1052459"/>
                </a:cubicBezTo>
                <a:cubicBezTo>
                  <a:pt x="2163698" y="960563"/>
                  <a:pt x="2201656" y="902628"/>
                  <a:pt x="2197660" y="774773"/>
                </a:cubicBezTo>
                <a:cubicBezTo>
                  <a:pt x="2197661" y="588982"/>
                  <a:pt x="1912649" y="565676"/>
                  <a:pt x="1808765" y="415844"/>
                </a:cubicBezTo>
                <a:cubicBezTo>
                  <a:pt x="1718201" y="277334"/>
                  <a:pt x="1855380" y="170787"/>
                  <a:pt x="2164365" y="80223"/>
                </a:cubicBezTo>
                <a:close/>
                <a:moveTo>
                  <a:pt x="1754169" y="0"/>
                </a:moveTo>
                <a:cubicBezTo>
                  <a:pt x="1583512" y="121444"/>
                  <a:pt x="1472387" y="145257"/>
                  <a:pt x="1482706" y="319088"/>
                </a:cubicBezTo>
                <a:cubicBezTo>
                  <a:pt x="1521601" y="597693"/>
                  <a:pt x="2021663" y="566738"/>
                  <a:pt x="1981975" y="869950"/>
                </a:cubicBezTo>
                <a:cubicBezTo>
                  <a:pt x="1922443" y="1034256"/>
                  <a:pt x="1841481" y="1069974"/>
                  <a:pt x="1593831" y="1158875"/>
                </a:cubicBezTo>
                <a:cubicBezTo>
                  <a:pt x="1753374" y="1049338"/>
                  <a:pt x="1798619" y="980281"/>
                  <a:pt x="1793856" y="827882"/>
                </a:cubicBezTo>
                <a:cubicBezTo>
                  <a:pt x="1793857" y="606424"/>
                  <a:pt x="1454132" y="578644"/>
                  <a:pt x="1330306" y="400050"/>
                </a:cubicBezTo>
                <a:cubicBezTo>
                  <a:pt x="1222356" y="234950"/>
                  <a:pt x="1385869" y="107950"/>
                  <a:pt x="1754169" y="0"/>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685" name="Google Shape;685;p40"/>
          <p:cNvSpPr/>
          <p:nvPr/>
        </p:nvSpPr>
        <p:spPr>
          <a:xfrm>
            <a:off x="3583900" y="3335820"/>
            <a:ext cx="352925" cy="355799"/>
          </a:xfrm>
          <a:custGeom>
            <a:rect b="b" l="l" r="r" t="t"/>
            <a:pathLst>
              <a:path extrusionOk="0" h="3234532" w="3208412">
                <a:moveTo>
                  <a:pt x="1561445" y="1065858"/>
                </a:moveTo>
                <a:cubicBezTo>
                  <a:pt x="1654998" y="1065858"/>
                  <a:pt x="1743610" y="1087015"/>
                  <a:pt x="1821879" y="1126644"/>
                </a:cubicBezTo>
                <a:lnTo>
                  <a:pt x="1611352" y="1337172"/>
                </a:lnTo>
                <a:cubicBezTo>
                  <a:pt x="1595200" y="1333388"/>
                  <a:pt x="1578468" y="1332141"/>
                  <a:pt x="1561445" y="1332141"/>
                </a:cubicBezTo>
                <a:cubicBezTo>
                  <a:pt x="1373145" y="1332141"/>
                  <a:pt x="1220499" y="1484787"/>
                  <a:pt x="1220499" y="1673087"/>
                </a:cubicBezTo>
                <a:cubicBezTo>
                  <a:pt x="1220499" y="1861387"/>
                  <a:pt x="1373145" y="2014033"/>
                  <a:pt x="1561445" y="2014033"/>
                </a:cubicBezTo>
                <a:cubicBezTo>
                  <a:pt x="1749745" y="2014033"/>
                  <a:pt x="1902391" y="1861387"/>
                  <a:pt x="1902391" y="1673087"/>
                </a:cubicBezTo>
                <a:cubicBezTo>
                  <a:pt x="1902391" y="1643675"/>
                  <a:pt x="1898667" y="1615133"/>
                  <a:pt x="1890450" y="1588219"/>
                </a:cubicBezTo>
                <a:lnTo>
                  <a:pt x="2093156" y="1385512"/>
                </a:lnTo>
                <a:cubicBezTo>
                  <a:pt x="2142229" y="1470075"/>
                  <a:pt x="2168674" y="1568493"/>
                  <a:pt x="2168674" y="1673087"/>
                </a:cubicBezTo>
                <a:cubicBezTo>
                  <a:pt x="2168674" y="2008450"/>
                  <a:pt x="1896808" y="2280316"/>
                  <a:pt x="1561445" y="2280316"/>
                </a:cubicBezTo>
                <a:cubicBezTo>
                  <a:pt x="1226082" y="2280316"/>
                  <a:pt x="954217" y="2008450"/>
                  <a:pt x="954217" y="1673087"/>
                </a:cubicBezTo>
                <a:cubicBezTo>
                  <a:pt x="954217" y="1337724"/>
                  <a:pt x="1226082" y="1065858"/>
                  <a:pt x="1561445" y="1065858"/>
                </a:cubicBezTo>
                <a:close/>
                <a:moveTo>
                  <a:pt x="1561445" y="580076"/>
                </a:moveTo>
                <a:cubicBezTo>
                  <a:pt x="1790175" y="580076"/>
                  <a:pt x="2002494" y="650333"/>
                  <a:pt x="2177834" y="770690"/>
                </a:cubicBezTo>
                <a:lnTo>
                  <a:pt x="1968030" y="980494"/>
                </a:lnTo>
                <a:cubicBezTo>
                  <a:pt x="1849962" y="907198"/>
                  <a:pt x="1710422" y="866794"/>
                  <a:pt x="1561445" y="866794"/>
                </a:cubicBezTo>
                <a:cubicBezTo>
                  <a:pt x="1116142" y="866794"/>
                  <a:pt x="755153" y="1227784"/>
                  <a:pt x="755153" y="1673087"/>
                </a:cubicBezTo>
                <a:cubicBezTo>
                  <a:pt x="755153" y="2118390"/>
                  <a:pt x="1116142" y="2479380"/>
                  <a:pt x="1561445" y="2479380"/>
                </a:cubicBezTo>
                <a:cubicBezTo>
                  <a:pt x="2006748" y="2479380"/>
                  <a:pt x="2367738" y="2118390"/>
                  <a:pt x="2367738" y="1673087"/>
                </a:cubicBezTo>
                <a:cubicBezTo>
                  <a:pt x="2367738" y="1513043"/>
                  <a:pt x="2321108" y="1363890"/>
                  <a:pt x="2239307" y="1239362"/>
                </a:cubicBezTo>
                <a:lnTo>
                  <a:pt x="2445928" y="1032741"/>
                </a:lnTo>
                <a:cubicBezTo>
                  <a:pt x="2577451" y="1212149"/>
                  <a:pt x="2654457" y="1433625"/>
                  <a:pt x="2654457" y="1673087"/>
                </a:cubicBezTo>
                <a:cubicBezTo>
                  <a:pt x="2654457" y="2276741"/>
                  <a:pt x="2165099" y="2766099"/>
                  <a:pt x="1561445" y="2766099"/>
                </a:cubicBezTo>
                <a:cubicBezTo>
                  <a:pt x="957792" y="2766099"/>
                  <a:pt x="468434" y="2276741"/>
                  <a:pt x="468434" y="1673087"/>
                </a:cubicBezTo>
                <a:cubicBezTo>
                  <a:pt x="468434" y="1069433"/>
                  <a:pt x="957792" y="580076"/>
                  <a:pt x="1561445" y="580076"/>
                </a:cubicBezTo>
                <a:close/>
                <a:moveTo>
                  <a:pt x="1561445" y="111642"/>
                </a:moveTo>
                <a:cubicBezTo>
                  <a:pt x="1890473" y="111642"/>
                  <a:pt x="2195731" y="213411"/>
                  <a:pt x="2447076" y="387744"/>
                </a:cubicBezTo>
                <a:lnTo>
                  <a:pt x="2453780" y="494744"/>
                </a:lnTo>
                <a:lnTo>
                  <a:pt x="2309436" y="639088"/>
                </a:lnTo>
                <a:cubicBezTo>
                  <a:pt x="2099826" y="485554"/>
                  <a:pt x="1841132" y="395669"/>
                  <a:pt x="1561445" y="395669"/>
                </a:cubicBezTo>
                <a:cubicBezTo>
                  <a:pt x="855947" y="395669"/>
                  <a:pt x="284027" y="967589"/>
                  <a:pt x="284027" y="1673087"/>
                </a:cubicBezTo>
                <a:cubicBezTo>
                  <a:pt x="284027" y="2378585"/>
                  <a:pt x="855947" y="2950505"/>
                  <a:pt x="1561445" y="2950505"/>
                </a:cubicBezTo>
                <a:cubicBezTo>
                  <a:pt x="2266943" y="2950505"/>
                  <a:pt x="2838863" y="2378585"/>
                  <a:pt x="2838863" y="1673087"/>
                </a:cubicBezTo>
                <a:cubicBezTo>
                  <a:pt x="2838863" y="1382650"/>
                  <a:pt x="2741936" y="1114852"/>
                  <a:pt x="2577529" y="901139"/>
                </a:cubicBezTo>
                <a:lnTo>
                  <a:pt x="2706681" y="771988"/>
                </a:lnTo>
                <a:lnTo>
                  <a:pt x="2841540" y="780437"/>
                </a:lnTo>
                <a:cubicBezTo>
                  <a:pt x="3019168" y="1032973"/>
                  <a:pt x="3122890" y="1340917"/>
                  <a:pt x="3122890" y="1673087"/>
                </a:cubicBezTo>
                <a:cubicBezTo>
                  <a:pt x="3122890" y="2535449"/>
                  <a:pt x="2423807" y="3234532"/>
                  <a:pt x="1561445" y="3234532"/>
                </a:cubicBezTo>
                <a:cubicBezTo>
                  <a:pt x="699083" y="3234532"/>
                  <a:pt x="0" y="2535449"/>
                  <a:pt x="0" y="1673087"/>
                </a:cubicBezTo>
                <a:cubicBezTo>
                  <a:pt x="0" y="810725"/>
                  <a:pt x="699083" y="111642"/>
                  <a:pt x="1561445" y="111642"/>
                </a:cubicBezTo>
                <a:close/>
                <a:moveTo>
                  <a:pt x="2909110" y="0"/>
                </a:moveTo>
                <a:lnTo>
                  <a:pt x="2926757" y="281655"/>
                </a:lnTo>
                <a:lnTo>
                  <a:pt x="3208412" y="299301"/>
                </a:lnTo>
                <a:lnTo>
                  <a:pt x="2863230" y="644483"/>
                </a:lnTo>
                <a:lnTo>
                  <a:pt x="2685547" y="633351"/>
                </a:lnTo>
                <a:lnTo>
                  <a:pt x="1718098" y="1600799"/>
                </a:lnTo>
                <a:cubicBezTo>
                  <a:pt x="1729236" y="1622491"/>
                  <a:pt x="1734939" y="1647123"/>
                  <a:pt x="1734939" y="1673087"/>
                </a:cubicBezTo>
                <a:cubicBezTo>
                  <a:pt x="1734939" y="1768905"/>
                  <a:pt x="1657263" y="1846581"/>
                  <a:pt x="1561445" y="1846581"/>
                </a:cubicBezTo>
                <a:cubicBezTo>
                  <a:pt x="1465627" y="1846581"/>
                  <a:pt x="1387951" y="1768905"/>
                  <a:pt x="1387951" y="1673087"/>
                </a:cubicBezTo>
                <a:cubicBezTo>
                  <a:pt x="1387951" y="1577269"/>
                  <a:pt x="1465627" y="1499593"/>
                  <a:pt x="1561445" y="1499593"/>
                </a:cubicBezTo>
                <a:lnTo>
                  <a:pt x="1591006" y="1505561"/>
                </a:lnTo>
                <a:lnTo>
                  <a:pt x="2574981" y="521587"/>
                </a:lnTo>
                <a:lnTo>
                  <a:pt x="2563928" y="345182"/>
                </a:lnTo>
                <a:close/>
              </a:path>
            </a:pathLst>
          </a:cu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686" name="Google Shape;686;p40"/>
          <p:cNvSpPr/>
          <p:nvPr/>
        </p:nvSpPr>
        <p:spPr>
          <a:xfrm>
            <a:off x="3700221" y="1857508"/>
            <a:ext cx="350591" cy="353891"/>
          </a:xfrm>
          <a:custGeom>
            <a:rect b="b" l="l" r="r" t="t"/>
            <a:pathLst>
              <a:path extrusionOk="0" h="3217189" w="3187187">
                <a:moveTo>
                  <a:pt x="2136560" y="2669280"/>
                </a:moveTo>
                <a:cubicBezTo>
                  <a:pt x="2154235" y="2662847"/>
                  <a:pt x="2173778" y="2671961"/>
                  <a:pt x="2180211" y="2689635"/>
                </a:cubicBezTo>
                <a:lnTo>
                  <a:pt x="2338628" y="3124881"/>
                </a:lnTo>
                <a:cubicBezTo>
                  <a:pt x="2345061" y="3142556"/>
                  <a:pt x="2335948" y="3162099"/>
                  <a:pt x="2318273" y="3168533"/>
                </a:cubicBezTo>
                <a:lnTo>
                  <a:pt x="2190259" y="3215126"/>
                </a:lnTo>
                <a:cubicBezTo>
                  <a:pt x="2172585" y="3221559"/>
                  <a:pt x="2153041" y="3212445"/>
                  <a:pt x="2146608" y="3194771"/>
                </a:cubicBezTo>
                <a:lnTo>
                  <a:pt x="1988192" y="2759525"/>
                </a:lnTo>
                <a:cubicBezTo>
                  <a:pt x="1981759" y="2741850"/>
                  <a:pt x="1990872" y="2722307"/>
                  <a:pt x="2008547" y="2715873"/>
                </a:cubicBezTo>
                <a:close/>
                <a:moveTo>
                  <a:pt x="1050626" y="2669280"/>
                </a:moveTo>
                <a:lnTo>
                  <a:pt x="1178640" y="2715873"/>
                </a:lnTo>
                <a:cubicBezTo>
                  <a:pt x="1196314" y="2722307"/>
                  <a:pt x="1205428" y="2741850"/>
                  <a:pt x="1198995" y="2759525"/>
                </a:cubicBezTo>
                <a:lnTo>
                  <a:pt x="1040578" y="3194771"/>
                </a:lnTo>
                <a:cubicBezTo>
                  <a:pt x="1034145" y="3212445"/>
                  <a:pt x="1014601" y="3221559"/>
                  <a:pt x="996927" y="3215126"/>
                </a:cubicBezTo>
                <a:lnTo>
                  <a:pt x="868913" y="3168533"/>
                </a:lnTo>
                <a:cubicBezTo>
                  <a:pt x="851239" y="3162099"/>
                  <a:pt x="842125" y="3142556"/>
                  <a:pt x="848558" y="3124881"/>
                </a:cubicBezTo>
                <a:lnTo>
                  <a:pt x="1006975" y="2689635"/>
                </a:lnTo>
                <a:cubicBezTo>
                  <a:pt x="1013408" y="2671961"/>
                  <a:pt x="1032952" y="2662847"/>
                  <a:pt x="1050626" y="2669280"/>
                </a:cubicBezTo>
                <a:close/>
                <a:moveTo>
                  <a:pt x="2647909" y="2029882"/>
                </a:moveTo>
                <a:cubicBezTo>
                  <a:pt x="2656328" y="2027626"/>
                  <a:pt x="2665608" y="2028582"/>
                  <a:pt x="2673752" y="2033284"/>
                </a:cubicBezTo>
                <a:lnTo>
                  <a:pt x="3074877" y="2264874"/>
                </a:lnTo>
                <a:cubicBezTo>
                  <a:pt x="3091166" y="2274278"/>
                  <a:pt x="3096747" y="2295107"/>
                  <a:pt x="3087343" y="2311396"/>
                </a:cubicBezTo>
                <a:lnTo>
                  <a:pt x="3019228" y="2429374"/>
                </a:lnTo>
                <a:cubicBezTo>
                  <a:pt x="3009824" y="2445663"/>
                  <a:pt x="2988995" y="2451244"/>
                  <a:pt x="2972706" y="2441840"/>
                </a:cubicBezTo>
                <a:lnTo>
                  <a:pt x="2571581" y="2210250"/>
                </a:lnTo>
                <a:cubicBezTo>
                  <a:pt x="2555292" y="2200846"/>
                  <a:pt x="2549710" y="2180017"/>
                  <a:pt x="2559115" y="2163728"/>
                </a:cubicBezTo>
                <a:lnTo>
                  <a:pt x="2627229" y="2045750"/>
                </a:lnTo>
                <a:cubicBezTo>
                  <a:pt x="2631932" y="2037605"/>
                  <a:pt x="2639490" y="2032138"/>
                  <a:pt x="2647909" y="2029882"/>
                </a:cubicBezTo>
                <a:close/>
                <a:moveTo>
                  <a:pt x="539277" y="2029882"/>
                </a:moveTo>
                <a:cubicBezTo>
                  <a:pt x="547696" y="2032138"/>
                  <a:pt x="555255" y="2037605"/>
                  <a:pt x="559957" y="2045750"/>
                </a:cubicBezTo>
                <a:lnTo>
                  <a:pt x="628071" y="2163728"/>
                </a:lnTo>
                <a:cubicBezTo>
                  <a:pt x="637476" y="2180017"/>
                  <a:pt x="631895" y="2200846"/>
                  <a:pt x="615606" y="2210250"/>
                </a:cubicBezTo>
                <a:lnTo>
                  <a:pt x="214481" y="2441840"/>
                </a:lnTo>
                <a:cubicBezTo>
                  <a:pt x="198192" y="2451244"/>
                  <a:pt x="177363" y="2445663"/>
                  <a:pt x="167958" y="2429374"/>
                </a:cubicBezTo>
                <a:lnTo>
                  <a:pt x="99844" y="2311396"/>
                </a:lnTo>
                <a:cubicBezTo>
                  <a:pt x="90439" y="2295107"/>
                  <a:pt x="96020" y="2274278"/>
                  <a:pt x="112309" y="2264874"/>
                </a:cubicBezTo>
                <a:lnTo>
                  <a:pt x="513434" y="2033284"/>
                </a:lnTo>
                <a:cubicBezTo>
                  <a:pt x="521579" y="2028582"/>
                  <a:pt x="530858" y="2027626"/>
                  <a:pt x="539277" y="2029882"/>
                </a:cubicBezTo>
                <a:close/>
                <a:moveTo>
                  <a:pt x="3094879" y="918289"/>
                </a:moveTo>
                <a:cubicBezTo>
                  <a:pt x="3112554" y="911856"/>
                  <a:pt x="3132097" y="920969"/>
                  <a:pt x="3138531" y="938644"/>
                </a:cubicBezTo>
                <a:lnTo>
                  <a:pt x="3185124" y="1066657"/>
                </a:lnTo>
                <a:cubicBezTo>
                  <a:pt x="3191557" y="1084332"/>
                  <a:pt x="3182443" y="1103875"/>
                  <a:pt x="3164769" y="1110308"/>
                </a:cubicBezTo>
                <a:lnTo>
                  <a:pt x="2729523" y="1268725"/>
                </a:lnTo>
                <a:cubicBezTo>
                  <a:pt x="2711848" y="1275158"/>
                  <a:pt x="2692304" y="1266045"/>
                  <a:pt x="2685871" y="1248370"/>
                </a:cubicBezTo>
                <a:lnTo>
                  <a:pt x="2639278" y="1120357"/>
                </a:lnTo>
                <a:cubicBezTo>
                  <a:pt x="2632845" y="1102682"/>
                  <a:pt x="2641959" y="1083138"/>
                  <a:pt x="2659633" y="1076705"/>
                </a:cubicBezTo>
                <a:close/>
                <a:moveTo>
                  <a:pt x="92307" y="918289"/>
                </a:moveTo>
                <a:lnTo>
                  <a:pt x="527553" y="1076705"/>
                </a:lnTo>
                <a:cubicBezTo>
                  <a:pt x="545228" y="1083138"/>
                  <a:pt x="554341" y="1102682"/>
                  <a:pt x="547908" y="1120357"/>
                </a:cubicBezTo>
                <a:lnTo>
                  <a:pt x="501315" y="1248370"/>
                </a:lnTo>
                <a:cubicBezTo>
                  <a:pt x="494882" y="1266045"/>
                  <a:pt x="475338" y="1275158"/>
                  <a:pt x="457664" y="1268725"/>
                </a:cubicBezTo>
                <a:lnTo>
                  <a:pt x="22418" y="1110308"/>
                </a:lnTo>
                <a:cubicBezTo>
                  <a:pt x="4743" y="1103875"/>
                  <a:pt x="-4370" y="1084332"/>
                  <a:pt x="2063" y="1066657"/>
                </a:cubicBezTo>
                <a:lnTo>
                  <a:pt x="48656" y="938644"/>
                </a:lnTo>
                <a:cubicBezTo>
                  <a:pt x="55089" y="920969"/>
                  <a:pt x="74633" y="911856"/>
                  <a:pt x="92307" y="918289"/>
                </a:cubicBezTo>
                <a:close/>
                <a:moveTo>
                  <a:pt x="1593593" y="658644"/>
                </a:moveTo>
                <a:cubicBezTo>
                  <a:pt x="2116495" y="658644"/>
                  <a:pt x="2540391" y="1082540"/>
                  <a:pt x="2540391" y="1605442"/>
                </a:cubicBezTo>
                <a:cubicBezTo>
                  <a:pt x="2540391" y="2128344"/>
                  <a:pt x="2116495" y="2552240"/>
                  <a:pt x="1593593" y="2552240"/>
                </a:cubicBezTo>
                <a:cubicBezTo>
                  <a:pt x="1070691" y="2552240"/>
                  <a:pt x="646795" y="2128344"/>
                  <a:pt x="646795" y="1605442"/>
                </a:cubicBezTo>
                <a:cubicBezTo>
                  <a:pt x="646795" y="1082540"/>
                  <a:pt x="1070691" y="658644"/>
                  <a:pt x="1593593" y="658644"/>
                </a:cubicBezTo>
                <a:close/>
                <a:moveTo>
                  <a:pt x="2246117" y="1165"/>
                </a:moveTo>
                <a:cubicBezTo>
                  <a:pt x="2254536" y="-1090"/>
                  <a:pt x="2263815" y="-135"/>
                  <a:pt x="2271960" y="4568"/>
                </a:cubicBezTo>
                <a:lnTo>
                  <a:pt x="2389938" y="72682"/>
                </a:lnTo>
                <a:cubicBezTo>
                  <a:pt x="2406227" y="82087"/>
                  <a:pt x="2411808" y="102916"/>
                  <a:pt x="2402403" y="119205"/>
                </a:cubicBezTo>
                <a:lnTo>
                  <a:pt x="2170814" y="520330"/>
                </a:lnTo>
                <a:cubicBezTo>
                  <a:pt x="2161409" y="536619"/>
                  <a:pt x="2140580" y="542200"/>
                  <a:pt x="2124291" y="532795"/>
                </a:cubicBezTo>
                <a:lnTo>
                  <a:pt x="2006313" y="464681"/>
                </a:lnTo>
                <a:cubicBezTo>
                  <a:pt x="1990024" y="455276"/>
                  <a:pt x="1984443" y="434447"/>
                  <a:pt x="1993848" y="418158"/>
                </a:cubicBezTo>
                <a:lnTo>
                  <a:pt x="2225437" y="17033"/>
                </a:lnTo>
                <a:cubicBezTo>
                  <a:pt x="2230139" y="8889"/>
                  <a:pt x="2237698" y="3421"/>
                  <a:pt x="2246117" y="1165"/>
                </a:cubicBezTo>
                <a:close/>
                <a:moveTo>
                  <a:pt x="941069" y="1165"/>
                </a:moveTo>
                <a:cubicBezTo>
                  <a:pt x="949488" y="3421"/>
                  <a:pt x="957047" y="8889"/>
                  <a:pt x="961749" y="17033"/>
                </a:cubicBezTo>
                <a:lnTo>
                  <a:pt x="1193338" y="418158"/>
                </a:lnTo>
                <a:cubicBezTo>
                  <a:pt x="1202743" y="434447"/>
                  <a:pt x="1197162" y="455276"/>
                  <a:pt x="1180873" y="464681"/>
                </a:cubicBezTo>
                <a:lnTo>
                  <a:pt x="1062895" y="532795"/>
                </a:lnTo>
                <a:cubicBezTo>
                  <a:pt x="1046606" y="542200"/>
                  <a:pt x="1025777" y="536619"/>
                  <a:pt x="1016372" y="520330"/>
                </a:cubicBezTo>
                <a:lnTo>
                  <a:pt x="784783" y="119205"/>
                </a:lnTo>
                <a:cubicBezTo>
                  <a:pt x="775378" y="102916"/>
                  <a:pt x="780959" y="82087"/>
                  <a:pt x="797248" y="72682"/>
                </a:cubicBezTo>
                <a:lnTo>
                  <a:pt x="915226" y="4568"/>
                </a:lnTo>
                <a:cubicBezTo>
                  <a:pt x="923371" y="-135"/>
                  <a:pt x="932650" y="-1090"/>
                  <a:pt x="941069" y="1165"/>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0" name="Shape 690"/>
        <p:cNvGrpSpPr/>
        <p:nvPr/>
      </p:nvGrpSpPr>
      <p:grpSpPr>
        <a:xfrm>
          <a:off x="0" y="0"/>
          <a:ext cx="0" cy="0"/>
          <a:chOff x="0" y="0"/>
          <a:chExt cx="0" cy="0"/>
        </a:xfrm>
      </p:grpSpPr>
      <p:sp>
        <p:nvSpPr>
          <p:cNvPr id="691" name="Google Shape;691;p41"/>
          <p:cNvSpPr txBox="1"/>
          <p:nvPr>
            <p:ph idx="1" type="body"/>
          </p:nvPr>
        </p:nvSpPr>
        <p:spPr>
          <a:xfrm>
            <a:off x="-148" y="3003798"/>
            <a:ext cx="9144000" cy="576063"/>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3F3F3F"/>
              </a:buClr>
              <a:buSzPts val="3600"/>
              <a:buNone/>
            </a:pPr>
            <a:r>
              <a:rPr lang="en-US" sz="3600"/>
              <a:t>T</a:t>
            </a:r>
            <a:r>
              <a:rPr lang="en-US"/>
              <a:t>akk fyrir</a:t>
            </a:r>
            <a:r>
              <a:rPr lang="en-US" sz="3600"/>
              <a:t>!</a:t>
            </a:r>
            <a:endParaRPr sz="3600"/>
          </a:p>
        </p:txBody>
      </p:sp>
      <p:sp>
        <p:nvSpPr>
          <p:cNvPr id="692" name="Google Shape;692;p41"/>
          <p:cNvSpPr txBox="1"/>
          <p:nvPr>
            <p:ph idx="2" type="body"/>
          </p:nvPr>
        </p:nvSpPr>
        <p:spPr>
          <a:xfrm>
            <a:off x="-148" y="3867894"/>
            <a:ext cx="9144000" cy="288032"/>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hlink"/>
              </a:buClr>
              <a:buSzPts val="2400"/>
              <a:buNone/>
            </a:pPr>
            <a:r>
              <a:rPr lang="en-US" sz="1800">
                <a:solidFill>
                  <a:schemeClr val="hlink"/>
                </a:solidFill>
              </a:rPr>
              <a:t>Fetaðu áfram lærdómsveginn á </a:t>
            </a:r>
            <a:r>
              <a:rPr lang="en-US" sz="1800" u="sng">
                <a:solidFill>
                  <a:srgbClr val="0563C1"/>
                </a:solidFill>
                <a:hlinkClick r:id="rId3">
                  <a:extLst>
                    <a:ext uri="{A12FA001-AC4F-418D-AE19-62706E023703}">
                      <ahyp:hlinkClr val="tx"/>
                    </a:ext>
                  </a:extLst>
                </a:hlinkClick>
              </a:rPr>
              <a:t>www.projectspecial.eu</a:t>
            </a:r>
            <a:r>
              <a:rPr lang="en-US" sz="1800">
                <a:solidFill>
                  <a:schemeClr val="hlink"/>
                </a:solidFill>
              </a:rPr>
              <a:t>! </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5"/>
          <p:cNvSpPr txBox="1"/>
          <p:nvPr/>
        </p:nvSpPr>
        <p:spPr>
          <a:xfrm>
            <a:off x="1691680" y="339502"/>
            <a:ext cx="6588224" cy="576064"/>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3600"/>
              <a:buFont typeface="Arial"/>
              <a:buNone/>
            </a:pPr>
            <a:r>
              <a:rPr lang="en-US" sz="3600">
                <a:solidFill>
                  <a:schemeClr val="dk1"/>
                </a:solidFill>
              </a:rPr>
              <a:t>Efnisyfirlit</a:t>
            </a:r>
            <a:endParaRPr b="0" i="0" sz="1400" u="none" cap="none" strike="noStrike">
              <a:solidFill>
                <a:schemeClr val="dk1"/>
              </a:solidFill>
              <a:latin typeface="Arial"/>
              <a:ea typeface="Arial"/>
              <a:cs typeface="Arial"/>
              <a:sym typeface="Arial"/>
            </a:endParaRPr>
          </a:p>
        </p:txBody>
      </p:sp>
      <p:grpSp>
        <p:nvGrpSpPr>
          <p:cNvPr id="173" name="Google Shape;173;p5"/>
          <p:cNvGrpSpPr/>
          <p:nvPr/>
        </p:nvGrpSpPr>
        <p:grpSpPr>
          <a:xfrm>
            <a:off x="2267744" y="1275606"/>
            <a:ext cx="5256584" cy="720000"/>
            <a:chOff x="3131840" y="1491630"/>
            <a:chExt cx="5256584" cy="576064"/>
          </a:xfrm>
        </p:grpSpPr>
        <p:sp>
          <p:nvSpPr>
            <p:cNvPr id="174" name="Google Shape;174;p5"/>
            <p:cNvSpPr/>
            <p:nvPr/>
          </p:nvSpPr>
          <p:spPr>
            <a:xfrm>
              <a:off x="3131840" y="1491630"/>
              <a:ext cx="5256584" cy="576064"/>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75" name="Google Shape;175;p5"/>
            <p:cNvSpPr/>
            <p:nvPr/>
          </p:nvSpPr>
          <p:spPr>
            <a:xfrm rot="5400000">
              <a:off x="3203840" y="1419630"/>
              <a:ext cx="576000" cy="720000"/>
            </a:xfrm>
            <a:prstGeom prst="rtTriangle">
              <a:avLst/>
            </a:prstGeom>
            <a:solidFill>
              <a:srgbClr val="87B5BA"/>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grpSp>
        <p:nvGrpSpPr>
          <p:cNvPr id="176" name="Google Shape;176;p5"/>
          <p:cNvGrpSpPr/>
          <p:nvPr/>
        </p:nvGrpSpPr>
        <p:grpSpPr>
          <a:xfrm>
            <a:off x="2261989" y="2163705"/>
            <a:ext cx="5256584" cy="720000"/>
            <a:chOff x="3131840" y="1491630"/>
            <a:chExt cx="5256584" cy="576064"/>
          </a:xfrm>
        </p:grpSpPr>
        <p:sp>
          <p:nvSpPr>
            <p:cNvPr id="177" name="Google Shape;177;p5"/>
            <p:cNvSpPr/>
            <p:nvPr/>
          </p:nvSpPr>
          <p:spPr>
            <a:xfrm>
              <a:off x="3131840" y="1491630"/>
              <a:ext cx="5256584" cy="576064"/>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78" name="Google Shape;178;p5"/>
            <p:cNvSpPr/>
            <p:nvPr/>
          </p:nvSpPr>
          <p:spPr>
            <a:xfrm rot="5400000">
              <a:off x="3203840" y="1419630"/>
              <a:ext cx="576000" cy="720000"/>
            </a:xfrm>
            <a:prstGeom prst="rtTriangle">
              <a:avLst/>
            </a:prstGeom>
            <a:solidFill>
              <a:srgbClr val="86BD70"/>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grpSp>
        <p:nvGrpSpPr>
          <p:cNvPr id="179" name="Google Shape;179;p5"/>
          <p:cNvGrpSpPr/>
          <p:nvPr/>
        </p:nvGrpSpPr>
        <p:grpSpPr>
          <a:xfrm>
            <a:off x="2252001" y="3051724"/>
            <a:ext cx="5256584" cy="720000"/>
            <a:chOff x="3131840" y="1491630"/>
            <a:chExt cx="5256584" cy="576064"/>
          </a:xfrm>
        </p:grpSpPr>
        <p:sp>
          <p:nvSpPr>
            <p:cNvPr id="180" name="Google Shape;180;p5"/>
            <p:cNvSpPr/>
            <p:nvPr/>
          </p:nvSpPr>
          <p:spPr>
            <a:xfrm>
              <a:off x="3131840" y="1491630"/>
              <a:ext cx="5256584" cy="576064"/>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81" name="Google Shape;181;p5"/>
            <p:cNvSpPr/>
            <p:nvPr/>
          </p:nvSpPr>
          <p:spPr>
            <a:xfrm rot="5400000">
              <a:off x="3203840" y="1419630"/>
              <a:ext cx="576000" cy="720000"/>
            </a:xfrm>
            <a:prstGeom prst="rtTriangle">
              <a:avLst/>
            </a:prstGeom>
            <a:solidFill>
              <a:srgbClr val="F39E5A"/>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sp>
        <p:nvSpPr>
          <p:cNvPr id="182" name="Google Shape;182;p5"/>
          <p:cNvSpPr txBox="1"/>
          <p:nvPr/>
        </p:nvSpPr>
        <p:spPr>
          <a:xfrm>
            <a:off x="2267744" y="1275606"/>
            <a:ext cx="533164" cy="40011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lt1"/>
                </a:solidFill>
                <a:latin typeface="Arial"/>
                <a:ea typeface="Arial"/>
                <a:cs typeface="Arial"/>
                <a:sym typeface="Arial"/>
              </a:rPr>
              <a:t>01</a:t>
            </a:r>
            <a:endParaRPr b="1" i="0" sz="2000" u="none" cap="none" strike="noStrike">
              <a:solidFill>
                <a:schemeClr val="lt1"/>
              </a:solidFill>
              <a:latin typeface="Arial"/>
              <a:ea typeface="Arial"/>
              <a:cs typeface="Arial"/>
              <a:sym typeface="Arial"/>
            </a:endParaRPr>
          </a:p>
        </p:txBody>
      </p:sp>
      <p:sp>
        <p:nvSpPr>
          <p:cNvPr id="183" name="Google Shape;183;p5"/>
          <p:cNvSpPr txBox="1"/>
          <p:nvPr/>
        </p:nvSpPr>
        <p:spPr>
          <a:xfrm>
            <a:off x="2256234" y="2163705"/>
            <a:ext cx="533164" cy="40011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lt1"/>
                </a:solidFill>
                <a:latin typeface="Arial"/>
                <a:ea typeface="Arial"/>
                <a:cs typeface="Arial"/>
                <a:sym typeface="Arial"/>
              </a:rPr>
              <a:t>02</a:t>
            </a:r>
            <a:endParaRPr b="1" i="0" sz="2000" u="none" cap="none" strike="noStrike">
              <a:solidFill>
                <a:schemeClr val="lt1"/>
              </a:solidFill>
              <a:latin typeface="Arial"/>
              <a:ea typeface="Arial"/>
              <a:cs typeface="Arial"/>
              <a:sym typeface="Arial"/>
            </a:endParaRPr>
          </a:p>
        </p:txBody>
      </p:sp>
      <p:sp>
        <p:nvSpPr>
          <p:cNvPr id="184" name="Google Shape;184;p5"/>
          <p:cNvSpPr txBox="1"/>
          <p:nvPr/>
        </p:nvSpPr>
        <p:spPr>
          <a:xfrm>
            <a:off x="2240491" y="3051724"/>
            <a:ext cx="533164" cy="40011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lt1"/>
                </a:solidFill>
                <a:latin typeface="Arial"/>
                <a:ea typeface="Arial"/>
                <a:cs typeface="Arial"/>
                <a:sym typeface="Arial"/>
              </a:rPr>
              <a:t>03</a:t>
            </a:r>
            <a:endParaRPr b="1" i="0" sz="2000" u="none" cap="none" strike="noStrike">
              <a:solidFill>
                <a:schemeClr val="lt1"/>
              </a:solidFill>
              <a:latin typeface="Arial"/>
              <a:ea typeface="Arial"/>
              <a:cs typeface="Arial"/>
              <a:sym typeface="Arial"/>
            </a:endParaRPr>
          </a:p>
        </p:txBody>
      </p:sp>
      <p:grpSp>
        <p:nvGrpSpPr>
          <p:cNvPr id="185" name="Google Shape;185;p5"/>
          <p:cNvGrpSpPr/>
          <p:nvPr/>
        </p:nvGrpSpPr>
        <p:grpSpPr>
          <a:xfrm>
            <a:off x="2987744" y="1356248"/>
            <a:ext cx="4392568" cy="546224"/>
            <a:chOff x="3851840" y="1356248"/>
            <a:chExt cx="4392568" cy="546224"/>
          </a:xfrm>
        </p:grpSpPr>
        <p:sp>
          <p:nvSpPr>
            <p:cNvPr id="186" name="Google Shape;186;p5"/>
            <p:cNvSpPr txBox="1"/>
            <p:nvPr/>
          </p:nvSpPr>
          <p:spPr>
            <a:xfrm>
              <a:off x="3851840" y="1356248"/>
              <a:ext cx="4392567"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lang="en-US">
                  <a:solidFill>
                    <a:srgbClr val="3F3F3F"/>
                  </a:solidFill>
                </a:rPr>
                <a:t>Valdefling</a:t>
              </a:r>
              <a:endParaRPr b="1" i="0" sz="1400" u="none" cap="none" strike="noStrike">
                <a:solidFill>
                  <a:srgbClr val="3F3F3F"/>
                </a:solidFill>
                <a:latin typeface="Arial"/>
                <a:ea typeface="Arial"/>
                <a:cs typeface="Arial"/>
                <a:sym typeface="Arial"/>
              </a:endParaRPr>
            </a:p>
          </p:txBody>
        </p:sp>
        <p:sp>
          <p:nvSpPr>
            <p:cNvPr id="187" name="Google Shape;187;p5"/>
            <p:cNvSpPr txBox="1"/>
            <p:nvPr/>
          </p:nvSpPr>
          <p:spPr>
            <a:xfrm>
              <a:off x="3851840" y="1625473"/>
              <a:ext cx="4392568" cy="27699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lang="en-US" sz="1200">
                  <a:solidFill>
                    <a:srgbClr val="3F3F3F"/>
                  </a:solidFill>
                </a:rPr>
                <a:t>Skilgreining, kostir og hvernig skal öðlast hana</a:t>
              </a:r>
              <a:endParaRPr b="0" i="0" sz="1200" u="none" cap="none" strike="noStrike">
                <a:solidFill>
                  <a:srgbClr val="3F3F3F"/>
                </a:solidFill>
                <a:latin typeface="Arial"/>
                <a:ea typeface="Arial"/>
                <a:cs typeface="Arial"/>
                <a:sym typeface="Arial"/>
              </a:endParaRPr>
            </a:p>
          </p:txBody>
        </p:sp>
      </p:grpSp>
      <p:grpSp>
        <p:nvGrpSpPr>
          <p:cNvPr id="188" name="Google Shape;188;p5"/>
          <p:cNvGrpSpPr/>
          <p:nvPr/>
        </p:nvGrpSpPr>
        <p:grpSpPr>
          <a:xfrm>
            <a:off x="2987744" y="2250553"/>
            <a:ext cx="4392568" cy="546224"/>
            <a:chOff x="3851840" y="1356248"/>
            <a:chExt cx="4392568" cy="546225"/>
          </a:xfrm>
        </p:grpSpPr>
        <p:sp>
          <p:nvSpPr>
            <p:cNvPr id="189" name="Google Shape;189;p5"/>
            <p:cNvSpPr txBox="1"/>
            <p:nvPr/>
          </p:nvSpPr>
          <p:spPr>
            <a:xfrm>
              <a:off x="3851840" y="1356248"/>
              <a:ext cx="4392567"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lang="en-US">
                  <a:solidFill>
                    <a:srgbClr val="3F3F3F"/>
                  </a:solidFill>
                </a:rPr>
                <a:t>Markmiðasetning</a:t>
              </a:r>
              <a:endParaRPr b="1" i="0" sz="1400" u="none" cap="none" strike="noStrike">
                <a:solidFill>
                  <a:srgbClr val="3F3F3F"/>
                </a:solidFill>
                <a:latin typeface="Arial"/>
                <a:ea typeface="Arial"/>
                <a:cs typeface="Arial"/>
                <a:sym typeface="Arial"/>
              </a:endParaRPr>
            </a:p>
          </p:txBody>
        </p:sp>
        <p:sp>
          <p:nvSpPr>
            <p:cNvPr id="190" name="Google Shape;190;p5"/>
            <p:cNvSpPr txBox="1"/>
            <p:nvPr/>
          </p:nvSpPr>
          <p:spPr>
            <a:xfrm>
              <a:off x="3851840" y="1625474"/>
              <a:ext cx="4392568" cy="27699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lang="en-US" sz="1200">
                  <a:solidFill>
                    <a:srgbClr val="3F3F3F"/>
                  </a:solidFill>
                </a:rPr>
                <a:t>Skilgreining, kostir og hvernig skal tileinka sér hana</a:t>
              </a:r>
              <a:endParaRPr b="0" i="0" sz="1200" u="none" cap="none" strike="noStrike">
                <a:solidFill>
                  <a:srgbClr val="3F3F3F"/>
                </a:solidFill>
                <a:latin typeface="Arial"/>
                <a:ea typeface="Arial"/>
                <a:cs typeface="Arial"/>
                <a:sym typeface="Arial"/>
              </a:endParaRPr>
            </a:p>
          </p:txBody>
        </p:sp>
      </p:grpSp>
      <p:grpSp>
        <p:nvGrpSpPr>
          <p:cNvPr id="191" name="Google Shape;191;p5"/>
          <p:cNvGrpSpPr/>
          <p:nvPr/>
        </p:nvGrpSpPr>
        <p:grpSpPr>
          <a:xfrm>
            <a:off x="2983511" y="3144778"/>
            <a:ext cx="4392568" cy="546224"/>
            <a:chOff x="3851840" y="1356248"/>
            <a:chExt cx="4392568" cy="546224"/>
          </a:xfrm>
        </p:grpSpPr>
        <p:sp>
          <p:nvSpPr>
            <p:cNvPr id="192" name="Google Shape;192;p5"/>
            <p:cNvSpPr txBox="1"/>
            <p:nvPr/>
          </p:nvSpPr>
          <p:spPr>
            <a:xfrm>
              <a:off x="3851840" y="1356248"/>
              <a:ext cx="4392567"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lang="en-US">
                  <a:solidFill>
                    <a:srgbClr val="3F3F3F"/>
                  </a:solidFill>
                </a:rPr>
                <a:t>Félagsfærni</a:t>
              </a:r>
              <a:endParaRPr b="1" i="0" sz="1400" u="none" cap="none" strike="noStrike">
                <a:solidFill>
                  <a:srgbClr val="3F3F3F"/>
                </a:solidFill>
                <a:latin typeface="Arial"/>
                <a:ea typeface="Arial"/>
                <a:cs typeface="Arial"/>
                <a:sym typeface="Arial"/>
              </a:endParaRPr>
            </a:p>
          </p:txBody>
        </p:sp>
        <p:sp>
          <p:nvSpPr>
            <p:cNvPr id="193" name="Google Shape;193;p5"/>
            <p:cNvSpPr txBox="1"/>
            <p:nvPr/>
          </p:nvSpPr>
          <p:spPr>
            <a:xfrm>
              <a:off x="3851840" y="1625473"/>
              <a:ext cx="4392568" cy="27699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lang="en-US" sz="1200">
                  <a:solidFill>
                    <a:srgbClr val="3F3F3F"/>
                  </a:solidFill>
                </a:rPr>
                <a:t>Skilgreining, kostir og hvernig skal styrkja þá</a:t>
              </a:r>
              <a:endParaRPr b="0" i="0" sz="1200" u="none" cap="none" strike="noStrike">
                <a:solidFill>
                  <a:srgbClr val="3F3F3F"/>
                </a:solidFill>
                <a:latin typeface="Arial"/>
                <a:ea typeface="Arial"/>
                <a:cs typeface="Arial"/>
                <a:sym typeface="Arial"/>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6"/>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3F3F3F"/>
              </a:buClr>
              <a:buSzPts val="2800"/>
              <a:buNone/>
            </a:pPr>
            <a:r>
              <a:rPr lang="en-US" sz="2800"/>
              <a:t>Valdefling</a:t>
            </a:r>
            <a:endParaRPr/>
          </a:p>
        </p:txBody>
      </p:sp>
      <p:sp>
        <p:nvSpPr>
          <p:cNvPr id="199" name="Google Shape;199;p6"/>
          <p:cNvSpPr txBox="1"/>
          <p:nvPr>
            <p:ph idx="2" type="body"/>
          </p:nvPr>
        </p:nvSpPr>
        <p:spPr>
          <a:xfrm>
            <a:off x="0" y="699542"/>
            <a:ext cx="9144000" cy="28803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3F3F3F"/>
              </a:buClr>
              <a:buSzPts val="1800"/>
              <a:buNone/>
            </a:pPr>
            <a:r>
              <a:rPr lang="en-US" sz="1800"/>
              <a:t>Skilgreining</a:t>
            </a:r>
            <a:endParaRPr/>
          </a:p>
        </p:txBody>
      </p:sp>
      <p:sp>
        <p:nvSpPr>
          <p:cNvPr id="200" name="Google Shape;200;p6"/>
          <p:cNvSpPr txBox="1"/>
          <p:nvPr/>
        </p:nvSpPr>
        <p:spPr>
          <a:xfrm>
            <a:off x="827584" y="1347614"/>
            <a:ext cx="7704900" cy="11031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400"/>
              <a:buFont typeface="Arial"/>
              <a:buNone/>
            </a:pPr>
            <a:r>
              <a:rPr lang="en-US">
                <a:solidFill>
                  <a:srgbClr val="434343"/>
                </a:solidFill>
              </a:rPr>
              <a:t>Hugmyndin um </a:t>
            </a:r>
            <a:r>
              <a:rPr b="1" lang="en-US">
                <a:solidFill>
                  <a:srgbClr val="434343"/>
                </a:solidFill>
              </a:rPr>
              <a:t>valdeflingu</a:t>
            </a:r>
            <a:r>
              <a:rPr lang="en-US">
                <a:solidFill>
                  <a:srgbClr val="434343"/>
                </a:solidFill>
              </a:rPr>
              <a:t> er tvíþætt</a:t>
            </a:r>
            <a:r>
              <a:rPr b="0" i="0" lang="en-US" u="none" cap="none" strike="noStrike">
                <a:solidFill>
                  <a:srgbClr val="434343"/>
                </a:solidFill>
                <a:latin typeface="Arial"/>
                <a:ea typeface="Arial"/>
                <a:cs typeface="Arial"/>
                <a:sym typeface="Arial"/>
              </a:rPr>
              <a:t>. </a:t>
            </a:r>
            <a:r>
              <a:rPr lang="en-US">
                <a:solidFill>
                  <a:srgbClr val="434343"/>
                </a:solidFill>
              </a:rPr>
              <a:t>Hún á bæði við um</a:t>
            </a:r>
            <a:endParaRPr b="0" i="0" u="none" cap="none" strike="noStrike">
              <a:solidFill>
                <a:srgbClr val="434343"/>
              </a:solidFill>
              <a:latin typeface="Arial"/>
              <a:ea typeface="Arial"/>
              <a:cs typeface="Arial"/>
              <a:sym typeface="Arial"/>
            </a:endParaRPr>
          </a:p>
          <a:p>
            <a:pPr indent="-317500" lvl="0" marL="457200" rtl="0" algn="just">
              <a:lnSpc>
                <a:spcPct val="150000"/>
              </a:lnSpc>
              <a:spcBef>
                <a:spcPts val="1000"/>
              </a:spcBef>
              <a:spcAft>
                <a:spcPts val="0"/>
              </a:spcAft>
              <a:buClr>
                <a:srgbClr val="434343"/>
              </a:buClr>
              <a:buSzPts val="1400"/>
              <a:buChar char="●"/>
            </a:pPr>
            <a:r>
              <a:rPr lang="en-US">
                <a:solidFill>
                  <a:srgbClr val="434343"/>
                </a:solidFill>
              </a:rPr>
              <a:t>ferlið að öðlast völd yfir eigin lífi og frelsi til að fylgja löngunum sínum</a:t>
            </a:r>
            <a:endParaRPr b="0" i="0" u="none" cap="none" strike="noStrike">
              <a:solidFill>
                <a:srgbClr val="434343"/>
              </a:solidFill>
              <a:latin typeface="Arial"/>
              <a:ea typeface="Arial"/>
              <a:cs typeface="Arial"/>
              <a:sym typeface="Arial"/>
            </a:endParaRPr>
          </a:p>
          <a:p>
            <a:pPr indent="-317500" lvl="0" marL="457200" rtl="0" algn="just">
              <a:lnSpc>
                <a:spcPct val="150000"/>
              </a:lnSpc>
              <a:spcBef>
                <a:spcPts val="1000"/>
              </a:spcBef>
              <a:spcAft>
                <a:spcPts val="1000"/>
              </a:spcAft>
              <a:buClr>
                <a:srgbClr val="434343"/>
              </a:buClr>
              <a:buSzPts val="1400"/>
              <a:buChar char="●"/>
            </a:pPr>
            <a:r>
              <a:rPr lang="en-US">
                <a:solidFill>
                  <a:srgbClr val="434343"/>
                </a:solidFill>
              </a:rPr>
              <a:t>ferlið við að veita öðru fólki, eða hópi fólks, samskonar vald eða frelsi</a:t>
            </a:r>
            <a:endParaRPr b="0" i="0" u="none" cap="none" strike="noStrike">
              <a:solidFill>
                <a:srgbClr val="434343"/>
              </a:solidFill>
              <a:latin typeface="Arial"/>
              <a:ea typeface="Arial"/>
              <a:cs typeface="Arial"/>
              <a:sym typeface="Arial"/>
            </a:endParaRPr>
          </a:p>
        </p:txBody>
      </p:sp>
      <p:sp>
        <p:nvSpPr>
          <p:cNvPr id="201" name="Google Shape;201;p6"/>
          <p:cNvSpPr/>
          <p:nvPr/>
        </p:nvSpPr>
        <p:spPr>
          <a:xfrm>
            <a:off x="4319972" y="2907983"/>
            <a:ext cx="504056" cy="1235108"/>
          </a:xfrm>
          <a:custGeom>
            <a:rect b="b" l="l" r="r" t="t"/>
            <a:pathLst>
              <a:path extrusionOk="0" h="2598393" w="106042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solidFill>
            <a:srgbClr val="86BD7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7"/>
          <p:cNvSpPr/>
          <p:nvPr/>
        </p:nvSpPr>
        <p:spPr>
          <a:xfrm>
            <a:off x="4872859" y="2000387"/>
            <a:ext cx="3705951" cy="3600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07" name="Google Shape;207;p7"/>
          <p:cNvSpPr/>
          <p:nvPr/>
        </p:nvSpPr>
        <p:spPr>
          <a:xfrm>
            <a:off x="4872859" y="2738677"/>
            <a:ext cx="3705951" cy="360000"/>
          </a:xfrm>
          <a:prstGeom prst="rect">
            <a:avLst/>
          </a:prstGeom>
          <a:solidFill>
            <a:srgbClr val="86BD7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08" name="Google Shape;208;p7"/>
          <p:cNvSpPr/>
          <p:nvPr/>
        </p:nvSpPr>
        <p:spPr>
          <a:xfrm>
            <a:off x="4872859" y="3476967"/>
            <a:ext cx="3705951" cy="360000"/>
          </a:xfrm>
          <a:prstGeom prst="rect">
            <a:avLst/>
          </a:prstGeom>
          <a:solidFill>
            <a:srgbClr val="F39E5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09" name="Google Shape;209;p7"/>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3F3F3F"/>
              </a:buClr>
              <a:buSzPts val="2800"/>
              <a:buNone/>
            </a:pPr>
            <a:r>
              <a:rPr lang="en-US" sz="2800"/>
              <a:t>Þrjár stoðir valdeflingar</a:t>
            </a:r>
            <a:endParaRPr sz="2800"/>
          </a:p>
        </p:txBody>
      </p:sp>
      <p:sp>
        <p:nvSpPr>
          <p:cNvPr id="210" name="Google Shape;210;p7"/>
          <p:cNvSpPr txBox="1"/>
          <p:nvPr>
            <p:ph idx="2" type="body"/>
          </p:nvPr>
        </p:nvSpPr>
        <p:spPr>
          <a:xfrm>
            <a:off x="0" y="699542"/>
            <a:ext cx="9144000" cy="28803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3F3F3F"/>
              </a:buClr>
              <a:buSzPts val="1800"/>
              <a:buNone/>
            </a:pPr>
            <a:r>
              <a:rPr lang="en-US" sz="1800"/>
              <a:t>Ávinningur af valdeflingu í verki (byggt á Shier, 2019)</a:t>
            </a:r>
            <a:endParaRPr/>
          </a:p>
        </p:txBody>
      </p:sp>
      <p:grpSp>
        <p:nvGrpSpPr>
          <p:cNvPr id="211" name="Google Shape;211;p7"/>
          <p:cNvGrpSpPr/>
          <p:nvPr/>
        </p:nvGrpSpPr>
        <p:grpSpPr>
          <a:xfrm>
            <a:off x="4058861" y="987780"/>
            <a:ext cx="1052368" cy="3696328"/>
            <a:chOff x="4058859" y="987782"/>
            <a:chExt cx="1052368" cy="3696328"/>
          </a:xfrm>
        </p:grpSpPr>
        <p:sp>
          <p:nvSpPr>
            <p:cNvPr id="212" name="Google Shape;212;p7"/>
            <p:cNvSpPr/>
            <p:nvPr/>
          </p:nvSpPr>
          <p:spPr>
            <a:xfrm rot="36931">
              <a:off x="4276045" y="3801165"/>
              <a:ext cx="592195" cy="863021"/>
            </a:xfrm>
            <a:custGeom>
              <a:rect b="b" l="l" r="r" t="t"/>
              <a:pathLst>
                <a:path extrusionOk="0" h="1800199" w="1802378">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rgbClr val="F5BE55"/>
                </a:gs>
                <a:gs pos="100000">
                  <a:srgbClr val="F5BE55"/>
                </a:gs>
              </a:gsLst>
              <a:lin ang="19799999"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13" name="Google Shape;213;p7"/>
            <p:cNvSpPr/>
            <p:nvPr/>
          </p:nvSpPr>
          <p:spPr>
            <a:xfrm>
              <a:off x="4468857" y="3793500"/>
              <a:ext cx="200342" cy="872829"/>
            </a:xfrm>
            <a:custGeom>
              <a:rect b="b" l="l" r="r" t="t"/>
              <a:pathLst>
                <a:path extrusionOk="0" h="1820658" w="1359043">
                  <a:moveTo>
                    <a:pt x="0" y="0"/>
                  </a:moveTo>
                  <a:lnTo>
                    <a:pt x="1359043" y="0"/>
                  </a:lnTo>
                  <a:lnTo>
                    <a:pt x="1359043" y="212596"/>
                  </a:lnTo>
                  <a:lnTo>
                    <a:pt x="720119" y="1820658"/>
                  </a:lnTo>
                  <a:lnTo>
                    <a:pt x="1012" y="289727"/>
                  </a:lnTo>
                  <a:lnTo>
                    <a:pt x="0" y="289727"/>
                  </a:lnTo>
                  <a:lnTo>
                    <a:pt x="0" y="288030"/>
                  </a:lnTo>
                  <a:lnTo>
                    <a:pt x="0" y="0"/>
                  </a:lnTo>
                  <a:close/>
                </a:path>
              </a:pathLst>
            </a:custGeom>
            <a:gradFill>
              <a:gsLst>
                <a:gs pos="0">
                  <a:srgbClr val="F8D185"/>
                </a:gs>
                <a:gs pos="100000">
                  <a:srgbClr val="F8D185"/>
                </a:gs>
              </a:gsLst>
              <a:lin ang="19799999"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14" name="Google Shape;214;p7"/>
            <p:cNvSpPr/>
            <p:nvPr/>
          </p:nvSpPr>
          <p:spPr>
            <a:xfrm>
              <a:off x="4291066" y="1891296"/>
              <a:ext cx="196906" cy="2011393"/>
            </a:xfrm>
            <a:custGeom>
              <a:rect b="b" l="l" r="r" t="t"/>
              <a:pathLst>
                <a:path extrusionOk="0" h="2011393" w="196906">
                  <a:moveTo>
                    <a:pt x="0" y="0"/>
                  </a:moveTo>
                  <a:lnTo>
                    <a:pt x="99616" y="0"/>
                  </a:lnTo>
                  <a:lnTo>
                    <a:pt x="196906" y="63491"/>
                  </a:lnTo>
                  <a:lnTo>
                    <a:pt x="196906" y="2011393"/>
                  </a:lnTo>
                  <a:lnTo>
                    <a:pt x="193201" y="2011393"/>
                  </a:lnTo>
                  <a:cubicBezTo>
                    <a:pt x="183184" y="1954476"/>
                    <a:pt x="144512" y="1912472"/>
                    <a:pt x="98453" y="1912472"/>
                  </a:cubicBezTo>
                  <a:cubicBezTo>
                    <a:pt x="52394" y="1912472"/>
                    <a:pt x="13723" y="1954476"/>
                    <a:pt x="3706" y="2011393"/>
                  </a:cubicBezTo>
                  <a:lnTo>
                    <a:pt x="0" y="2011393"/>
                  </a:ln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15" name="Google Shape;215;p7"/>
            <p:cNvSpPr/>
            <p:nvPr/>
          </p:nvSpPr>
          <p:spPr>
            <a:xfrm>
              <a:off x="4486591" y="1953886"/>
              <a:ext cx="196906" cy="1950905"/>
            </a:xfrm>
            <a:custGeom>
              <a:rect b="b" l="l" r="r" t="t"/>
              <a:pathLst>
                <a:path extrusionOk="0" h="1950905" w="196906">
                  <a:moveTo>
                    <a:pt x="0" y="0"/>
                  </a:moveTo>
                  <a:lnTo>
                    <a:pt x="101941" y="66527"/>
                  </a:lnTo>
                  <a:lnTo>
                    <a:pt x="196906" y="4552"/>
                  </a:lnTo>
                  <a:lnTo>
                    <a:pt x="196906" y="1950905"/>
                  </a:lnTo>
                  <a:lnTo>
                    <a:pt x="193201" y="1950905"/>
                  </a:lnTo>
                  <a:cubicBezTo>
                    <a:pt x="183184" y="1893988"/>
                    <a:pt x="144512" y="1851984"/>
                    <a:pt x="98453" y="1851984"/>
                  </a:cubicBezTo>
                  <a:cubicBezTo>
                    <a:pt x="52394" y="1851984"/>
                    <a:pt x="13723" y="1893988"/>
                    <a:pt x="3706" y="1950905"/>
                  </a:cubicBezTo>
                  <a:lnTo>
                    <a:pt x="0" y="1950905"/>
                  </a:lnTo>
                  <a:close/>
                </a:path>
              </a:pathLst>
            </a:custGeom>
            <a:solidFill>
              <a:srgbClr val="86BD70"/>
            </a:solidFill>
            <a:ln cap="flat" cmpd="sng" w="25400">
              <a:solidFill>
                <a:srgbClr val="86BD7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16" name="Google Shape;216;p7"/>
            <p:cNvSpPr/>
            <p:nvPr/>
          </p:nvSpPr>
          <p:spPr>
            <a:xfrm>
              <a:off x="4683483" y="1895514"/>
              <a:ext cx="196906" cy="2011393"/>
            </a:xfrm>
            <a:custGeom>
              <a:rect b="b" l="l" r="r" t="t"/>
              <a:pathLst>
                <a:path extrusionOk="0" h="2011393" w="196906">
                  <a:moveTo>
                    <a:pt x="96435" y="0"/>
                  </a:moveTo>
                  <a:lnTo>
                    <a:pt x="196906" y="0"/>
                  </a:lnTo>
                  <a:lnTo>
                    <a:pt x="196906" y="2011393"/>
                  </a:lnTo>
                  <a:lnTo>
                    <a:pt x="193201" y="2011393"/>
                  </a:lnTo>
                  <a:cubicBezTo>
                    <a:pt x="183184" y="1954476"/>
                    <a:pt x="144512" y="1912472"/>
                    <a:pt x="98453" y="1912472"/>
                  </a:cubicBezTo>
                  <a:cubicBezTo>
                    <a:pt x="52394" y="1912472"/>
                    <a:pt x="13723" y="1954476"/>
                    <a:pt x="3706" y="2011393"/>
                  </a:cubicBezTo>
                  <a:lnTo>
                    <a:pt x="0" y="2011393"/>
                  </a:lnTo>
                  <a:lnTo>
                    <a:pt x="0" y="62933"/>
                  </a:lnTo>
                  <a:close/>
                </a:path>
              </a:pathLst>
            </a:custGeom>
            <a:solidFill>
              <a:srgbClr val="F39E5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17" name="Google Shape;217;p7"/>
            <p:cNvSpPr/>
            <p:nvPr/>
          </p:nvSpPr>
          <p:spPr>
            <a:xfrm rot="10800000">
              <a:off x="4468813" y="4423239"/>
              <a:ext cx="196906" cy="260871"/>
            </a:xfrm>
            <a:prstGeom prst="triangle">
              <a:avLst>
                <a:gd fmla="val 50000" name="adj"/>
              </a:avLst>
            </a:prstGeom>
            <a:solidFill>
              <a:srgbClr val="3F3F3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18" name="Google Shape;218;p7"/>
            <p:cNvSpPr/>
            <p:nvPr/>
          </p:nvSpPr>
          <p:spPr>
            <a:xfrm rot="-5400000">
              <a:off x="4098945" y="947696"/>
              <a:ext cx="972197" cy="1052368"/>
            </a:xfrm>
            <a:custGeom>
              <a:rect b="b" l="l" r="r" t="t"/>
              <a:pathLst>
                <a:path extrusionOk="0" h="3240001" w="2993176">
                  <a:moveTo>
                    <a:pt x="1299907" y="647892"/>
                  </a:moveTo>
                  <a:lnTo>
                    <a:pt x="665509" y="1620000"/>
                  </a:lnTo>
                  <a:lnTo>
                    <a:pt x="1299907" y="2592108"/>
                  </a:lnTo>
                  <a:lnTo>
                    <a:pt x="634398" y="2592108"/>
                  </a:lnTo>
                  <a:lnTo>
                    <a:pt x="0" y="1620000"/>
                  </a:lnTo>
                  <a:lnTo>
                    <a:pt x="634398" y="647892"/>
                  </a:lnTo>
                  <a:close/>
                  <a:moveTo>
                    <a:pt x="2993176" y="1620001"/>
                  </a:moveTo>
                  <a:lnTo>
                    <a:pt x="1913056" y="3240001"/>
                  </a:lnTo>
                  <a:lnTo>
                    <a:pt x="1782206" y="3043749"/>
                  </a:lnTo>
                  <a:lnTo>
                    <a:pt x="1110064" y="3043749"/>
                  </a:lnTo>
                  <a:cubicBezTo>
                    <a:pt x="1089036" y="3096599"/>
                    <a:pt x="1037333" y="3133759"/>
                    <a:pt x="976952" y="3133759"/>
                  </a:cubicBezTo>
                  <a:cubicBezTo>
                    <a:pt x="923853" y="3133759"/>
                    <a:pt x="877466" y="3105022"/>
                    <a:pt x="854540" y="3061058"/>
                  </a:cubicBezTo>
                  <a:lnTo>
                    <a:pt x="302383" y="3169763"/>
                  </a:lnTo>
                  <a:lnTo>
                    <a:pt x="302383" y="2809723"/>
                  </a:lnTo>
                  <a:lnTo>
                    <a:pt x="854540" y="2918427"/>
                  </a:lnTo>
                  <a:cubicBezTo>
                    <a:pt x="877466" y="2874463"/>
                    <a:pt x="923853" y="2845727"/>
                    <a:pt x="976952" y="2845727"/>
                  </a:cubicBezTo>
                  <a:cubicBezTo>
                    <a:pt x="1037333" y="2845727"/>
                    <a:pt x="1089036" y="2882887"/>
                    <a:pt x="1110064" y="2935737"/>
                  </a:cubicBezTo>
                  <a:lnTo>
                    <a:pt x="1710190" y="2935737"/>
                  </a:lnTo>
                  <a:lnTo>
                    <a:pt x="832936" y="1620001"/>
                  </a:lnTo>
                  <a:lnTo>
                    <a:pt x="1913056" y="0"/>
                  </a:lnTo>
                  <a:close/>
                </a:path>
              </a:pathLst>
            </a:custGeom>
            <a:solidFill>
              <a:srgbClr val="3F3F3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sp>
        <p:nvSpPr>
          <p:cNvPr id="219" name="Google Shape;219;p7"/>
          <p:cNvSpPr/>
          <p:nvPr/>
        </p:nvSpPr>
        <p:spPr>
          <a:xfrm>
            <a:off x="683568" y="2013823"/>
            <a:ext cx="3705951" cy="3600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20" name="Google Shape;220;p7"/>
          <p:cNvSpPr/>
          <p:nvPr/>
        </p:nvSpPr>
        <p:spPr>
          <a:xfrm>
            <a:off x="683568" y="2752113"/>
            <a:ext cx="3705951" cy="360000"/>
          </a:xfrm>
          <a:prstGeom prst="rect">
            <a:avLst/>
          </a:prstGeom>
          <a:solidFill>
            <a:srgbClr val="86BD7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21" name="Google Shape;221;p7"/>
          <p:cNvSpPr/>
          <p:nvPr/>
        </p:nvSpPr>
        <p:spPr>
          <a:xfrm>
            <a:off x="683568" y="3490403"/>
            <a:ext cx="3705951" cy="360000"/>
          </a:xfrm>
          <a:prstGeom prst="rect">
            <a:avLst/>
          </a:prstGeom>
          <a:solidFill>
            <a:srgbClr val="F39E5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22" name="Google Shape;222;p7"/>
          <p:cNvSpPr txBox="1"/>
          <p:nvPr/>
        </p:nvSpPr>
        <p:spPr>
          <a:xfrm>
            <a:off x="5081674" y="2026498"/>
            <a:ext cx="3013795" cy="30777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1" lang="en-US">
                <a:solidFill>
                  <a:schemeClr val="lt1"/>
                </a:solidFill>
              </a:rPr>
              <a:t>→</a:t>
            </a:r>
            <a:r>
              <a:rPr b="1" i="0" lang="en-US" sz="1400" u="none" cap="none" strike="noStrike">
                <a:solidFill>
                  <a:schemeClr val="lt1"/>
                </a:solidFill>
                <a:latin typeface="Arial"/>
                <a:ea typeface="Arial"/>
                <a:cs typeface="Arial"/>
                <a:sym typeface="Arial"/>
              </a:rPr>
              <a:t> </a:t>
            </a:r>
            <a:r>
              <a:rPr b="1" lang="en-US">
                <a:solidFill>
                  <a:schemeClr val="lt1"/>
                </a:solidFill>
              </a:rPr>
              <a:t>þekking, leikni og sjálfræði</a:t>
            </a:r>
            <a:endParaRPr b="1" i="0" sz="1400" u="none" cap="none" strike="noStrike">
              <a:solidFill>
                <a:schemeClr val="lt1"/>
              </a:solidFill>
              <a:latin typeface="Arial"/>
              <a:ea typeface="Arial"/>
              <a:cs typeface="Arial"/>
              <a:sym typeface="Arial"/>
            </a:endParaRPr>
          </a:p>
        </p:txBody>
      </p:sp>
      <p:sp>
        <p:nvSpPr>
          <p:cNvPr id="223" name="Google Shape;223;p7"/>
          <p:cNvSpPr txBox="1"/>
          <p:nvPr/>
        </p:nvSpPr>
        <p:spPr>
          <a:xfrm>
            <a:off x="4932724" y="2752125"/>
            <a:ext cx="3705900" cy="307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1" lang="en-US">
                <a:solidFill>
                  <a:schemeClr val="lt1"/>
                </a:solidFill>
              </a:rPr>
              <a:t>→ </a:t>
            </a:r>
            <a:r>
              <a:rPr b="1" lang="en-US">
                <a:solidFill>
                  <a:schemeClr val="lt1"/>
                </a:solidFill>
              </a:rPr>
              <a:t>sjálfstraust, ákveðni/einurð, hugrekki</a:t>
            </a:r>
            <a:endParaRPr b="1" i="0" sz="1400" u="none" cap="none" strike="noStrike">
              <a:solidFill>
                <a:schemeClr val="lt1"/>
              </a:solidFill>
              <a:latin typeface="Arial"/>
              <a:ea typeface="Arial"/>
              <a:cs typeface="Arial"/>
              <a:sym typeface="Arial"/>
            </a:endParaRPr>
          </a:p>
        </p:txBody>
      </p:sp>
      <p:sp>
        <p:nvSpPr>
          <p:cNvPr id="224" name="Google Shape;224;p7"/>
          <p:cNvSpPr txBox="1"/>
          <p:nvPr/>
        </p:nvSpPr>
        <p:spPr>
          <a:xfrm>
            <a:off x="4932736" y="3523624"/>
            <a:ext cx="3547621" cy="30777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1" lang="en-US">
                <a:solidFill>
                  <a:schemeClr val="lt1"/>
                </a:solidFill>
              </a:rPr>
              <a:t>→ </a:t>
            </a:r>
            <a:r>
              <a:rPr b="1" lang="en-US">
                <a:solidFill>
                  <a:schemeClr val="lt1"/>
                </a:solidFill>
              </a:rPr>
              <a:t>virðing, samvinna, góð forysta</a:t>
            </a:r>
            <a:endParaRPr b="1" i="0" sz="1400" u="none" cap="none" strike="noStrike">
              <a:solidFill>
                <a:schemeClr val="lt1"/>
              </a:solidFill>
              <a:latin typeface="Arial"/>
              <a:ea typeface="Arial"/>
              <a:cs typeface="Arial"/>
              <a:sym typeface="Arial"/>
            </a:endParaRPr>
          </a:p>
        </p:txBody>
      </p:sp>
      <p:sp>
        <p:nvSpPr>
          <p:cNvPr id="225" name="Google Shape;225;p7"/>
          <p:cNvSpPr txBox="1"/>
          <p:nvPr/>
        </p:nvSpPr>
        <p:spPr>
          <a:xfrm>
            <a:off x="1691680" y="2045722"/>
            <a:ext cx="2371794"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lang="en-US">
                <a:solidFill>
                  <a:schemeClr val="lt1"/>
                </a:solidFill>
              </a:rPr>
              <a:t>Hæfni</a:t>
            </a:r>
            <a:endParaRPr b="1" i="0" sz="1400" u="none" cap="none" strike="noStrike">
              <a:solidFill>
                <a:schemeClr val="lt1"/>
              </a:solidFill>
              <a:latin typeface="Arial"/>
              <a:ea typeface="Arial"/>
              <a:cs typeface="Arial"/>
              <a:sym typeface="Arial"/>
            </a:endParaRPr>
          </a:p>
        </p:txBody>
      </p:sp>
      <p:sp>
        <p:nvSpPr>
          <p:cNvPr id="226" name="Google Shape;226;p7"/>
          <p:cNvSpPr txBox="1"/>
          <p:nvPr/>
        </p:nvSpPr>
        <p:spPr>
          <a:xfrm>
            <a:off x="1691680" y="2762327"/>
            <a:ext cx="2371794" cy="307777"/>
          </a:xfrm>
          <a:prstGeom prst="rect">
            <a:avLst/>
          </a:prstGeom>
          <a:solidFill>
            <a:srgbClr val="86BD70"/>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lang="en-US">
                <a:solidFill>
                  <a:schemeClr val="lt1"/>
                </a:solidFill>
              </a:rPr>
              <a:t>Jákvætt hugarfar</a:t>
            </a:r>
            <a:endParaRPr b="1" i="0" sz="1400" u="none" cap="none" strike="noStrike">
              <a:solidFill>
                <a:schemeClr val="lt1"/>
              </a:solidFill>
              <a:latin typeface="Arial"/>
              <a:ea typeface="Arial"/>
              <a:cs typeface="Arial"/>
              <a:sym typeface="Arial"/>
            </a:endParaRPr>
          </a:p>
        </p:txBody>
      </p:sp>
      <p:sp>
        <p:nvSpPr>
          <p:cNvPr id="227" name="Google Shape;227;p7"/>
          <p:cNvSpPr txBox="1"/>
          <p:nvPr/>
        </p:nvSpPr>
        <p:spPr>
          <a:xfrm>
            <a:off x="1691680" y="3542848"/>
            <a:ext cx="2371794"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lang="en-US">
                <a:solidFill>
                  <a:schemeClr val="lt1"/>
                </a:solidFill>
              </a:rPr>
              <a:t>Hvetjandi umhverfi</a:t>
            </a:r>
            <a:endParaRPr b="1" i="0" sz="1400" u="none" cap="none" strike="noStrike">
              <a:solidFill>
                <a:schemeClr val="lt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8"/>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3F3F3F"/>
              </a:buClr>
              <a:buSzPts val="2800"/>
              <a:buNone/>
            </a:pPr>
            <a:r>
              <a:rPr lang="en-US" sz="2800"/>
              <a:t>Leiðin að valdeflingu</a:t>
            </a:r>
            <a:endParaRPr sz="2800"/>
          </a:p>
        </p:txBody>
      </p:sp>
      <p:sp>
        <p:nvSpPr>
          <p:cNvPr id="233" name="Google Shape;233;p8"/>
          <p:cNvSpPr txBox="1"/>
          <p:nvPr>
            <p:ph idx="2" type="body"/>
          </p:nvPr>
        </p:nvSpPr>
        <p:spPr>
          <a:xfrm>
            <a:off x="0" y="699542"/>
            <a:ext cx="9144000" cy="28803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3F3F3F"/>
              </a:buClr>
              <a:buSzPts val="1800"/>
              <a:buNone/>
            </a:pPr>
            <a:r>
              <a:rPr lang="en-US" sz="1800"/>
              <a:t>Hvað getur Þú gert til að öðlast valdeflingu?</a:t>
            </a:r>
            <a:endParaRPr/>
          </a:p>
        </p:txBody>
      </p:sp>
      <p:sp>
        <p:nvSpPr>
          <p:cNvPr id="234" name="Google Shape;234;p8"/>
          <p:cNvSpPr txBox="1"/>
          <p:nvPr/>
        </p:nvSpPr>
        <p:spPr>
          <a:xfrm>
            <a:off x="651576" y="2471450"/>
            <a:ext cx="1091700" cy="523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1" lang="en-US">
                <a:solidFill>
                  <a:srgbClr val="86BD70"/>
                </a:solidFill>
                <a:latin typeface="Calibri"/>
                <a:ea typeface="Calibri"/>
                <a:cs typeface="Calibri"/>
                <a:sym typeface="Calibri"/>
              </a:rPr>
              <a:t>Bættu hæfni þína</a:t>
            </a:r>
            <a:endParaRPr b="1" i="0" sz="1400" u="none" cap="none" strike="noStrike">
              <a:solidFill>
                <a:srgbClr val="86BD70"/>
              </a:solidFill>
              <a:latin typeface="Arial"/>
              <a:ea typeface="Arial"/>
              <a:cs typeface="Arial"/>
              <a:sym typeface="Arial"/>
            </a:endParaRPr>
          </a:p>
        </p:txBody>
      </p:sp>
      <p:sp>
        <p:nvSpPr>
          <p:cNvPr id="235" name="Google Shape;235;p8"/>
          <p:cNvSpPr txBox="1"/>
          <p:nvPr/>
        </p:nvSpPr>
        <p:spPr>
          <a:xfrm>
            <a:off x="2462017" y="2471446"/>
            <a:ext cx="922800" cy="738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1" lang="en-US">
                <a:solidFill>
                  <a:srgbClr val="87B5BA"/>
                </a:solidFill>
                <a:latin typeface="Calibri"/>
                <a:ea typeface="Calibri"/>
                <a:cs typeface="Calibri"/>
                <a:sym typeface="Calibri"/>
              </a:rPr>
              <a:t>Breyttu hugarfari þínu</a:t>
            </a:r>
            <a:endParaRPr b="1" i="0" sz="1400" u="none" cap="none" strike="noStrike">
              <a:solidFill>
                <a:srgbClr val="87B5BA"/>
              </a:solidFill>
              <a:latin typeface="Arial"/>
              <a:ea typeface="Arial"/>
              <a:cs typeface="Arial"/>
              <a:sym typeface="Arial"/>
            </a:endParaRPr>
          </a:p>
        </p:txBody>
      </p:sp>
      <p:sp>
        <p:nvSpPr>
          <p:cNvPr id="236" name="Google Shape;236;p8"/>
          <p:cNvSpPr txBox="1"/>
          <p:nvPr/>
        </p:nvSpPr>
        <p:spPr>
          <a:xfrm>
            <a:off x="3978666" y="2471446"/>
            <a:ext cx="1169400" cy="6465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1" lang="en-US" sz="1200">
                <a:solidFill>
                  <a:srgbClr val="87B5BA"/>
                </a:solidFill>
              </a:rPr>
              <a:t>Bættu aðstæður þínar</a:t>
            </a:r>
            <a:endParaRPr b="1" i="0" sz="1200" u="none" cap="none" strike="noStrike">
              <a:solidFill>
                <a:srgbClr val="87B5BA"/>
              </a:solidFill>
              <a:latin typeface="Arial"/>
              <a:ea typeface="Arial"/>
              <a:cs typeface="Arial"/>
              <a:sym typeface="Arial"/>
            </a:endParaRPr>
          </a:p>
        </p:txBody>
      </p:sp>
      <p:sp>
        <p:nvSpPr>
          <p:cNvPr id="237" name="Google Shape;237;p8"/>
          <p:cNvSpPr txBox="1"/>
          <p:nvPr/>
        </p:nvSpPr>
        <p:spPr>
          <a:xfrm>
            <a:off x="5664550" y="2471450"/>
            <a:ext cx="1091700" cy="4617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100"/>
              <a:buFont typeface="Arial"/>
              <a:buNone/>
            </a:pPr>
            <a:r>
              <a:rPr b="1" lang="en-US" sz="1200">
                <a:solidFill>
                  <a:srgbClr val="87B5BA"/>
                </a:solidFill>
              </a:rPr>
              <a:t>Raunhæf markmið</a:t>
            </a:r>
            <a:endParaRPr b="1" i="0" sz="1200" u="none" cap="none" strike="noStrike">
              <a:solidFill>
                <a:srgbClr val="87B5BA"/>
              </a:solidFill>
              <a:latin typeface="Arial"/>
              <a:ea typeface="Arial"/>
              <a:cs typeface="Arial"/>
              <a:sym typeface="Arial"/>
            </a:endParaRPr>
          </a:p>
        </p:txBody>
      </p:sp>
      <p:sp>
        <p:nvSpPr>
          <p:cNvPr id="238" name="Google Shape;238;p8"/>
          <p:cNvSpPr txBox="1"/>
          <p:nvPr/>
        </p:nvSpPr>
        <p:spPr>
          <a:xfrm>
            <a:off x="7386424" y="2471450"/>
            <a:ext cx="1044600" cy="4617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1" lang="en-US" sz="1200">
                <a:solidFill>
                  <a:srgbClr val="F39E5A"/>
                </a:solidFill>
              </a:rPr>
              <a:t>Ekki gefast upp</a:t>
            </a:r>
            <a:endParaRPr b="1" i="0" sz="1200" u="none" cap="none" strike="noStrike">
              <a:solidFill>
                <a:srgbClr val="F39E5A"/>
              </a:solidFill>
              <a:latin typeface="Arial"/>
              <a:ea typeface="Arial"/>
              <a:cs typeface="Arial"/>
              <a:sym typeface="Arial"/>
            </a:endParaRPr>
          </a:p>
        </p:txBody>
      </p:sp>
      <p:sp>
        <p:nvSpPr>
          <p:cNvPr id="239" name="Google Shape;239;p8"/>
          <p:cNvSpPr/>
          <p:nvPr/>
        </p:nvSpPr>
        <p:spPr>
          <a:xfrm>
            <a:off x="1706754" y="2666278"/>
            <a:ext cx="792000" cy="720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40" name="Google Shape;240;p8"/>
          <p:cNvSpPr/>
          <p:nvPr/>
        </p:nvSpPr>
        <p:spPr>
          <a:xfrm>
            <a:off x="3348225" y="2666278"/>
            <a:ext cx="792000" cy="720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41" name="Google Shape;241;p8"/>
          <p:cNvSpPr/>
          <p:nvPr/>
        </p:nvSpPr>
        <p:spPr>
          <a:xfrm>
            <a:off x="4989696" y="2666278"/>
            <a:ext cx="792000" cy="720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42" name="Google Shape;242;p8"/>
          <p:cNvSpPr/>
          <p:nvPr/>
        </p:nvSpPr>
        <p:spPr>
          <a:xfrm>
            <a:off x="6631167" y="2666278"/>
            <a:ext cx="792000" cy="720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nvGrpSpPr>
          <p:cNvPr id="243" name="Google Shape;243;p8"/>
          <p:cNvGrpSpPr/>
          <p:nvPr/>
        </p:nvGrpSpPr>
        <p:grpSpPr>
          <a:xfrm>
            <a:off x="414632" y="2969690"/>
            <a:ext cx="1734900" cy="1248833"/>
            <a:chOff x="421670" y="2818111"/>
            <a:chExt cx="1734900" cy="1248833"/>
          </a:xfrm>
        </p:grpSpPr>
        <p:sp>
          <p:nvSpPr>
            <p:cNvPr id="244" name="Google Shape;244;p8"/>
            <p:cNvSpPr txBox="1"/>
            <p:nvPr/>
          </p:nvSpPr>
          <p:spPr>
            <a:xfrm>
              <a:off x="421670" y="2818111"/>
              <a:ext cx="1734900" cy="831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lang="en-US" sz="1200">
                  <a:solidFill>
                    <a:srgbClr val="3F3F3F"/>
                  </a:solidFill>
                </a:rPr>
                <a:t>Kynntu þér samfélagið þitt og samfélagshópa þess. Vertu forvitin(n) og spurðu spurninga.</a:t>
              </a:r>
              <a:endParaRPr b="0" i="0" sz="1200" u="none" cap="none" strike="noStrike">
                <a:solidFill>
                  <a:srgbClr val="3F3F3F"/>
                </a:solidFill>
                <a:latin typeface="Arial"/>
                <a:ea typeface="Arial"/>
                <a:cs typeface="Arial"/>
                <a:sym typeface="Arial"/>
              </a:endParaRPr>
            </a:p>
          </p:txBody>
        </p:sp>
        <p:sp>
          <p:nvSpPr>
            <p:cNvPr id="245" name="Google Shape;245;p8"/>
            <p:cNvSpPr/>
            <p:nvPr/>
          </p:nvSpPr>
          <p:spPr>
            <a:xfrm>
              <a:off x="421670" y="3886944"/>
              <a:ext cx="1734772" cy="180000"/>
            </a:xfrm>
            <a:prstGeom prst="rect">
              <a:avLst/>
            </a:prstGeom>
            <a:solidFill>
              <a:srgbClr val="86BD7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3F3F3F"/>
                </a:solidFill>
                <a:latin typeface="Arial"/>
                <a:ea typeface="Arial"/>
                <a:cs typeface="Arial"/>
                <a:sym typeface="Arial"/>
              </a:endParaRPr>
            </a:p>
          </p:txBody>
        </p:sp>
      </p:grpSp>
      <p:grpSp>
        <p:nvGrpSpPr>
          <p:cNvPr id="246" name="Google Shape;246;p8"/>
          <p:cNvGrpSpPr/>
          <p:nvPr/>
        </p:nvGrpSpPr>
        <p:grpSpPr>
          <a:xfrm>
            <a:off x="1954751" y="1203601"/>
            <a:ext cx="1925098" cy="1440077"/>
            <a:chOff x="2063138" y="1065139"/>
            <a:chExt cx="1823700" cy="1440077"/>
          </a:xfrm>
        </p:grpSpPr>
        <p:sp>
          <p:nvSpPr>
            <p:cNvPr id="247" name="Google Shape;247;p8"/>
            <p:cNvSpPr txBox="1"/>
            <p:nvPr/>
          </p:nvSpPr>
          <p:spPr>
            <a:xfrm>
              <a:off x="2063138" y="1304616"/>
              <a:ext cx="1823700" cy="12006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100"/>
                <a:buFont typeface="Arial"/>
                <a:buNone/>
              </a:pPr>
              <a:r>
                <a:rPr lang="en-US" sz="1200">
                  <a:solidFill>
                    <a:srgbClr val="3F3F3F"/>
                  </a:solidFill>
                </a:rPr>
                <a:t>Treystu hæfileikum þínum og innsæi. Notaðu jákvætt sjálfstal. Vertu óhrædd(ur) við </a:t>
              </a:r>
              <a:endParaRPr sz="1200">
                <a:solidFill>
                  <a:srgbClr val="3F3F3F"/>
                </a:solidFill>
              </a:endParaRPr>
            </a:p>
            <a:p>
              <a:pPr indent="0" lvl="0" marL="0" marR="0" rtl="0" algn="ctr">
                <a:lnSpc>
                  <a:spcPct val="100000"/>
                </a:lnSpc>
                <a:spcBef>
                  <a:spcPts val="0"/>
                </a:spcBef>
                <a:spcAft>
                  <a:spcPts val="0"/>
                </a:spcAft>
                <a:buClr>
                  <a:schemeClr val="dk1"/>
                </a:buClr>
                <a:buSzPts val="1100"/>
                <a:buFont typeface="Arial"/>
                <a:buNone/>
              </a:pPr>
              <a:r>
                <a:rPr lang="en-US" sz="1200">
                  <a:solidFill>
                    <a:srgbClr val="3F3F3F"/>
                  </a:solidFill>
                </a:rPr>
                <a:t>áskoranir.</a:t>
              </a:r>
              <a:endParaRPr sz="1200">
                <a:solidFill>
                  <a:srgbClr val="3F3F3F"/>
                </a:solidFill>
              </a:endParaRPr>
            </a:p>
            <a:p>
              <a:pPr indent="0" lvl="0" marL="0" marR="0" rtl="0" algn="ctr">
                <a:lnSpc>
                  <a:spcPct val="100000"/>
                </a:lnSpc>
                <a:spcBef>
                  <a:spcPts val="0"/>
                </a:spcBef>
                <a:spcAft>
                  <a:spcPts val="0"/>
                </a:spcAft>
                <a:buClr>
                  <a:srgbClr val="000000"/>
                </a:buClr>
                <a:buSzPts val="1200"/>
                <a:buFont typeface="Arial"/>
                <a:buNone/>
              </a:pPr>
              <a:r>
                <a:t/>
              </a:r>
              <a:endParaRPr sz="1200">
                <a:solidFill>
                  <a:srgbClr val="3F3F3F"/>
                </a:solidFill>
              </a:endParaRPr>
            </a:p>
          </p:txBody>
        </p:sp>
        <p:sp>
          <p:nvSpPr>
            <p:cNvPr id="248" name="Google Shape;248;p8"/>
            <p:cNvSpPr/>
            <p:nvPr/>
          </p:nvSpPr>
          <p:spPr>
            <a:xfrm>
              <a:off x="2063141" y="1065139"/>
              <a:ext cx="1734772" cy="1800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3F3F3F"/>
                </a:solidFill>
                <a:latin typeface="Arial"/>
                <a:ea typeface="Arial"/>
                <a:cs typeface="Arial"/>
                <a:sym typeface="Arial"/>
              </a:endParaRPr>
            </a:p>
          </p:txBody>
        </p:sp>
      </p:grpSp>
      <p:grpSp>
        <p:nvGrpSpPr>
          <p:cNvPr id="249" name="Google Shape;249;p8"/>
          <p:cNvGrpSpPr/>
          <p:nvPr/>
        </p:nvGrpSpPr>
        <p:grpSpPr>
          <a:xfrm>
            <a:off x="3629316" y="3071601"/>
            <a:ext cx="1734909" cy="1200600"/>
            <a:chOff x="421670" y="2920022"/>
            <a:chExt cx="1734909" cy="1200600"/>
          </a:xfrm>
        </p:grpSpPr>
        <p:sp>
          <p:nvSpPr>
            <p:cNvPr id="250" name="Google Shape;250;p8"/>
            <p:cNvSpPr txBox="1"/>
            <p:nvPr/>
          </p:nvSpPr>
          <p:spPr>
            <a:xfrm>
              <a:off x="421679" y="2920022"/>
              <a:ext cx="1734900" cy="12006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100"/>
                <a:buFont typeface="Arial"/>
                <a:buNone/>
              </a:pPr>
              <a:r>
                <a:rPr lang="en-US" sz="1200">
                  <a:solidFill>
                    <a:srgbClr val="3F3F3F"/>
                  </a:solidFill>
                </a:rPr>
                <a:t>Samræmdu væntingar þínar við væntingar stjórnenda (kennari,</a:t>
              </a:r>
              <a:endParaRPr sz="1200">
                <a:solidFill>
                  <a:srgbClr val="3F3F3F"/>
                </a:solidFill>
              </a:endParaRPr>
            </a:p>
            <a:p>
              <a:pPr indent="0" lvl="0" marL="0" marR="0" rtl="0" algn="ctr">
                <a:lnSpc>
                  <a:spcPct val="100000"/>
                </a:lnSpc>
                <a:spcBef>
                  <a:spcPts val="0"/>
                </a:spcBef>
                <a:spcAft>
                  <a:spcPts val="0"/>
                </a:spcAft>
                <a:buClr>
                  <a:schemeClr val="dk1"/>
                </a:buClr>
                <a:buSzPts val="1100"/>
                <a:buFont typeface="Arial"/>
                <a:buNone/>
              </a:pPr>
              <a:r>
                <a:rPr lang="en-US" sz="1200">
                  <a:solidFill>
                    <a:srgbClr val="3F3F3F"/>
                  </a:solidFill>
                </a:rPr>
                <a:t>yfirmaður, foreldrar).</a:t>
              </a:r>
              <a:endParaRPr sz="1200">
                <a:solidFill>
                  <a:srgbClr val="3F3F3F"/>
                </a:solidFill>
              </a:endParaRPr>
            </a:p>
            <a:p>
              <a:pPr indent="0" lvl="0" marL="0" marR="0" rtl="0" algn="ctr">
                <a:lnSpc>
                  <a:spcPct val="100000"/>
                </a:lnSpc>
                <a:spcBef>
                  <a:spcPts val="0"/>
                </a:spcBef>
                <a:spcAft>
                  <a:spcPts val="0"/>
                </a:spcAft>
                <a:buClr>
                  <a:schemeClr val="dk1"/>
                </a:buClr>
                <a:buSzPts val="1100"/>
                <a:buFont typeface="Arial"/>
                <a:buNone/>
              </a:pPr>
              <a:r>
                <a:rPr lang="en-US" sz="1200">
                  <a:solidFill>
                    <a:srgbClr val="3F3F3F"/>
                  </a:solidFill>
                </a:rPr>
                <a:t>Komdu á hópvinnu.</a:t>
              </a:r>
              <a:endParaRPr sz="1200">
                <a:solidFill>
                  <a:srgbClr val="3F3F3F"/>
                </a:solidFill>
              </a:endParaRPr>
            </a:p>
            <a:p>
              <a:pPr indent="0" lvl="0" marL="0" marR="0" rtl="0" algn="ctr">
                <a:lnSpc>
                  <a:spcPct val="100000"/>
                </a:lnSpc>
                <a:spcBef>
                  <a:spcPts val="0"/>
                </a:spcBef>
                <a:spcAft>
                  <a:spcPts val="0"/>
                </a:spcAft>
                <a:buClr>
                  <a:srgbClr val="000000"/>
                </a:buClr>
                <a:buSzPts val="1200"/>
                <a:buFont typeface="Arial"/>
                <a:buNone/>
              </a:pPr>
              <a:r>
                <a:t/>
              </a:r>
              <a:endParaRPr sz="1200">
                <a:solidFill>
                  <a:srgbClr val="3F3F3F"/>
                </a:solidFill>
              </a:endParaRPr>
            </a:p>
          </p:txBody>
        </p:sp>
        <p:sp>
          <p:nvSpPr>
            <p:cNvPr id="251" name="Google Shape;251;p8"/>
            <p:cNvSpPr/>
            <p:nvPr/>
          </p:nvSpPr>
          <p:spPr>
            <a:xfrm>
              <a:off x="421670" y="3886944"/>
              <a:ext cx="1734772" cy="1800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3F3F3F"/>
                </a:solidFill>
                <a:latin typeface="Arial"/>
                <a:ea typeface="Arial"/>
                <a:cs typeface="Arial"/>
                <a:sym typeface="Arial"/>
              </a:endParaRPr>
            </a:p>
          </p:txBody>
        </p:sp>
      </p:grpSp>
      <p:grpSp>
        <p:nvGrpSpPr>
          <p:cNvPr id="252" name="Google Shape;252;p8"/>
          <p:cNvGrpSpPr/>
          <p:nvPr/>
        </p:nvGrpSpPr>
        <p:grpSpPr>
          <a:xfrm>
            <a:off x="6980519" y="2969690"/>
            <a:ext cx="1734900" cy="1248833"/>
            <a:chOff x="421670" y="2818111"/>
            <a:chExt cx="1734900" cy="1248833"/>
          </a:xfrm>
        </p:grpSpPr>
        <p:sp>
          <p:nvSpPr>
            <p:cNvPr id="253" name="Google Shape;253;p8"/>
            <p:cNvSpPr txBox="1"/>
            <p:nvPr/>
          </p:nvSpPr>
          <p:spPr>
            <a:xfrm>
              <a:off x="421670" y="2818111"/>
              <a:ext cx="1734900" cy="6465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t/>
              </a:r>
              <a:endParaRPr sz="1200">
                <a:solidFill>
                  <a:srgbClr val="3F3F3F"/>
                </a:solidFill>
              </a:endParaRPr>
            </a:p>
            <a:p>
              <a:pPr indent="0" lvl="0" marL="0" marR="0" rtl="0" algn="ctr">
                <a:lnSpc>
                  <a:spcPct val="100000"/>
                </a:lnSpc>
                <a:spcBef>
                  <a:spcPts val="0"/>
                </a:spcBef>
                <a:spcAft>
                  <a:spcPts val="0"/>
                </a:spcAft>
                <a:buClr>
                  <a:srgbClr val="000000"/>
                </a:buClr>
                <a:buSzPts val="1200"/>
                <a:buFont typeface="Arial"/>
                <a:buNone/>
              </a:pPr>
              <a:r>
                <a:t/>
              </a:r>
              <a:endParaRPr sz="1200">
                <a:solidFill>
                  <a:srgbClr val="3F3F3F"/>
                </a:solidFill>
              </a:endParaRPr>
            </a:p>
            <a:p>
              <a:pPr indent="0" lvl="0" marL="0" marR="0" rtl="0" algn="ctr">
                <a:lnSpc>
                  <a:spcPct val="100000"/>
                </a:lnSpc>
                <a:spcBef>
                  <a:spcPts val="0"/>
                </a:spcBef>
                <a:spcAft>
                  <a:spcPts val="0"/>
                </a:spcAft>
                <a:buClr>
                  <a:srgbClr val="000000"/>
                </a:buClr>
                <a:buSzPts val="1200"/>
                <a:buFont typeface="Arial"/>
                <a:buNone/>
              </a:pPr>
              <a:r>
                <a:rPr lang="en-US" sz="1200">
                  <a:solidFill>
                    <a:srgbClr val="3F3F3F"/>
                  </a:solidFill>
                </a:rPr>
                <a:t>KOMASHO!</a:t>
              </a:r>
              <a:endParaRPr b="0" i="0" sz="1200" u="none" cap="none" strike="noStrike">
                <a:solidFill>
                  <a:srgbClr val="3F3F3F"/>
                </a:solidFill>
                <a:latin typeface="Arial"/>
                <a:ea typeface="Arial"/>
                <a:cs typeface="Arial"/>
                <a:sym typeface="Arial"/>
              </a:endParaRPr>
            </a:p>
          </p:txBody>
        </p:sp>
        <p:sp>
          <p:nvSpPr>
            <p:cNvPr id="254" name="Google Shape;254;p8"/>
            <p:cNvSpPr/>
            <p:nvPr/>
          </p:nvSpPr>
          <p:spPr>
            <a:xfrm>
              <a:off x="421670" y="3886944"/>
              <a:ext cx="1734772" cy="180000"/>
            </a:xfrm>
            <a:prstGeom prst="rect">
              <a:avLst/>
            </a:prstGeom>
            <a:solidFill>
              <a:srgbClr val="F39E5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3F3F3F"/>
                </a:solidFill>
                <a:latin typeface="Arial"/>
                <a:ea typeface="Arial"/>
                <a:cs typeface="Arial"/>
                <a:sym typeface="Arial"/>
              </a:endParaRPr>
            </a:p>
          </p:txBody>
        </p:sp>
      </p:grpSp>
      <p:grpSp>
        <p:nvGrpSpPr>
          <p:cNvPr id="255" name="Google Shape;255;p8"/>
          <p:cNvGrpSpPr/>
          <p:nvPr/>
        </p:nvGrpSpPr>
        <p:grpSpPr>
          <a:xfrm>
            <a:off x="5364088" y="1203598"/>
            <a:ext cx="1734900" cy="1440085"/>
            <a:chOff x="2063141" y="1065139"/>
            <a:chExt cx="1734900" cy="1440085"/>
          </a:xfrm>
        </p:grpSpPr>
        <p:sp>
          <p:nvSpPr>
            <p:cNvPr id="256" name="Google Shape;256;p8"/>
            <p:cNvSpPr txBox="1"/>
            <p:nvPr/>
          </p:nvSpPr>
          <p:spPr>
            <a:xfrm>
              <a:off x="2063141" y="1304624"/>
              <a:ext cx="1734900" cy="12006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100"/>
                <a:buFont typeface="Arial"/>
                <a:buNone/>
              </a:pPr>
              <a:r>
                <a:rPr lang="en-US" sz="1200">
                  <a:solidFill>
                    <a:srgbClr val="3F3F3F"/>
                  </a:solidFill>
                </a:rPr>
                <a:t>Hugleiddu hvað þú</a:t>
              </a:r>
              <a:endParaRPr sz="1200">
                <a:solidFill>
                  <a:srgbClr val="3F3F3F"/>
                </a:solidFill>
              </a:endParaRPr>
            </a:p>
            <a:p>
              <a:pPr indent="0" lvl="0" marL="0" marR="0" rtl="0" algn="ctr">
                <a:lnSpc>
                  <a:spcPct val="100000"/>
                </a:lnSpc>
                <a:spcBef>
                  <a:spcPts val="0"/>
                </a:spcBef>
                <a:spcAft>
                  <a:spcPts val="0"/>
                </a:spcAft>
                <a:buClr>
                  <a:schemeClr val="dk1"/>
                </a:buClr>
                <a:buSzPts val="1100"/>
                <a:buFont typeface="Arial"/>
                <a:buNone/>
              </a:pPr>
              <a:r>
                <a:rPr lang="en-US" sz="1200">
                  <a:solidFill>
                    <a:srgbClr val="3F3F3F"/>
                  </a:solidFill>
                </a:rPr>
                <a:t>vilt. Notaðu</a:t>
              </a:r>
              <a:endParaRPr sz="1200">
                <a:solidFill>
                  <a:srgbClr val="3F3F3F"/>
                </a:solidFill>
              </a:endParaRPr>
            </a:p>
            <a:p>
              <a:pPr indent="0" lvl="0" marL="0" marR="0" rtl="0" algn="ctr">
                <a:lnSpc>
                  <a:spcPct val="100000"/>
                </a:lnSpc>
                <a:spcBef>
                  <a:spcPts val="0"/>
                </a:spcBef>
                <a:spcAft>
                  <a:spcPts val="0"/>
                </a:spcAft>
                <a:buClr>
                  <a:schemeClr val="dk1"/>
                </a:buClr>
                <a:buSzPts val="1100"/>
                <a:buFont typeface="Arial"/>
                <a:buNone/>
              </a:pPr>
              <a:r>
                <a:rPr lang="en-US" sz="1200">
                  <a:solidFill>
                    <a:srgbClr val="3F3F3F"/>
                  </a:solidFill>
                </a:rPr>
                <a:t>SMART líkanið við að setja markmið og fylgdu því eftir.</a:t>
              </a:r>
              <a:endParaRPr sz="1200">
                <a:solidFill>
                  <a:srgbClr val="3F3F3F"/>
                </a:solidFill>
              </a:endParaRPr>
            </a:p>
            <a:p>
              <a:pPr indent="0" lvl="0" marL="0" marR="0" rtl="0" algn="ctr">
                <a:lnSpc>
                  <a:spcPct val="100000"/>
                </a:lnSpc>
                <a:spcBef>
                  <a:spcPts val="0"/>
                </a:spcBef>
                <a:spcAft>
                  <a:spcPts val="0"/>
                </a:spcAft>
                <a:buClr>
                  <a:srgbClr val="000000"/>
                </a:buClr>
                <a:buSzPts val="1200"/>
                <a:buFont typeface="Arial"/>
                <a:buNone/>
              </a:pPr>
              <a:r>
                <a:t/>
              </a:r>
              <a:endParaRPr sz="1200">
                <a:solidFill>
                  <a:srgbClr val="3F3F3F"/>
                </a:solidFill>
              </a:endParaRPr>
            </a:p>
          </p:txBody>
        </p:sp>
        <p:sp>
          <p:nvSpPr>
            <p:cNvPr id="257" name="Google Shape;257;p8"/>
            <p:cNvSpPr/>
            <p:nvPr/>
          </p:nvSpPr>
          <p:spPr>
            <a:xfrm>
              <a:off x="2063141" y="1065139"/>
              <a:ext cx="1734772" cy="1800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3F3F3F"/>
                </a:solidFill>
                <a:latin typeface="Arial"/>
                <a:ea typeface="Arial"/>
                <a:cs typeface="Arial"/>
                <a:sym typeface="Arial"/>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11"/>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3F3F3F"/>
              </a:buClr>
              <a:buSzPts val="2800"/>
              <a:buNone/>
            </a:pPr>
            <a:r>
              <a:rPr lang="en-US" sz="2800"/>
              <a:t>Markmiðasetning</a:t>
            </a:r>
            <a:endParaRPr/>
          </a:p>
        </p:txBody>
      </p:sp>
      <p:sp>
        <p:nvSpPr>
          <p:cNvPr id="263" name="Google Shape;263;p11"/>
          <p:cNvSpPr txBox="1"/>
          <p:nvPr>
            <p:ph idx="2" type="body"/>
          </p:nvPr>
        </p:nvSpPr>
        <p:spPr>
          <a:xfrm>
            <a:off x="0" y="699542"/>
            <a:ext cx="9144000" cy="28803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3F3F3F"/>
              </a:buClr>
              <a:buSzPts val="1800"/>
              <a:buNone/>
            </a:pPr>
            <a:r>
              <a:rPr lang="en-US" sz="1800"/>
              <a:t>Skilgreining</a:t>
            </a:r>
            <a:endParaRPr/>
          </a:p>
        </p:txBody>
      </p:sp>
      <p:sp>
        <p:nvSpPr>
          <p:cNvPr id="264" name="Google Shape;264;p11"/>
          <p:cNvSpPr txBox="1"/>
          <p:nvPr/>
        </p:nvSpPr>
        <p:spPr>
          <a:xfrm>
            <a:off x="827584" y="1347614"/>
            <a:ext cx="7704900" cy="1923900"/>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Clr>
                <a:srgbClr val="000000"/>
              </a:buClr>
              <a:buSzPts val="1400"/>
              <a:buFont typeface="Arial"/>
              <a:buNone/>
            </a:pPr>
            <a:r>
              <a:rPr b="1" lang="en-US">
                <a:solidFill>
                  <a:srgbClr val="3F3F3F"/>
                </a:solidFill>
              </a:rPr>
              <a:t>Markmiðasetning</a:t>
            </a:r>
            <a:endParaRPr b="0" i="0" sz="1400" u="none" cap="none" strike="noStrike">
              <a:solidFill>
                <a:srgbClr val="000000"/>
              </a:solidFill>
              <a:latin typeface="Arial"/>
              <a:ea typeface="Arial"/>
              <a:cs typeface="Arial"/>
              <a:sym typeface="Arial"/>
            </a:endParaRPr>
          </a:p>
          <a:p>
            <a:pPr indent="-317500" lvl="0" marL="457200" marR="0" rtl="0" algn="just">
              <a:lnSpc>
                <a:spcPct val="150000"/>
              </a:lnSpc>
              <a:spcBef>
                <a:spcPts val="0"/>
              </a:spcBef>
              <a:spcAft>
                <a:spcPts val="0"/>
              </a:spcAft>
              <a:buClr>
                <a:schemeClr val="hlink"/>
              </a:buClr>
              <a:buSzPts val="1400"/>
              <a:buChar char="●"/>
            </a:pPr>
            <a:r>
              <a:rPr lang="en-US">
                <a:solidFill>
                  <a:srgbClr val="3F3F3F"/>
                </a:solidFill>
              </a:rPr>
              <a:t>er ferlið við að finna út hvaða markmiði þú vilt ná, á gefa því ákveðin tímamörk</a:t>
            </a:r>
            <a:endParaRPr>
              <a:solidFill>
                <a:srgbClr val="3F3F3F"/>
              </a:solidFill>
            </a:endParaRPr>
          </a:p>
          <a:p>
            <a:pPr indent="-317500" lvl="0" marL="457200" marR="0" rtl="0" algn="just">
              <a:lnSpc>
                <a:spcPct val="150000"/>
              </a:lnSpc>
              <a:spcBef>
                <a:spcPts val="0"/>
              </a:spcBef>
              <a:spcAft>
                <a:spcPts val="0"/>
              </a:spcAft>
              <a:buClr>
                <a:schemeClr val="hlink"/>
              </a:buClr>
              <a:buSzPts val="1400"/>
              <a:buChar char="●"/>
            </a:pPr>
            <a:r>
              <a:rPr lang="en-US">
                <a:solidFill>
                  <a:srgbClr val="3F3F3F"/>
                </a:solidFill>
              </a:rPr>
              <a:t>er stefna sem eykur framleiðni og frammistöðu</a:t>
            </a:r>
            <a:endParaRPr>
              <a:solidFill>
                <a:srgbClr val="3F3F3F"/>
              </a:solidFill>
            </a:endParaRPr>
          </a:p>
          <a:p>
            <a:pPr indent="-317500" lvl="0" marL="457200" marR="0" rtl="0" algn="just">
              <a:lnSpc>
                <a:spcPct val="150000"/>
              </a:lnSpc>
              <a:spcBef>
                <a:spcPts val="0"/>
              </a:spcBef>
              <a:spcAft>
                <a:spcPts val="0"/>
              </a:spcAft>
              <a:buClr>
                <a:schemeClr val="hlink"/>
              </a:buClr>
              <a:buSzPts val="1400"/>
              <a:buChar char="●"/>
            </a:pPr>
            <a:r>
              <a:rPr lang="en-US">
                <a:solidFill>
                  <a:srgbClr val="3F3F3F"/>
                </a:solidFill>
              </a:rPr>
              <a:t>forðar þér frá óskhyggju</a:t>
            </a:r>
            <a:endParaRPr>
              <a:solidFill>
                <a:srgbClr val="3F3F3F"/>
              </a:solidFill>
            </a:endParaRPr>
          </a:p>
          <a:p>
            <a:pPr indent="-317500" lvl="0" marL="457200" marR="0" rtl="0" algn="just">
              <a:lnSpc>
                <a:spcPct val="150000"/>
              </a:lnSpc>
              <a:spcBef>
                <a:spcPts val="0"/>
              </a:spcBef>
              <a:spcAft>
                <a:spcPts val="0"/>
              </a:spcAft>
              <a:buClr>
                <a:schemeClr val="hlink"/>
              </a:buClr>
              <a:buSzPts val="1400"/>
              <a:buChar char="●"/>
            </a:pPr>
            <a:r>
              <a:rPr lang="en-US">
                <a:solidFill>
                  <a:srgbClr val="3F3F3F"/>
                </a:solidFill>
              </a:rPr>
              <a:t>markmiðssetningarkenningar og aðferðir geta hjálpað þér að ná því markmiði sem þú hefur valið</a:t>
            </a:r>
            <a:endParaRPr>
              <a:solidFill>
                <a:srgbClr val="3F3F3F"/>
              </a:solidFill>
            </a:endParaRPr>
          </a:p>
        </p:txBody>
      </p:sp>
      <p:sp>
        <p:nvSpPr>
          <p:cNvPr id="265" name="Google Shape;265;p11"/>
          <p:cNvSpPr/>
          <p:nvPr/>
        </p:nvSpPr>
        <p:spPr>
          <a:xfrm>
            <a:off x="4283579" y="3184982"/>
            <a:ext cx="792866" cy="800758"/>
          </a:xfrm>
          <a:custGeom>
            <a:rect b="b" l="l" r="r" t="t"/>
            <a:pathLst>
              <a:path extrusionOk="0" h="3234532" w="3208412">
                <a:moveTo>
                  <a:pt x="1561445" y="1065858"/>
                </a:moveTo>
                <a:cubicBezTo>
                  <a:pt x="1654998" y="1065858"/>
                  <a:pt x="1743610" y="1087015"/>
                  <a:pt x="1821879" y="1126644"/>
                </a:cubicBezTo>
                <a:lnTo>
                  <a:pt x="1611352" y="1337172"/>
                </a:lnTo>
                <a:cubicBezTo>
                  <a:pt x="1595200" y="1333388"/>
                  <a:pt x="1578468" y="1332141"/>
                  <a:pt x="1561445" y="1332141"/>
                </a:cubicBezTo>
                <a:cubicBezTo>
                  <a:pt x="1373145" y="1332141"/>
                  <a:pt x="1220499" y="1484787"/>
                  <a:pt x="1220499" y="1673087"/>
                </a:cubicBezTo>
                <a:cubicBezTo>
                  <a:pt x="1220499" y="1861387"/>
                  <a:pt x="1373145" y="2014033"/>
                  <a:pt x="1561445" y="2014033"/>
                </a:cubicBezTo>
                <a:cubicBezTo>
                  <a:pt x="1749745" y="2014033"/>
                  <a:pt x="1902391" y="1861387"/>
                  <a:pt x="1902391" y="1673087"/>
                </a:cubicBezTo>
                <a:cubicBezTo>
                  <a:pt x="1902391" y="1643675"/>
                  <a:pt x="1898667" y="1615133"/>
                  <a:pt x="1890450" y="1588219"/>
                </a:cubicBezTo>
                <a:lnTo>
                  <a:pt x="2093156" y="1385512"/>
                </a:lnTo>
                <a:cubicBezTo>
                  <a:pt x="2142229" y="1470075"/>
                  <a:pt x="2168674" y="1568493"/>
                  <a:pt x="2168674" y="1673087"/>
                </a:cubicBezTo>
                <a:cubicBezTo>
                  <a:pt x="2168674" y="2008450"/>
                  <a:pt x="1896808" y="2280316"/>
                  <a:pt x="1561445" y="2280316"/>
                </a:cubicBezTo>
                <a:cubicBezTo>
                  <a:pt x="1226082" y="2280316"/>
                  <a:pt x="954217" y="2008450"/>
                  <a:pt x="954217" y="1673087"/>
                </a:cubicBezTo>
                <a:cubicBezTo>
                  <a:pt x="954217" y="1337724"/>
                  <a:pt x="1226082" y="1065858"/>
                  <a:pt x="1561445" y="1065858"/>
                </a:cubicBezTo>
                <a:close/>
                <a:moveTo>
                  <a:pt x="1561445" y="580076"/>
                </a:moveTo>
                <a:cubicBezTo>
                  <a:pt x="1790175" y="580076"/>
                  <a:pt x="2002494" y="650333"/>
                  <a:pt x="2177834" y="770690"/>
                </a:cubicBezTo>
                <a:lnTo>
                  <a:pt x="1968030" y="980494"/>
                </a:lnTo>
                <a:cubicBezTo>
                  <a:pt x="1849962" y="907198"/>
                  <a:pt x="1710422" y="866794"/>
                  <a:pt x="1561445" y="866794"/>
                </a:cubicBezTo>
                <a:cubicBezTo>
                  <a:pt x="1116142" y="866794"/>
                  <a:pt x="755153" y="1227784"/>
                  <a:pt x="755153" y="1673087"/>
                </a:cubicBezTo>
                <a:cubicBezTo>
                  <a:pt x="755153" y="2118390"/>
                  <a:pt x="1116142" y="2479380"/>
                  <a:pt x="1561445" y="2479380"/>
                </a:cubicBezTo>
                <a:cubicBezTo>
                  <a:pt x="2006748" y="2479380"/>
                  <a:pt x="2367738" y="2118390"/>
                  <a:pt x="2367738" y="1673087"/>
                </a:cubicBezTo>
                <a:cubicBezTo>
                  <a:pt x="2367738" y="1513043"/>
                  <a:pt x="2321108" y="1363890"/>
                  <a:pt x="2239307" y="1239362"/>
                </a:cubicBezTo>
                <a:lnTo>
                  <a:pt x="2445928" y="1032741"/>
                </a:lnTo>
                <a:cubicBezTo>
                  <a:pt x="2577451" y="1212149"/>
                  <a:pt x="2654457" y="1433625"/>
                  <a:pt x="2654457" y="1673087"/>
                </a:cubicBezTo>
                <a:cubicBezTo>
                  <a:pt x="2654457" y="2276741"/>
                  <a:pt x="2165099" y="2766099"/>
                  <a:pt x="1561445" y="2766099"/>
                </a:cubicBezTo>
                <a:cubicBezTo>
                  <a:pt x="957792" y="2766099"/>
                  <a:pt x="468434" y="2276741"/>
                  <a:pt x="468434" y="1673087"/>
                </a:cubicBezTo>
                <a:cubicBezTo>
                  <a:pt x="468434" y="1069433"/>
                  <a:pt x="957792" y="580076"/>
                  <a:pt x="1561445" y="580076"/>
                </a:cubicBezTo>
                <a:close/>
                <a:moveTo>
                  <a:pt x="1561445" y="111642"/>
                </a:moveTo>
                <a:cubicBezTo>
                  <a:pt x="1890473" y="111642"/>
                  <a:pt x="2195731" y="213411"/>
                  <a:pt x="2447076" y="387744"/>
                </a:cubicBezTo>
                <a:lnTo>
                  <a:pt x="2453780" y="494744"/>
                </a:lnTo>
                <a:lnTo>
                  <a:pt x="2309436" y="639088"/>
                </a:lnTo>
                <a:cubicBezTo>
                  <a:pt x="2099826" y="485554"/>
                  <a:pt x="1841132" y="395669"/>
                  <a:pt x="1561445" y="395669"/>
                </a:cubicBezTo>
                <a:cubicBezTo>
                  <a:pt x="855947" y="395669"/>
                  <a:pt x="284027" y="967589"/>
                  <a:pt x="284027" y="1673087"/>
                </a:cubicBezTo>
                <a:cubicBezTo>
                  <a:pt x="284027" y="2378585"/>
                  <a:pt x="855947" y="2950505"/>
                  <a:pt x="1561445" y="2950505"/>
                </a:cubicBezTo>
                <a:cubicBezTo>
                  <a:pt x="2266943" y="2950505"/>
                  <a:pt x="2838863" y="2378585"/>
                  <a:pt x="2838863" y="1673087"/>
                </a:cubicBezTo>
                <a:cubicBezTo>
                  <a:pt x="2838863" y="1382650"/>
                  <a:pt x="2741936" y="1114852"/>
                  <a:pt x="2577529" y="901139"/>
                </a:cubicBezTo>
                <a:lnTo>
                  <a:pt x="2706681" y="771988"/>
                </a:lnTo>
                <a:lnTo>
                  <a:pt x="2841540" y="780437"/>
                </a:lnTo>
                <a:cubicBezTo>
                  <a:pt x="3019168" y="1032973"/>
                  <a:pt x="3122890" y="1340917"/>
                  <a:pt x="3122890" y="1673087"/>
                </a:cubicBezTo>
                <a:cubicBezTo>
                  <a:pt x="3122890" y="2535449"/>
                  <a:pt x="2423807" y="3234532"/>
                  <a:pt x="1561445" y="3234532"/>
                </a:cubicBezTo>
                <a:cubicBezTo>
                  <a:pt x="699083" y="3234532"/>
                  <a:pt x="0" y="2535449"/>
                  <a:pt x="0" y="1673087"/>
                </a:cubicBezTo>
                <a:cubicBezTo>
                  <a:pt x="0" y="810725"/>
                  <a:pt x="699083" y="111642"/>
                  <a:pt x="1561445" y="111642"/>
                </a:cubicBezTo>
                <a:close/>
                <a:moveTo>
                  <a:pt x="2909110" y="0"/>
                </a:moveTo>
                <a:lnTo>
                  <a:pt x="2926757" y="281655"/>
                </a:lnTo>
                <a:lnTo>
                  <a:pt x="3208412" y="299301"/>
                </a:lnTo>
                <a:lnTo>
                  <a:pt x="2863230" y="644483"/>
                </a:lnTo>
                <a:lnTo>
                  <a:pt x="2685547" y="633351"/>
                </a:lnTo>
                <a:lnTo>
                  <a:pt x="1718098" y="1600799"/>
                </a:lnTo>
                <a:cubicBezTo>
                  <a:pt x="1729236" y="1622491"/>
                  <a:pt x="1734939" y="1647123"/>
                  <a:pt x="1734939" y="1673087"/>
                </a:cubicBezTo>
                <a:cubicBezTo>
                  <a:pt x="1734939" y="1768905"/>
                  <a:pt x="1657263" y="1846581"/>
                  <a:pt x="1561445" y="1846581"/>
                </a:cubicBezTo>
                <a:cubicBezTo>
                  <a:pt x="1465627" y="1846581"/>
                  <a:pt x="1387951" y="1768905"/>
                  <a:pt x="1387951" y="1673087"/>
                </a:cubicBezTo>
                <a:cubicBezTo>
                  <a:pt x="1387951" y="1577269"/>
                  <a:pt x="1465627" y="1499593"/>
                  <a:pt x="1561445" y="1499593"/>
                </a:cubicBezTo>
                <a:lnTo>
                  <a:pt x="1591006" y="1505561"/>
                </a:lnTo>
                <a:lnTo>
                  <a:pt x="2574981" y="521587"/>
                </a:lnTo>
                <a:lnTo>
                  <a:pt x="2563928" y="345182"/>
                </a:lnTo>
                <a:close/>
              </a:path>
            </a:pathLst>
          </a:custGeom>
          <a:solidFill>
            <a:srgbClr val="86BD7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12"/>
          <p:cNvSpPr/>
          <p:nvPr/>
        </p:nvSpPr>
        <p:spPr>
          <a:xfrm rot="5400000">
            <a:off x="3551985" y="2172250"/>
            <a:ext cx="2736052" cy="1518828"/>
          </a:xfrm>
          <a:prstGeom prst="trapezoid">
            <a:avLst>
              <a:gd fmla="val 72234" name="adj"/>
            </a:avLst>
          </a:prstGeom>
          <a:gradFill>
            <a:gsLst>
              <a:gs pos="0">
                <a:srgbClr val="90DCE2"/>
              </a:gs>
              <a:gs pos="50000">
                <a:srgbClr val="A6E3E7"/>
              </a:gs>
              <a:gs pos="100000">
                <a:schemeClr val="lt1"/>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71" name="Google Shape;271;p12"/>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3F3F3F"/>
              </a:buClr>
              <a:buSzPts val="2800"/>
              <a:buNone/>
            </a:pPr>
            <a:r>
              <a:rPr lang="en-US" sz="2800"/>
              <a:t>SMART líkanið</a:t>
            </a:r>
            <a:endParaRPr sz="2800"/>
          </a:p>
        </p:txBody>
      </p:sp>
      <p:sp>
        <p:nvSpPr>
          <p:cNvPr id="272" name="Google Shape;272;p12"/>
          <p:cNvSpPr txBox="1"/>
          <p:nvPr>
            <p:ph idx="2" type="body"/>
          </p:nvPr>
        </p:nvSpPr>
        <p:spPr>
          <a:xfrm>
            <a:off x="0" y="699542"/>
            <a:ext cx="9144000" cy="28803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3F3F3F"/>
              </a:buClr>
              <a:buSzPts val="1800"/>
              <a:buNone/>
            </a:pPr>
            <a:r>
              <a:rPr lang="en-US" sz="1800"/>
              <a:t>Fyrir markmiðasetningu</a:t>
            </a:r>
            <a:endParaRPr/>
          </a:p>
        </p:txBody>
      </p:sp>
      <p:sp>
        <p:nvSpPr>
          <p:cNvPr id="273" name="Google Shape;273;p12"/>
          <p:cNvSpPr/>
          <p:nvPr/>
        </p:nvSpPr>
        <p:spPr>
          <a:xfrm>
            <a:off x="651681" y="1399883"/>
            <a:ext cx="540000" cy="3060017"/>
          </a:xfrm>
          <a:prstGeom prst="roundRect">
            <a:avLst>
              <a:gd fmla="val 50000" name="adj"/>
            </a:avLst>
          </a:pr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74" name="Google Shape;274;p12"/>
          <p:cNvSpPr/>
          <p:nvPr/>
        </p:nvSpPr>
        <p:spPr>
          <a:xfrm>
            <a:off x="1403648" y="1399883"/>
            <a:ext cx="540000" cy="3060017"/>
          </a:xfrm>
          <a:prstGeom prst="roundRect">
            <a:avLst>
              <a:gd fmla="val 50000" name="adj"/>
            </a:avLst>
          </a:prstGeom>
          <a:solidFill>
            <a:srgbClr val="86BD7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75" name="Google Shape;275;p12"/>
          <p:cNvSpPr/>
          <p:nvPr/>
        </p:nvSpPr>
        <p:spPr>
          <a:xfrm>
            <a:off x="2155615" y="1399883"/>
            <a:ext cx="540000" cy="3060017"/>
          </a:xfrm>
          <a:prstGeom prst="roundRect">
            <a:avLst>
              <a:gd fmla="val 50000" name="adj"/>
            </a:avLst>
          </a:prstGeom>
          <a:solidFill>
            <a:srgbClr val="F39E5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76" name="Google Shape;276;p12"/>
          <p:cNvSpPr/>
          <p:nvPr/>
        </p:nvSpPr>
        <p:spPr>
          <a:xfrm>
            <a:off x="2907582" y="1399883"/>
            <a:ext cx="540000" cy="3060017"/>
          </a:xfrm>
          <a:prstGeom prst="roundRect">
            <a:avLst>
              <a:gd fmla="val 50000" name="adj"/>
            </a:avLst>
          </a:prstGeom>
          <a:solidFill>
            <a:srgbClr val="87B5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77" name="Google Shape;277;p12"/>
          <p:cNvSpPr/>
          <p:nvPr/>
        </p:nvSpPr>
        <p:spPr>
          <a:xfrm>
            <a:off x="3659549" y="1399883"/>
            <a:ext cx="540000" cy="3060017"/>
          </a:xfrm>
          <a:prstGeom prst="roundRect">
            <a:avLst>
              <a:gd fmla="val 50000" name="adj"/>
            </a:avLst>
          </a:prstGeom>
          <a:solidFill>
            <a:srgbClr val="86BD7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86BD70"/>
              </a:solidFill>
              <a:latin typeface="Arial"/>
              <a:ea typeface="Arial"/>
              <a:cs typeface="Arial"/>
              <a:sym typeface="Arial"/>
            </a:endParaRPr>
          </a:p>
        </p:txBody>
      </p:sp>
      <p:sp>
        <p:nvSpPr>
          <p:cNvPr id="278" name="Google Shape;278;p12"/>
          <p:cNvSpPr/>
          <p:nvPr/>
        </p:nvSpPr>
        <p:spPr>
          <a:xfrm>
            <a:off x="5245101" y="2317823"/>
            <a:ext cx="1224136" cy="1224136"/>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nvGrpSpPr>
          <p:cNvPr id="279" name="Google Shape;279;p12"/>
          <p:cNvGrpSpPr/>
          <p:nvPr/>
        </p:nvGrpSpPr>
        <p:grpSpPr>
          <a:xfrm>
            <a:off x="6588224" y="2419626"/>
            <a:ext cx="2304416" cy="863527"/>
            <a:chOff x="803640" y="3362835"/>
            <a:chExt cx="2059800" cy="863527"/>
          </a:xfrm>
        </p:grpSpPr>
        <p:sp>
          <p:nvSpPr>
            <p:cNvPr id="280" name="Google Shape;280;p12"/>
            <p:cNvSpPr txBox="1"/>
            <p:nvPr/>
          </p:nvSpPr>
          <p:spPr>
            <a:xfrm>
              <a:off x="803640" y="3579862"/>
              <a:ext cx="20598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lang="en-US" sz="1200">
                  <a:solidFill>
                    <a:srgbClr val="3F3F3F"/>
                  </a:solidFill>
                </a:rPr>
                <a:t>... verður skýrara og auðveldara að ná með SMART verkfærinu</a:t>
              </a:r>
              <a:endParaRPr b="0" i="0" sz="1200" u="none" cap="none" strike="noStrike">
                <a:solidFill>
                  <a:srgbClr val="3F3F3F"/>
                </a:solidFill>
                <a:latin typeface="Arial"/>
                <a:ea typeface="Arial"/>
                <a:cs typeface="Arial"/>
                <a:sym typeface="Arial"/>
              </a:endParaRPr>
            </a:p>
          </p:txBody>
        </p:sp>
        <p:sp>
          <p:nvSpPr>
            <p:cNvPr id="281" name="Google Shape;281;p12"/>
            <p:cNvSpPr txBox="1"/>
            <p:nvPr/>
          </p:nvSpPr>
          <p:spPr>
            <a:xfrm>
              <a:off x="803640" y="3362835"/>
              <a:ext cx="2059657" cy="27699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lang="en-US" sz="1200">
                  <a:solidFill>
                    <a:srgbClr val="3F3F3F"/>
                  </a:solidFill>
                </a:rPr>
                <a:t>MARKMIÐIÐ ÞITT</a:t>
              </a:r>
              <a:endParaRPr b="1" i="0" sz="1200" u="none" cap="none" strike="noStrike">
                <a:solidFill>
                  <a:srgbClr val="3F3F3F"/>
                </a:solidFill>
                <a:latin typeface="Arial"/>
                <a:ea typeface="Arial"/>
                <a:cs typeface="Arial"/>
                <a:sym typeface="Arial"/>
              </a:endParaRPr>
            </a:p>
          </p:txBody>
        </p:sp>
      </p:grpSp>
      <p:sp>
        <p:nvSpPr>
          <p:cNvPr id="282" name="Google Shape;282;p12"/>
          <p:cNvSpPr/>
          <p:nvPr/>
        </p:nvSpPr>
        <p:spPr>
          <a:xfrm>
            <a:off x="690633" y="1445644"/>
            <a:ext cx="462096" cy="462096"/>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83" name="Google Shape;283;p12"/>
          <p:cNvSpPr/>
          <p:nvPr/>
        </p:nvSpPr>
        <p:spPr>
          <a:xfrm>
            <a:off x="1442600" y="1445644"/>
            <a:ext cx="462096" cy="462096"/>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84" name="Google Shape;284;p12"/>
          <p:cNvSpPr/>
          <p:nvPr/>
        </p:nvSpPr>
        <p:spPr>
          <a:xfrm>
            <a:off x="2194567" y="1445644"/>
            <a:ext cx="462096" cy="462096"/>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85" name="Google Shape;285;p12"/>
          <p:cNvSpPr/>
          <p:nvPr/>
        </p:nvSpPr>
        <p:spPr>
          <a:xfrm>
            <a:off x="2946534" y="1445644"/>
            <a:ext cx="462096" cy="462096"/>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86" name="Google Shape;286;p12"/>
          <p:cNvSpPr/>
          <p:nvPr/>
        </p:nvSpPr>
        <p:spPr>
          <a:xfrm>
            <a:off x="3698501" y="1445644"/>
            <a:ext cx="462096" cy="462096"/>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87" name="Google Shape;287;p12"/>
          <p:cNvSpPr txBox="1"/>
          <p:nvPr/>
        </p:nvSpPr>
        <p:spPr>
          <a:xfrm>
            <a:off x="658962" y="1475862"/>
            <a:ext cx="533522"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rgbClr val="87B5BA"/>
                </a:solidFill>
                <a:latin typeface="Arial"/>
                <a:ea typeface="Arial"/>
                <a:cs typeface="Arial"/>
                <a:sym typeface="Arial"/>
              </a:rPr>
              <a:t>S</a:t>
            </a:r>
            <a:endParaRPr b="1" i="0" sz="2000" u="none" cap="none" strike="noStrike">
              <a:solidFill>
                <a:srgbClr val="87B5BA"/>
              </a:solidFill>
              <a:latin typeface="Arial"/>
              <a:ea typeface="Arial"/>
              <a:cs typeface="Arial"/>
              <a:sym typeface="Arial"/>
            </a:endParaRPr>
          </a:p>
        </p:txBody>
      </p:sp>
      <p:sp>
        <p:nvSpPr>
          <p:cNvPr id="288" name="Google Shape;288;p12"/>
          <p:cNvSpPr txBox="1"/>
          <p:nvPr/>
        </p:nvSpPr>
        <p:spPr>
          <a:xfrm>
            <a:off x="1410126" y="1474107"/>
            <a:ext cx="533522"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rgbClr val="86BD70"/>
                </a:solidFill>
                <a:latin typeface="Arial"/>
                <a:ea typeface="Arial"/>
                <a:cs typeface="Arial"/>
                <a:sym typeface="Arial"/>
              </a:rPr>
              <a:t>M</a:t>
            </a:r>
            <a:endParaRPr b="1" i="0" sz="2000" u="none" cap="none" strike="noStrike">
              <a:solidFill>
                <a:srgbClr val="86BD70"/>
              </a:solidFill>
              <a:latin typeface="Arial"/>
              <a:ea typeface="Arial"/>
              <a:cs typeface="Arial"/>
              <a:sym typeface="Arial"/>
            </a:endParaRPr>
          </a:p>
        </p:txBody>
      </p:sp>
      <p:sp>
        <p:nvSpPr>
          <p:cNvPr id="289" name="Google Shape;289;p12"/>
          <p:cNvSpPr txBox="1"/>
          <p:nvPr/>
        </p:nvSpPr>
        <p:spPr>
          <a:xfrm>
            <a:off x="2161290" y="1472352"/>
            <a:ext cx="533522"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rgbClr val="F39E5A"/>
                </a:solidFill>
                <a:latin typeface="Arial"/>
                <a:ea typeface="Arial"/>
                <a:cs typeface="Arial"/>
                <a:sym typeface="Arial"/>
              </a:rPr>
              <a:t>A</a:t>
            </a:r>
            <a:endParaRPr b="1" i="0" sz="2000" u="none" cap="none" strike="noStrike">
              <a:solidFill>
                <a:srgbClr val="F39E5A"/>
              </a:solidFill>
              <a:latin typeface="Arial"/>
              <a:ea typeface="Arial"/>
              <a:cs typeface="Arial"/>
              <a:sym typeface="Arial"/>
            </a:endParaRPr>
          </a:p>
        </p:txBody>
      </p:sp>
      <p:sp>
        <p:nvSpPr>
          <p:cNvPr id="290" name="Google Shape;290;p12"/>
          <p:cNvSpPr txBox="1"/>
          <p:nvPr/>
        </p:nvSpPr>
        <p:spPr>
          <a:xfrm>
            <a:off x="2912454" y="1470597"/>
            <a:ext cx="533522"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rgbClr val="87B5BA"/>
                </a:solidFill>
                <a:latin typeface="Arial"/>
                <a:ea typeface="Arial"/>
                <a:cs typeface="Arial"/>
                <a:sym typeface="Arial"/>
              </a:rPr>
              <a:t>R</a:t>
            </a:r>
            <a:endParaRPr b="1" i="0" sz="2000" u="none" cap="none" strike="noStrike">
              <a:solidFill>
                <a:srgbClr val="87B5BA"/>
              </a:solidFill>
              <a:latin typeface="Arial"/>
              <a:ea typeface="Arial"/>
              <a:cs typeface="Arial"/>
              <a:sym typeface="Arial"/>
            </a:endParaRPr>
          </a:p>
        </p:txBody>
      </p:sp>
      <p:sp>
        <p:nvSpPr>
          <p:cNvPr id="291" name="Google Shape;291;p12"/>
          <p:cNvSpPr txBox="1"/>
          <p:nvPr/>
        </p:nvSpPr>
        <p:spPr>
          <a:xfrm>
            <a:off x="3663618" y="1468842"/>
            <a:ext cx="533522"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rgbClr val="86BD70"/>
                </a:solidFill>
                <a:latin typeface="Arial"/>
                <a:ea typeface="Arial"/>
                <a:cs typeface="Arial"/>
                <a:sym typeface="Arial"/>
              </a:rPr>
              <a:t>T</a:t>
            </a:r>
            <a:endParaRPr b="1" i="0" sz="2000" u="none" cap="none" strike="noStrike">
              <a:solidFill>
                <a:srgbClr val="86BD70"/>
              </a:solidFill>
              <a:latin typeface="Arial"/>
              <a:ea typeface="Arial"/>
              <a:cs typeface="Arial"/>
              <a:sym typeface="Arial"/>
            </a:endParaRPr>
          </a:p>
        </p:txBody>
      </p:sp>
      <p:sp>
        <p:nvSpPr>
          <p:cNvPr id="292" name="Google Shape;292;p12"/>
          <p:cNvSpPr txBox="1"/>
          <p:nvPr/>
        </p:nvSpPr>
        <p:spPr>
          <a:xfrm rot="-5400000">
            <a:off x="-264216" y="3011307"/>
            <a:ext cx="2371794" cy="307777"/>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400"/>
              <a:buFont typeface="Arial"/>
              <a:buNone/>
            </a:pPr>
            <a:r>
              <a:rPr b="1" lang="en-US">
                <a:solidFill>
                  <a:schemeClr val="lt1"/>
                </a:solidFill>
              </a:rPr>
              <a:t>Skýrt</a:t>
            </a:r>
            <a:endParaRPr b="1" i="0" sz="1400" u="none" cap="none" strike="noStrike">
              <a:solidFill>
                <a:schemeClr val="lt1"/>
              </a:solidFill>
              <a:latin typeface="Arial"/>
              <a:ea typeface="Arial"/>
              <a:cs typeface="Arial"/>
              <a:sym typeface="Arial"/>
            </a:endParaRPr>
          </a:p>
        </p:txBody>
      </p:sp>
      <p:sp>
        <p:nvSpPr>
          <p:cNvPr id="293" name="Google Shape;293;p12"/>
          <p:cNvSpPr txBox="1"/>
          <p:nvPr/>
        </p:nvSpPr>
        <p:spPr>
          <a:xfrm rot="-5400000">
            <a:off x="487751" y="3011308"/>
            <a:ext cx="2371794" cy="307777"/>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400"/>
              <a:buFont typeface="Arial"/>
              <a:buNone/>
            </a:pPr>
            <a:r>
              <a:rPr b="1" lang="en-US">
                <a:solidFill>
                  <a:schemeClr val="lt1"/>
                </a:solidFill>
              </a:rPr>
              <a:t>Mælanlegt</a:t>
            </a:r>
            <a:endParaRPr b="1" i="0" sz="1400" u="none" cap="none" strike="noStrike">
              <a:solidFill>
                <a:schemeClr val="lt1"/>
              </a:solidFill>
              <a:latin typeface="Arial"/>
              <a:ea typeface="Arial"/>
              <a:cs typeface="Arial"/>
              <a:sym typeface="Arial"/>
            </a:endParaRPr>
          </a:p>
        </p:txBody>
      </p:sp>
      <p:sp>
        <p:nvSpPr>
          <p:cNvPr id="294" name="Google Shape;294;p12"/>
          <p:cNvSpPr txBox="1"/>
          <p:nvPr/>
        </p:nvSpPr>
        <p:spPr>
          <a:xfrm rot="-5400000">
            <a:off x="1239718" y="3011309"/>
            <a:ext cx="2371794" cy="307777"/>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400"/>
              <a:buFont typeface="Arial"/>
              <a:buNone/>
            </a:pPr>
            <a:r>
              <a:rPr b="1" lang="en-US">
                <a:solidFill>
                  <a:schemeClr val="lt1"/>
                </a:solidFill>
              </a:rPr>
              <a:t>Aðlaðandi</a:t>
            </a:r>
            <a:endParaRPr b="1" i="0" sz="1400" u="none" cap="none" strike="noStrike">
              <a:solidFill>
                <a:schemeClr val="lt1"/>
              </a:solidFill>
              <a:latin typeface="Arial"/>
              <a:ea typeface="Arial"/>
              <a:cs typeface="Arial"/>
              <a:sym typeface="Arial"/>
            </a:endParaRPr>
          </a:p>
        </p:txBody>
      </p:sp>
      <p:sp>
        <p:nvSpPr>
          <p:cNvPr id="295" name="Google Shape;295;p12"/>
          <p:cNvSpPr txBox="1"/>
          <p:nvPr/>
        </p:nvSpPr>
        <p:spPr>
          <a:xfrm rot="-5400000">
            <a:off x="1991685" y="3011310"/>
            <a:ext cx="2371794" cy="307777"/>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400"/>
              <a:buFont typeface="Arial"/>
              <a:buNone/>
            </a:pPr>
            <a:r>
              <a:rPr b="1" lang="en-US">
                <a:solidFill>
                  <a:schemeClr val="lt1"/>
                </a:solidFill>
              </a:rPr>
              <a:t>Raunhæft</a:t>
            </a:r>
            <a:endParaRPr b="1" i="0" sz="1400" u="none" cap="none" strike="noStrike">
              <a:solidFill>
                <a:schemeClr val="lt1"/>
              </a:solidFill>
              <a:latin typeface="Arial"/>
              <a:ea typeface="Arial"/>
              <a:cs typeface="Arial"/>
              <a:sym typeface="Arial"/>
            </a:endParaRPr>
          </a:p>
        </p:txBody>
      </p:sp>
      <p:sp>
        <p:nvSpPr>
          <p:cNvPr id="296" name="Google Shape;296;p12"/>
          <p:cNvSpPr txBox="1"/>
          <p:nvPr/>
        </p:nvSpPr>
        <p:spPr>
          <a:xfrm rot="-5400000">
            <a:off x="2743652" y="3011311"/>
            <a:ext cx="2371794" cy="307777"/>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400"/>
              <a:buFont typeface="Arial"/>
              <a:buNone/>
            </a:pPr>
            <a:r>
              <a:rPr b="1" lang="en-US">
                <a:solidFill>
                  <a:schemeClr val="lt1"/>
                </a:solidFill>
              </a:rPr>
              <a:t>Tímasett</a:t>
            </a:r>
            <a:endParaRPr b="1" i="0" sz="1400" u="none" cap="none" strike="noStrike">
              <a:solidFill>
                <a:schemeClr val="lt1"/>
              </a:solidFill>
              <a:latin typeface="Arial"/>
              <a:ea typeface="Arial"/>
              <a:cs typeface="Arial"/>
              <a:sym typeface="Arial"/>
            </a:endParaRPr>
          </a:p>
        </p:txBody>
      </p:sp>
      <p:graphicFrame>
        <p:nvGraphicFramePr>
          <p:cNvPr id="297" name="Google Shape;297;p12"/>
          <p:cNvGraphicFramePr/>
          <p:nvPr/>
        </p:nvGraphicFramePr>
        <p:xfrm>
          <a:off x="5508104" y="2483711"/>
          <a:ext cx="901239" cy="892360"/>
        </p:xfrm>
        <a:graphic>
          <a:graphicData uri="http://schemas.openxmlformats.org/presentationml/2006/ole">
            <mc:AlternateContent>
              <mc:Choice Requires="v">
                <p:oleObj r:id="rId4" imgH="892360" imgW="901239" progId="" spid="_x0000_s1">
                  <p:embed/>
                </p:oleObj>
              </mc:Choice>
              <mc:Fallback>
                <p:oleObj r:id="rId5" imgH="892360" imgW="901239" progId="">
                  <p:embed/>
                  <p:pic>
                    <p:nvPicPr>
                      <p:cNvPr id="297" name="Google Shape;297;p12"/>
                      <p:cNvPicPr preferRelativeResize="0"/>
                      <p:nvPr/>
                    </p:nvPicPr>
                    <p:blipFill rotWithShape="1">
                      <a:blip r:embed="rId6">
                        <a:alphaModFix/>
                      </a:blip>
                      <a:srcRect b="0" l="0" r="0" t="0"/>
                      <a:stretch/>
                    </p:blipFill>
                    <p:spPr>
                      <a:xfrm>
                        <a:off x="5508104" y="2483711"/>
                        <a:ext cx="901239" cy="892360"/>
                      </a:xfrm>
                      <a:prstGeom prst="rect">
                        <a:avLst/>
                      </a:prstGeom>
                      <a:noFill/>
                      <a:ln>
                        <a:noFill/>
                      </a:ln>
                    </p:spPr>
                  </p:pic>
                </p:oleObj>
              </mc:Fallback>
            </mc:AlternateContent>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ection Break Slide Master">
  <a:themeElements>
    <a:clrScheme name="ALLPPT-COLOR-A19">
      <a:dk1>
        <a:srgbClr val="000000"/>
      </a:dk1>
      <a:lt1>
        <a:srgbClr val="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ntents Slide Master">
  <a:themeElements>
    <a:clrScheme name="ALLPPT-COLOR-A19">
      <a:dk1>
        <a:srgbClr val="000000"/>
      </a:dk1>
      <a:lt1>
        <a:srgbClr val="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Cover and End Slide Master">
  <a:themeElements>
    <a:clrScheme name="ALLPPT-COLOR-A19">
      <a:dk1>
        <a:srgbClr val="000000"/>
      </a:dk1>
      <a:lt1>
        <a:srgbClr val="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2016-12-05T23:26:54Z</dcterms:created>
  <dc:creator>googleslidesppt.com;allppt.com</dc:creator>
</cp:coreProperties>
</file>