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67"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Jacques Francois Shadow" panose="020B0604020202020204" charset="0"/>
      <p:regular r:id="rId45"/>
    </p:embeddedFont>
    <p:embeddedFont>
      <p:font typeface="Public Sans"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SPgnSrBrUhG/+u8j615r2Bl/L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0"/>
    <p:restoredTop sz="94719"/>
  </p:normalViewPr>
  <p:slideViewPr>
    <p:cSldViewPr snapToGrid="0">
      <p:cViewPr varScale="1">
        <p:scale>
          <a:sx n="83" d="100"/>
          <a:sy n="83" d="100"/>
        </p:scale>
        <p:origin x="844" y="52"/>
      </p:cViewPr>
      <p:guideLst>
        <p:guide orient="horz" pos="139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2" name="Google Shape;4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865c46cbc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g1865c46cbc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4" name="Google Shape;42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865c46cbc0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g1865c46cbc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865c46cbc0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1865c46cbc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865c46cbc0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g1865c46cbc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4" name="Google Shape;50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7" name="Google Shape;52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8" name="Google Shape;5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9" name="Google Shape;5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7" name="Google Shape;55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8" name="Google Shape;56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9" name="Google Shape;57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7" name="Google Shape;58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8" name="Google Shape;59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8a5d406dd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617" name="Google Shape;617;g18a5d406dd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8a5d406dd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627" name="Google Shape;627;g18a5d406dd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18a5d406ddb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636" name="Google Shape;636;g18a5d406dd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8a5d406ddb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endParaRPr>
          </a:p>
        </p:txBody>
      </p:sp>
      <p:sp>
        <p:nvSpPr>
          <p:cNvPr id="646" name="Google Shape;646;g18a5d406dd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2" name="Google Shape;69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4.bin"/><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8"/>
        <p:cNvGrpSpPr/>
        <p:nvPr/>
      </p:nvGrpSpPr>
      <p:grpSpPr>
        <a:xfrm>
          <a:off x="0" y="0"/>
          <a:ext cx="0" cy="0"/>
          <a:chOff x="0" y="0"/>
          <a:chExt cx="0" cy="0"/>
        </a:xfrm>
      </p:grpSpPr>
      <p:sp>
        <p:nvSpPr>
          <p:cNvPr id="9" name="Google Shape;9;p47"/>
          <p:cNvSpPr/>
          <p:nvPr/>
        </p:nvSpPr>
        <p:spPr>
          <a:xfrm>
            <a:off x="0" y="2571750"/>
            <a:ext cx="9144000" cy="257175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 name="Google Shape;10;p47"/>
          <p:cNvSpPr/>
          <p:nvPr/>
        </p:nvSpPr>
        <p:spPr>
          <a:xfrm>
            <a:off x="2116108" y="843558"/>
            <a:ext cx="4896544" cy="34563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47"/>
          <p:cNvSpPr/>
          <p:nvPr/>
        </p:nvSpPr>
        <p:spPr>
          <a:xfrm>
            <a:off x="2116108" y="0"/>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47"/>
          <p:cNvSpPr/>
          <p:nvPr/>
        </p:nvSpPr>
        <p:spPr>
          <a:xfrm>
            <a:off x="2116108" y="4948014"/>
            <a:ext cx="4896544" cy="195486"/>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47"/>
          <p:cNvSpPr txBox="1">
            <a:spLocks noGrp="1"/>
          </p:cNvSpPr>
          <p:nvPr>
            <p:ph type="body" idx="1"/>
          </p:nvPr>
        </p:nvSpPr>
        <p:spPr>
          <a:xfrm>
            <a:off x="2116108" y="3049518"/>
            <a:ext cx="4896544"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47"/>
          <p:cNvSpPr txBox="1">
            <a:spLocks noGrp="1"/>
          </p:cNvSpPr>
          <p:nvPr>
            <p:ph type="body" idx="2"/>
          </p:nvPr>
        </p:nvSpPr>
        <p:spPr>
          <a:xfrm>
            <a:off x="2116108" y="3625582"/>
            <a:ext cx="4896544"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 name="Google Shape;15;p47"/>
          <p:cNvPicPr preferRelativeResize="0"/>
          <p:nvPr/>
        </p:nvPicPr>
        <p:blipFill rotWithShape="1">
          <a:blip r:embed="rId2">
            <a:alphaModFix/>
          </a:blip>
          <a:srcRect/>
          <a:stretch/>
        </p:blipFill>
        <p:spPr>
          <a:xfrm>
            <a:off x="2566214" y="896186"/>
            <a:ext cx="3678555" cy="18389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1" name="Shape 65"/>
        <p:cNvGrpSpPr/>
        <p:nvPr/>
      </p:nvGrpSpPr>
      <p:grpSpPr>
        <a:xfrm>
          <a:off x="0" y="0"/>
          <a:ext cx="0" cy="0"/>
          <a:chOff x="0" y="0"/>
          <a:chExt cx="0" cy="0"/>
        </a:xfrm>
      </p:grpSpPr>
      <p:sp>
        <p:nvSpPr>
          <p:cNvPr id="66" name="Google Shape;66;p58"/>
          <p:cNvSpPr>
            <a:spLocks noGrp="1"/>
          </p:cNvSpPr>
          <p:nvPr>
            <p:ph type="pic" idx="2"/>
          </p:nvPr>
        </p:nvSpPr>
        <p:spPr>
          <a:xfrm>
            <a:off x="0" y="-1"/>
            <a:ext cx="3059832" cy="5143501"/>
          </a:xfrm>
          <a:prstGeom prst="rect">
            <a:avLst/>
          </a:prstGeom>
          <a:solidFill>
            <a:srgbClr val="F2F2F2"/>
          </a:solidFill>
          <a:ln>
            <a:noFill/>
          </a:ln>
        </p:spPr>
      </p:sp>
      <p:sp>
        <p:nvSpPr>
          <p:cNvPr id="67" name="Google Shape;67;p58"/>
          <p:cNvSpPr/>
          <p:nvPr/>
        </p:nvSpPr>
        <p:spPr>
          <a:xfrm>
            <a:off x="4860032" y="0"/>
            <a:ext cx="360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58"/>
          <p:cNvSpPr/>
          <p:nvPr/>
        </p:nvSpPr>
        <p:spPr>
          <a:xfrm>
            <a:off x="4896032" y="1311750"/>
            <a:ext cx="180000" cy="252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bg>
      <p:bgPr>
        <a:solidFill>
          <a:srgbClr val="87B5BA"/>
        </a:solidFill>
        <a:effectLst/>
      </p:bgPr>
    </p:bg>
    <p:spTree>
      <p:nvGrpSpPr>
        <p:cNvPr id="1" name="Shape 69"/>
        <p:cNvGrpSpPr/>
        <p:nvPr/>
      </p:nvGrpSpPr>
      <p:grpSpPr>
        <a:xfrm>
          <a:off x="0" y="0"/>
          <a:ext cx="0" cy="0"/>
          <a:chOff x="0" y="0"/>
          <a:chExt cx="0" cy="0"/>
        </a:xfrm>
      </p:grpSpPr>
      <p:sp>
        <p:nvSpPr>
          <p:cNvPr id="70" name="Google Shape;70;p59"/>
          <p:cNvSpPr>
            <a:spLocks noGrp="1"/>
          </p:cNvSpPr>
          <p:nvPr>
            <p:ph type="pic" idx="2"/>
          </p:nvPr>
        </p:nvSpPr>
        <p:spPr>
          <a:xfrm>
            <a:off x="0" y="-1"/>
            <a:ext cx="9144000" cy="3076575"/>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1" name="Shape 71"/>
        <p:cNvGrpSpPr/>
        <p:nvPr/>
      </p:nvGrpSpPr>
      <p:grpSpPr>
        <a:xfrm>
          <a:off x="0" y="0"/>
          <a:ext cx="0" cy="0"/>
          <a:chOff x="0" y="0"/>
          <a:chExt cx="0" cy="0"/>
        </a:xfrm>
      </p:grpSpPr>
      <p:sp>
        <p:nvSpPr>
          <p:cNvPr id="72" name="Google Shape;72;p60"/>
          <p:cNvSpPr txBox="1">
            <a:spLocks noGrp="1"/>
          </p:cNvSpPr>
          <p:nvPr>
            <p:ph type="body" idx="1"/>
          </p:nvPr>
        </p:nvSpPr>
        <p:spPr>
          <a:xfrm>
            <a:off x="3131840" y="181632"/>
            <a:ext cx="6012160" cy="5760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60"/>
          <p:cNvSpPr txBox="1">
            <a:spLocks noGrp="1"/>
          </p:cNvSpPr>
          <p:nvPr>
            <p:ph type="body" idx="2"/>
          </p:nvPr>
        </p:nvSpPr>
        <p:spPr>
          <a:xfrm>
            <a:off x="3131840" y="757696"/>
            <a:ext cx="6012160" cy="28803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60"/>
          <p:cNvSpPr>
            <a:spLocks noGrp="1"/>
          </p:cNvSpPr>
          <p:nvPr>
            <p:ph type="pic" idx="3"/>
          </p:nvPr>
        </p:nvSpPr>
        <p:spPr>
          <a:xfrm>
            <a:off x="0" y="-1"/>
            <a:ext cx="3059832" cy="5143501"/>
          </a:xfrm>
          <a:prstGeom prst="rect">
            <a:avLst/>
          </a:prstGeom>
          <a:solidFill>
            <a:srgbClr val="F2F2F2"/>
          </a:solidFill>
          <a:ln>
            <a:noFill/>
          </a:ln>
        </p:spPr>
      </p:sp>
      <p:sp>
        <p:nvSpPr>
          <p:cNvPr id="75" name="Google Shape;75;p60"/>
          <p:cNvSpPr>
            <a:spLocks noGrp="1"/>
          </p:cNvSpPr>
          <p:nvPr>
            <p:ph type="pic" idx="4"/>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Images and Contents Layout">
  <p:cSld name="3_Images and Contents Layout">
    <p:spTree>
      <p:nvGrpSpPr>
        <p:cNvPr id="1" name="Shape 76"/>
        <p:cNvGrpSpPr/>
        <p:nvPr/>
      </p:nvGrpSpPr>
      <p:grpSpPr>
        <a:xfrm>
          <a:off x="0" y="0"/>
          <a:ext cx="0" cy="0"/>
          <a:chOff x="0" y="0"/>
          <a:chExt cx="0" cy="0"/>
        </a:xfrm>
      </p:grpSpPr>
      <p:sp>
        <p:nvSpPr>
          <p:cNvPr id="77" name="Google Shape;77;p61"/>
          <p:cNvSpPr/>
          <p:nvPr/>
        </p:nvSpPr>
        <p:spPr>
          <a:xfrm>
            <a:off x="0" y="411510"/>
            <a:ext cx="6444208" cy="432048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 name="Google Shape;78;p61"/>
          <p:cNvSpPr>
            <a:spLocks noGrp="1"/>
          </p:cNvSpPr>
          <p:nvPr>
            <p:ph type="pic" idx="2"/>
          </p:nvPr>
        </p:nvSpPr>
        <p:spPr>
          <a:xfrm>
            <a:off x="135622" y="195487"/>
            <a:ext cx="1944216" cy="4752526"/>
          </a:xfrm>
          <a:prstGeom prst="rect">
            <a:avLst/>
          </a:prstGeom>
          <a:solidFill>
            <a:srgbClr val="F2F2F2"/>
          </a:solidFill>
          <a:ln>
            <a:noFill/>
          </a:ln>
        </p:spPr>
      </p:sp>
      <p:sp>
        <p:nvSpPr>
          <p:cNvPr id="79" name="Google Shape;79;p61"/>
          <p:cNvSpPr>
            <a:spLocks noGrp="1"/>
          </p:cNvSpPr>
          <p:nvPr>
            <p:ph type="pic" idx="3"/>
          </p:nvPr>
        </p:nvSpPr>
        <p:spPr>
          <a:xfrm>
            <a:off x="2223854" y="195487"/>
            <a:ext cx="1944216" cy="4752526"/>
          </a:xfrm>
          <a:prstGeom prst="rect">
            <a:avLst/>
          </a:prstGeom>
          <a:solidFill>
            <a:srgbClr val="F2F2F2"/>
          </a:solidFill>
          <a:ln>
            <a:noFill/>
          </a:ln>
        </p:spPr>
      </p:sp>
      <p:sp>
        <p:nvSpPr>
          <p:cNvPr id="80" name="Google Shape;80;p61"/>
          <p:cNvSpPr>
            <a:spLocks noGrp="1"/>
          </p:cNvSpPr>
          <p:nvPr>
            <p:ph type="pic" idx="4"/>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bg>
      <p:bgPr>
        <a:solidFill>
          <a:srgbClr val="87B5BA"/>
        </a:solidFill>
        <a:effectLst/>
      </p:bgPr>
    </p:bg>
    <p:spTree>
      <p:nvGrpSpPr>
        <p:cNvPr id="1" name="Shape 81"/>
        <p:cNvGrpSpPr/>
        <p:nvPr/>
      </p:nvGrpSpPr>
      <p:grpSpPr>
        <a:xfrm>
          <a:off x="0" y="0"/>
          <a:ext cx="0" cy="0"/>
          <a:chOff x="0" y="0"/>
          <a:chExt cx="0" cy="0"/>
        </a:xfrm>
      </p:grpSpPr>
      <p:sp>
        <p:nvSpPr>
          <p:cNvPr id="82" name="Google Shape;82;p62"/>
          <p:cNvSpPr>
            <a:spLocks noGrp="1"/>
          </p:cNvSpPr>
          <p:nvPr>
            <p:ph type="pic" idx="2"/>
          </p:nvPr>
        </p:nvSpPr>
        <p:spPr>
          <a:xfrm>
            <a:off x="6444208" y="267494"/>
            <a:ext cx="2160000" cy="2160000"/>
          </a:xfrm>
          <a:prstGeom prst="rect">
            <a:avLst/>
          </a:prstGeom>
          <a:solidFill>
            <a:srgbClr val="F2F2F2"/>
          </a:solidFill>
          <a:ln>
            <a:noFill/>
          </a:ln>
        </p:spPr>
      </p:sp>
      <p:sp>
        <p:nvSpPr>
          <p:cNvPr id="83" name="Google Shape;83;p62"/>
          <p:cNvSpPr>
            <a:spLocks noGrp="1"/>
          </p:cNvSpPr>
          <p:nvPr>
            <p:ph type="pic" idx="3"/>
          </p:nvPr>
        </p:nvSpPr>
        <p:spPr>
          <a:xfrm>
            <a:off x="6444208" y="2715766"/>
            <a:ext cx="2160000" cy="2160000"/>
          </a:xfrm>
          <a:prstGeom prst="rect">
            <a:avLst/>
          </a:prstGeom>
          <a:solidFill>
            <a:srgbClr val="F2F2F2"/>
          </a:solidFill>
          <a:ln>
            <a:noFill/>
          </a:ln>
        </p:spPr>
      </p:sp>
      <p:sp>
        <p:nvSpPr>
          <p:cNvPr id="84" name="Google Shape;84;p62"/>
          <p:cNvSpPr>
            <a:spLocks noGrp="1"/>
          </p:cNvSpPr>
          <p:nvPr>
            <p:ph type="pic" idx="4"/>
          </p:nvPr>
        </p:nvSpPr>
        <p:spPr>
          <a:xfrm>
            <a:off x="3986213" y="267494"/>
            <a:ext cx="2160000" cy="2160000"/>
          </a:xfrm>
          <a:prstGeom prst="rect">
            <a:avLst/>
          </a:prstGeom>
          <a:solidFill>
            <a:srgbClr val="F2F2F2"/>
          </a:solidFill>
          <a:ln>
            <a:noFill/>
          </a:ln>
        </p:spPr>
      </p:sp>
      <p:sp>
        <p:nvSpPr>
          <p:cNvPr id="85" name="Google Shape;85;p62"/>
          <p:cNvSpPr>
            <a:spLocks noGrp="1"/>
          </p:cNvSpPr>
          <p:nvPr>
            <p:ph type="pic" idx="5"/>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1" name="Shape 86"/>
        <p:cNvGrpSpPr/>
        <p:nvPr/>
      </p:nvGrpSpPr>
      <p:grpSpPr>
        <a:xfrm>
          <a:off x="0" y="0"/>
          <a:ext cx="0" cy="0"/>
          <a:chOff x="0" y="0"/>
          <a:chExt cx="0" cy="0"/>
        </a:xfrm>
      </p:grpSpPr>
      <p:sp>
        <p:nvSpPr>
          <p:cNvPr id="87" name="Google Shape;87;p63"/>
          <p:cNvSpPr txBox="1">
            <a:spLocks noGrp="1"/>
          </p:cNvSpPr>
          <p:nvPr>
            <p:ph type="body" idx="1"/>
          </p:nvPr>
        </p:nvSpPr>
        <p:spPr>
          <a:xfrm>
            <a:off x="395536" y="3291830"/>
            <a:ext cx="8748464" cy="57606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63"/>
          <p:cNvSpPr txBox="1">
            <a:spLocks noGrp="1"/>
          </p:cNvSpPr>
          <p:nvPr>
            <p:ph type="body" idx="2"/>
          </p:nvPr>
        </p:nvSpPr>
        <p:spPr>
          <a:xfrm>
            <a:off x="395536" y="3867894"/>
            <a:ext cx="8748464" cy="28803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63"/>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63"/>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63"/>
          <p:cNvSpPr>
            <a:spLocks noGrp="1"/>
          </p:cNvSpPr>
          <p:nvPr>
            <p:ph type="pic" idx="3"/>
          </p:nvPr>
        </p:nvSpPr>
        <p:spPr>
          <a:xfrm>
            <a:off x="467544" y="339502"/>
            <a:ext cx="3312128" cy="2808072"/>
          </a:xfrm>
          <a:prstGeom prst="rect">
            <a:avLst/>
          </a:prstGeom>
          <a:solidFill>
            <a:srgbClr val="F2F2F2"/>
          </a:solidFill>
          <a:ln>
            <a:noFill/>
          </a:ln>
        </p:spPr>
      </p:sp>
      <p:sp>
        <p:nvSpPr>
          <p:cNvPr id="92" name="Google Shape;92;p63"/>
          <p:cNvSpPr>
            <a:spLocks noGrp="1"/>
          </p:cNvSpPr>
          <p:nvPr>
            <p:ph type="pic" idx="4"/>
          </p:nvPr>
        </p:nvSpPr>
        <p:spPr>
          <a:xfrm>
            <a:off x="3995936" y="339502"/>
            <a:ext cx="4680520" cy="1332000"/>
          </a:xfrm>
          <a:prstGeom prst="rect">
            <a:avLst/>
          </a:prstGeom>
          <a:solidFill>
            <a:srgbClr val="F2F2F2"/>
          </a:solidFill>
          <a:ln>
            <a:noFill/>
          </a:ln>
        </p:spPr>
      </p:sp>
      <p:sp>
        <p:nvSpPr>
          <p:cNvPr id="93" name="Google Shape;93;p63"/>
          <p:cNvSpPr>
            <a:spLocks noGrp="1"/>
          </p:cNvSpPr>
          <p:nvPr>
            <p:ph type="pic" idx="5"/>
          </p:nvPr>
        </p:nvSpPr>
        <p:spPr>
          <a:xfrm>
            <a:off x="3995936" y="1815574"/>
            <a:ext cx="1440000" cy="1332000"/>
          </a:xfrm>
          <a:prstGeom prst="rect">
            <a:avLst/>
          </a:prstGeom>
          <a:solidFill>
            <a:srgbClr val="F2F2F2"/>
          </a:solidFill>
          <a:ln>
            <a:noFill/>
          </a:ln>
        </p:spPr>
      </p:sp>
      <p:sp>
        <p:nvSpPr>
          <p:cNvPr id="94" name="Google Shape;94;p63"/>
          <p:cNvSpPr>
            <a:spLocks noGrp="1"/>
          </p:cNvSpPr>
          <p:nvPr>
            <p:ph type="pic" idx="6"/>
          </p:nvPr>
        </p:nvSpPr>
        <p:spPr>
          <a:xfrm>
            <a:off x="5616196" y="1815574"/>
            <a:ext cx="1440000" cy="1332000"/>
          </a:xfrm>
          <a:prstGeom prst="rect">
            <a:avLst/>
          </a:prstGeom>
          <a:solidFill>
            <a:srgbClr val="F2F2F2"/>
          </a:solidFill>
          <a:ln>
            <a:noFill/>
          </a:ln>
        </p:spPr>
      </p:sp>
      <p:sp>
        <p:nvSpPr>
          <p:cNvPr id="95" name="Google Shape;95;p63"/>
          <p:cNvSpPr>
            <a:spLocks noGrp="1"/>
          </p:cNvSpPr>
          <p:nvPr>
            <p:ph type="pic" idx="7"/>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64"/>
          <p:cNvSpPr txBox="1">
            <a:spLocks noGrp="1"/>
          </p:cNvSpPr>
          <p:nvPr>
            <p:ph type="body" idx="1"/>
          </p:nvPr>
        </p:nvSpPr>
        <p:spPr>
          <a:xfrm>
            <a:off x="242646" y="92609"/>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98"/>
        <p:cNvGrpSpPr/>
        <p:nvPr/>
      </p:nvGrpSpPr>
      <p:grpSpPr>
        <a:xfrm>
          <a:off x="0" y="0"/>
          <a:ext cx="0" cy="0"/>
          <a:chOff x="0" y="0"/>
          <a:chExt cx="0" cy="0"/>
        </a:xfrm>
      </p:grpSpPr>
      <p:sp>
        <p:nvSpPr>
          <p:cNvPr id="99" name="Google Shape;99;p6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65"/>
          <p:cNvSpPr/>
          <p:nvPr/>
        </p:nvSpPr>
        <p:spPr>
          <a:xfrm>
            <a:off x="354008" y="1131589"/>
            <a:ext cx="2849840" cy="3649171"/>
          </a:xfrm>
          <a:prstGeom prst="roundRect">
            <a:avLst>
              <a:gd name="adj" fmla="val 3968"/>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65"/>
          <p:cNvSpPr/>
          <p:nvPr/>
        </p:nvSpPr>
        <p:spPr>
          <a:xfrm>
            <a:off x="531932" y="1347500"/>
            <a:ext cx="108520" cy="3240473"/>
          </a:xfrm>
          <a:prstGeom prst="roundRect">
            <a:avLst>
              <a:gd name="adj" fmla="val 50000"/>
            </a:avLst>
          </a:prstGeom>
          <a:solidFill>
            <a:schemeClr val="lt1">
              <a:alpha val="4039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65"/>
          <p:cNvSpPr/>
          <p:nvPr/>
        </p:nvSpPr>
        <p:spPr>
          <a:xfrm rot="5400000">
            <a:off x="2592642" y="1238201"/>
            <a:ext cx="502331" cy="502331"/>
          </a:xfrm>
          <a:prstGeom prst="halfFrame">
            <a:avLst>
              <a:gd name="adj1" fmla="val 23728"/>
              <a:gd name="adj2" fmla="val 24642"/>
            </a:avLst>
          </a:prstGeom>
          <a:solidFill>
            <a:schemeClr val="lt1">
              <a:alpha val="2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06"/>
        <p:cNvGrpSpPr/>
        <p:nvPr/>
      </p:nvGrpSpPr>
      <p:grpSpPr>
        <a:xfrm>
          <a:off x="0" y="0"/>
          <a:ext cx="0" cy="0"/>
          <a:chOff x="0" y="0"/>
          <a:chExt cx="0" cy="0"/>
        </a:xfrm>
      </p:grpSpPr>
      <p:sp>
        <p:nvSpPr>
          <p:cNvPr id="107" name="Google Shape;107;p52"/>
          <p:cNvSpPr txBox="1">
            <a:spLocks noGrp="1"/>
          </p:cNvSpPr>
          <p:nvPr>
            <p:ph type="body" idx="1"/>
          </p:nvPr>
        </p:nvSpPr>
        <p:spPr>
          <a:xfrm>
            <a:off x="0" y="3572242"/>
            <a:ext cx="9144000" cy="5760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52"/>
          <p:cNvSpPr txBox="1">
            <a:spLocks noGrp="1"/>
          </p:cNvSpPr>
          <p:nvPr>
            <p:ph type="body" idx="2"/>
          </p:nvPr>
        </p:nvSpPr>
        <p:spPr>
          <a:xfrm>
            <a:off x="-148" y="414830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aphicFrame>
        <p:nvGraphicFramePr>
          <p:cNvPr id="109" name="Google Shape;109;p52"/>
          <p:cNvGraphicFramePr/>
          <p:nvPr/>
        </p:nvGraphicFramePr>
        <p:xfrm>
          <a:off x="2267744" y="555526"/>
          <a:ext cx="4429125" cy="2552700"/>
        </p:xfrm>
        <a:graphic>
          <a:graphicData uri="http://schemas.openxmlformats.org/presentationml/2006/ole">
            <mc:AlternateContent xmlns:mc="http://schemas.openxmlformats.org/markup-compatibility/2006">
              <mc:Choice xmlns:v="urn:schemas-microsoft-com:vml" Requires="v">
                <p:oleObj r:id="rId2" imgW="4429125" imgH="2552700" progId="">
                  <p:embed/>
                </p:oleObj>
              </mc:Choice>
              <mc:Fallback>
                <p:oleObj r:id="rId2" imgW="4429125" imgH="2552700" progId="">
                  <p:embed/>
                  <p:pic>
                    <p:nvPicPr>
                      <p:cNvPr id="109" name="Google Shape;109;p52"/>
                      <p:cNvPicPr preferRelativeResize="0"/>
                      <p:nvPr/>
                    </p:nvPicPr>
                    <p:blipFill rotWithShape="1">
                      <a:blip r:embed="rId3">
                        <a:alphaModFix/>
                      </a:blip>
                      <a:srcRect/>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ver Slide layout">
  <p:cSld name="Cover Slide layout">
    <p:spTree>
      <p:nvGrpSpPr>
        <p:cNvPr id="1" name="Shape 110"/>
        <p:cNvGrpSpPr/>
        <p:nvPr/>
      </p:nvGrpSpPr>
      <p:grpSpPr>
        <a:xfrm>
          <a:off x="0" y="0"/>
          <a:ext cx="0" cy="0"/>
          <a:chOff x="0" y="0"/>
          <a:chExt cx="0" cy="0"/>
        </a:xfrm>
      </p:grpSpPr>
      <p:pic>
        <p:nvPicPr>
          <p:cNvPr id="111" name="Google Shape;111;p54"/>
          <p:cNvPicPr preferRelativeResize="0"/>
          <p:nvPr/>
        </p:nvPicPr>
        <p:blipFill rotWithShape="1">
          <a:blip r:embed="rId2">
            <a:alphaModFix/>
          </a:blip>
          <a:srcRect/>
          <a:stretch/>
        </p:blipFill>
        <p:spPr>
          <a:xfrm>
            <a:off x="179512" y="0"/>
            <a:ext cx="4320480" cy="4280401"/>
          </a:xfrm>
          <a:prstGeom prst="rect">
            <a:avLst/>
          </a:prstGeom>
          <a:noFill/>
          <a:ln>
            <a:noFill/>
          </a:ln>
        </p:spPr>
      </p:pic>
      <p:sp>
        <p:nvSpPr>
          <p:cNvPr id="112" name="Google Shape;112;p54"/>
          <p:cNvSpPr txBox="1">
            <a:spLocks noGrp="1"/>
          </p:cNvSpPr>
          <p:nvPr>
            <p:ph type="body" idx="1"/>
          </p:nvPr>
        </p:nvSpPr>
        <p:spPr>
          <a:xfrm>
            <a:off x="4788024" y="1794902"/>
            <a:ext cx="4355976" cy="108012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54"/>
          <p:cNvSpPr txBox="1">
            <a:spLocks noGrp="1"/>
          </p:cNvSpPr>
          <p:nvPr>
            <p:ph type="body" idx="2"/>
          </p:nvPr>
        </p:nvSpPr>
        <p:spPr>
          <a:xfrm>
            <a:off x="4788024" y="2947030"/>
            <a:ext cx="4355828" cy="48881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4" name="Google Shape;114;p54"/>
          <p:cNvPicPr preferRelativeResize="0"/>
          <p:nvPr/>
        </p:nvPicPr>
        <p:blipFill rotWithShape="1">
          <a:blip r:embed="rId3">
            <a:alphaModFix/>
          </a:blip>
          <a:srcRect/>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19"/>
        <p:cNvGrpSpPr/>
        <p:nvPr/>
      </p:nvGrpSpPr>
      <p:grpSpPr>
        <a:xfrm>
          <a:off x="0" y="0"/>
          <a:ext cx="0" cy="0"/>
          <a:chOff x="0" y="0"/>
          <a:chExt cx="0" cy="0"/>
        </a:xfrm>
      </p:grpSpPr>
      <p:sp>
        <p:nvSpPr>
          <p:cNvPr id="20" name="Google Shape;20;p4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Google Shape;21;p4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45"/>
          <p:cNvSpPr/>
          <p:nvPr/>
        </p:nvSpPr>
        <p:spPr>
          <a:xfrm>
            <a:off x="0" y="4963500"/>
            <a:ext cx="9144000"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45"/>
          <p:cNvSpPr/>
          <p:nvPr/>
        </p:nvSpPr>
        <p:spPr>
          <a:xfrm>
            <a:off x="0" y="0"/>
            <a:ext cx="9144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Layout">
  <p:cSld name="Agenda Layout">
    <p:spTree>
      <p:nvGrpSpPr>
        <p:cNvPr id="1" name="Shape 24"/>
        <p:cNvGrpSpPr/>
        <p:nvPr/>
      </p:nvGrpSpPr>
      <p:grpSpPr>
        <a:xfrm>
          <a:off x="0" y="0"/>
          <a:ext cx="0" cy="0"/>
          <a:chOff x="0" y="0"/>
          <a:chExt cx="0" cy="0"/>
        </a:xfrm>
      </p:grpSpPr>
      <p:sp>
        <p:nvSpPr>
          <p:cNvPr id="25" name="Google Shape;25;p48"/>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26" name="Google Shape;26;p48"/>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26" name="Google Shape;26;p48"/>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Basic Layout">
  <p:cSld name="4_Basic Layout">
    <p:spTree>
      <p:nvGrpSpPr>
        <p:cNvPr id="1" name="Shape 27"/>
        <p:cNvGrpSpPr/>
        <p:nvPr/>
      </p:nvGrpSpPr>
      <p:grpSpPr>
        <a:xfrm>
          <a:off x="0" y="0"/>
          <a:ext cx="0" cy="0"/>
          <a:chOff x="0" y="0"/>
          <a:chExt cx="0" cy="0"/>
        </a:xfrm>
      </p:grpSpPr>
      <p:sp>
        <p:nvSpPr>
          <p:cNvPr id="28" name="Google Shape;28;p4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4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Images and Contents Layout">
  <p:cSld name="2_Images and Contents Layout">
    <p:spTree>
      <p:nvGrpSpPr>
        <p:cNvPr id="1" name="Shape 30"/>
        <p:cNvGrpSpPr/>
        <p:nvPr/>
      </p:nvGrpSpPr>
      <p:grpSpPr>
        <a:xfrm>
          <a:off x="0" y="0"/>
          <a:ext cx="0" cy="0"/>
          <a:chOff x="0" y="0"/>
          <a:chExt cx="0" cy="0"/>
        </a:xfrm>
      </p:grpSpPr>
      <p:sp>
        <p:nvSpPr>
          <p:cNvPr id="31" name="Google Shape;31;p50"/>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50"/>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50"/>
          <p:cNvSpPr/>
          <p:nvPr/>
        </p:nvSpPr>
        <p:spPr>
          <a:xfrm>
            <a:off x="0" y="1759754"/>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 name="Google Shape;34;p50" descr="D:\Fullppt\PNG이미지\핸드폰2.png"/>
          <p:cNvPicPr preferRelativeResize="0"/>
          <p:nvPr/>
        </p:nvPicPr>
        <p:blipFill rotWithShape="1">
          <a:blip r:embed="rId2">
            <a:alphaModFix/>
          </a:blip>
          <a:srcRect/>
          <a:stretch/>
        </p:blipFill>
        <p:spPr>
          <a:xfrm>
            <a:off x="6023208" y="1042230"/>
            <a:ext cx="2869272" cy="3474631"/>
          </a:xfrm>
          <a:prstGeom prst="rect">
            <a:avLst/>
          </a:prstGeom>
          <a:noFill/>
          <a:ln>
            <a:noFill/>
          </a:ln>
        </p:spPr>
      </p:pic>
      <p:sp>
        <p:nvSpPr>
          <p:cNvPr id="35" name="Google Shape;35;p50"/>
          <p:cNvSpPr>
            <a:spLocks noGrp="1"/>
          </p:cNvSpPr>
          <p:nvPr>
            <p:ph type="pic" idx="3"/>
          </p:nvPr>
        </p:nvSpPr>
        <p:spPr>
          <a:xfrm>
            <a:off x="7380312" y="1175233"/>
            <a:ext cx="1008112" cy="2556104"/>
          </a:xfrm>
          <a:prstGeom prst="rect">
            <a:avLst/>
          </a:prstGeom>
          <a:solidFill>
            <a:srgbClr val="F2F2F2"/>
          </a:solidFill>
          <a:ln>
            <a:noFill/>
          </a:ln>
        </p:spPr>
      </p:sp>
      <p:sp>
        <p:nvSpPr>
          <p:cNvPr id="36" name="Google Shape;36;p50"/>
          <p:cNvSpPr>
            <a:spLocks noGrp="1"/>
          </p:cNvSpPr>
          <p:nvPr>
            <p:ph type="pic" idx="4"/>
          </p:nvPr>
        </p:nvSpPr>
        <p:spPr>
          <a:xfrm>
            <a:off x="5643269" y="1261134"/>
            <a:ext cx="1654766" cy="2556104"/>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genda Layout">
  <p:cSld name="1_Agenda Layout">
    <p:spTree>
      <p:nvGrpSpPr>
        <p:cNvPr id="1" name="Shape 37"/>
        <p:cNvGrpSpPr/>
        <p:nvPr/>
      </p:nvGrpSpPr>
      <p:grpSpPr>
        <a:xfrm>
          <a:off x="0" y="0"/>
          <a:ext cx="0" cy="0"/>
          <a:chOff x="0" y="0"/>
          <a:chExt cx="0" cy="0"/>
        </a:xfrm>
      </p:grpSpPr>
      <p:sp>
        <p:nvSpPr>
          <p:cNvPr id="38" name="Google Shape;38;p53"/>
          <p:cNvSpPr/>
          <p:nvPr/>
        </p:nvSpPr>
        <p:spPr>
          <a:xfrm>
            <a:off x="-2604" y="0"/>
            <a:ext cx="1584176"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39" name="Google Shape;39;p53"/>
          <p:cNvGraphicFramePr/>
          <p:nvPr/>
        </p:nvGraphicFramePr>
        <p:xfrm>
          <a:off x="7179563" y="3228975"/>
          <a:ext cx="1933575" cy="1914525"/>
        </p:xfrm>
        <a:graphic>
          <a:graphicData uri="http://schemas.openxmlformats.org/presentationml/2006/ole">
            <mc:AlternateContent xmlns:mc="http://schemas.openxmlformats.org/markup-compatibility/2006">
              <mc:Choice xmlns:v="urn:schemas-microsoft-com:vml" Requires="v">
                <p:oleObj r:id="rId2" imgW="1933575" imgH="1914525" progId="">
                  <p:embed/>
                </p:oleObj>
              </mc:Choice>
              <mc:Fallback>
                <p:oleObj r:id="rId2" imgW="1933575" imgH="1914525" progId="">
                  <p:embed/>
                  <p:pic>
                    <p:nvPicPr>
                      <p:cNvPr id="39" name="Google Shape;39;p53"/>
                      <p:cNvPicPr preferRelativeResize="0"/>
                      <p:nvPr/>
                    </p:nvPicPr>
                    <p:blipFill rotWithShape="1">
                      <a:blip r:embed="rId3">
                        <a:alphaModFix/>
                      </a:blip>
                      <a:srcRect/>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Basic Layout">
  <p:cSld name="3_Basic Layout">
    <p:spTree>
      <p:nvGrpSpPr>
        <p:cNvPr id="1" name="Shape 40"/>
        <p:cNvGrpSpPr/>
        <p:nvPr/>
      </p:nvGrpSpPr>
      <p:grpSpPr>
        <a:xfrm>
          <a:off x="0" y="0"/>
          <a:ext cx="0" cy="0"/>
          <a:chOff x="0" y="0"/>
          <a:chExt cx="0" cy="0"/>
        </a:xfrm>
      </p:grpSpPr>
      <p:sp>
        <p:nvSpPr>
          <p:cNvPr id="41" name="Google Shape;41;p55"/>
          <p:cNvSpPr/>
          <p:nvPr/>
        </p:nvSpPr>
        <p:spPr>
          <a:xfrm>
            <a:off x="0" y="3399842"/>
            <a:ext cx="9144000" cy="1743658"/>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5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55"/>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55"/>
          <p:cNvSpPr/>
          <p:nvPr/>
        </p:nvSpPr>
        <p:spPr>
          <a:xfrm>
            <a:off x="4043561" y="2859782"/>
            <a:ext cx="1080120" cy="1080120"/>
          </a:xfrm>
          <a:prstGeom prst="ellipse">
            <a:avLst/>
          </a:prstGeom>
          <a:solidFill>
            <a:schemeClr val="lt1"/>
          </a:solidFill>
          <a:ln w="635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45" name="Google Shape;45;p55"/>
          <p:cNvGraphicFramePr/>
          <p:nvPr/>
        </p:nvGraphicFramePr>
        <p:xfrm>
          <a:off x="4218748" y="3077490"/>
          <a:ext cx="706503" cy="699542"/>
        </p:xfrm>
        <a:graphic>
          <a:graphicData uri="http://schemas.openxmlformats.org/presentationml/2006/ole">
            <mc:AlternateContent xmlns:mc="http://schemas.openxmlformats.org/markup-compatibility/2006">
              <mc:Choice xmlns:v="urn:schemas-microsoft-com:vml" Requires="v">
                <p:oleObj r:id="rId2" imgW="706503" imgH="699542" progId="">
                  <p:embed/>
                </p:oleObj>
              </mc:Choice>
              <mc:Fallback>
                <p:oleObj r:id="rId2" imgW="706503" imgH="699542" progId="">
                  <p:embed/>
                  <p:pic>
                    <p:nvPicPr>
                      <p:cNvPr id="45" name="Google Shape;45;p55"/>
                      <p:cNvPicPr preferRelativeResize="0"/>
                      <p:nvPr/>
                    </p:nvPicPr>
                    <p:blipFill rotWithShape="1">
                      <a:blip r:embed="rId3">
                        <a:alphaModFix/>
                      </a:blip>
                      <a:srcRect/>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bg>
      <p:bgPr>
        <a:solidFill>
          <a:schemeClr val="lt1"/>
        </a:solidFill>
        <a:effectLst/>
      </p:bgPr>
    </p:bg>
    <p:spTree>
      <p:nvGrpSpPr>
        <p:cNvPr id="1" name="Shape 46"/>
        <p:cNvGrpSpPr/>
        <p:nvPr/>
      </p:nvGrpSpPr>
      <p:grpSpPr>
        <a:xfrm>
          <a:off x="0" y="0"/>
          <a:ext cx="0" cy="0"/>
          <a:chOff x="0" y="0"/>
          <a:chExt cx="0" cy="0"/>
        </a:xfrm>
      </p:grpSpPr>
      <p:sp>
        <p:nvSpPr>
          <p:cNvPr id="47" name="Google Shape;47;p56"/>
          <p:cNvSpPr/>
          <p:nvPr/>
        </p:nvSpPr>
        <p:spPr>
          <a:xfrm>
            <a:off x="143508" y="92609"/>
            <a:ext cx="8856984" cy="4958283"/>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 name="Google Shape;48;p56"/>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6"/>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6"/>
          <p:cNvSpPr>
            <a:spLocks noGrp="1"/>
          </p:cNvSpPr>
          <p:nvPr>
            <p:ph type="pic" idx="3"/>
          </p:nvPr>
        </p:nvSpPr>
        <p:spPr>
          <a:xfrm>
            <a:off x="0" y="1347774"/>
            <a:ext cx="2160240" cy="1872048"/>
          </a:xfrm>
          <a:prstGeom prst="rect">
            <a:avLst/>
          </a:prstGeom>
          <a:solidFill>
            <a:srgbClr val="F2F2F2"/>
          </a:solidFill>
          <a:ln>
            <a:noFill/>
          </a:ln>
        </p:spPr>
      </p:sp>
      <p:sp>
        <p:nvSpPr>
          <p:cNvPr id="51" name="Google Shape;51;p56"/>
          <p:cNvSpPr>
            <a:spLocks noGrp="1"/>
          </p:cNvSpPr>
          <p:nvPr>
            <p:ph type="pic" idx="4"/>
          </p:nvPr>
        </p:nvSpPr>
        <p:spPr>
          <a:xfrm>
            <a:off x="2327920" y="1347774"/>
            <a:ext cx="2160240" cy="1872048"/>
          </a:xfrm>
          <a:prstGeom prst="rect">
            <a:avLst/>
          </a:prstGeom>
          <a:solidFill>
            <a:srgbClr val="F2F2F2"/>
          </a:solidFill>
          <a:ln>
            <a:noFill/>
          </a:ln>
        </p:spPr>
      </p:sp>
      <p:sp>
        <p:nvSpPr>
          <p:cNvPr id="52" name="Google Shape;52;p56"/>
          <p:cNvSpPr>
            <a:spLocks noGrp="1"/>
          </p:cNvSpPr>
          <p:nvPr>
            <p:ph type="pic" idx="5"/>
          </p:nvPr>
        </p:nvSpPr>
        <p:spPr>
          <a:xfrm>
            <a:off x="4655840" y="1347774"/>
            <a:ext cx="2160240" cy="1872048"/>
          </a:xfrm>
          <a:prstGeom prst="rect">
            <a:avLst/>
          </a:prstGeom>
          <a:solidFill>
            <a:srgbClr val="F2F2F2"/>
          </a:solidFill>
          <a:ln>
            <a:noFill/>
          </a:ln>
        </p:spPr>
      </p:sp>
      <p:sp>
        <p:nvSpPr>
          <p:cNvPr id="53" name="Google Shape;53;p56"/>
          <p:cNvSpPr>
            <a:spLocks noGrp="1"/>
          </p:cNvSpPr>
          <p:nvPr>
            <p:ph type="pic" idx="6"/>
          </p:nvPr>
        </p:nvSpPr>
        <p:spPr>
          <a:xfrm>
            <a:off x="6983760" y="1347774"/>
            <a:ext cx="2160240" cy="1872048"/>
          </a:xfrm>
          <a:prstGeom prst="rect">
            <a:avLst/>
          </a:prstGeom>
          <a:solidFill>
            <a:srgbClr val="F2F2F2"/>
          </a:solidFill>
          <a:ln>
            <a:noFill/>
          </a:ln>
        </p:spPr>
      </p:sp>
      <p:sp>
        <p:nvSpPr>
          <p:cNvPr id="54" name="Google Shape;54;p56"/>
          <p:cNvSpPr/>
          <p:nvPr/>
        </p:nvSpPr>
        <p:spPr>
          <a:xfrm>
            <a:off x="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56"/>
          <p:cNvSpPr/>
          <p:nvPr/>
        </p:nvSpPr>
        <p:spPr>
          <a:xfrm>
            <a:off x="2328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56"/>
          <p:cNvSpPr/>
          <p:nvPr/>
        </p:nvSpPr>
        <p:spPr>
          <a:xfrm>
            <a:off x="4656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 name="Google Shape;57;p56"/>
          <p:cNvSpPr/>
          <p:nvPr/>
        </p:nvSpPr>
        <p:spPr>
          <a:xfrm>
            <a:off x="6984000" y="3219822"/>
            <a:ext cx="2160000" cy="15841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1" name="Shape 58"/>
        <p:cNvGrpSpPr/>
        <p:nvPr/>
      </p:nvGrpSpPr>
      <p:grpSpPr>
        <a:xfrm>
          <a:off x="0" y="0"/>
          <a:ext cx="0" cy="0"/>
          <a:chOff x="0" y="0"/>
          <a:chExt cx="0" cy="0"/>
        </a:xfrm>
      </p:grpSpPr>
      <p:sp>
        <p:nvSpPr>
          <p:cNvPr id="59" name="Google Shape;59;p57"/>
          <p:cNvSpPr/>
          <p:nvPr/>
        </p:nvSpPr>
        <p:spPr>
          <a:xfrm>
            <a:off x="0" y="2932113"/>
            <a:ext cx="9144000" cy="2211387"/>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57"/>
          <p:cNvSpPr txBox="1">
            <a:spLocks noGrp="1"/>
          </p:cNvSpPr>
          <p:nvPr>
            <p:ph type="body" idx="1"/>
          </p:nvPr>
        </p:nvSpPr>
        <p:spPr>
          <a:xfrm>
            <a:off x="0" y="181632"/>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57"/>
          <p:cNvSpPr txBox="1">
            <a:spLocks noGrp="1"/>
          </p:cNvSpPr>
          <p:nvPr>
            <p:ph type="body" idx="2"/>
          </p:nvPr>
        </p:nvSpPr>
        <p:spPr>
          <a:xfrm>
            <a:off x="0" y="757696"/>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2" name="Google Shape;62;p57" descr="D:\Fullppt\005-PNG이미지\노트북.png"/>
          <p:cNvPicPr preferRelativeResize="0"/>
          <p:nvPr/>
        </p:nvPicPr>
        <p:blipFill rotWithShape="1">
          <a:blip r:embed="rId2">
            <a:alphaModFix/>
          </a:blip>
          <a:srcRect/>
          <a:stretch/>
        </p:blipFill>
        <p:spPr>
          <a:xfrm>
            <a:off x="2555776" y="1131590"/>
            <a:ext cx="7230270" cy="3677432"/>
          </a:xfrm>
          <a:prstGeom prst="rect">
            <a:avLst/>
          </a:prstGeom>
          <a:noFill/>
          <a:ln>
            <a:noFill/>
          </a:ln>
        </p:spPr>
      </p:pic>
      <p:sp>
        <p:nvSpPr>
          <p:cNvPr id="63" name="Google Shape;63;p57"/>
          <p:cNvSpPr>
            <a:spLocks noGrp="1"/>
          </p:cNvSpPr>
          <p:nvPr>
            <p:ph type="pic" idx="3"/>
          </p:nvPr>
        </p:nvSpPr>
        <p:spPr>
          <a:xfrm>
            <a:off x="4513480" y="1626257"/>
            <a:ext cx="3465217" cy="2562605"/>
          </a:xfrm>
          <a:prstGeom prst="rect">
            <a:avLst/>
          </a:prstGeom>
          <a:solidFill>
            <a:srgbClr val="F2F2F2"/>
          </a:solidFill>
          <a:ln>
            <a:noFill/>
          </a:ln>
        </p:spPr>
      </p:sp>
      <p:sp>
        <p:nvSpPr>
          <p:cNvPr id="64" name="Google Shape;64;p57"/>
          <p:cNvSpPr/>
          <p:nvPr/>
        </p:nvSpPr>
        <p:spPr>
          <a:xfrm>
            <a:off x="467544" y="3363838"/>
            <a:ext cx="3024336" cy="100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46"/>
          <p:cNvPicPr preferRelativeResize="0"/>
          <p:nvPr/>
        </p:nvPicPr>
        <p:blipFill rotWithShape="1">
          <a:blip r:embed="rId3">
            <a:alphaModFix/>
          </a:blip>
          <a:srcRect/>
          <a:stretch/>
        </p:blipFill>
        <p:spPr>
          <a:xfrm>
            <a:off x="1963084" y="4561748"/>
            <a:ext cx="1803136" cy="378658"/>
          </a:xfrm>
          <a:prstGeom prst="rect">
            <a:avLst/>
          </a:prstGeom>
          <a:noFill/>
          <a:ln>
            <a:noFill/>
          </a:ln>
        </p:spPr>
      </p:pic>
      <p:sp>
        <p:nvSpPr>
          <p:cNvPr id="7" name="Google Shape;7;p46"/>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pic>
        <p:nvPicPr>
          <p:cNvPr id="17" name="Google Shape;17;p44"/>
          <p:cNvPicPr preferRelativeResize="0"/>
          <p:nvPr/>
        </p:nvPicPr>
        <p:blipFill rotWithShape="1">
          <a:blip r:embed="rId18">
            <a:alphaModFix/>
          </a:blip>
          <a:srcRect/>
          <a:stretch/>
        </p:blipFill>
        <p:spPr>
          <a:xfrm>
            <a:off x="1963084" y="4561748"/>
            <a:ext cx="1803136" cy="378658"/>
          </a:xfrm>
          <a:prstGeom prst="rect">
            <a:avLst/>
          </a:prstGeom>
          <a:noFill/>
          <a:ln>
            <a:noFill/>
          </a:ln>
        </p:spPr>
      </p:pic>
      <p:sp>
        <p:nvSpPr>
          <p:cNvPr id="18" name="Google Shape;18;p44"/>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pic>
        <p:nvPicPr>
          <p:cNvPr id="104" name="Google Shape;104;p51"/>
          <p:cNvPicPr preferRelativeResize="0"/>
          <p:nvPr/>
        </p:nvPicPr>
        <p:blipFill rotWithShape="1">
          <a:blip r:embed="rId4">
            <a:alphaModFix/>
          </a:blip>
          <a:srcRect/>
          <a:stretch/>
        </p:blipFill>
        <p:spPr>
          <a:xfrm>
            <a:off x="1963084" y="4561748"/>
            <a:ext cx="1803136" cy="378658"/>
          </a:xfrm>
          <a:prstGeom prst="rect">
            <a:avLst/>
          </a:prstGeom>
          <a:noFill/>
          <a:ln>
            <a:noFill/>
          </a:ln>
        </p:spPr>
      </p:pic>
      <p:sp>
        <p:nvSpPr>
          <p:cNvPr id="105" name="Google Shape;105;p51"/>
          <p:cNvSpPr txBox="1"/>
          <p:nvPr/>
        </p:nvSpPr>
        <p:spPr>
          <a:xfrm>
            <a:off x="3707904" y="4561748"/>
            <a:ext cx="3816424"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000000"/>
                </a:solidFill>
                <a:latin typeface="Public Sans"/>
                <a:ea typeface="Public Sans"/>
                <a:cs typeface="Public Sans"/>
                <a:sym typeface="Public Sans"/>
              </a:rPr>
              <a:t>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rojectspecial.eu/"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2394012" y="2689477"/>
            <a:ext cx="4355976" cy="1080121"/>
          </a:xfrm>
          <a:prstGeom prst="rect">
            <a:avLst/>
          </a:prstGeom>
          <a:noFill/>
          <a:ln>
            <a:noFill/>
          </a:ln>
        </p:spPr>
        <p:txBody>
          <a:bodyPr spcFirstLastPara="1" wrap="square" lIns="91425" tIns="45700" rIns="91425" bIns="45700" anchor="ctr" anchorCtr="0">
            <a:noAutofit/>
          </a:bodyPr>
          <a:lstStyle/>
          <a:p>
            <a:pPr lvl="0" algn="ctr">
              <a:buClr>
                <a:schemeClr val="dk1"/>
              </a:buClr>
              <a:buSzPts val="3400"/>
            </a:pPr>
            <a:r>
              <a:rPr lang="en-US" sz="2800" dirty="0" err="1">
                <a:solidFill>
                  <a:schemeClr val="dk1"/>
                </a:solidFill>
              </a:rPr>
              <a:t>Competenze</a:t>
            </a:r>
            <a:r>
              <a:rPr lang="en-US" sz="2800" dirty="0">
                <a:solidFill>
                  <a:schemeClr val="dk1"/>
                </a:solidFill>
              </a:rPr>
              <a:t> </a:t>
            </a:r>
            <a:r>
              <a:rPr lang="en-US" sz="2800" dirty="0" err="1">
                <a:solidFill>
                  <a:schemeClr val="dk1"/>
                </a:solidFill>
              </a:rPr>
              <a:t>trasversali</a:t>
            </a:r>
            <a:r>
              <a:rPr lang="en-US" sz="2800" dirty="0">
                <a:solidFill>
                  <a:schemeClr val="dk1"/>
                </a:solidFill>
              </a:rPr>
              <a:t> / Life Skills</a:t>
            </a:r>
            <a:endParaRPr sz="3400" b="0" i="0" u="none" strike="noStrike" cap="none" dirty="0">
              <a:solidFill>
                <a:schemeClr val="dk1"/>
              </a:solidFill>
              <a:latin typeface="Arial"/>
              <a:ea typeface="Arial"/>
              <a:cs typeface="Arial"/>
              <a:sym typeface="Arial"/>
            </a:endParaRPr>
          </a:p>
        </p:txBody>
      </p:sp>
      <p:sp>
        <p:nvSpPr>
          <p:cNvPr id="120" name="Google Shape;120;p2"/>
          <p:cNvSpPr txBox="1"/>
          <p:nvPr/>
        </p:nvSpPr>
        <p:spPr>
          <a:xfrm>
            <a:off x="2386466" y="3822128"/>
            <a:ext cx="4355828" cy="48881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By: Nýheimar Knowledge Center (NKC)</a:t>
            </a:r>
            <a:endParaRPr sz="1400" b="0" i="0" u="none" strike="noStrike" cap="none">
              <a:solidFill>
                <a:schemeClr val="dk1"/>
              </a:solidFill>
              <a:latin typeface="Arial"/>
              <a:ea typeface="Arial"/>
              <a:cs typeface="Arial"/>
              <a:sym typeface="Arial"/>
            </a:endParaRPr>
          </a:p>
        </p:txBody>
      </p:sp>
      <p:pic>
        <p:nvPicPr>
          <p:cNvPr id="121" name="Google Shape;121;p2"/>
          <p:cNvPicPr preferRelativeResize="0"/>
          <p:nvPr/>
        </p:nvPicPr>
        <p:blipFill rotWithShape="1">
          <a:blip r:embed="rId3">
            <a:alphaModFix/>
          </a:blip>
          <a:srcRect/>
          <a:stretch/>
        </p:blipFill>
        <p:spPr>
          <a:xfrm>
            <a:off x="1630382" y="4470780"/>
            <a:ext cx="1512168" cy="317245"/>
          </a:xfrm>
          <a:prstGeom prst="rect">
            <a:avLst/>
          </a:prstGeom>
          <a:noFill/>
          <a:ln>
            <a:noFill/>
          </a:ln>
        </p:spPr>
      </p:pic>
      <p:sp>
        <p:nvSpPr>
          <p:cNvPr id="122" name="Google Shape;122;p2"/>
          <p:cNvSpPr txBox="1"/>
          <p:nvPr/>
        </p:nvSpPr>
        <p:spPr>
          <a:xfrm>
            <a:off x="3059831" y="4310944"/>
            <a:ext cx="4680521" cy="62758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err="1"/>
              <a:t>Ostacoli</a:t>
            </a:r>
            <a:r>
              <a:rPr lang="en-US" sz="2800" dirty="0"/>
              <a:t> </a:t>
            </a:r>
            <a:r>
              <a:rPr lang="en-US" sz="2800" dirty="0" err="1"/>
              <a:t>sulla</a:t>
            </a:r>
            <a:r>
              <a:rPr lang="en-US" sz="2800" dirty="0"/>
              <a:t> </a:t>
            </a:r>
            <a:r>
              <a:rPr lang="en-US" sz="2800" dirty="0" err="1"/>
              <a:t>strada</a:t>
            </a:r>
            <a:r>
              <a:rPr lang="en-US" sz="2800" dirty="0"/>
              <a:t> verso </a:t>
            </a:r>
            <a:r>
              <a:rPr lang="en-US" sz="2800" dirty="0" err="1"/>
              <a:t>l’obiettivo</a:t>
            </a:r>
            <a:endParaRPr sz="2800" dirty="0"/>
          </a:p>
        </p:txBody>
      </p:sp>
      <p:sp>
        <p:nvSpPr>
          <p:cNvPr id="304" name="Google Shape;304;p1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a:t>Cosa </a:t>
            </a:r>
            <a:r>
              <a:rPr lang="en-US" sz="1800" dirty="0" err="1"/>
              <a:t>potete</a:t>
            </a:r>
            <a:r>
              <a:rPr lang="en-US" sz="1800" dirty="0"/>
              <a:t> fare?</a:t>
            </a:r>
            <a:endParaRPr dirty="0"/>
          </a:p>
        </p:txBody>
      </p:sp>
      <p:sp>
        <p:nvSpPr>
          <p:cNvPr id="305" name="Google Shape;305;p13"/>
          <p:cNvSpPr txBox="1"/>
          <p:nvPr/>
        </p:nvSpPr>
        <p:spPr>
          <a:xfrm>
            <a:off x="841709" y="1502839"/>
            <a:ext cx="7704900" cy="1816200"/>
          </a:xfrm>
          <a:prstGeom prst="rect">
            <a:avLst/>
          </a:prstGeom>
          <a:noFill/>
          <a:ln>
            <a:noFill/>
          </a:ln>
        </p:spPr>
        <p:txBody>
          <a:bodyPr spcFirstLastPara="1" wrap="square" lIns="91425" tIns="45700" rIns="91425" bIns="45700" anchor="t" anchorCtr="0">
            <a:spAutoFit/>
          </a:bodyPr>
          <a:lstStyle/>
          <a:p>
            <a:pPr lvl="0" algn="just">
              <a:buSzPts val="1400"/>
            </a:pPr>
            <a:r>
              <a:rPr lang="en-US" b="1" dirty="0">
                <a:solidFill>
                  <a:srgbClr val="3F3F3F"/>
                </a:solidFill>
              </a:rPr>
              <a:t>Il </a:t>
            </a:r>
            <a:r>
              <a:rPr lang="en-US" b="1" dirty="0" err="1">
                <a:solidFill>
                  <a:srgbClr val="3F3F3F"/>
                </a:solidFill>
              </a:rPr>
              <a:t>modello</a:t>
            </a:r>
            <a:r>
              <a:rPr lang="en-US" b="1" dirty="0">
                <a:solidFill>
                  <a:srgbClr val="3F3F3F"/>
                </a:solidFill>
              </a:rPr>
              <a:t> SMART </a:t>
            </a:r>
            <a:r>
              <a:rPr lang="en-US" dirty="0" err="1">
                <a:solidFill>
                  <a:srgbClr val="3F3F3F"/>
                </a:solidFill>
              </a:rPr>
              <a:t>rende</a:t>
            </a:r>
            <a:r>
              <a:rPr lang="en-US" dirty="0">
                <a:solidFill>
                  <a:srgbClr val="3F3F3F"/>
                </a:solidFill>
              </a:rPr>
              <a:t> </a:t>
            </a:r>
            <a:r>
              <a:rPr lang="en-US" dirty="0" err="1">
                <a:solidFill>
                  <a:srgbClr val="3F3F3F"/>
                </a:solidFill>
              </a:rPr>
              <a:t>tutto</a:t>
            </a:r>
            <a:r>
              <a:rPr lang="en-US" dirty="0">
                <a:solidFill>
                  <a:srgbClr val="3F3F3F"/>
                </a:solidFill>
              </a:rPr>
              <a:t> </a:t>
            </a:r>
            <a:r>
              <a:rPr lang="en-US" dirty="0" err="1">
                <a:solidFill>
                  <a:srgbClr val="3F3F3F"/>
                </a:solidFill>
              </a:rPr>
              <a:t>così</a:t>
            </a:r>
            <a:r>
              <a:rPr lang="en-US" dirty="0">
                <a:solidFill>
                  <a:srgbClr val="3F3F3F"/>
                </a:solidFill>
              </a:rPr>
              <a:t> facile! 
Ma </a:t>
            </a:r>
            <a:r>
              <a:rPr lang="en-US" dirty="0" err="1">
                <a:solidFill>
                  <a:srgbClr val="3F3F3F"/>
                </a:solidFill>
              </a:rPr>
              <a:t>probabilmente</a:t>
            </a:r>
            <a:r>
              <a:rPr lang="en-US" dirty="0">
                <a:solidFill>
                  <a:srgbClr val="3F3F3F"/>
                </a:solidFill>
              </a:rPr>
              <a:t> ci </a:t>
            </a:r>
            <a:r>
              <a:rPr lang="en-US" dirty="0" err="1">
                <a:solidFill>
                  <a:srgbClr val="3F3F3F"/>
                </a:solidFill>
              </a:rPr>
              <a:t>saranno</a:t>
            </a:r>
            <a:r>
              <a:rPr lang="en-US" dirty="0">
                <a:solidFill>
                  <a:srgbClr val="3F3F3F"/>
                </a:solidFill>
              </a:rPr>
              <a:t> </a:t>
            </a:r>
            <a:r>
              <a:rPr lang="en-US" dirty="0" err="1">
                <a:solidFill>
                  <a:srgbClr val="3F3F3F"/>
                </a:solidFill>
              </a:rPr>
              <a:t>degli</a:t>
            </a:r>
            <a:r>
              <a:rPr lang="en-US" dirty="0">
                <a:solidFill>
                  <a:srgbClr val="3F3F3F"/>
                </a:solidFill>
              </a:rPr>
              <a:t> </a:t>
            </a:r>
            <a:r>
              <a:rPr lang="en-US" dirty="0" err="1">
                <a:solidFill>
                  <a:srgbClr val="3F3F3F"/>
                </a:solidFill>
              </a:rPr>
              <a:t>ostacoli</a:t>
            </a:r>
            <a:r>
              <a:rPr lang="en-US" dirty="0">
                <a:solidFill>
                  <a:srgbClr val="3F3F3F"/>
                </a:solidFill>
              </a:rPr>
              <a:t>... 
</a:t>
            </a:r>
            <a:endParaRPr sz="1400" i="0" u="none" strike="noStrike" cap="none" dirty="0">
              <a:solidFill>
                <a:srgbClr val="3F3F3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3F3F3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3F3F3F"/>
              </a:solidFill>
              <a:latin typeface="Arial"/>
              <a:ea typeface="Arial"/>
              <a:cs typeface="Arial"/>
              <a:sym typeface="Arial"/>
            </a:endParaRPr>
          </a:p>
          <a:p>
            <a:pPr lvl="0" algn="just">
              <a:buSzPts val="1400"/>
            </a:pPr>
            <a:r>
              <a:rPr lang="it-IT" dirty="0">
                <a:solidFill>
                  <a:srgbClr val="3F3F3F"/>
                </a:solidFill>
              </a:rPr>
              <a:t>
Ci sono strumenti là fuori per aiutarti in questo?
Sì! </a:t>
            </a:r>
            <a:r>
              <a:rPr lang="it-IT" b="1" dirty="0">
                <a:solidFill>
                  <a:srgbClr val="3F3F3F"/>
                </a:solidFill>
              </a:rPr>
              <a:t>Il modello IDEAL </a:t>
            </a:r>
            <a:r>
              <a:rPr lang="it-IT" dirty="0">
                <a:solidFill>
                  <a:srgbClr val="3F3F3F"/>
                </a:solidFill>
              </a:rPr>
              <a:t>ti guiderà attraverso il problema</a:t>
            </a:r>
            <a:r>
              <a:rPr lang="en-US" sz="1400" b="0" i="0" u="none" strike="noStrike" cap="none" dirty="0">
                <a:solidFill>
                  <a:srgbClr val="3F3F3F"/>
                </a:solidFill>
                <a:latin typeface="Arial"/>
                <a:ea typeface="Arial"/>
                <a:cs typeface="Arial"/>
                <a:sym typeface="Arial"/>
              </a:rPr>
              <a:t>.</a:t>
            </a:r>
            <a:endParaRPr sz="1400" b="1" i="0" u="none" strike="noStrike" cap="none" dirty="0">
              <a:solidFill>
                <a:srgbClr val="3F3F3F"/>
              </a:solidFill>
              <a:latin typeface="Arial"/>
              <a:ea typeface="Arial"/>
              <a:cs typeface="Arial"/>
              <a:sym typeface="Arial"/>
            </a:endParaRPr>
          </a:p>
        </p:txBody>
      </p:sp>
      <p:sp>
        <p:nvSpPr>
          <p:cNvPr id="306" name="Google Shape;306;p13"/>
          <p:cNvSpPr/>
          <p:nvPr/>
        </p:nvSpPr>
        <p:spPr>
          <a:xfrm>
            <a:off x="7337882" y="1310494"/>
            <a:ext cx="504056" cy="728210"/>
          </a:xfrm>
          <a:custGeom>
            <a:avLst/>
            <a:gdLst/>
            <a:ahLst/>
            <a:cxnLst/>
            <a:rect l="l" t="t" r="r" b="b"/>
            <a:pathLst>
              <a:path w="2215656" h="3200962" extrusionOk="0">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13"/>
          <p:cNvSpPr/>
          <p:nvPr/>
        </p:nvSpPr>
        <p:spPr>
          <a:xfrm>
            <a:off x="7349753" y="2571750"/>
            <a:ext cx="657645" cy="728210"/>
          </a:xfrm>
          <a:custGeom>
            <a:avLst/>
            <a:gdLst/>
            <a:ahLst/>
            <a:cxnLst/>
            <a:rect l="l" t="t" r="r" b="b"/>
            <a:pathLst>
              <a:path w="2890784" h="3200962" extrusionOk="0">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a:t>IDEAL</a:t>
            </a:r>
            <a:endParaRPr sz="2800" dirty="0"/>
          </a:p>
        </p:txBody>
      </p:sp>
      <p:sp>
        <p:nvSpPr>
          <p:cNvPr id="313" name="Google Shape;313;p1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err="1"/>
              <a:t>Modello</a:t>
            </a:r>
            <a:r>
              <a:rPr lang="en-US" sz="1800" dirty="0"/>
              <a:t> di </a:t>
            </a:r>
            <a:r>
              <a:rPr lang="en-US" sz="1800" dirty="0" err="1"/>
              <a:t>risoluzione</a:t>
            </a:r>
            <a:r>
              <a:rPr lang="en-US" sz="1800" dirty="0"/>
              <a:t> </a:t>
            </a:r>
            <a:r>
              <a:rPr lang="en-US" sz="1800" dirty="0" err="1"/>
              <a:t>dei</a:t>
            </a:r>
            <a:r>
              <a:rPr lang="en-US" sz="1800" dirty="0"/>
              <a:t> </a:t>
            </a:r>
            <a:r>
              <a:rPr lang="en-US" sz="1800" dirty="0" err="1"/>
              <a:t>problemi</a:t>
            </a:r>
            <a:endParaRPr dirty="0"/>
          </a:p>
        </p:txBody>
      </p:sp>
      <p:sp>
        <p:nvSpPr>
          <p:cNvPr id="314" name="Google Shape;314;p14"/>
          <p:cNvSpPr/>
          <p:nvPr/>
        </p:nvSpPr>
        <p:spPr>
          <a:xfrm>
            <a:off x="4061224" y="120359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15" name="Google Shape;315;p14"/>
          <p:cNvSpPr/>
          <p:nvPr/>
        </p:nvSpPr>
        <p:spPr>
          <a:xfrm rot="2160000">
            <a:off x="5020924" y="1965135"/>
            <a:ext cx="264268" cy="334396"/>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6" name="Google Shape;316;p14"/>
          <p:cNvSpPr/>
          <p:nvPr/>
        </p:nvSpPr>
        <p:spPr>
          <a:xfrm>
            <a:off x="5266192" y="207905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17" name="Google Shape;317;p14"/>
          <p:cNvSpPr/>
          <p:nvPr/>
        </p:nvSpPr>
        <p:spPr>
          <a:xfrm rot="-4320000">
            <a:off x="5401642" y="3108411"/>
            <a:ext cx="264268"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18" name="Google Shape;318;p14"/>
          <p:cNvSpPr/>
          <p:nvPr/>
        </p:nvSpPr>
        <p:spPr>
          <a:xfrm>
            <a:off x="4805935" y="3495584"/>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19" name="Google Shape;319;p14"/>
          <p:cNvSpPr/>
          <p:nvPr/>
        </p:nvSpPr>
        <p:spPr>
          <a:xfrm>
            <a:off x="4431970" y="3823786"/>
            <a:ext cx="264269"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0" name="Google Shape;320;p14"/>
          <p:cNvSpPr/>
          <p:nvPr/>
        </p:nvSpPr>
        <p:spPr>
          <a:xfrm>
            <a:off x="3316512" y="3495584"/>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21" name="Google Shape;321;p14"/>
          <p:cNvSpPr/>
          <p:nvPr/>
        </p:nvSpPr>
        <p:spPr>
          <a:xfrm rot="4320000">
            <a:off x="3451962" y="3122637"/>
            <a:ext cx="264269" cy="33439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2" name="Google Shape;322;p14"/>
          <p:cNvSpPr/>
          <p:nvPr/>
        </p:nvSpPr>
        <p:spPr>
          <a:xfrm>
            <a:off x="2856255" y="2079058"/>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323" name="Google Shape;323;p14"/>
          <p:cNvSpPr/>
          <p:nvPr/>
        </p:nvSpPr>
        <p:spPr>
          <a:xfrm rot="-2160000">
            <a:off x="3815956" y="1973927"/>
            <a:ext cx="264268" cy="334396"/>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324" name="Google Shape;324;p14"/>
          <p:cNvSpPr/>
          <p:nvPr/>
        </p:nvSpPr>
        <p:spPr>
          <a:xfrm>
            <a:off x="4061224" y="2444656"/>
            <a:ext cx="990802" cy="99080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grpSp>
        <p:nvGrpSpPr>
          <p:cNvPr id="325" name="Google Shape;325;p14"/>
          <p:cNvGrpSpPr/>
          <p:nvPr/>
        </p:nvGrpSpPr>
        <p:grpSpPr>
          <a:xfrm>
            <a:off x="467544" y="2047738"/>
            <a:ext cx="2323459" cy="1047983"/>
            <a:chOff x="803640" y="3362835"/>
            <a:chExt cx="2059657" cy="1047983"/>
          </a:xfrm>
        </p:grpSpPr>
        <p:sp>
          <p:nvSpPr>
            <p:cNvPr id="326" name="Google Shape;326;p14"/>
            <p:cNvSpPr txBox="1"/>
            <p:nvPr/>
          </p:nvSpPr>
          <p:spPr>
            <a:xfrm>
              <a:off x="803640" y="3579862"/>
              <a:ext cx="2059657" cy="830956"/>
            </a:xfrm>
            <a:prstGeom prst="rect">
              <a:avLst/>
            </a:prstGeom>
            <a:noFill/>
            <a:ln>
              <a:noFill/>
            </a:ln>
          </p:spPr>
          <p:txBody>
            <a:bodyPr spcFirstLastPara="1" wrap="square" lIns="91425" tIns="45700" rIns="91425" bIns="45700" anchor="t" anchorCtr="0">
              <a:spAutoFit/>
            </a:bodyPr>
            <a:lstStyle/>
            <a:p>
              <a:pPr lvl="0" algn="r">
                <a:buSzPts val="1200"/>
              </a:pPr>
              <a:r>
                <a:rPr lang="en-US" sz="1200" dirty="0" err="1">
                  <a:solidFill>
                    <a:srgbClr val="3F3F3F"/>
                  </a:solidFill>
                </a:rPr>
                <a:t>Guarda</a:t>
              </a:r>
              <a:r>
                <a:rPr lang="en-US" sz="1200" dirty="0">
                  <a:solidFill>
                    <a:srgbClr val="3F3F3F"/>
                  </a:solidFill>
                </a:rPr>
                <a:t> </a:t>
              </a:r>
              <a:r>
                <a:rPr lang="en-US" sz="1200" dirty="0" err="1">
                  <a:solidFill>
                    <a:srgbClr val="3F3F3F"/>
                  </a:solidFill>
                </a:rPr>
                <a:t>indietro</a:t>
              </a:r>
              <a:r>
                <a:rPr lang="en-US" sz="1200" dirty="0">
                  <a:solidFill>
                    <a:srgbClr val="3F3F3F"/>
                  </a:solidFill>
                </a:rPr>
                <a:t> e </a:t>
              </a:r>
              <a:r>
                <a:rPr lang="en-US" sz="1200" dirty="0" err="1">
                  <a:solidFill>
                    <a:srgbClr val="3F3F3F"/>
                  </a:solidFill>
                </a:rPr>
                <a:t>impara</a:t>
              </a:r>
              <a:r>
                <a:rPr lang="en-US" sz="1200" dirty="0">
                  <a:solidFill>
                    <a:srgbClr val="3F3F3F"/>
                  </a:solidFill>
                </a:rPr>
                <a:t> da questo </a:t>
              </a:r>
              <a:r>
                <a:rPr lang="en-US" sz="1200" dirty="0" err="1">
                  <a:solidFill>
                    <a:srgbClr val="3F3F3F"/>
                  </a:solidFill>
                </a:rPr>
                <a:t>processo</a:t>
              </a:r>
              <a:r>
                <a:rPr lang="en-US" sz="1200" dirty="0">
                  <a:solidFill>
                    <a:srgbClr val="3F3F3F"/>
                  </a:solidFill>
                </a:rPr>
                <a:t>! </a:t>
              </a:r>
              <a:r>
                <a:rPr lang="en-US" sz="1200" dirty="0" err="1">
                  <a:solidFill>
                    <a:srgbClr val="3F3F3F"/>
                  </a:solidFill>
                </a:rPr>
                <a:t>Ogni</a:t>
              </a:r>
              <a:r>
                <a:rPr lang="en-US" sz="1200" dirty="0">
                  <a:solidFill>
                    <a:srgbClr val="3F3F3F"/>
                  </a:solidFill>
                </a:rPr>
                <a:t> </a:t>
              </a:r>
              <a:r>
                <a:rPr lang="en-US" sz="1200" dirty="0" err="1">
                  <a:solidFill>
                    <a:srgbClr val="3F3F3F"/>
                  </a:solidFill>
                </a:rPr>
                <a:t>esperienza</a:t>
              </a:r>
              <a:r>
                <a:rPr lang="en-US" sz="1200" dirty="0">
                  <a:solidFill>
                    <a:srgbClr val="3F3F3F"/>
                  </a:solidFill>
                </a:rPr>
                <a:t> </a:t>
              </a:r>
              <a:r>
                <a:rPr lang="en-US" sz="1200" dirty="0" err="1">
                  <a:solidFill>
                    <a:srgbClr val="3F3F3F"/>
                  </a:solidFill>
                </a:rPr>
                <a:t>è</a:t>
              </a:r>
              <a:r>
                <a:rPr lang="en-US" sz="1200" dirty="0">
                  <a:solidFill>
                    <a:srgbClr val="3F3F3F"/>
                  </a:solidFill>
                </a:rPr>
                <a:t> una </a:t>
              </a:r>
              <a:r>
                <a:rPr lang="en-US" sz="1200" dirty="0" err="1">
                  <a:solidFill>
                    <a:srgbClr val="3F3F3F"/>
                  </a:solidFill>
                </a:rPr>
                <a:t>lezione</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327" name="Google Shape;327;p14"/>
            <p:cNvSpPr txBox="1"/>
            <p:nvPr/>
          </p:nvSpPr>
          <p:spPr>
            <a:xfrm>
              <a:off x="803640" y="3362835"/>
              <a:ext cx="2059657" cy="461624"/>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err="1">
                  <a:solidFill>
                    <a:srgbClr val="3F3F3F"/>
                  </a:solidFill>
                </a:rPr>
                <a:t>Guardare</a:t>
              </a:r>
              <a:r>
                <a:rPr lang="en-US" sz="1200" b="1" dirty="0">
                  <a:solidFill>
                    <a:srgbClr val="3F3F3F"/>
                  </a:solidFill>
                </a:rPr>
                <a:t> </a:t>
              </a:r>
              <a:r>
                <a:rPr lang="en-US" sz="1200" b="1" dirty="0" err="1">
                  <a:solidFill>
                    <a:srgbClr val="3F3F3F"/>
                  </a:solidFill>
                </a:rPr>
                <a:t>indietro</a:t>
              </a:r>
              <a:r>
                <a:rPr lang="en-US" sz="1200" b="1" dirty="0">
                  <a:solidFill>
                    <a:srgbClr val="3F3F3F"/>
                  </a:solidFill>
                </a:rPr>
                <a:t>
</a:t>
              </a:r>
              <a:endParaRPr sz="1200" b="1" i="0" u="none" strike="noStrike" cap="none" dirty="0">
                <a:solidFill>
                  <a:srgbClr val="3F3F3F"/>
                </a:solidFill>
                <a:latin typeface="Arial"/>
                <a:ea typeface="Arial"/>
                <a:cs typeface="Arial"/>
                <a:sym typeface="Arial"/>
              </a:endParaRPr>
            </a:p>
          </p:txBody>
        </p:sp>
      </p:grpSp>
      <p:sp>
        <p:nvSpPr>
          <p:cNvPr id="330" name="Google Shape;330;p14"/>
          <p:cNvSpPr txBox="1"/>
          <p:nvPr/>
        </p:nvSpPr>
        <p:spPr>
          <a:xfrm>
            <a:off x="5297074" y="1338233"/>
            <a:ext cx="3379382" cy="276999"/>
          </a:xfrm>
          <a:prstGeom prst="rect">
            <a:avLst/>
          </a:prstGeom>
          <a:noFill/>
          <a:ln>
            <a:noFill/>
          </a:ln>
        </p:spPr>
        <p:txBody>
          <a:bodyPr spcFirstLastPara="1" wrap="square" lIns="91425" tIns="45700" rIns="91425" bIns="45700" anchor="t" anchorCtr="0">
            <a:spAutoFit/>
          </a:bodyPr>
          <a:lstStyle/>
          <a:p>
            <a:pPr lvl="0">
              <a:buSzPts val="1200"/>
            </a:pPr>
            <a:r>
              <a:rPr lang="en-US" sz="1200" b="1" dirty="0" err="1">
                <a:solidFill>
                  <a:srgbClr val="3F3F3F"/>
                </a:solidFill>
              </a:rPr>
              <a:t>Identificare</a:t>
            </a:r>
            <a:endParaRPr sz="1200" b="1" i="0" u="none" strike="noStrike" cap="none" dirty="0">
              <a:solidFill>
                <a:srgbClr val="3F3F3F"/>
              </a:solidFill>
              <a:latin typeface="Arial"/>
              <a:ea typeface="Arial"/>
              <a:cs typeface="Arial"/>
              <a:sym typeface="Arial"/>
            </a:endParaRPr>
          </a:p>
        </p:txBody>
      </p:sp>
      <p:sp>
        <p:nvSpPr>
          <p:cNvPr id="333" name="Google Shape;333;p14"/>
          <p:cNvSpPr txBox="1"/>
          <p:nvPr/>
        </p:nvSpPr>
        <p:spPr>
          <a:xfrm>
            <a:off x="6368937" y="2211388"/>
            <a:ext cx="2323621"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3F3F3F"/>
                </a:solidFill>
                <a:latin typeface="Arial"/>
                <a:ea typeface="Arial"/>
                <a:cs typeface="Arial"/>
                <a:sym typeface="Arial"/>
              </a:rPr>
              <a:t>Define</a:t>
            </a:r>
            <a:endParaRPr sz="1200" b="1" i="0" u="none" strike="noStrike" cap="none" dirty="0">
              <a:solidFill>
                <a:srgbClr val="3F3F3F"/>
              </a:solidFill>
              <a:latin typeface="Arial"/>
              <a:ea typeface="Arial"/>
              <a:cs typeface="Arial"/>
              <a:sym typeface="Arial"/>
            </a:endParaRPr>
          </a:p>
        </p:txBody>
      </p:sp>
      <p:sp>
        <p:nvSpPr>
          <p:cNvPr id="336" name="Google Shape;336;p14"/>
          <p:cNvSpPr txBox="1"/>
          <p:nvPr/>
        </p:nvSpPr>
        <p:spPr>
          <a:xfrm>
            <a:off x="5868144" y="3493649"/>
            <a:ext cx="2323459" cy="276999"/>
          </a:xfrm>
          <a:prstGeom prst="rect">
            <a:avLst/>
          </a:prstGeom>
          <a:noFill/>
          <a:ln>
            <a:noFill/>
          </a:ln>
        </p:spPr>
        <p:txBody>
          <a:bodyPr spcFirstLastPara="1" wrap="square" lIns="91425" tIns="45700" rIns="91425" bIns="45700" anchor="t" anchorCtr="0">
            <a:spAutoFit/>
          </a:bodyPr>
          <a:lstStyle/>
          <a:p>
            <a:pPr lvl="0">
              <a:buSzPts val="1200"/>
            </a:pPr>
            <a:r>
              <a:rPr lang="en-US" sz="1200" b="1" dirty="0" err="1">
                <a:solidFill>
                  <a:srgbClr val="3F3F3F"/>
                </a:solidFill>
              </a:rPr>
              <a:t>Esplorare</a:t>
            </a:r>
            <a:endParaRPr sz="1200" b="1" i="0" u="none" strike="noStrike" cap="none" dirty="0">
              <a:solidFill>
                <a:srgbClr val="3F3F3F"/>
              </a:solidFill>
              <a:latin typeface="Arial"/>
              <a:ea typeface="Arial"/>
              <a:cs typeface="Arial"/>
              <a:sym typeface="Arial"/>
            </a:endParaRPr>
          </a:p>
        </p:txBody>
      </p:sp>
      <p:sp>
        <p:nvSpPr>
          <p:cNvPr id="339" name="Google Shape;339;p14"/>
          <p:cNvSpPr txBox="1"/>
          <p:nvPr/>
        </p:nvSpPr>
        <p:spPr>
          <a:xfrm>
            <a:off x="891641" y="3465253"/>
            <a:ext cx="2323459" cy="461624"/>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a:solidFill>
                  <a:srgbClr val="3F3F3F"/>
                </a:solidFill>
              </a:rPr>
              <a:t>Azione
</a:t>
            </a:r>
            <a:endParaRPr sz="1200" b="1" i="0" u="none" strike="noStrike" cap="none" dirty="0">
              <a:solidFill>
                <a:srgbClr val="3F3F3F"/>
              </a:solidFill>
              <a:latin typeface="Arial"/>
              <a:ea typeface="Arial"/>
              <a:cs typeface="Arial"/>
              <a:sym typeface="Arial"/>
            </a:endParaRPr>
          </a:p>
        </p:txBody>
      </p:sp>
      <p:sp>
        <p:nvSpPr>
          <p:cNvPr id="340" name="Google Shape;340;p14"/>
          <p:cNvSpPr/>
          <p:nvPr/>
        </p:nvSpPr>
        <p:spPr>
          <a:xfrm rot="-5400000">
            <a:off x="4305129" y="2680445"/>
            <a:ext cx="518895" cy="519236"/>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1" name="Google Shape;341;p14"/>
          <p:cNvSpPr txBox="1"/>
          <p:nvPr/>
        </p:nvSpPr>
        <p:spPr>
          <a:xfrm>
            <a:off x="4367432" y="1284721"/>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I</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342" name="Google Shape;342;p14"/>
          <p:cNvSpPr txBox="1"/>
          <p:nvPr/>
        </p:nvSpPr>
        <p:spPr>
          <a:xfrm>
            <a:off x="5470139" y="2176266"/>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D</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343" name="Google Shape;343;p14"/>
          <p:cNvSpPr txBox="1"/>
          <p:nvPr/>
        </p:nvSpPr>
        <p:spPr>
          <a:xfrm>
            <a:off x="5021580" y="3603752"/>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E</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344" name="Google Shape;344;p14"/>
          <p:cNvSpPr txBox="1"/>
          <p:nvPr/>
        </p:nvSpPr>
        <p:spPr>
          <a:xfrm>
            <a:off x="3499564" y="3575485"/>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A</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345" name="Google Shape;345;p14"/>
          <p:cNvSpPr txBox="1"/>
          <p:nvPr/>
        </p:nvSpPr>
        <p:spPr>
          <a:xfrm>
            <a:off x="3065569" y="2176266"/>
            <a:ext cx="62469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L</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2" name="Google Shape;329;p14">
            <a:extLst>
              <a:ext uri="{FF2B5EF4-FFF2-40B4-BE49-F238E27FC236}">
                <a16:creationId xmlns:a16="http://schemas.microsoft.com/office/drawing/2014/main" id="{29826EC9-E85D-E48B-7C8F-BAD7FCCDF714}"/>
              </a:ext>
            </a:extLst>
          </p:cNvPr>
          <p:cNvSpPr txBox="1"/>
          <p:nvPr/>
        </p:nvSpPr>
        <p:spPr>
          <a:xfrm>
            <a:off x="5297074" y="1555260"/>
            <a:ext cx="373942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defRPr sz="1200">
                <a:solidFill>
                  <a:srgbClr val="3F3F3F"/>
                </a:solidFill>
                <a:latin typeface="Arial"/>
                <a:ea typeface="Arial"/>
                <a:cs typeface="Arial"/>
                <a:sym typeface="Arial"/>
              </a:defRPr>
            </a:pPr>
            <a:r>
              <a:rPr i="1" dirty="0"/>
              <a:t>Il </a:t>
            </a:r>
            <a:r>
              <a:rPr i="1" dirty="0" err="1"/>
              <a:t>vero</a:t>
            </a:r>
            <a:r>
              <a:rPr i="1" dirty="0"/>
              <a:t> </a:t>
            </a:r>
            <a:r>
              <a:rPr i="1" dirty="0" err="1"/>
              <a:t>problema</a:t>
            </a:r>
            <a:r>
              <a:rPr i="1" dirty="0"/>
              <a:t> </a:t>
            </a:r>
            <a:r>
              <a:rPr dirty="0" err="1"/>
              <a:t>può</a:t>
            </a:r>
            <a:r>
              <a:rPr dirty="0"/>
              <a:t> </a:t>
            </a:r>
            <a:r>
              <a:rPr dirty="0" err="1"/>
              <a:t>essere</a:t>
            </a:r>
            <a:r>
              <a:rPr dirty="0"/>
              <a:t> </a:t>
            </a:r>
            <a:r>
              <a:rPr dirty="0" err="1"/>
              <a:t>qualcosa</a:t>
            </a:r>
            <a:r>
              <a:rPr dirty="0"/>
              <a:t> di </a:t>
            </a:r>
            <a:r>
              <a:rPr dirty="0" err="1"/>
              <a:t>diverso</a:t>
            </a:r>
            <a:r>
              <a:rPr dirty="0"/>
              <a:t> da </a:t>
            </a:r>
            <a:r>
              <a:rPr dirty="0" err="1"/>
              <a:t>quello</a:t>
            </a:r>
            <a:r>
              <a:rPr dirty="0"/>
              <a:t> </a:t>
            </a:r>
            <a:r>
              <a:rPr dirty="0" err="1"/>
              <a:t>che</a:t>
            </a:r>
            <a:r>
              <a:rPr dirty="0"/>
              <a:t> </a:t>
            </a:r>
            <a:r>
              <a:rPr dirty="0" err="1"/>
              <a:t>vediamo</a:t>
            </a:r>
            <a:r>
              <a:rPr dirty="0"/>
              <a:t> in </a:t>
            </a:r>
            <a:r>
              <a:rPr dirty="0" err="1"/>
              <a:t>questo</a:t>
            </a:r>
            <a:r>
              <a:rPr dirty="0"/>
              <a:t> </a:t>
            </a:r>
            <a:r>
              <a:rPr dirty="0" err="1"/>
              <a:t>momento</a:t>
            </a:r>
            <a:r>
              <a:rPr dirty="0"/>
              <a:t>. </a:t>
            </a:r>
            <a:r>
              <a:rPr dirty="0" err="1"/>
              <a:t>Attento</a:t>
            </a:r>
            <a:r>
              <a:rPr dirty="0"/>
              <a:t> a </a:t>
            </a:r>
            <a:r>
              <a:rPr dirty="0" err="1"/>
              <a:t>segnalare</a:t>
            </a:r>
            <a:r>
              <a:rPr dirty="0"/>
              <a:t> un </a:t>
            </a:r>
            <a:r>
              <a:rPr dirty="0" err="1"/>
              <a:t>colpevole</a:t>
            </a:r>
            <a:r>
              <a:rPr dirty="0"/>
              <a:t>.</a:t>
            </a:r>
            <a:endParaRPr sz="1200" b="0" i="0" u="none" strike="noStrike" cap="none" dirty="0">
              <a:solidFill>
                <a:srgbClr val="3F3F3F"/>
              </a:solidFill>
              <a:latin typeface="Arial"/>
              <a:ea typeface="Arial"/>
              <a:cs typeface="Arial"/>
              <a:sym typeface="Arial"/>
            </a:endParaRPr>
          </a:p>
        </p:txBody>
      </p:sp>
      <p:sp>
        <p:nvSpPr>
          <p:cNvPr id="3" name="Google Shape;338;p14">
            <a:extLst>
              <a:ext uri="{FF2B5EF4-FFF2-40B4-BE49-F238E27FC236}">
                <a16:creationId xmlns:a16="http://schemas.microsoft.com/office/drawing/2014/main" id="{E991F776-C4DA-DEAA-54DB-6BD57824C5E7}"/>
              </a:ext>
            </a:extLst>
          </p:cNvPr>
          <p:cNvSpPr txBox="1"/>
          <p:nvPr/>
        </p:nvSpPr>
        <p:spPr>
          <a:xfrm>
            <a:off x="891641" y="3682280"/>
            <a:ext cx="2323459"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defRPr sz="1200">
                <a:solidFill>
                  <a:srgbClr val="3F3F3F"/>
                </a:solidFill>
                <a:latin typeface="Arial"/>
                <a:ea typeface="Arial"/>
                <a:cs typeface="Arial"/>
                <a:sym typeface="Arial"/>
              </a:defRPr>
            </a:pPr>
            <a:r>
              <a:rPr i="1" dirty="0" err="1"/>
              <a:t>Scegli</a:t>
            </a:r>
            <a:r>
              <a:rPr i="1" dirty="0"/>
              <a:t> </a:t>
            </a:r>
            <a:r>
              <a:rPr i="1" dirty="0" err="1"/>
              <a:t>un'azione</a:t>
            </a:r>
            <a:r>
              <a:rPr i="1" dirty="0"/>
              <a:t> </a:t>
            </a:r>
            <a:r>
              <a:rPr dirty="0"/>
              <a:t>e </a:t>
            </a:r>
            <a:r>
              <a:rPr dirty="0" err="1"/>
              <a:t>provala</a:t>
            </a:r>
            <a:r>
              <a:rPr dirty="0"/>
              <a:t>. Se non </a:t>
            </a:r>
            <a:r>
              <a:rPr dirty="0" err="1"/>
              <a:t>risolve</a:t>
            </a:r>
            <a:r>
              <a:rPr dirty="0"/>
              <a:t> il </a:t>
            </a:r>
            <a:r>
              <a:rPr dirty="0" err="1"/>
              <a:t>problema</a:t>
            </a:r>
            <a:r>
              <a:rPr dirty="0"/>
              <a:t> a </a:t>
            </a:r>
            <a:r>
              <a:rPr dirty="0" err="1"/>
              <a:t>portata</a:t>
            </a:r>
            <a:r>
              <a:rPr dirty="0"/>
              <a:t> di mano, </a:t>
            </a:r>
            <a:r>
              <a:rPr dirty="0" err="1"/>
              <a:t>prova</a:t>
            </a:r>
            <a:r>
              <a:rPr dirty="0"/>
              <a:t> il </a:t>
            </a:r>
            <a:r>
              <a:rPr dirty="0" err="1"/>
              <a:t>prossimo</a:t>
            </a:r>
            <a:r>
              <a:rPr dirty="0"/>
              <a:t>.</a:t>
            </a:r>
            <a:endParaRPr sz="1200" b="0" i="0" u="none" strike="noStrike" cap="none" dirty="0">
              <a:solidFill>
                <a:srgbClr val="3F3F3F"/>
              </a:solidFill>
              <a:latin typeface="Arial"/>
              <a:ea typeface="Arial"/>
              <a:cs typeface="Arial"/>
              <a:sym typeface="Arial"/>
            </a:endParaRPr>
          </a:p>
        </p:txBody>
      </p:sp>
      <p:sp>
        <p:nvSpPr>
          <p:cNvPr id="4" name="Google Shape;335;p14">
            <a:extLst>
              <a:ext uri="{FF2B5EF4-FFF2-40B4-BE49-F238E27FC236}">
                <a16:creationId xmlns:a16="http://schemas.microsoft.com/office/drawing/2014/main" id="{482FDB23-2A15-8C20-2CE2-975D08C1E17A}"/>
              </a:ext>
            </a:extLst>
          </p:cNvPr>
          <p:cNvSpPr txBox="1"/>
          <p:nvPr/>
        </p:nvSpPr>
        <p:spPr>
          <a:xfrm>
            <a:off x="5868144" y="3710676"/>
            <a:ext cx="232345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defRPr sz="1200">
                <a:solidFill>
                  <a:srgbClr val="3F3F3F"/>
                </a:solidFill>
                <a:latin typeface="Arial"/>
                <a:ea typeface="Arial"/>
                <a:cs typeface="Arial"/>
                <a:sym typeface="Arial"/>
              </a:defRPr>
            </a:pPr>
            <a:r>
              <a:rPr dirty="0" err="1"/>
              <a:t>Quali</a:t>
            </a:r>
            <a:r>
              <a:rPr dirty="0"/>
              <a:t> </a:t>
            </a:r>
            <a:r>
              <a:rPr dirty="0" err="1"/>
              <a:t>possibili</a:t>
            </a:r>
            <a:r>
              <a:rPr dirty="0"/>
              <a:t> </a:t>
            </a:r>
            <a:r>
              <a:rPr dirty="0" err="1"/>
              <a:t>soluzioni</a:t>
            </a:r>
            <a:r>
              <a:rPr dirty="0"/>
              <a:t> ci </a:t>
            </a:r>
            <a:r>
              <a:rPr dirty="0" err="1"/>
              <a:t>sono</a:t>
            </a:r>
            <a:r>
              <a:rPr dirty="0"/>
              <a:t> e </a:t>
            </a:r>
            <a:r>
              <a:rPr i="1" dirty="0" err="1"/>
              <a:t>quali</a:t>
            </a:r>
            <a:r>
              <a:rPr i="1" dirty="0"/>
              <a:t> </a:t>
            </a:r>
            <a:r>
              <a:rPr i="1" dirty="0" err="1"/>
              <a:t>azioni</a:t>
            </a:r>
            <a:r>
              <a:rPr i="1" dirty="0"/>
              <a:t> </a:t>
            </a:r>
            <a:r>
              <a:rPr i="1" dirty="0" err="1"/>
              <a:t>puoi</a:t>
            </a:r>
            <a:r>
              <a:rPr i="1" dirty="0"/>
              <a:t> </a:t>
            </a:r>
            <a:r>
              <a:rPr i="1" dirty="0" err="1"/>
              <a:t>intraprendere</a:t>
            </a:r>
            <a:r>
              <a:rPr i="1" dirty="0"/>
              <a:t> </a:t>
            </a:r>
            <a:r>
              <a:rPr dirty="0"/>
              <a:t>(come </a:t>
            </a:r>
            <a:r>
              <a:rPr dirty="0" err="1"/>
              <a:t>squadra</a:t>
            </a:r>
            <a:r>
              <a:rPr dirty="0"/>
              <a:t>)?</a:t>
            </a:r>
            <a:endParaRPr sz="1200" b="0" i="0" u="none" strike="noStrike" cap="none" dirty="0">
              <a:solidFill>
                <a:srgbClr val="3F3F3F"/>
              </a:solidFill>
              <a:latin typeface="Arial"/>
              <a:ea typeface="Arial"/>
              <a:cs typeface="Arial"/>
              <a:sym typeface="Arial"/>
            </a:endParaRPr>
          </a:p>
        </p:txBody>
      </p:sp>
      <p:sp>
        <p:nvSpPr>
          <p:cNvPr id="5" name="Google Shape;332;p14">
            <a:extLst>
              <a:ext uri="{FF2B5EF4-FFF2-40B4-BE49-F238E27FC236}">
                <a16:creationId xmlns:a16="http://schemas.microsoft.com/office/drawing/2014/main" id="{FC21479B-5BFB-D937-AB80-FC0720A2919F}"/>
              </a:ext>
            </a:extLst>
          </p:cNvPr>
          <p:cNvSpPr txBox="1"/>
          <p:nvPr/>
        </p:nvSpPr>
        <p:spPr>
          <a:xfrm>
            <a:off x="6368974" y="2466165"/>
            <a:ext cx="2323621"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defRPr sz="1200">
                <a:solidFill>
                  <a:srgbClr val="3F3F3F"/>
                </a:solidFill>
                <a:latin typeface="Arial"/>
                <a:ea typeface="Arial"/>
                <a:cs typeface="Arial"/>
                <a:sym typeface="Arial"/>
              </a:defRPr>
            </a:pPr>
            <a:r>
              <a:rPr dirty="0"/>
              <a:t>Dopo aver </a:t>
            </a:r>
            <a:r>
              <a:rPr dirty="0" err="1"/>
              <a:t>scoperto</a:t>
            </a:r>
            <a:r>
              <a:rPr dirty="0"/>
              <a:t> qual è il </a:t>
            </a:r>
            <a:r>
              <a:rPr dirty="0" err="1"/>
              <a:t>problema</a:t>
            </a:r>
            <a:r>
              <a:rPr dirty="0"/>
              <a:t>, </a:t>
            </a:r>
            <a:r>
              <a:rPr dirty="0" err="1"/>
              <a:t>analizza</a:t>
            </a:r>
            <a:r>
              <a:rPr dirty="0"/>
              <a:t> </a:t>
            </a:r>
            <a:r>
              <a:rPr i="1" dirty="0" err="1"/>
              <a:t>ciò</a:t>
            </a:r>
            <a:r>
              <a:rPr i="1" dirty="0"/>
              <a:t> </a:t>
            </a:r>
            <a:r>
              <a:rPr i="1" dirty="0" err="1"/>
              <a:t>che</a:t>
            </a:r>
            <a:r>
              <a:rPr i="1" dirty="0"/>
              <a:t> lo </a:t>
            </a:r>
            <a:r>
              <a:rPr i="1" dirty="0" err="1"/>
              <a:t>sta</a:t>
            </a:r>
            <a:r>
              <a:rPr i="1" dirty="0"/>
              <a:t> </a:t>
            </a:r>
            <a:r>
              <a:rPr i="1" dirty="0" err="1"/>
              <a:t>causando</a:t>
            </a:r>
            <a:endParaRPr sz="1200" b="0" i="1" u="none" strike="noStrike" cap="none" dirty="0">
              <a:solidFill>
                <a:srgbClr val="3F3F3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SOCIAL SKILLS</a:t>
            </a:r>
            <a:endParaRPr dirty="0"/>
          </a:p>
        </p:txBody>
      </p:sp>
      <p:sp>
        <p:nvSpPr>
          <p:cNvPr id="351" name="Google Shape;351;p17"/>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a:t>Cosa </a:t>
            </a:r>
            <a:r>
              <a:rPr lang="en-US" sz="1800" dirty="0" err="1"/>
              <a:t>sono</a:t>
            </a:r>
            <a:r>
              <a:rPr lang="en-US" sz="1800" dirty="0"/>
              <a:t>?</a:t>
            </a:r>
            <a:endParaRPr dirty="0"/>
          </a:p>
        </p:txBody>
      </p:sp>
      <p:sp>
        <p:nvSpPr>
          <p:cNvPr id="352" name="Google Shape;352;p17"/>
          <p:cNvSpPr txBox="1"/>
          <p:nvPr/>
        </p:nvSpPr>
        <p:spPr>
          <a:xfrm>
            <a:off x="827584" y="1347614"/>
            <a:ext cx="7632900" cy="1169511"/>
          </a:xfrm>
          <a:prstGeom prst="rect">
            <a:avLst/>
          </a:prstGeom>
          <a:noFill/>
          <a:ln>
            <a:noFill/>
          </a:ln>
        </p:spPr>
        <p:txBody>
          <a:bodyPr spcFirstLastPara="1" wrap="square" lIns="91425" tIns="45700" rIns="91425" bIns="45700" anchor="t" anchorCtr="0">
            <a:spAutoFit/>
          </a:bodyPr>
          <a:lstStyle/>
          <a:p>
            <a:pPr marL="457200" lvl="0" indent="-317500">
              <a:buClr>
                <a:srgbClr val="3F3F3F"/>
              </a:buClr>
              <a:buSzPts val="1400"/>
              <a:buFont typeface="Arial"/>
              <a:buChar char="●"/>
            </a:pPr>
            <a:r>
              <a:rPr lang="en-US" dirty="0">
                <a:solidFill>
                  <a:srgbClr val="3F3F3F"/>
                </a:solidFill>
              </a:rPr>
              <a:t>Le </a:t>
            </a:r>
            <a:r>
              <a:rPr lang="en-US" dirty="0" err="1">
                <a:solidFill>
                  <a:srgbClr val="3F3F3F"/>
                </a:solidFill>
              </a:rPr>
              <a:t>nostre</a:t>
            </a:r>
            <a:r>
              <a:rPr lang="en-US" dirty="0">
                <a:solidFill>
                  <a:srgbClr val="3F3F3F"/>
                </a:solidFill>
              </a:rPr>
              <a:t> </a:t>
            </a:r>
            <a:r>
              <a:rPr lang="en-US" b="1" dirty="0">
                <a:solidFill>
                  <a:srgbClr val="3F3F3F"/>
                </a:solidFill>
              </a:rPr>
              <a:t>social skills </a:t>
            </a:r>
            <a:r>
              <a:rPr lang="en-US" dirty="0" err="1">
                <a:solidFill>
                  <a:srgbClr val="3F3F3F"/>
                </a:solidFill>
              </a:rPr>
              <a:t>sono</a:t>
            </a:r>
            <a:r>
              <a:rPr lang="en-US" dirty="0">
                <a:solidFill>
                  <a:srgbClr val="3F3F3F"/>
                </a:solidFill>
              </a:rPr>
              <a:t> le </a:t>
            </a:r>
            <a:r>
              <a:rPr lang="en-US" dirty="0" err="1">
                <a:solidFill>
                  <a:srgbClr val="3F3F3F"/>
                </a:solidFill>
              </a:rPr>
              <a:t>abilità</a:t>
            </a:r>
            <a:r>
              <a:rPr lang="en-US" dirty="0">
                <a:solidFill>
                  <a:srgbClr val="3F3F3F"/>
                </a:solidFill>
              </a:rPr>
              <a:t> che </a:t>
            </a:r>
            <a:r>
              <a:rPr lang="en-US" dirty="0" err="1">
                <a:solidFill>
                  <a:srgbClr val="3F3F3F"/>
                </a:solidFill>
              </a:rPr>
              <a:t>abbiamo</a:t>
            </a:r>
            <a:r>
              <a:rPr lang="en-US" dirty="0">
                <a:solidFill>
                  <a:srgbClr val="3F3F3F"/>
                </a:solidFill>
              </a:rPr>
              <a:t> </a:t>
            </a:r>
            <a:r>
              <a:rPr lang="en-US" dirty="0" err="1">
                <a:solidFill>
                  <a:srgbClr val="3F3F3F"/>
                </a:solidFill>
              </a:rPr>
              <a:t>imparato</a:t>
            </a:r>
            <a:r>
              <a:rPr lang="en-US" dirty="0">
                <a:solidFill>
                  <a:srgbClr val="3F3F3F"/>
                </a:solidFill>
              </a:rPr>
              <a:t> </a:t>
            </a:r>
            <a:r>
              <a:rPr lang="en-US" dirty="0" err="1">
                <a:solidFill>
                  <a:srgbClr val="3F3F3F"/>
                </a:solidFill>
              </a:rPr>
              <a:t>comunicando</a:t>
            </a:r>
            <a:r>
              <a:rPr lang="en-US" dirty="0">
                <a:solidFill>
                  <a:srgbClr val="3F3F3F"/>
                </a:solidFill>
              </a:rPr>
              <a:t> con </a:t>
            </a:r>
            <a:r>
              <a:rPr lang="en-US" dirty="0" err="1">
                <a:solidFill>
                  <a:srgbClr val="3F3F3F"/>
                </a:solidFill>
              </a:rPr>
              <a:t>altre</a:t>
            </a:r>
            <a:r>
              <a:rPr lang="en-US" dirty="0">
                <a:solidFill>
                  <a:srgbClr val="3F3F3F"/>
                </a:solidFill>
              </a:rPr>
              <a:t> </a:t>
            </a:r>
            <a:r>
              <a:rPr lang="en-US" dirty="0" err="1">
                <a:solidFill>
                  <a:srgbClr val="3F3F3F"/>
                </a:solidFill>
              </a:rPr>
              <a:t>persone</a:t>
            </a:r>
            <a:r>
              <a:rPr lang="en-US" dirty="0">
                <a:solidFill>
                  <a:srgbClr val="3F3F3F"/>
                </a:solidFill>
              </a:rPr>
              <a:t> e ci </a:t>
            </a:r>
            <a:r>
              <a:rPr lang="en-US" dirty="0" err="1">
                <a:solidFill>
                  <a:srgbClr val="3F3F3F"/>
                </a:solidFill>
              </a:rPr>
              <a:t>consentono</a:t>
            </a:r>
            <a:r>
              <a:rPr lang="en-US" dirty="0">
                <a:solidFill>
                  <a:srgbClr val="3F3F3F"/>
                </a:solidFill>
              </a:rPr>
              <a:t> di </a:t>
            </a:r>
            <a:r>
              <a:rPr lang="en-US" dirty="0" err="1">
                <a:solidFill>
                  <a:srgbClr val="3F3F3F"/>
                </a:solidFill>
              </a:rPr>
              <a:t>interagire</a:t>
            </a:r>
            <a:r>
              <a:rPr lang="en-US" dirty="0">
                <a:solidFill>
                  <a:srgbClr val="3F3F3F"/>
                </a:solidFill>
              </a:rPr>
              <a:t> in modo </a:t>
            </a:r>
            <a:r>
              <a:rPr lang="en-US" dirty="0" err="1">
                <a:solidFill>
                  <a:srgbClr val="3F3F3F"/>
                </a:solidFill>
              </a:rPr>
              <a:t>appropriato</a:t>
            </a:r>
            <a:r>
              <a:rPr lang="en-US" dirty="0">
                <a:solidFill>
                  <a:srgbClr val="3F3F3F"/>
                </a:solidFill>
              </a:rPr>
              <a:t> e </a:t>
            </a:r>
            <a:r>
              <a:rPr lang="en-US" dirty="0" err="1">
                <a:solidFill>
                  <a:srgbClr val="3F3F3F"/>
                </a:solidFill>
              </a:rPr>
              <a:t>capace</a:t>
            </a:r>
            <a:r>
              <a:rPr lang="en-US" dirty="0">
                <a:solidFill>
                  <a:srgbClr val="3F3F3F"/>
                </a:solidFill>
              </a:rPr>
              <a:t> in </a:t>
            </a:r>
            <a:r>
              <a:rPr lang="en-US" dirty="0" err="1">
                <a:solidFill>
                  <a:srgbClr val="3F3F3F"/>
                </a:solidFill>
              </a:rPr>
              <a:t>diversi</a:t>
            </a:r>
            <a:r>
              <a:rPr lang="en-US" dirty="0">
                <a:solidFill>
                  <a:srgbClr val="3F3F3F"/>
                </a:solidFill>
              </a:rPr>
              <a:t> </a:t>
            </a:r>
            <a:r>
              <a:rPr lang="en-US" dirty="0" err="1">
                <a:solidFill>
                  <a:srgbClr val="3F3F3F"/>
                </a:solidFill>
              </a:rPr>
              <a:t>contesti</a:t>
            </a:r>
            <a:r>
              <a:rPr lang="en-US" dirty="0">
                <a:solidFill>
                  <a:srgbClr val="3F3F3F"/>
                </a:solidFill>
              </a:rPr>
              <a:t> </a:t>
            </a:r>
            <a:r>
              <a:rPr lang="en-US" dirty="0" err="1">
                <a:solidFill>
                  <a:srgbClr val="3F3F3F"/>
                </a:solidFill>
              </a:rPr>
              <a:t>sociali</a:t>
            </a:r>
            <a:r>
              <a:rPr lang="en-US" dirty="0">
                <a:solidFill>
                  <a:srgbClr val="3F3F3F"/>
                </a:solidFill>
              </a:rPr>
              <a:t>
</a:t>
            </a:r>
            <a:r>
              <a:rPr lang="en-US" dirty="0" err="1">
                <a:solidFill>
                  <a:srgbClr val="3F3F3F"/>
                </a:solidFill>
              </a:rPr>
              <a:t>Includono</a:t>
            </a:r>
            <a:r>
              <a:rPr lang="en-US" dirty="0">
                <a:solidFill>
                  <a:srgbClr val="3F3F3F"/>
                </a:solidFill>
              </a:rPr>
              <a:t> </a:t>
            </a:r>
            <a:r>
              <a:rPr lang="en-US" dirty="0" err="1">
                <a:solidFill>
                  <a:srgbClr val="3F3F3F"/>
                </a:solidFill>
              </a:rPr>
              <a:t>l’assertività</a:t>
            </a:r>
            <a:r>
              <a:rPr lang="en-US" dirty="0">
                <a:solidFill>
                  <a:srgbClr val="3F3F3F"/>
                </a:solidFill>
              </a:rPr>
              <a:t>, la </a:t>
            </a:r>
            <a:r>
              <a:rPr lang="en-US" dirty="0" err="1">
                <a:solidFill>
                  <a:srgbClr val="3F3F3F"/>
                </a:solidFill>
              </a:rPr>
              <a:t>comunicazione</a:t>
            </a:r>
            <a:r>
              <a:rPr lang="en-US" dirty="0">
                <a:solidFill>
                  <a:srgbClr val="3F3F3F"/>
                </a:solidFill>
              </a:rPr>
              <a:t>, la </a:t>
            </a:r>
            <a:r>
              <a:rPr lang="en-US" dirty="0" err="1">
                <a:solidFill>
                  <a:srgbClr val="3F3F3F"/>
                </a:solidFill>
              </a:rPr>
              <a:t>risoluzione</a:t>
            </a:r>
            <a:r>
              <a:rPr lang="en-US" dirty="0">
                <a:solidFill>
                  <a:srgbClr val="3F3F3F"/>
                </a:solidFill>
              </a:rPr>
              <a:t> </a:t>
            </a:r>
            <a:r>
              <a:rPr lang="en-US" dirty="0" err="1">
                <a:solidFill>
                  <a:srgbClr val="3F3F3F"/>
                </a:solidFill>
              </a:rPr>
              <a:t>dei</a:t>
            </a:r>
            <a:r>
              <a:rPr lang="en-US" dirty="0">
                <a:solidFill>
                  <a:srgbClr val="3F3F3F"/>
                </a:solidFill>
              </a:rPr>
              <a:t> </a:t>
            </a:r>
            <a:r>
              <a:rPr lang="en-US" dirty="0" err="1">
                <a:solidFill>
                  <a:srgbClr val="3F3F3F"/>
                </a:solidFill>
              </a:rPr>
              <a:t>conflitti</a:t>
            </a:r>
            <a:r>
              <a:rPr lang="en-US" dirty="0">
                <a:solidFill>
                  <a:srgbClr val="3F3F3F"/>
                </a:solidFill>
              </a:rPr>
              <a:t>, il coping e la </a:t>
            </a:r>
            <a:r>
              <a:rPr lang="en-US" dirty="0" err="1">
                <a:solidFill>
                  <a:srgbClr val="3F3F3F"/>
                </a:solidFill>
              </a:rPr>
              <a:t>capacità</a:t>
            </a:r>
            <a:r>
              <a:rPr lang="en-US" dirty="0">
                <a:solidFill>
                  <a:srgbClr val="3F3F3F"/>
                </a:solidFill>
              </a:rPr>
              <a:t> di </a:t>
            </a:r>
            <a:r>
              <a:rPr lang="en-US" dirty="0" err="1">
                <a:solidFill>
                  <a:srgbClr val="3F3F3F"/>
                </a:solidFill>
              </a:rPr>
              <a:t>regolare</a:t>
            </a:r>
            <a:r>
              <a:rPr lang="en-US" dirty="0">
                <a:solidFill>
                  <a:srgbClr val="3F3F3F"/>
                </a:solidFill>
              </a:rPr>
              <a:t> il proprio </a:t>
            </a:r>
            <a:r>
              <a:rPr lang="en-US" dirty="0" err="1">
                <a:solidFill>
                  <a:srgbClr val="3F3F3F"/>
                </a:solidFill>
              </a:rPr>
              <a:t>comportamento</a:t>
            </a:r>
            <a:r>
              <a:rPr lang="en-US" dirty="0">
                <a:solidFill>
                  <a:srgbClr val="3F3F3F"/>
                </a:solidFill>
              </a:rPr>
              <a:t> e </a:t>
            </a:r>
            <a:r>
              <a:rPr lang="en-US" dirty="0" err="1">
                <a:solidFill>
                  <a:srgbClr val="3F3F3F"/>
                </a:solidFill>
              </a:rPr>
              <a:t>sentimenti</a:t>
            </a:r>
            <a:r>
              <a:rPr lang="en-US" dirty="0">
                <a:solidFill>
                  <a:srgbClr val="3F3F3F"/>
                </a:solidFill>
              </a:rPr>
              <a:t>.</a:t>
            </a:r>
            <a:endParaRPr sz="1400" b="0" i="0" u="none" strike="noStrike" cap="none" dirty="0">
              <a:solidFill>
                <a:srgbClr val="3F3F3F"/>
              </a:solidFill>
              <a:latin typeface="Arial"/>
              <a:ea typeface="Arial"/>
              <a:cs typeface="Arial"/>
              <a:sym typeface="Arial"/>
            </a:endParaRPr>
          </a:p>
        </p:txBody>
      </p:sp>
      <p:sp>
        <p:nvSpPr>
          <p:cNvPr id="353" name="Google Shape;353;p17"/>
          <p:cNvSpPr/>
          <p:nvPr/>
        </p:nvSpPr>
        <p:spPr>
          <a:xfrm>
            <a:off x="4194207" y="3178441"/>
            <a:ext cx="755586" cy="609814"/>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SOCIAL SKILLS</a:t>
            </a:r>
            <a:endParaRPr dirty="0"/>
          </a:p>
        </p:txBody>
      </p:sp>
      <p:sp>
        <p:nvSpPr>
          <p:cNvPr id="359" name="Google Shape;359;p1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err="1"/>
              <a:t>Benefici</a:t>
            </a:r>
            <a:endParaRPr sz="1800" dirty="0"/>
          </a:p>
        </p:txBody>
      </p:sp>
      <p:sp>
        <p:nvSpPr>
          <p:cNvPr id="360" name="Google Shape;360;p18"/>
          <p:cNvSpPr txBox="1"/>
          <p:nvPr/>
        </p:nvSpPr>
        <p:spPr>
          <a:xfrm>
            <a:off x="827584" y="1237890"/>
            <a:ext cx="7920900" cy="1384954"/>
          </a:xfrm>
          <a:prstGeom prst="rect">
            <a:avLst/>
          </a:prstGeom>
          <a:noFill/>
          <a:ln>
            <a:noFill/>
          </a:ln>
        </p:spPr>
        <p:txBody>
          <a:bodyPr spcFirstLastPara="1" wrap="square" lIns="91425" tIns="45700" rIns="91425" bIns="45700" anchor="t" anchorCtr="0">
            <a:spAutoFit/>
          </a:bodyPr>
          <a:lstStyle/>
          <a:p>
            <a:pPr lvl="0">
              <a:buSzPts val="1400"/>
            </a:pPr>
            <a:r>
              <a:rPr lang="en-US" dirty="0" err="1">
                <a:solidFill>
                  <a:srgbClr val="434343"/>
                </a:solidFill>
              </a:rPr>
              <a:t>Avere</a:t>
            </a:r>
            <a:r>
              <a:rPr lang="en-US" dirty="0">
                <a:solidFill>
                  <a:srgbClr val="434343"/>
                </a:solidFill>
              </a:rPr>
              <a:t> </a:t>
            </a:r>
            <a:r>
              <a:rPr lang="en-US" dirty="0" err="1">
                <a:solidFill>
                  <a:srgbClr val="434343"/>
                </a:solidFill>
              </a:rPr>
              <a:t>buone</a:t>
            </a:r>
            <a:r>
              <a:rPr lang="en-US" dirty="0">
                <a:solidFill>
                  <a:srgbClr val="434343"/>
                </a:solidFill>
              </a:rPr>
              <a:t> </a:t>
            </a:r>
            <a:r>
              <a:rPr lang="en-US" dirty="0" err="1">
                <a:solidFill>
                  <a:srgbClr val="434343"/>
                </a:solidFill>
              </a:rPr>
              <a:t>abilità</a:t>
            </a:r>
            <a:r>
              <a:rPr lang="en-US" dirty="0">
                <a:solidFill>
                  <a:srgbClr val="434343"/>
                </a:solidFill>
              </a:rPr>
              <a:t> </a:t>
            </a:r>
            <a:r>
              <a:rPr lang="en-US" dirty="0" err="1">
                <a:solidFill>
                  <a:srgbClr val="434343"/>
                </a:solidFill>
              </a:rPr>
              <a:t>sociali</a:t>
            </a:r>
            <a:r>
              <a:rPr lang="en-US" dirty="0">
                <a:solidFill>
                  <a:srgbClr val="434343"/>
                </a:solidFill>
              </a:rPr>
              <a:t> ha </a:t>
            </a:r>
            <a:r>
              <a:rPr lang="en-US" dirty="0" err="1">
                <a:solidFill>
                  <a:srgbClr val="434343"/>
                </a:solidFill>
              </a:rPr>
              <a:t>innumerevoli</a:t>
            </a:r>
            <a:r>
              <a:rPr lang="en-US" dirty="0">
                <a:solidFill>
                  <a:srgbClr val="434343"/>
                </a:solidFill>
              </a:rPr>
              <a:t> </a:t>
            </a:r>
            <a:r>
              <a:rPr lang="en-US" dirty="0" err="1">
                <a:solidFill>
                  <a:srgbClr val="434343"/>
                </a:solidFill>
              </a:rPr>
              <a:t>vantaggi</a:t>
            </a:r>
            <a:r>
              <a:rPr lang="en-US" dirty="0">
                <a:solidFill>
                  <a:srgbClr val="434343"/>
                </a:solidFill>
              </a:rPr>
              <a:t> per te e la </a:t>
            </a:r>
            <a:r>
              <a:rPr lang="en-US" dirty="0" err="1">
                <a:solidFill>
                  <a:srgbClr val="434343"/>
                </a:solidFill>
              </a:rPr>
              <a:t>tua</a:t>
            </a:r>
            <a:r>
              <a:rPr lang="en-US" dirty="0">
                <a:solidFill>
                  <a:srgbClr val="434343"/>
                </a:solidFill>
              </a:rPr>
              <a:t> </a:t>
            </a:r>
            <a:r>
              <a:rPr lang="en-US" dirty="0" err="1">
                <a:solidFill>
                  <a:srgbClr val="434343"/>
                </a:solidFill>
              </a:rPr>
              <a:t>società</a:t>
            </a:r>
            <a:r>
              <a:rPr lang="en-US" dirty="0">
                <a:solidFill>
                  <a:srgbClr val="434343"/>
                </a:solidFill>
              </a:rPr>
              <a:t>!
</a:t>
            </a:r>
            <a:r>
              <a:rPr lang="en-US" dirty="0" err="1">
                <a:solidFill>
                  <a:srgbClr val="434343"/>
                </a:solidFill>
              </a:rPr>
              <a:t>Tuttavia</a:t>
            </a:r>
            <a:r>
              <a:rPr lang="en-US" dirty="0">
                <a:solidFill>
                  <a:srgbClr val="434343"/>
                </a:solidFill>
              </a:rPr>
              <a:t>, </a:t>
            </a:r>
            <a:r>
              <a:rPr lang="en-US" dirty="0" err="1">
                <a:solidFill>
                  <a:srgbClr val="434343"/>
                </a:solidFill>
              </a:rPr>
              <a:t>elenchiamo</a:t>
            </a:r>
            <a:r>
              <a:rPr lang="en-US" dirty="0">
                <a:solidFill>
                  <a:srgbClr val="434343"/>
                </a:solidFill>
              </a:rPr>
              <a:t> due </a:t>
            </a:r>
            <a:r>
              <a:rPr lang="en-US" dirty="0" err="1">
                <a:solidFill>
                  <a:srgbClr val="434343"/>
                </a:solidFill>
              </a:rPr>
              <a:t>punti</a:t>
            </a:r>
            <a:r>
              <a:rPr lang="en-US" dirty="0">
                <a:solidFill>
                  <a:srgbClr val="434343"/>
                </a:solidFill>
              </a:rPr>
              <a:t> </a:t>
            </a:r>
            <a:r>
              <a:rPr lang="en-US" dirty="0" err="1">
                <a:solidFill>
                  <a:srgbClr val="434343"/>
                </a:solidFill>
              </a:rPr>
              <a:t>concreti</a:t>
            </a:r>
            <a:r>
              <a:rPr lang="en-US" dirty="0">
                <a:solidFill>
                  <a:srgbClr val="434343"/>
                </a:solidFill>
              </a:rPr>
              <a:t>. </a:t>
            </a:r>
            <a:r>
              <a:rPr lang="en-US" dirty="0" err="1">
                <a:solidFill>
                  <a:srgbClr val="434343"/>
                </a:solidFill>
              </a:rPr>
              <a:t>Coltivando</a:t>
            </a:r>
            <a:r>
              <a:rPr lang="en-US" dirty="0">
                <a:solidFill>
                  <a:srgbClr val="434343"/>
                </a:solidFill>
              </a:rPr>
              <a:t> le </a:t>
            </a:r>
            <a:r>
              <a:rPr lang="en-US" dirty="0" err="1">
                <a:solidFill>
                  <a:srgbClr val="434343"/>
                </a:solidFill>
              </a:rPr>
              <a:t>tue</a:t>
            </a:r>
            <a:r>
              <a:rPr lang="en-US" dirty="0">
                <a:solidFill>
                  <a:srgbClr val="434343"/>
                </a:solidFill>
              </a:rPr>
              <a:t> </a:t>
            </a:r>
            <a:r>
              <a:rPr lang="en-US" dirty="0" err="1">
                <a:solidFill>
                  <a:srgbClr val="434343"/>
                </a:solidFill>
              </a:rPr>
              <a:t>abilità</a:t>
            </a:r>
            <a:r>
              <a:rPr lang="en-US" dirty="0">
                <a:solidFill>
                  <a:srgbClr val="434343"/>
                </a:solidFill>
              </a:rPr>
              <a:t> </a:t>
            </a:r>
            <a:r>
              <a:rPr lang="en-US" dirty="0" err="1">
                <a:solidFill>
                  <a:srgbClr val="434343"/>
                </a:solidFill>
              </a:rPr>
              <a:t>sociali</a:t>
            </a:r>
            <a:r>
              <a:rPr lang="en-US" dirty="0">
                <a:solidFill>
                  <a:srgbClr val="434343"/>
                </a:solidFill>
              </a:rPr>
              <a:t>, </a:t>
            </a:r>
            <a:r>
              <a:rPr lang="en-US" dirty="0" err="1">
                <a:solidFill>
                  <a:srgbClr val="434343"/>
                </a:solidFill>
              </a:rPr>
              <a:t>tu</a:t>
            </a:r>
            <a:r>
              <a:rPr lang="en-US" dirty="0">
                <a:solidFill>
                  <a:srgbClr val="434343"/>
                </a:solidFill>
              </a:rPr>
              <a:t>:
</a:t>
            </a:r>
            <a:endParaRPr sz="1400" b="0" i="0" u="none" strike="noStrike" cap="none" dirty="0">
              <a:solidFill>
                <a:srgbClr val="434343"/>
              </a:solidFill>
              <a:latin typeface="Arial"/>
              <a:ea typeface="Arial"/>
              <a:cs typeface="Arial"/>
              <a:sym typeface="Arial"/>
            </a:endParaRPr>
          </a:p>
          <a:p>
            <a:pPr marL="342900" lvl="0" indent="-317500">
              <a:buClr>
                <a:srgbClr val="434343"/>
              </a:buClr>
              <a:buSzPts val="1400"/>
              <a:buFont typeface="Arial"/>
              <a:buAutoNum type="arabicPeriod"/>
            </a:pPr>
            <a:r>
              <a:rPr lang="en-US" dirty="0" err="1">
                <a:solidFill>
                  <a:srgbClr val="434343"/>
                </a:solidFill>
              </a:rPr>
              <a:t>Migliori</a:t>
            </a:r>
            <a:r>
              <a:rPr lang="en-US" dirty="0">
                <a:solidFill>
                  <a:srgbClr val="434343"/>
                </a:solidFill>
              </a:rPr>
              <a:t> la </a:t>
            </a:r>
            <a:r>
              <a:rPr lang="en-US" dirty="0" err="1">
                <a:solidFill>
                  <a:srgbClr val="434343"/>
                </a:solidFill>
              </a:rPr>
              <a:t>tua</a:t>
            </a:r>
            <a:r>
              <a:rPr lang="en-US" dirty="0">
                <a:solidFill>
                  <a:srgbClr val="434343"/>
                </a:solidFill>
              </a:rPr>
              <a:t> </a:t>
            </a:r>
            <a:r>
              <a:rPr lang="en-US" dirty="0" err="1">
                <a:solidFill>
                  <a:srgbClr val="434343"/>
                </a:solidFill>
              </a:rPr>
              <a:t>comunicazione</a:t>
            </a:r>
            <a:r>
              <a:rPr lang="en-US" dirty="0">
                <a:solidFill>
                  <a:srgbClr val="434343"/>
                </a:solidFill>
              </a:rPr>
              <a:t> e una buona </a:t>
            </a:r>
            <a:r>
              <a:rPr lang="en-US" dirty="0" err="1">
                <a:solidFill>
                  <a:srgbClr val="434343"/>
                </a:solidFill>
              </a:rPr>
              <a:t>comunicazione</a:t>
            </a:r>
            <a:r>
              <a:rPr lang="en-US" dirty="0">
                <a:solidFill>
                  <a:srgbClr val="434343"/>
                </a:solidFill>
              </a:rPr>
              <a:t> è la </a:t>
            </a:r>
            <a:r>
              <a:rPr lang="en-US" dirty="0" err="1">
                <a:solidFill>
                  <a:srgbClr val="434343"/>
                </a:solidFill>
              </a:rPr>
              <a:t>chiave</a:t>
            </a:r>
            <a:r>
              <a:rPr lang="en-US" dirty="0">
                <a:solidFill>
                  <a:srgbClr val="434343"/>
                </a:solidFill>
              </a:rPr>
              <a:t> del </a:t>
            </a:r>
            <a:r>
              <a:rPr lang="en-US" dirty="0" err="1">
                <a:solidFill>
                  <a:srgbClr val="434343"/>
                </a:solidFill>
              </a:rPr>
              <a:t>progresso</a:t>
            </a:r>
            <a:r>
              <a:rPr lang="en-US" dirty="0">
                <a:solidFill>
                  <a:srgbClr val="434343"/>
                </a:solidFill>
              </a:rPr>
              <a:t>
</a:t>
            </a:r>
            <a:r>
              <a:rPr lang="en-US" dirty="0" err="1">
                <a:solidFill>
                  <a:srgbClr val="434343"/>
                </a:solidFill>
              </a:rPr>
              <a:t>Perfezioni</a:t>
            </a:r>
            <a:r>
              <a:rPr lang="en-US" dirty="0">
                <a:solidFill>
                  <a:srgbClr val="434343"/>
                </a:solidFill>
              </a:rPr>
              <a:t> la </a:t>
            </a:r>
            <a:r>
              <a:rPr lang="en-US" dirty="0" err="1">
                <a:solidFill>
                  <a:srgbClr val="434343"/>
                </a:solidFill>
              </a:rPr>
              <a:t>tua</a:t>
            </a:r>
            <a:r>
              <a:rPr lang="en-US" dirty="0">
                <a:solidFill>
                  <a:srgbClr val="434343"/>
                </a:solidFill>
              </a:rPr>
              <a:t> </a:t>
            </a:r>
            <a:r>
              <a:rPr lang="en-US" dirty="0" err="1">
                <a:solidFill>
                  <a:srgbClr val="434343"/>
                </a:solidFill>
              </a:rPr>
              <a:t>intelligenza</a:t>
            </a:r>
            <a:r>
              <a:rPr lang="en-US" dirty="0">
                <a:solidFill>
                  <a:srgbClr val="434343"/>
                </a:solidFill>
              </a:rPr>
              <a:t> </a:t>
            </a:r>
            <a:r>
              <a:rPr lang="en-US" dirty="0" err="1">
                <a:solidFill>
                  <a:srgbClr val="434343"/>
                </a:solidFill>
              </a:rPr>
              <a:t>emotiva</a:t>
            </a:r>
            <a:r>
              <a:rPr lang="en-US" dirty="0">
                <a:solidFill>
                  <a:srgbClr val="434343"/>
                </a:solidFill>
              </a:rPr>
              <a:t>
</a:t>
            </a:r>
            <a:r>
              <a:rPr lang="en-US" dirty="0" err="1">
                <a:solidFill>
                  <a:srgbClr val="434343"/>
                </a:solidFill>
              </a:rPr>
              <a:t>Potenzi</a:t>
            </a:r>
            <a:r>
              <a:rPr lang="en-US" dirty="0">
                <a:solidFill>
                  <a:srgbClr val="434343"/>
                </a:solidFill>
              </a:rPr>
              <a:t> </a:t>
            </a:r>
            <a:r>
              <a:rPr lang="en-US" dirty="0" err="1">
                <a:solidFill>
                  <a:srgbClr val="434343"/>
                </a:solidFill>
              </a:rPr>
              <a:t>te</a:t>
            </a:r>
            <a:r>
              <a:rPr lang="en-US" dirty="0">
                <a:solidFill>
                  <a:srgbClr val="434343"/>
                </a:solidFill>
              </a:rPr>
              <a:t> </a:t>
            </a:r>
            <a:r>
              <a:rPr lang="en-US" dirty="0" err="1">
                <a:solidFill>
                  <a:srgbClr val="434343"/>
                </a:solidFill>
              </a:rPr>
              <a:t>stesso</a:t>
            </a:r>
            <a:r>
              <a:rPr lang="en-US" dirty="0">
                <a:solidFill>
                  <a:srgbClr val="434343"/>
                </a:solidFill>
              </a:rPr>
              <a:t> per </a:t>
            </a:r>
            <a:r>
              <a:rPr lang="en-US" dirty="0" err="1">
                <a:solidFill>
                  <a:srgbClr val="434343"/>
                </a:solidFill>
              </a:rPr>
              <a:t>essere</a:t>
            </a:r>
            <a:r>
              <a:rPr lang="en-US" dirty="0">
                <a:solidFill>
                  <a:srgbClr val="434343"/>
                </a:solidFill>
              </a:rPr>
              <a:t> il </a:t>
            </a:r>
            <a:r>
              <a:rPr lang="en-US" dirty="0" err="1">
                <a:solidFill>
                  <a:srgbClr val="434343"/>
                </a:solidFill>
              </a:rPr>
              <a:t>protagonista</a:t>
            </a:r>
            <a:r>
              <a:rPr lang="en-US" dirty="0">
                <a:solidFill>
                  <a:srgbClr val="434343"/>
                </a:solidFill>
              </a:rPr>
              <a:t> </a:t>
            </a:r>
            <a:r>
              <a:rPr lang="en-US" dirty="0" err="1">
                <a:solidFill>
                  <a:srgbClr val="434343"/>
                </a:solidFill>
              </a:rPr>
              <a:t>della</a:t>
            </a:r>
            <a:r>
              <a:rPr lang="en-US" dirty="0">
                <a:solidFill>
                  <a:srgbClr val="434343"/>
                </a:solidFill>
              </a:rPr>
              <a:t> </a:t>
            </a:r>
            <a:r>
              <a:rPr lang="en-US" dirty="0" err="1">
                <a:solidFill>
                  <a:srgbClr val="434343"/>
                </a:solidFill>
              </a:rPr>
              <a:t>tua</a:t>
            </a:r>
            <a:r>
              <a:rPr lang="en-US" dirty="0">
                <a:solidFill>
                  <a:srgbClr val="434343"/>
                </a:solidFill>
              </a:rPr>
              <a:t> </a:t>
            </a:r>
            <a:r>
              <a:rPr lang="en-US" dirty="0" err="1">
                <a:solidFill>
                  <a:srgbClr val="434343"/>
                </a:solidFill>
              </a:rPr>
              <a:t>storia</a:t>
            </a:r>
            <a:r>
              <a:rPr lang="en-US" dirty="0">
                <a:solidFill>
                  <a:srgbClr val="434343"/>
                </a:solidFill>
              </a:rPr>
              <a:t>, per far </a:t>
            </a:r>
            <a:r>
              <a:rPr lang="en-US" dirty="0" err="1">
                <a:solidFill>
                  <a:srgbClr val="434343"/>
                </a:solidFill>
              </a:rPr>
              <a:t>accadere</a:t>
            </a:r>
            <a:r>
              <a:rPr lang="en-US" dirty="0">
                <a:solidFill>
                  <a:srgbClr val="434343"/>
                </a:solidFill>
              </a:rPr>
              <a:t> </a:t>
            </a:r>
            <a:r>
              <a:rPr lang="en-US" dirty="0" err="1">
                <a:solidFill>
                  <a:srgbClr val="434343"/>
                </a:solidFill>
              </a:rPr>
              <a:t>qualcosa</a:t>
            </a:r>
            <a:r>
              <a:rPr lang="en-US" dirty="0">
                <a:solidFill>
                  <a:srgbClr val="434343"/>
                </a:solidFill>
              </a:rPr>
              <a:t>!</a:t>
            </a:r>
            <a:endParaRPr sz="1400" b="0" i="0" u="none" strike="noStrike" cap="none" dirty="0">
              <a:solidFill>
                <a:srgbClr val="434343"/>
              </a:solidFill>
              <a:latin typeface="Arial"/>
              <a:ea typeface="Arial"/>
              <a:cs typeface="Arial"/>
              <a:sym typeface="Arial"/>
            </a:endParaRPr>
          </a:p>
        </p:txBody>
      </p:sp>
      <p:sp>
        <p:nvSpPr>
          <p:cNvPr id="361" name="Google Shape;361;p18"/>
          <p:cNvSpPr/>
          <p:nvPr/>
        </p:nvSpPr>
        <p:spPr>
          <a:xfrm>
            <a:off x="4194207" y="3178441"/>
            <a:ext cx="755586" cy="609814"/>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2" name="Google Shape;362;p18"/>
          <p:cNvSpPr/>
          <p:nvPr/>
        </p:nvSpPr>
        <p:spPr>
          <a:xfrm>
            <a:off x="3419872" y="3250972"/>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3" name="Google Shape;363;p18"/>
          <p:cNvSpPr/>
          <p:nvPr/>
        </p:nvSpPr>
        <p:spPr>
          <a:xfrm>
            <a:off x="2578850" y="3258788"/>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4" name="Google Shape;364;p18"/>
          <p:cNvSpPr/>
          <p:nvPr/>
        </p:nvSpPr>
        <p:spPr>
          <a:xfrm>
            <a:off x="5547668" y="3436915"/>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5" name="Google Shape;365;p18"/>
          <p:cNvSpPr/>
          <p:nvPr/>
        </p:nvSpPr>
        <p:spPr>
          <a:xfrm>
            <a:off x="6322003" y="3410147"/>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6" name="Google Shape;366;p18"/>
          <p:cNvSpPr/>
          <p:nvPr/>
        </p:nvSpPr>
        <p:spPr>
          <a:xfrm rot="10800000">
            <a:off x="2867333" y="3410147"/>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7" name="Google Shape;367;p18"/>
          <p:cNvSpPr/>
          <p:nvPr/>
        </p:nvSpPr>
        <p:spPr>
          <a:xfrm rot="10800000">
            <a:off x="5766392" y="3208062"/>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8" name="Google Shape;368;p18"/>
          <p:cNvSpPr/>
          <p:nvPr/>
        </p:nvSpPr>
        <p:spPr>
          <a:xfrm rot="10800000">
            <a:off x="6028535" y="3208062"/>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9" name="Google Shape;369;p18"/>
          <p:cNvSpPr/>
          <p:nvPr/>
        </p:nvSpPr>
        <p:spPr>
          <a:xfrm rot="10800000">
            <a:off x="3657593" y="3491164"/>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0" name="Google Shape;370;p18"/>
          <p:cNvSpPr/>
          <p:nvPr/>
        </p:nvSpPr>
        <p:spPr>
          <a:xfrm rot="10800000">
            <a:off x="2267909" y="3258788"/>
            <a:ext cx="219879" cy="46904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1" name="Google Shape;371;p18"/>
          <p:cNvSpPr/>
          <p:nvPr/>
        </p:nvSpPr>
        <p:spPr>
          <a:xfrm>
            <a:off x="6745965" y="3323503"/>
            <a:ext cx="176460" cy="464752"/>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lgn="r">
              <a:spcBef>
                <a:spcPts val="0"/>
              </a:spcBef>
              <a:buSzPts val="2800"/>
            </a:pPr>
            <a:r>
              <a:rPr lang="en-US" sz="2800" dirty="0"/>
              <a:t>Quattro social skills </a:t>
            </a:r>
            <a:r>
              <a:rPr lang="en-US" sz="2800" dirty="0" err="1"/>
              <a:t>importanti</a:t>
            </a:r>
            <a:endParaRPr sz="2800" dirty="0"/>
          </a:p>
        </p:txBody>
      </p:sp>
      <p:sp>
        <p:nvSpPr>
          <p:cNvPr id="377" name="Google Shape;377;p1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r">
              <a:spcBef>
                <a:spcPts val="0"/>
              </a:spcBef>
              <a:buSzPts val="1800"/>
            </a:pPr>
            <a:r>
              <a:rPr lang="en-US" sz="1800" dirty="0"/>
              <a:t>... Che non </a:t>
            </a:r>
            <a:r>
              <a:rPr lang="en-US" sz="1800" dirty="0" err="1"/>
              <a:t>devono</a:t>
            </a:r>
            <a:r>
              <a:rPr lang="en-US" sz="1800" dirty="0"/>
              <a:t> </a:t>
            </a:r>
            <a:r>
              <a:rPr lang="en-US" sz="1800" dirty="0" err="1"/>
              <a:t>mancarti</a:t>
            </a:r>
            <a:r>
              <a:rPr lang="en-US" sz="1800" dirty="0"/>
              <a:t>!</a:t>
            </a:r>
            <a:endParaRPr dirty="0"/>
          </a:p>
        </p:txBody>
      </p:sp>
      <p:sp>
        <p:nvSpPr>
          <p:cNvPr id="378" name="Google Shape;378;p19"/>
          <p:cNvSpPr/>
          <p:nvPr/>
        </p:nvSpPr>
        <p:spPr>
          <a:xfrm flipH="1">
            <a:off x="3345827" y="703817"/>
            <a:ext cx="648072" cy="648072"/>
          </a:xfrm>
          <a:prstGeom prst="ellipse">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p19"/>
          <p:cNvSpPr/>
          <p:nvPr/>
        </p:nvSpPr>
        <p:spPr>
          <a:xfrm flipH="1">
            <a:off x="2841771" y="2418039"/>
            <a:ext cx="648072" cy="648072"/>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0" name="Google Shape;380;p19"/>
          <p:cNvSpPr/>
          <p:nvPr/>
        </p:nvSpPr>
        <p:spPr>
          <a:xfrm flipH="1">
            <a:off x="2841771" y="1560928"/>
            <a:ext cx="648072" cy="648072"/>
          </a:xfrm>
          <a:prstGeom prst="ellipse">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1" name="Google Shape;381;p19"/>
          <p:cNvSpPr/>
          <p:nvPr/>
        </p:nvSpPr>
        <p:spPr>
          <a:xfrm flipH="1">
            <a:off x="3345827" y="3275151"/>
            <a:ext cx="648072" cy="648072"/>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p19"/>
          <p:cNvSpPr/>
          <p:nvPr/>
        </p:nvSpPr>
        <p:spPr>
          <a:xfrm rot="-2700000" flipH="1">
            <a:off x="3552307" y="3380062"/>
            <a:ext cx="244448" cy="438249"/>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83" name="Google Shape;383;p19"/>
          <p:cNvGrpSpPr/>
          <p:nvPr/>
        </p:nvGrpSpPr>
        <p:grpSpPr>
          <a:xfrm>
            <a:off x="863601" y="549521"/>
            <a:ext cx="2287916" cy="817151"/>
            <a:chOff x="417542" y="3362835"/>
            <a:chExt cx="2445756" cy="817151"/>
          </a:xfrm>
        </p:grpSpPr>
        <p:sp>
          <p:nvSpPr>
            <p:cNvPr id="384" name="Google Shape;384;p19"/>
            <p:cNvSpPr txBox="1"/>
            <p:nvPr/>
          </p:nvSpPr>
          <p:spPr>
            <a:xfrm>
              <a:off x="417542" y="3579862"/>
              <a:ext cx="2445756" cy="600124"/>
            </a:xfrm>
            <a:prstGeom prst="rect">
              <a:avLst/>
            </a:prstGeom>
            <a:noFill/>
            <a:ln>
              <a:noFill/>
            </a:ln>
          </p:spPr>
          <p:txBody>
            <a:bodyPr spcFirstLastPara="1" wrap="square" lIns="91425" tIns="45700" rIns="91425" bIns="45700" anchor="t" anchorCtr="0">
              <a:spAutoFit/>
            </a:bodyPr>
            <a:lstStyle/>
            <a:p>
              <a:pPr lvl="0" algn="r">
                <a:buSzPts val="1100"/>
              </a:pPr>
              <a:r>
                <a:rPr lang="en-US" sz="1100" dirty="0" err="1">
                  <a:solidFill>
                    <a:srgbClr val="3F3F3F"/>
                  </a:solidFill>
                </a:rPr>
                <a:t>Esprimi</a:t>
              </a:r>
              <a:r>
                <a:rPr lang="en-US" sz="1100" dirty="0">
                  <a:solidFill>
                    <a:srgbClr val="3F3F3F"/>
                  </a:solidFill>
                </a:rPr>
                <a:t> te </a:t>
              </a:r>
              <a:r>
                <a:rPr lang="en-US" sz="1100" dirty="0" err="1">
                  <a:solidFill>
                    <a:srgbClr val="3F3F3F"/>
                  </a:solidFill>
                </a:rPr>
                <a:t>stesso</a:t>
              </a:r>
              <a:r>
                <a:rPr lang="en-US" sz="1100" dirty="0">
                  <a:solidFill>
                    <a:srgbClr val="3F3F3F"/>
                  </a:solidFill>
                </a:rPr>
                <a:t>! </a:t>
              </a:r>
              <a:r>
                <a:rPr lang="en-US" sz="1100" dirty="0" err="1">
                  <a:solidFill>
                    <a:srgbClr val="3F3F3F"/>
                  </a:solidFill>
                </a:rPr>
                <a:t>Condividi</a:t>
              </a:r>
              <a:r>
                <a:rPr lang="en-US" sz="1100" dirty="0">
                  <a:solidFill>
                    <a:srgbClr val="3F3F3F"/>
                  </a:solidFill>
                </a:rPr>
                <a:t> le </a:t>
              </a:r>
              <a:r>
                <a:rPr lang="en-US" sz="1100" dirty="0" err="1">
                  <a:solidFill>
                    <a:srgbClr val="3F3F3F"/>
                  </a:solidFill>
                </a:rPr>
                <a:t>tue</a:t>
              </a:r>
              <a:r>
                <a:rPr lang="en-US" sz="1100" dirty="0">
                  <a:solidFill>
                    <a:srgbClr val="3F3F3F"/>
                  </a:solidFill>
                </a:rPr>
                <a:t> 
idee e </a:t>
              </a:r>
              <a:r>
                <a:rPr lang="en-US" sz="1100" dirty="0" err="1">
                  <a:solidFill>
                    <a:srgbClr val="3F3F3F"/>
                  </a:solidFill>
                </a:rPr>
                <a:t>sentimenti</a:t>
              </a:r>
              <a:r>
                <a:rPr lang="en-US" sz="1100" dirty="0">
                  <a:solidFill>
                    <a:srgbClr val="3F3F3F"/>
                  </a:solidFill>
                </a:rPr>
                <a:t> e </a:t>
              </a:r>
              <a:r>
                <a:rPr lang="en-US" sz="1100" dirty="0" err="1">
                  <a:solidFill>
                    <a:srgbClr val="3F3F3F"/>
                  </a:solidFill>
                </a:rPr>
                <a:t>spettacolo</a:t>
              </a:r>
              <a:r>
                <a:rPr lang="en-US" sz="1100" dirty="0">
                  <a:solidFill>
                    <a:srgbClr val="3F3F3F"/>
                  </a:solidFill>
                </a:rPr>
                <a:t> 
interesse per </a:t>
              </a:r>
              <a:r>
                <a:rPr lang="en-US" sz="1100" dirty="0" err="1">
                  <a:solidFill>
                    <a:srgbClr val="3F3F3F"/>
                  </a:solidFill>
                </a:rPr>
                <a:t>gli</a:t>
              </a:r>
              <a:r>
                <a:rPr lang="en-US" sz="1100" dirty="0">
                  <a:solidFill>
                    <a:srgbClr val="3F3F3F"/>
                  </a:solidFill>
                </a:rPr>
                <a:t> </a:t>
              </a:r>
              <a:r>
                <a:rPr lang="en-US" sz="1100" dirty="0" err="1">
                  <a:solidFill>
                    <a:srgbClr val="3F3F3F"/>
                  </a:solidFill>
                </a:rPr>
                <a:t>altri</a:t>
              </a:r>
              <a:r>
                <a:rPr lang="en-US" sz="1100" dirty="0">
                  <a:solidFill>
                    <a:srgbClr val="3F3F3F"/>
                  </a:solidFill>
                </a:rPr>
                <a:t>. </a:t>
              </a:r>
              <a:endParaRPr sz="1100" b="0" i="0" u="none" strike="noStrike" cap="none" dirty="0">
                <a:solidFill>
                  <a:srgbClr val="3F3F3F"/>
                </a:solidFill>
                <a:latin typeface="Arial"/>
                <a:ea typeface="Arial"/>
                <a:cs typeface="Arial"/>
                <a:sym typeface="Arial"/>
              </a:endParaRPr>
            </a:p>
          </p:txBody>
        </p:sp>
        <p:sp>
          <p:nvSpPr>
            <p:cNvPr id="385" name="Google Shape;385;p19"/>
            <p:cNvSpPr txBox="1"/>
            <p:nvPr/>
          </p:nvSpPr>
          <p:spPr>
            <a:xfrm>
              <a:off x="803640" y="3362835"/>
              <a:ext cx="2059657" cy="276959"/>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err="1">
                  <a:solidFill>
                    <a:srgbClr val="3F3F3F"/>
                  </a:solidFill>
                </a:rPr>
                <a:t>Comunicazione</a:t>
              </a:r>
              <a:endParaRPr sz="1200" b="1" i="0" u="none" strike="noStrike" cap="none" dirty="0">
                <a:solidFill>
                  <a:srgbClr val="3F3F3F"/>
                </a:solidFill>
                <a:latin typeface="Arial"/>
                <a:ea typeface="Arial"/>
                <a:cs typeface="Arial"/>
                <a:sym typeface="Arial"/>
              </a:endParaRPr>
            </a:p>
          </p:txBody>
        </p:sp>
      </p:grpSp>
      <p:grpSp>
        <p:nvGrpSpPr>
          <p:cNvPr id="386" name="Google Shape;386;p19"/>
          <p:cNvGrpSpPr/>
          <p:nvPr/>
        </p:nvGrpSpPr>
        <p:grpSpPr>
          <a:xfrm>
            <a:off x="311675" y="1406632"/>
            <a:ext cx="2503999" cy="817191"/>
            <a:chOff x="349957" y="3362835"/>
            <a:chExt cx="2676745" cy="817191"/>
          </a:xfrm>
        </p:grpSpPr>
        <p:sp>
          <p:nvSpPr>
            <p:cNvPr id="387" name="Google Shape;387;p19"/>
            <p:cNvSpPr txBox="1"/>
            <p:nvPr/>
          </p:nvSpPr>
          <p:spPr>
            <a:xfrm>
              <a:off x="349957" y="3579862"/>
              <a:ext cx="2513341" cy="600164"/>
            </a:xfrm>
            <a:prstGeom prst="rect">
              <a:avLst/>
            </a:prstGeom>
            <a:noFill/>
            <a:ln>
              <a:noFill/>
            </a:ln>
          </p:spPr>
          <p:txBody>
            <a:bodyPr spcFirstLastPara="1" wrap="square" lIns="91425" tIns="45700" rIns="91425" bIns="45700" anchor="t" anchorCtr="0">
              <a:spAutoFit/>
            </a:bodyPr>
            <a:lstStyle/>
            <a:p>
              <a:pPr lvl="0" algn="r">
                <a:buSzPts val="1100"/>
              </a:pPr>
              <a:r>
                <a:rPr lang="en-US" sz="1100" dirty="0" err="1">
                  <a:solidFill>
                    <a:srgbClr val="3F3F3F"/>
                  </a:solidFill>
                </a:rPr>
                <a:t>Ascolta</a:t>
              </a:r>
              <a:r>
                <a:rPr lang="en-US" sz="1100" dirty="0">
                  <a:solidFill>
                    <a:srgbClr val="3F3F3F"/>
                  </a:solidFill>
                </a:rPr>
                <a:t> </a:t>
              </a:r>
              <a:r>
                <a:rPr lang="en-US" sz="1100" dirty="0" err="1">
                  <a:solidFill>
                    <a:srgbClr val="3F3F3F"/>
                  </a:solidFill>
                </a:rPr>
                <a:t>attivamente</a:t>
              </a:r>
              <a:r>
                <a:rPr lang="en-US" sz="1100" dirty="0">
                  <a:solidFill>
                    <a:srgbClr val="3F3F3F"/>
                  </a:solidFill>
                </a:rPr>
                <a:t>, </a:t>
              </a:r>
              <a:r>
                <a:rPr lang="en-US" sz="1100" dirty="0" err="1">
                  <a:solidFill>
                    <a:srgbClr val="3F3F3F"/>
                  </a:solidFill>
                </a:rPr>
                <a:t>trattieni</a:t>
              </a:r>
              <a:r>
                <a:rPr lang="en-US" sz="1100" dirty="0">
                  <a:solidFill>
                    <a:srgbClr val="3F3F3F"/>
                  </a:solidFill>
                </a:rPr>
                <a:t> 
</a:t>
              </a:r>
              <a:r>
                <a:rPr lang="en-US" sz="1100" dirty="0" err="1">
                  <a:solidFill>
                    <a:srgbClr val="3F3F3F"/>
                  </a:solidFill>
                </a:rPr>
                <a:t>giudizio</a:t>
              </a:r>
              <a:r>
                <a:rPr lang="en-US" sz="1100" dirty="0">
                  <a:solidFill>
                    <a:srgbClr val="3F3F3F"/>
                  </a:solidFill>
                </a:rPr>
                <a:t>. </a:t>
              </a:r>
              <a:r>
                <a:rPr lang="en-US" sz="1100" dirty="0" err="1">
                  <a:solidFill>
                    <a:srgbClr val="3F3F3F"/>
                  </a:solidFill>
                </a:rPr>
                <a:t>Mostra</a:t>
              </a:r>
              <a:r>
                <a:rPr lang="en-US" sz="1100" dirty="0">
                  <a:solidFill>
                    <a:srgbClr val="3F3F3F"/>
                  </a:solidFill>
                </a:rPr>
                <a:t> </a:t>
              </a:r>
              <a:r>
                <a:rPr lang="en-US" sz="1100" dirty="0" err="1">
                  <a:solidFill>
                    <a:srgbClr val="3F3F3F"/>
                  </a:solidFill>
                </a:rPr>
                <a:t>comprensione</a:t>
              </a:r>
              <a:r>
                <a:rPr lang="en-US" sz="1100" dirty="0">
                  <a:solidFill>
                    <a:srgbClr val="3F3F3F"/>
                  </a:solidFill>
                </a:rPr>
                <a:t> 
e </a:t>
              </a:r>
              <a:r>
                <a:rPr lang="en-US" sz="1100" dirty="0" err="1">
                  <a:solidFill>
                    <a:srgbClr val="3F3F3F"/>
                  </a:solidFill>
                </a:rPr>
                <a:t>linguaggio</a:t>
              </a:r>
              <a:r>
                <a:rPr lang="en-US" sz="1100" dirty="0">
                  <a:solidFill>
                    <a:srgbClr val="3F3F3F"/>
                  </a:solidFill>
                </a:rPr>
                <a:t> del </a:t>
              </a:r>
              <a:r>
                <a:rPr lang="en-US" sz="1100" dirty="0" err="1">
                  <a:solidFill>
                    <a:srgbClr val="3F3F3F"/>
                  </a:solidFill>
                </a:rPr>
                <a:t>corpo</a:t>
              </a:r>
              <a:r>
                <a:rPr lang="en-US" sz="1100" dirty="0">
                  <a:solidFill>
                    <a:srgbClr val="3F3F3F"/>
                  </a:solidFill>
                </a:rPr>
                <a:t> </a:t>
              </a:r>
              <a:r>
                <a:rPr lang="en-US" sz="1100" dirty="0" err="1">
                  <a:solidFill>
                    <a:srgbClr val="3F3F3F"/>
                  </a:solidFill>
                </a:rPr>
                <a:t>empatico</a:t>
              </a:r>
              <a:r>
                <a:rPr lang="en-US" sz="1100" dirty="0">
                  <a:solidFill>
                    <a:srgbClr val="3F3F3F"/>
                  </a:solidFill>
                </a:rPr>
                <a:t>. </a:t>
              </a:r>
              <a:endParaRPr sz="1100" b="0" i="0" u="none" strike="noStrike" cap="none" dirty="0">
                <a:solidFill>
                  <a:srgbClr val="3F3F3F"/>
                </a:solidFill>
                <a:latin typeface="Arial"/>
                <a:ea typeface="Arial"/>
                <a:cs typeface="Arial"/>
                <a:sym typeface="Arial"/>
              </a:endParaRPr>
            </a:p>
          </p:txBody>
        </p:sp>
        <p:sp>
          <p:nvSpPr>
            <p:cNvPr id="388" name="Google Shape;388;p19"/>
            <p:cNvSpPr txBox="1"/>
            <p:nvPr/>
          </p:nvSpPr>
          <p:spPr>
            <a:xfrm>
              <a:off x="803640" y="3362835"/>
              <a:ext cx="2223062" cy="461624"/>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err="1">
                  <a:solidFill>
                    <a:srgbClr val="3F3F3F"/>
                  </a:solidFill>
                </a:rPr>
                <a:t>Empatia</a:t>
              </a:r>
              <a:r>
                <a:rPr lang="en-US" sz="1200" b="1" dirty="0">
                  <a:solidFill>
                    <a:srgbClr val="3F3F3F"/>
                  </a:solidFill>
                </a:rPr>
                <a:t>
</a:t>
              </a:r>
              <a:endParaRPr sz="1200" b="1" i="0" u="none" strike="noStrike" cap="none" dirty="0">
                <a:solidFill>
                  <a:srgbClr val="3F3F3F"/>
                </a:solidFill>
                <a:latin typeface="Arial"/>
                <a:ea typeface="Arial"/>
                <a:cs typeface="Arial"/>
                <a:sym typeface="Arial"/>
              </a:endParaRPr>
            </a:p>
          </p:txBody>
        </p:sp>
      </p:grpSp>
      <p:grpSp>
        <p:nvGrpSpPr>
          <p:cNvPr id="389" name="Google Shape;389;p19"/>
          <p:cNvGrpSpPr/>
          <p:nvPr/>
        </p:nvGrpSpPr>
        <p:grpSpPr>
          <a:xfrm>
            <a:off x="311674" y="2263743"/>
            <a:ext cx="2351141" cy="817191"/>
            <a:chOff x="349955" y="3362835"/>
            <a:chExt cx="2513342" cy="817191"/>
          </a:xfrm>
        </p:grpSpPr>
        <p:sp>
          <p:nvSpPr>
            <p:cNvPr id="390" name="Google Shape;390;p19"/>
            <p:cNvSpPr txBox="1"/>
            <p:nvPr/>
          </p:nvSpPr>
          <p:spPr>
            <a:xfrm>
              <a:off x="349955" y="3579862"/>
              <a:ext cx="2513342" cy="600164"/>
            </a:xfrm>
            <a:prstGeom prst="rect">
              <a:avLst/>
            </a:prstGeom>
            <a:noFill/>
            <a:ln>
              <a:noFill/>
            </a:ln>
          </p:spPr>
          <p:txBody>
            <a:bodyPr spcFirstLastPara="1" wrap="square" lIns="91425" tIns="45700" rIns="91425" bIns="45700" anchor="t" anchorCtr="0">
              <a:spAutoFit/>
            </a:bodyPr>
            <a:lstStyle/>
            <a:p>
              <a:pPr lvl="0" algn="r">
                <a:buSzPts val="1100"/>
              </a:pPr>
              <a:r>
                <a:rPr lang="en-US" sz="1100" dirty="0">
                  <a:solidFill>
                    <a:srgbClr val="3F3F3F"/>
                  </a:solidFill>
                </a:rPr>
                <a:t>Non </a:t>
              </a:r>
              <a:r>
                <a:rPr lang="en-US" sz="1100" dirty="0" err="1">
                  <a:solidFill>
                    <a:srgbClr val="3F3F3F"/>
                  </a:solidFill>
                </a:rPr>
                <a:t>essere</a:t>
              </a:r>
              <a:r>
                <a:rPr lang="en-US" sz="1100" dirty="0">
                  <a:solidFill>
                    <a:srgbClr val="3F3F3F"/>
                  </a:solidFill>
                </a:rPr>
                <a:t> </a:t>
              </a:r>
              <a:r>
                <a:rPr lang="en-US" sz="1100" dirty="0" err="1">
                  <a:solidFill>
                    <a:srgbClr val="3F3F3F"/>
                  </a:solidFill>
                </a:rPr>
                <a:t>passivo</a:t>
              </a:r>
              <a:r>
                <a:rPr lang="en-US" sz="1100" dirty="0">
                  <a:solidFill>
                    <a:srgbClr val="3F3F3F"/>
                  </a:solidFill>
                </a:rPr>
                <a:t> o </a:t>
              </a:r>
              <a:r>
                <a:rPr lang="en-US" sz="1100" dirty="0" err="1">
                  <a:solidFill>
                    <a:srgbClr val="3F3F3F"/>
                  </a:solidFill>
                </a:rPr>
                <a:t>aggressivo</a:t>
              </a:r>
              <a:r>
                <a:rPr lang="en-US" sz="1100" dirty="0">
                  <a:solidFill>
                    <a:srgbClr val="3F3F3F"/>
                  </a:solidFill>
                </a:rPr>
                <a:t>. 
</a:t>
              </a:r>
              <a:r>
                <a:rPr lang="en-US" sz="1100" dirty="0" err="1">
                  <a:solidFill>
                    <a:srgbClr val="3F3F3F"/>
                  </a:solidFill>
                </a:rPr>
                <a:t>Esprimi</a:t>
              </a:r>
              <a:r>
                <a:rPr lang="en-US" sz="1100" dirty="0">
                  <a:solidFill>
                    <a:srgbClr val="3F3F3F"/>
                  </a:solidFill>
                </a:rPr>
                <a:t> te </a:t>
              </a:r>
              <a:r>
                <a:rPr lang="en-US" sz="1100" dirty="0" err="1">
                  <a:solidFill>
                    <a:srgbClr val="3F3F3F"/>
                  </a:solidFill>
                </a:rPr>
                <a:t>stesso</a:t>
              </a:r>
              <a:r>
                <a:rPr lang="en-US" sz="1100" dirty="0">
                  <a:solidFill>
                    <a:srgbClr val="3F3F3F"/>
                  </a:solidFill>
                </a:rPr>
                <a:t> con 
fiducia e rispetto. </a:t>
              </a:r>
              <a:endParaRPr sz="1100" b="0" i="0" u="none" strike="noStrike" cap="none" dirty="0">
                <a:solidFill>
                  <a:srgbClr val="3F3F3F"/>
                </a:solidFill>
                <a:latin typeface="Arial"/>
                <a:ea typeface="Arial"/>
                <a:cs typeface="Arial"/>
                <a:sym typeface="Arial"/>
              </a:endParaRPr>
            </a:p>
          </p:txBody>
        </p:sp>
        <p:sp>
          <p:nvSpPr>
            <p:cNvPr id="391" name="Google Shape;391;p19"/>
            <p:cNvSpPr txBox="1"/>
            <p:nvPr/>
          </p:nvSpPr>
          <p:spPr>
            <a:xfrm>
              <a:off x="803640" y="3362835"/>
              <a:ext cx="2059657" cy="461624"/>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err="1">
                  <a:solidFill>
                    <a:srgbClr val="3F3F3F"/>
                  </a:solidFill>
                </a:rPr>
                <a:t>Assertività</a:t>
              </a:r>
              <a:r>
                <a:rPr lang="en-US" sz="1200" b="1" dirty="0">
                  <a:solidFill>
                    <a:srgbClr val="3F3F3F"/>
                  </a:solidFill>
                </a:rPr>
                <a:t>
</a:t>
              </a:r>
              <a:endParaRPr sz="1200" b="1" i="0" u="none" strike="noStrike" cap="none" dirty="0">
                <a:solidFill>
                  <a:srgbClr val="3F3F3F"/>
                </a:solidFill>
                <a:latin typeface="Arial"/>
                <a:ea typeface="Arial"/>
                <a:cs typeface="Arial"/>
                <a:sym typeface="Arial"/>
              </a:endParaRPr>
            </a:p>
          </p:txBody>
        </p:sp>
      </p:grpSp>
      <p:grpSp>
        <p:nvGrpSpPr>
          <p:cNvPr id="392" name="Google Shape;392;p19"/>
          <p:cNvGrpSpPr/>
          <p:nvPr/>
        </p:nvGrpSpPr>
        <p:grpSpPr>
          <a:xfrm>
            <a:off x="419178" y="3120855"/>
            <a:ext cx="2697248" cy="1278816"/>
            <a:chOff x="-20029" y="3362835"/>
            <a:chExt cx="2883327" cy="1278816"/>
          </a:xfrm>
        </p:grpSpPr>
        <p:sp>
          <p:nvSpPr>
            <p:cNvPr id="393" name="Google Shape;393;p19"/>
            <p:cNvSpPr txBox="1"/>
            <p:nvPr/>
          </p:nvSpPr>
          <p:spPr>
            <a:xfrm>
              <a:off x="-20029" y="3579862"/>
              <a:ext cx="2883327" cy="106178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defRPr sz="1100">
                  <a:solidFill>
                    <a:srgbClr val="3F3F3F"/>
                  </a:solidFill>
                  <a:latin typeface="Arial"/>
                  <a:ea typeface="Arial"/>
                  <a:cs typeface="Arial"/>
                  <a:sym typeface="Arial"/>
                </a:defRPr>
              </a:pPr>
              <a:r>
                <a:rPr lang="en-US" sz="1100" dirty="0">
                  <a:solidFill>
                    <a:srgbClr val="3F3F3F"/>
                  </a:solidFill>
                </a:rPr>
                <a:t>Non aver </a:t>
              </a:r>
              <a:r>
                <a:rPr lang="en-US" sz="1100" dirty="0" err="1">
                  <a:solidFill>
                    <a:srgbClr val="3F3F3F"/>
                  </a:solidFill>
                </a:rPr>
                <a:t>paura</a:t>
              </a:r>
              <a:r>
                <a:rPr lang="en-US" sz="1100" dirty="0">
                  <a:solidFill>
                    <a:srgbClr val="3F3F3F"/>
                  </a:solidFill>
                </a:rPr>
                <a:t> di un </a:t>
              </a:r>
              <a:r>
                <a:rPr lang="en-US" sz="1100" dirty="0" err="1">
                  <a:solidFill>
                    <a:srgbClr val="3F3F3F"/>
                  </a:solidFill>
                </a:rPr>
                <a:t>conflitto</a:t>
              </a:r>
              <a:r>
                <a:rPr lang="en-US" sz="1100" dirty="0">
                  <a:solidFill>
                    <a:srgbClr val="3F3F3F"/>
                  </a:solidFill>
                </a:rPr>
                <a:t>. 
</a:t>
              </a:r>
              <a:r>
                <a:rPr lang="it-IT" sz="1000" dirty="0"/>
                <a:t>Attraverso la cooperazione troverete a </a:t>
              </a:r>
              <a:endParaRPr lang="it-IT"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100"/>
                <a:buFont typeface="Arial"/>
                <a:buNone/>
                <a:defRPr sz="1100">
                  <a:solidFill>
                    <a:srgbClr val="3F3F3F"/>
                  </a:solidFill>
                  <a:latin typeface="Arial"/>
                  <a:ea typeface="Arial"/>
                  <a:cs typeface="Arial"/>
                  <a:sym typeface="Arial"/>
                </a:defRPr>
              </a:pPr>
              <a:r>
                <a:rPr lang="it-IT" sz="1000" dirty="0"/>
                <a:t>soluzione (ricorda l' </a:t>
              </a:r>
              <a:r>
                <a:rPr lang="it-IT" sz="1000" i="1" dirty="0"/>
                <a:t>IDEAL</a:t>
              </a:r>
              <a:r>
                <a:rPr lang="it-IT" sz="1000" dirty="0"/>
                <a:t>) </a:t>
              </a:r>
              <a:endParaRPr lang="it-IT"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100"/>
                <a:buFont typeface="Arial"/>
                <a:buNone/>
                <a:defRPr sz="1100">
                  <a:solidFill>
                    <a:srgbClr val="3F3F3F"/>
                  </a:solidFill>
                  <a:latin typeface="Arial"/>
                  <a:ea typeface="Arial"/>
                  <a:cs typeface="Arial"/>
                  <a:sym typeface="Arial"/>
                </a:defRPr>
              </a:pPr>
              <a:r>
                <a:rPr lang="it-IT" sz="1000" i="1" dirty="0"/>
                <a:t>modello di risoluzione dei problemi</a:t>
              </a:r>
              <a:r>
                <a:rPr lang="it-IT" sz="1000" dirty="0"/>
                <a:t>) </a:t>
              </a:r>
              <a:endParaRPr lang="it-IT" sz="1100" b="0" i="0" u="none" strike="noStrike" cap="none" dirty="0">
                <a:solidFill>
                  <a:srgbClr val="3F3F3F"/>
                </a:solidFill>
                <a:latin typeface="Arial"/>
                <a:ea typeface="Arial"/>
                <a:cs typeface="Arial"/>
                <a:sym typeface="Arial"/>
              </a:endParaRPr>
            </a:p>
            <a:p>
              <a:pPr lvl="0" algn="r">
                <a:buSzPts val="1100"/>
              </a:pPr>
              <a:r>
                <a:rPr lang="en-US" sz="1100" dirty="0">
                  <a:solidFill>
                    <a:srgbClr val="3F3F3F"/>
                  </a:solidFill>
                </a:rPr>
                <a:t>
</a:t>
              </a:r>
              <a:endParaRPr sz="1100" b="0" i="0" u="none" strike="noStrike" cap="none" dirty="0">
                <a:solidFill>
                  <a:srgbClr val="3F3F3F"/>
                </a:solidFill>
                <a:latin typeface="Arial"/>
                <a:ea typeface="Arial"/>
                <a:cs typeface="Arial"/>
                <a:sym typeface="Arial"/>
              </a:endParaRPr>
            </a:p>
          </p:txBody>
        </p:sp>
        <p:sp>
          <p:nvSpPr>
            <p:cNvPr id="394" name="Google Shape;394;p19"/>
            <p:cNvSpPr txBox="1"/>
            <p:nvPr/>
          </p:nvSpPr>
          <p:spPr>
            <a:xfrm>
              <a:off x="803641" y="3362835"/>
              <a:ext cx="2059657" cy="461624"/>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err="1">
                  <a:solidFill>
                    <a:srgbClr val="3F3F3F"/>
                  </a:solidFill>
                </a:rPr>
                <a:t>Risoluzione</a:t>
              </a:r>
              <a:r>
                <a:rPr lang="en-US" sz="1200" b="1" dirty="0">
                  <a:solidFill>
                    <a:srgbClr val="3F3F3F"/>
                  </a:solidFill>
                </a:rPr>
                <a:t> </a:t>
              </a:r>
              <a:r>
                <a:rPr lang="en-US" sz="1200" b="1" dirty="0" err="1">
                  <a:solidFill>
                    <a:srgbClr val="3F3F3F"/>
                  </a:solidFill>
                </a:rPr>
                <a:t>dei</a:t>
              </a:r>
              <a:r>
                <a:rPr lang="en-US" sz="1200" b="1" dirty="0">
                  <a:solidFill>
                    <a:srgbClr val="3F3F3F"/>
                  </a:solidFill>
                </a:rPr>
                <a:t> </a:t>
              </a:r>
              <a:r>
                <a:rPr lang="en-US" sz="1200" b="1" dirty="0" err="1">
                  <a:solidFill>
                    <a:srgbClr val="3F3F3F"/>
                  </a:solidFill>
                </a:rPr>
                <a:t>conflitti</a:t>
              </a:r>
              <a:r>
                <a:rPr lang="en-US" sz="1200" b="1" dirty="0">
                  <a:solidFill>
                    <a:srgbClr val="3F3F3F"/>
                  </a:solidFill>
                </a:rPr>
                <a:t>
</a:t>
              </a:r>
              <a:endParaRPr sz="1200" b="1" i="0" u="none" strike="noStrike" cap="none" dirty="0">
                <a:solidFill>
                  <a:srgbClr val="3F3F3F"/>
                </a:solidFill>
                <a:latin typeface="Arial"/>
                <a:ea typeface="Arial"/>
                <a:cs typeface="Arial"/>
                <a:sym typeface="Arial"/>
              </a:endParaRPr>
            </a:p>
          </p:txBody>
        </p:sp>
      </p:grpSp>
      <p:sp>
        <p:nvSpPr>
          <p:cNvPr id="395" name="Google Shape;395;p19"/>
          <p:cNvSpPr/>
          <p:nvPr/>
        </p:nvSpPr>
        <p:spPr>
          <a:xfrm>
            <a:off x="4146757" y="987574"/>
            <a:ext cx="765102" cy="2729660"/>
          </a:xfrm>
          <a:custGeom>
            <a:avLst/>
            <a:gdLst/>
            <a:ahLst/>
            <a:cxnLst/>
            <a:rect l="l" t="t" r="r" b="b"/>
            <a:pathLst>
              <a:path w="768" h="2740" extrusionOk="0">
                <a:moveTo>
                  <a:pt x="339" y="0"/>
                </a:moveTo>
                <a:lnTo>
                  <a:pt x="375" y="3"/>
                </a:lnTo>
                <a:lnTo>
                  <a:pt x="406" y="12"/>
                </a:lnTo>
                <a:lnTo>
                  <a:pt x="431" y="27"/>
                </a:lnTo>
                <a:lnTo>
                  <a:pt x="453" y="45"/>
                </a:lnTo>
                <a:lnTo>
                  <a:pt x="471" y="69"/>
                </a:lnTo>
                <a:lnTo>
                  <a:pt x="486" y="94"/>
                </a:lnTo>
                <a:lnTo>
                  <a:pt x="495" y="123"/>
                </a:lnTo>
                <a:lnTo>
                  <a:pt x="495" y="183"/>
                </a:lnTo>
                <a:lnTo>
                  <a:pt x="508" y="200"/>
                </a:lnTo>
                <a:lnTo>
                  <a:pt x="502" y="221"/>
                </a:lnTo>
                <a:lnTo>
                  <a:pt x="495" y="240"/>
                </a:lnTo>
                <a:lnTo>
                  <a:pt x="484" y="256"/>
                </a:lnTo>
                <a:lnTo>
                  <a:pt x="475" y="271"/>
                </a:lnTo>
                <a:lnTo>
                  <a:pt x="464" y="287"/>
                </a:lnTo>
                <a:lnTo>
                  <a:pt x="455" y="303"/>
                </a:lnTo>
                <a:lnTo>
                  <a:pt x="451" y="323"/>
                </a:lnTo>
                <a:lnTo>
                  <a:pt x="450" y="349"/>
                </a:lnTo>
                <a:lnTo>
                  <a:pt x="455" y="380"/>
                </a:lnTo>
                <a:lnTo>
                  <a:pt x="479" y="389"/>
                </a:lnTo>
                <a:lnTo>
                  <a:pt x="508" y="400"/>
                </a:lnTo>
                <a:lnTo>
                  <a:pt x="539" y="409"/>
                </a:lnTo>
                <a:lnTo>
                  <a:pt x="570" y="420"/>
                </a:lnTo>
                <a:lnTo>
                  <a:pt x="600" y="431"/>
                </a:lnTo>
                <a:lnTo>
                  <a:pt x="628" y="445"/>
                </a:lnTo>
                <a:lnTo>
                  <a:pt x="650" y="460"/>
                </a:lnTo>
                <a:lnTo>
                  <a:pt x="668" y="480"/>
                </a:lnTo>
                <a:lnTo>
                  <a:pt x="682" y="511"/>
                </a:lnTo>
                <a:lnTo>
                  <a:pt x="690" y="545"/>
                </a:lnTo>
                <a:lnTo>
                  <a:pt x="691" y="583"/>
                </a:lnTo>
                <a:lnTo>
                  <a:pt x="693" y="623"/>
                </a:lnTo>
                <a:lnTo>
                  <a:pt x="693" y="665"/>
                </a:lnTo>
                <a:lnTo>
                  <a:pt x="699" y="707"/>
                </a:lnTo>
                <a:lnTo>
                  <a:pt x="710" y="781"/>
                </a:lnTo>
                <a:lnTo>
                  <a:pt x="719" y="858"/>
                </a:lnTo>
                <a:lnTo>
                  <a:pt x="728" y="931"/>
                </a:lnTo>
                <a:lnTo>
                  <a:pt x="739" y="1000"/>
                </a:lnTo>
                <a:lnTo>
                  <a:pt x="742" y="1183"/>
                </a:lnTo>
                <a:lnTo>
                  <a:pt x="742" y="1267"/>
                </a:lnTo>
                <a:lnTo>
                  <a:pt x="748" y="1287"/>
                </a:lnTo>
                <a:lnTo>
                  <a:pt x="753" y="1311"/>
                </a:lnTo>
                <a:lnTo>
                  <a:pt x="759" y="1336"/>
                </a:lnTo>
                <a:lnTo>
                  <a:pt x="762" y="1363"/>
                </a:lnTo>
                <a:lnTo>
                  <a:pt x="766" y="1391"/>
                </a:lnTo>
                <a:lnTo>
                  <a:pt x="768" y="1416"/>
                </a:lnTo>
                <a:lnTo>
                  <a:pt x="764" y="1440"/>
                </a:lnTo>
                <a:lnTo>
                  <a:pt x="757" y="1458"/>
                </a:lnTo>
                <a:lnTo>
                  <a:pt x="742" y="1474"/>
                </a:lnTo>
                <a:lnTo>
                  <a:pt x="722" y="1483"/>
                </a:lnTo>
                <a:lnTo>
                  <a:pt x="713" y="1478"/>
                </a:lnTo>
                <a:lnTo>
                  <a:pt x="699" y="1478"/>
                </a:lnTo>
                <a:lnTo>
                  <a:pt x="682" y="1480"/>
                </a:lnTo>
                <a:lnTo>
                  <a:pt x="668" y="1480"/>
                </a:lnTo>
                <a:lnTo>
                  <a:pt x="659" y="1443"/>
                </a:lnTo>
                <a:lnTo>
                  <a:pt x="677" y="1427"/>
                </a:lnTo>
                <a:lnTo>
                  <a:pt x="686" y="1411"/>
                </a:lnTo>
                <a:lnTo>
                  <a:pt x="688" y="1394"/>
                </a:lnTo>
                <a:lnTo>
                  <a:pt x="688" y="1372"/>
                </a:lnTo>
                <a:lnTo>
                  <a:pt x="688" y="1349"/>
                </a:lnTo>
                <a:lnTo>
                  <a:pt x="691" y="1320"/>
                </a:lnTo>
                <a:lnTo>
                  <a:pt x="695" y="1305"/>
                </a:lnTo>
                <a:lnTo>
                  <a:pt x="700" y="1287"/>
                </a:lnTo>
                <a:lnTo>
                  <a:pt x="699" y="1267"/>
                </a:lnTo>
                <a:lnTo>
                  <a:pt x="642" y="1096"/>
                </a:lnTo>
                <a:lnTo>
                  <a:pt x="639" y="934"/>
                </a:lnTo>
                <a:lnTo>
                  <a:pt x="608" y="827"/>
                </a:lnTo>
                <a:lnTo>
                  <a:pt x="604" y="809"/>
                </a:lnTo>
                <a:lnTo>
                  <a:pt x="600" y="789"/>
                </a:lnTo>
                <a:lnTo>
                  <a:pt x="599" y="767"/>
                </a:lnTo>
                <a:lnTo>
                  <a:pt x="595" y="745"/>
                </a:lnTo>
                <a:lnTo>
                  <a:pt x="588" y="727"/>
                </a:lnTo>
                <a:lnTo>
                  <a:pt x="579" y="714"/>
                </a:lnTo>
                <a:lnTo>
                  <a:pt x="573" y="741"/>
                </a:lnTo>
                <a:lnTo>
                  <a:pt x="566" y="767"/>
                </a:lnTo>
                <a:lnTo>
                  <a:pt x="555" y="792"/>
                </a:lnTo>
                <a:lnTo>
                  <a:pt x="544" y="820"/>
                </a:lnTo>
                <a:lnTo>
                  <a:pt x="535" y="849"/>
                </a:lnTo>
                <a:lnTo>
                  <a:pt x="530" y="880"/>
                </a:lnTo>
                <a:lnTo>
                  <a:pt x="530" y="912"/>
                </a:lnTo>
                <a:lnTo>
                  <a:pt x="535" y="947"/>
                </a:lnTo>
                <a:lnTo>
                  <a:pt x="546" y="983"/>
                </a:lnTo>
                <a:lnTo>
                  <a:pt x="560" y="1018"/>
                </a:lnTo>
                <a:lnTo>
                  <a:pt x="577" y="1052"/>
                </a:lnTo>
                <a:lnTo>
                  <a:pt x="595" y="1089"/>
                </a:lnTo>
                <a:lnTo>
                  <a:pt x="611" y="1125"/>
                </a:lnTo>
                <a:lnTo>
                  <a:pt x="626" y="1165"/>
                </a:lnTo>
                <a:lnTo>
                  <a:pt x="637" y="1207"/>
                </a:lnTo>
                <a:lnTo>
                  <a:pt x="644" y="1251"/>
                </a:lnTo>
                <a:lnTo>
                  <a:pt x="646" y="1300"/>
                </a:lnTo>
                <a:lnTo>
                  <a:pt x="639" y="1351"/>
                </a:lnTo>
                <a:lnTo>
                  <a:pt x="582" y="1680"/>
                </a:lnTo>
                <a:lnTo>
                  <a:pt x="590" y="1734"/>
                </a:lnTo>
                <a:lnTo>
                  <a:pt x="599" y="1792"/>
                </a:lnTo>
                <a:lnTo>
                  <a:pt x="608" y="1851"/>
                </a:lnTo>
                <a:lnTo>
                  <a:pt x="617" y="1912"/>
                </a:lnTo>
                <a:lnTo>
                  <a:pt x="617" y="1972"/>
                </a:lnTo>
                <a:lnTo>
                  <a:pt x="611" y="2034"/>
                </a:lnTo>
                <a:lnTo>
                  <a:pt x="559" y="2320"/>
                </a:lnTo>
                <a:lnTo>
                  <a:pt x="551" y="2351"/>
                </a:lnTo>
                <a:lnTo>
                  <a:pt x="544" y="2387"/>
                </a:lnTo>
                <a:lnTo>
                  <a:pt x="537" y="2425"/>
                </a:lnTo>
                <a:lnTo>
                  <a:pt x="535" y="2463"/>
                </a:lnTo>
                <a:lnTo>
                  <a:pt x="539" y="2503"/>
                </a:lnTo>
                <a:lnTo>
                  <a:pt x="582" y="2696"/>
                </a:lnTo>
                <a:lnTo>
                  <a:pt x="559" y="2711"/>
                </a:lnTo>
                <a:lnTo>
                  <a:pt x="533" y="2723"/>
                </a:lnTo>
                <a:lnTo>
                  <a:pt x="504" y="2734"/>
                </a:lnTo>
                <a:lnTo>
                  <a:pt x="471" y="2740"/>
                </a:lnTo>
                <a:lnTo>
                  <a:pt x="460" y="2714"/>
                </a:lnTo>
                <a:lnTo>
                  <a:pt x="455" y="2687"/>
                </a:lnTo>
                <a:lnTo>
                  <a:pt x="453" y="2656"/>
                </a:lnTo>
                <a:lnTo>
                  <a:pt x="455" y="2625"/>
                </a:lnTo>
                <a:lnTo>
                  <a:pt x="457" y="2591"/>
                </a:lnTo>
                <a:lnTo>
                  <a:pt x="455" y="2556"/>
                </a:lnTo>
                <a:lnTo>
                  <a:pt x="451" y="2523"/>
                </a:lnTo>
                <a:lnTo>
                  <a:pt x="448" y="2492"/>
                </a:lnTo>
                <a:lnTo>
                  <a:pt x="450" y="2461"/>
                </a:lnTo>
                <a:lnTo>
                  <a:pt x="455" y="2431"/>
                </a:lnTo>
                <a:lnTo>
                  <a:pt x="460" y="2398"/>
                </a:lnTo>
                <a:lnTo>
                  <a:pt x="468" y="2363"/>
                </a:lnTo>
                <a:lnTo>
                  <a:pt x="471" y="2327"/>
                </a:lnTo>
                <a:lnTo>
                  <a:pt x="471" y="2287"/>
                </a:lnTo>
                <a:lnTo>
                  <a:pt x="468" y="2243"/>
                </a:lnTo>
                <a:lnTo>
                  <a:pt x="457" y="2192"/>
                </a:lnTo>
                <a:lnTo>
                  <a:pt x="448" y="2136"/>
                </a:lnTo>
                <a:lnTo>
                  <a:pt x="439" y="2074"/>
                </a:lnTo>
                <a:lnTo>
                  <a:pt x="437" y="2012"/>
                </a:lnTo>
                <a:lnTo>
                  <a:pt x="442" y="1951"/>
                </a:lnTo>
                <a:lnTo>
                  <a:pt x="448" y="1925"/>
                </a:lnTo>
                <a:lnTo>
                  <a:pt x="455" y="1894"/>
                </a:lnTo>
                <a:lnTo>
                  <a:pt x="457" y="1863"/>
                </a:lnTo>
                <a:lnTo>
                  <a:pt x="455" y="1831"/>
                </a:lnTo>
                <a:lnTo>
                  <a:pt x="439" y="1754"/>
                </a:lnTo>
                <a:lnTo>
                  <a:pt x="422" y="1678"/>
                </a:lnTo>
                <a:lnTo>
                  <a:pt x="406" y="1598"/>
                </a:lnTo>
                <a:lnTo>
                  <a:pt x="395" y="1516"/>
                </a:lnTo>
                <a:lnTo>
                  <a:pt x="388" y="1431"/>
                </a:lnTo>
                <a:lnTo>
                  <a:pt x="382" y="1431"/>
                </a:lnTo>
                <a:lnTo>
                  <a:pt x="382" y="1436"/>
                </a:lnTo>
                <a:lnTo>
                  <a:pt x="351" y="1680"/>
                </a:lnTo>
                <a:lnTo>
                  <a:pt x="319" y="1807"/>
                </a:lnTo>
                <a:lnTo>
                  <a:pt x="313" y="1861"/>
                </a:lnTo>
                <a:lnTo>
                  <a:pt x="317" y="1914"/>
                </a:lnTo>
                <a:lnTo>
                  <a:pt x="322" y="1965"/>
                </a:lnTo>
                <a:lnTo>
                  <a:pt x="330" y="2018"/>
                </a:lnTo>
                <a:lnTo>
                  <a:pt x="331" y="2072"/>
                </a:lnTo>
                <a:lnTo>
                  <a:pt x="328" y="2127"/>
                </a:lnTo>
                <a:lnTo>
                  <a:pt x="322" y="2152"/>
                </a:lnTo>
                <a:lnTo>
                  <a:pt x="317" y="2185"/>
                </a:lnTo>
                <a:lnTo>
                  <a:pt x="310" y="2223"/>
                </a:lnTo>
                <a:lnTo>
                  <a:pt x="304" y="2263"/>
                </a:lnTo>
                <a:lnTo>
                  <a:pt x="300" y="2303"/>
                </a:lnTo>
                <a:lnTo>
                  <a:pt x="299" y="2343"/>
                </a:lnTo>
                <a:lnTo>
                  <a:pt x="300" y="2380"/>
                </a:lnTo>
                <a:lnTo>
                  <a:pt x="308" y="2411"/>
                </a:lnTo>
                <a:lnTo>
                  <a:pt x="339" y="2474"/>
                </a:lnTo>
                <a:lnTo>
                  <a:pt x="328" y="2511"/>
                </a:lnTo>
                <a:lnTo>
                  <a:pt x="320" y="2556"/>
                </a:lnTo>
                <a:lnTo>
                  <a:pt x="320" y="2603"/>
                </a:lnTo>
                <a:lnTo>
                  <a:pt x="324" y="2647"/>
                </a:lnTo>
                <a:lnTo>
                  <a:pt x="324" y="2689"/>
                </a:lnTo>
                <a:lnTo>
                  <a:pt x="319" y="2727"/>
                </a:lnTo>
                <a:lnTo>
                  <a:pt x="299" y="2734"/>
                </a:lnTo>
                <a:lnTo>
                  <a:pt x="275" y="2736"/>
                </a:lnTo>
                <a:lnTo>
                  <a:pt x="253" y="2729"/>
                </a:lnTo>
                <a:lnTo>
                  <a:pt x="231" y="2718"/>
                </a:lnTo>
                <a:lnTo>
                  <a:pt x="213" y="2700"/>
                </a:lnTo>
                <a:lnTo>
                  <a:pt x="202" y="2678"/>
                </a:lnTo>
                <a:lnTo>
                  <a:pt x="199" y="2651"/>
                </a:lnTo>
                <a:lnTo>
                  <a:pt x="217" y="2616"/>
                </a:lnTo>
                <a:lnTo>
                  <a:pt x="230" y="2574"/>
                </a:lnTo>
                <a:lnTo>
                  <a:pt x="235" y="2529"/>
                </a:lnTo>
                <a:lnTo>
                  <a:pt x="239" y="2480"/>
                </a:lnTo>
                <a:lnTo>
                  <a:pt x="237" y="2429"/>
                </a:lnTo>
                <a:lnTo>
                  <a:pt x="231" y="2376"/>
                </a:lnTo>
                <a:lnTo>
                  <a:pt x="222" y="2321"/>
                </a:lnTo>
                <a:lnTo>
                  <a:pt x="213" y="2267"/>
                </a:lnTo>
                <a:lnTo>
                  <a:pt x="202" y="2216"/>
                </a:lnTo>
                <a:lnTo>
                  <a:pt x="191" y="2165"/>
                </a:lnTo>
                <a:lnTo>
                  <a:pt x="180" y="2118"/>
                </a:lnTo>
                <a:lnTo>
                  <a:pt x="171" y="2074"/>
                </a:lnTo>
                <a:lnTo>
                  <a:pt x="162" y="2034"/>
                </a:lnTo>
                <a:lnTo>
                  <a:pt x="157" y="1980"/>
                </a:lnTo>
                <a:lnTo>
                  <a:pt x="160" y="1923"/>
                </a:lnTo>
                <a:lnTo>
                  <a:pt x="168" y="1867"/>
                </a:lnTo>
                <a:lnTo>
                  <a:pt x="179" y="1812"/>
                </a:lnTo>
                <a:lnTo>
                  <a:pt x="186" y="1756"/>
                </a:lnTo>
                <a:lnTo>
                  <a:pt x="190" y="1700"/>
                </a:lnTo>
                <a:lnTo>
                  <a:pt x="182" y="1643"/>
                </a:lnTo>
                <a:lnTo>
                  <a:pt x="175" y="1607"/>
                </a:lnTo>
                <a:lnTo>
                  <a:pt x="166" y="1565"/>
                </a:lnTo>
                <a:lnTo>
                  <a:pt x="155" y="1518"/>
                </a:lnTo>
                <a:lnTo>
                  <a:pt x="144" y="1467"/>
                </a:lnTo>
                <a:lnTo>
                  <a:pt x="133" y="1414"/>
                </a:lnTo>
                <a:lnTo>
                  <a:pt x="126" y="1363"/>
                </a:lnTo>
                <a:lnTo>
                  <a:pt x="122" y="1312"/>
                </a:lnTo>
                <a:lnTo>
                  <a:pt x="122" y="1265"/>
                </a:lnTo>
                <a:lnTo>
                  <a:pt x="128" y="1223"/>
                </a:lnTo>
                <a:lnTo>
                  <a:pt x="144" y="1163"/>
                </a:lnTo>
                <a:lnTo>
                  <a:pt x="166" y="1107"/>
                </a:lnTo>
                <a:lnTo>
                  <a:pt x="190" y="1051"/>
                </a:lnTo>
                <a:lnTo>
                  <a:pt x="213" y="998"/>
                </a:lnTo>
                <a:lnTo>
                  <a:pt x="231" y="943"/>
                </a:lnTo>
                <a:lnTo>
                  <a:pt x="237" y="905"/>
                </a:lnTo>
                <a:lnTo>
                  <a:pt x="235" y="869"/>
                </a:lnTo>
                <a:lnTo>
                  <a:pt x="228" y="832"/>
                </a:lnTo>
                <a:lnTo>
                  <a:pt x="215" y="800"/>
                </a:lnTo>
                <a:lnTo>
                  <a:pt x="202" y="769"/>
                </a:lnTo>
                <a:lnTo>
                  <a:pt x="191" y="740"/>
                </a:lnTo>
                <a:lnTo>
                  <a:pt x="182" y="711"/>
                </a:lnTo>
                <a:lnTo>
                  <a:pt x="179" y="711"/>
                </a:lnTo>
                <a:lnTo>
                  <a:pt x="170" y="769"/>
                </a:lnTo>
                <a:lnTo>
                  <a:pt x="157" y="825"/>
                </a:lnTo>
                <a:lnTo>
                  <a:pt x="140" y="878"/>
                </a:lnTo>
                <a:lnTo>
                  <a:pt x="128" y="931"/>
                </a:lnTo>
                <a:lnTo>
                  <a:pt x="122" y="969"/>
                </a:lnTo>
                <a:lnTo>
                  <a:pt x="122" y="1005"/>
                </a:lnTo>
                <a:lnTo>
                  <a:pt x="124" y="1041"/>
                </a:lnTo>
                <a:lnTo>
                  <a:pt x="124" y="1078"/>
                </a:lnTo>
                <a:lnTo>
                  <a:pt x="119" y="1111"/>
                </a:lnTo>
                <a:lnTo>
                  <a:pt x="110" y="1145"/>
                </a:lnTo>
                <a:lnTo>
                  <a:pt x="95" y="1181"/>
                </a:lnTo>
                <a:lnTo>
                  <a:pt x="82" y="1223"/>
                </a:lnTo>
                <a:lnTo>
                  <a:pt x="71" y="1267"/>
                </a:lnTo>
                <a:lnTo>
                  <a:pt x="64" y="1311"/>
                </a:lnTo>
                <a:lnTo>
                  <a:pt x="62" y="1358"/>
                </a:lnTo>
                <a:lnTo>
                  <a:pt x="71" y="1403"/>
                </a:lnTo>
                <a:lnTo>
                  <a:pt x="108" y="1451"/>
                </a:lnTo>
                <a:lnTo>
                  <a:pt x="104" y="1456"/>
                </a:lnTo>
                <a:lnTo>
                  <a:pt x="100" y="1460"/>
                </a:lnTo>
                <a:lnTo>
                  <a:pt x="100" y="1463"/>
                </a:lnTo>
                <a:lnTo>
                  <a:pt x="100" y="1469"/>
                </a:lnTo>
                <a:lnTo>
                  <a:pt x="99" y="1472"/>
                </a:lnTo>
                <a:lnTo>
                  <a:pt x="99" y="1480"/>
                </a:lnTo>
                <a:lnTo>
                  <a:pt x="79" y="1481"/>
                </a:lnTo>
                <a:lnTo>
                  <a:pt x="62" y="1481"/>
                </a:lnTo>
                <a:lnTo>
                  <a:pt x="48" y="1481"/>
                </a:lnTo>
                <a:lnTo>
                  <a:pt x="31" y="1483"/>
                </a:lnTo>
                <a:lnTo>
                  <a:pt x="13" y="1452"/>
                </a:lnTo>
                <a:lnTo>
                  <a:pt x="4" y="1423"/>
                </a:lnTo>
                <a:lnTo>
                  <a:pt x="0" y="1392"/>
                </a:lnTo>
                <a:lnTo>
                  <a:pt x="2" y="1361"/>
                </a:lnTo>
                <a:lnTo>
                  <a:pt x="8" y="1327"/>
                </a:lnTo>
                <a:lnTo>
                  <a:pt x="15" y="1291"/>
                </a:lnTo>
                <a:lnTo>
                  <a:pt x="22" y="1251"/>
                </a:lnTo>
                <a:lnTo>
                  <a:pt x="22" y="1036"/>
                </a:lnTo>
                <a:lnTo>
                  <a:pt x="62" y="751"/>
                </a:lnTo>
                <a:lnTo>
                  <a:pt x="68" y="709"/>
                </a:lnTo>
                <a:lnTo>
                  <a:pt x="70" y="665"/>
                </a:lnTo>
                <a:lnTo>
                  <a:pt x="70" y="623"/>
                </a:lnTo>
                <a:lnTo>
                  <a:pt x="71" y="581"/>
                </a:lnTo>
                <a:lnTo>
                  <a:pt x="75" y="541"/>
                </a:lnTo>
                <a:lnTo>
                  <a:pt x="84" y="507"/>
                </a:lnTo>
                <a:lnTo>
                  <a:pt x="99" y="476"/>
                </a:lnTo>
                <a:lnTo>
                  <a:pt x="117" y="458"/>
                </a:lnTo>
                <a:lnTo>
                  <a:pt x="139" y="445"/>
                </a:lnTo>
                <a:lnTo>
                  <a:pt x="164" y="436"/>
                </a:lnTo>
                <a:lnTo>
                  <a:pt x="193" y="429"/>
                </a:lnTo>
                <a:lnTo>
                  <a:pt x="222" y="421"/>
                </a:lnTo>
                <a:lnTo>
                  <a:pt x="251" y="412"/>
                </a:lnTo>
                <a:lnTo>
                  <a:pt x="275" y="403"/>
                </a:lnTo>
                <a:lnTo>
                  <a:pt x="297" y="389"/>
                </a:lnTo>
                <a:lnTo>
                  <a:pt x="311" y="371"/>
                </a:lnTo>
                <a:lnTo>
                  <a:pt x="322" y="347"/>
                </a:lnTo>
                <a:lnTo>
                  <a:pt x="320" y="325"/>
                </a:lnTo>
                <a:lnTo>
                  <a:pt x="313" y="303"/>
                </a:lnTo>
                <a:lnTo>
                  <a:pt x="299" y="281"/>
                </a:lnTo>
                <a:lnTo>
                  <a:pt x="282" y="261"/>
                </a:lnTo>
                <a:lnTo>
                  <a:pt x="266" y="241"/>
                </a:lnTo>
                <a:lnTo>
                  <a:pt x="253" y="221"/>
                </a:lnTo>
                <a:lnTo>
                  <a:pt x="248" y="203"/>
                </a:lnTo>
                <a:lnTo>
                  <a:pt x="253" y="191"/>
                </a:lnTo>
                <a:lnTo>
                  <a:pt x="253" y="174"/>
                </a:lnTo>
                <a:lnTo>
                  <a:pt x="250" y="154"/>
                </a:lnTo>
                <a:lnTo>
                  <a:pt x="250" y="136"/>
                </a:lnTo>
                <a:lnTo>
                  <a:pt x="251" y="116"/>
                </a:lnTo>
                <a:lnTo>
                  <a:pt x="262" y="83"/>
                </a:lnTo>
                <a:lnTo>
                  <a:pt x="280" y="54"/>
                </a:lnTo>
                <a:lnTo>
                  <a:pt x="302" y="27"/>
                </a:lnTo>
                <a:lnTo>
                  <a:pt x="322" y="3"/>
                </a:lnTo>
                <a:lnTo>
                  <a:pt x="339" y="0"/>
                </a:lnTo>
                <a:close/>
              </a:path>
            </a:pathLst>
          </a:custGeom>
          <a:solidFill>
            <a:srgbClr val="F39E5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19"/>
          <p:cNvSpPr/>
          <p:nvPr/>
        </p:nvSpPr>
        <p:spPr>
          <a:xfrm>
            <a:off x="4932751" y="871952"/>
            <a:ext cx="813539" cy="2829451"/>
          </a:xfrm>
          <a:custGeom>
            <a:avLst/>
            <a:gdLst/>
            <a:ahLst/>
            <a:cxnLst/>
            <a:rect l="l" t="t" r="r" b="b"/>
            <a:pathLst>
              <a:path w="862" h="2998" extrusionOk="0">
                <a:moveTo>
                  <a:pt x="439" y="0"/>
                </a:moveTo>
                <a:lnTo>
                  <a:pt x="522" y="27"/>
                </a:lnTo>
                <a:lnTo>
                  <a:pt x="551" y="73"/>
                </a:lnTo>
                <a:lnTo>
                  <a:pt x="555" y="76"/>
                </a:lnTo>
                <a:lnTo>
                  <a:pt x="560" y="78"/>
                </a:lnTo>
                <a:lnTo>
                  <a:pt x="564" y="78"/>
                </a:lnTo>
                <a:lnTo>
                  <a:pt x="568" y="80"/>
                </a:lnTo>
                <a:lnTo>
                  <a:pt x="570" y="80"/>
                </a:lnTo>
                <a:lnTo>
                  <a:pt x="573" y="84"/>
                </a:lnTo>
                <a:lnTo>
                  <a:pt x="575" y="87"/>
                </a:lnTo>
                <a:lnTo>
                  <a:pt x="579" y="93"/>
                </a:lnTo>
                <a:lnTo>
                  <a:pt x="579" y="156"/>
                </a:lnTo>
                <a:lnTo>
                  <a:pt x="580" y="180"/>
                </a:lnTo>
                <a:lnTo>
                  <a:pt x="584" y="202"/>
                </a:lnTo>
                <a:lnTo>
                  <a:pt x="588" y="222"/>
                </a:lnTo>
                <a:lnTo>
                  <a:pt x="588" y="240"/>
                </a:lnTo>
                <a:lnTo>
                  <a:pt x="580" y="262"/>
                </a:lnTo>
                <a:lnTo>
                  <a:pt x="570" y="282"/>
                </a:lnTo>
                <a:lnTo>
                  <a:pt x="557" y="302"/>
                </a:lnTo>
                <a:lnTo>
                  <a:pt x="544" y="324"/>
                </a:lnTo>
                <a:lnTo>
                  <a:pt x="533" y="344"/>
                </a:lnTo>
                <a:lnTo>
                  <a:pt x="526" y="367"/>
                </a:lnTo>
                <a:lnTo>
                  <a:pt x="524" y="393"/>
                </a:lnTo>
                <a:lnTo>
                  <a:pt x="531" y="420"/>
                </a:lnTo>
                <a:lnTo>
                  <a:pt x="544" y="438"/>
                </a:lnTo>
                <a:lnTo>
                  <a:pt x="562" y="453"/>
                </a:lnTo>
                <a:lnTo>
                  <a:pt x="586" y="464"/>
                </a:lnTo>
                <a:lnTo>
                  <a:pt x="613" y="473"/>
                </a:lnTo>
                <a:lnTo>
                  <a:pt x="644" y="482"/>
                </a:lnTo>
                <a:lnTo>
                  <a:pt x="675" y="489"/>
                </a:lnTo>
                <a:lnTo>
                  <a:pt x="706" y="498"/>
                </a:lnTo>
                <a:lnTo>
                  <a:pt x="737" y="507"/>
                </a:lnTo>
                <a:lnTo>
                  <a:pt x="762" y="520"/>
                </a:lnTo>
                <a:lnTo>
                  <a:pt x="786" y="536"/>
                </a:lnTo>
                <a:lnTo>
                  <a:pt x="802" y="556"/>
                </a:lnTo>
                <a:lnTo>
                  <a:pt x="819" y="589"/>
                </a:lnTo>
                <a:lnTo>
                  <a:pt x="831" y="629"/>
                </a:lnTo>
                <a:lnTo>
                  <a:pt x="840" y="674"/>
                </a:lnTo>
                <a:lnTo>
                  <a:pt x="846" y="722"/>
                </a:lnTo>
                <a:lnTo>
                  <a:pt x="850" y="774"/>
                </a:lnTo>
                <a:lnTo>
                  <a:pt x="851" y="825"/>
                </a:lnTo>
                <a:lnTo>
                  <a:pt x="851" y="876"/>
                </a:lnTo>
                <a:lnTo>
                  <a:pt x="851" y="925"/>
                </a:lnTo>
                <a:lnTo>
                  <a:pt x="851" y="973"/>
                </a:lnTo>
                <a:lnTo>
                  <a:pt x="862" y="1127"/>
                </a:lnTo>
                <a:lnTo>
                  <a:pt x="850" y="1227"/>
                </a:lnTo>
                <a:lnTo>
                  <a:pt x="844" y="1329"/>
                </a:lnTo>
                <a:lnTo>
                  <a:pt x="846" y="1427"/>
                </a:lnTo>
                <a:lnTo>
                  <a:pt x="853" y="1524"/>
                </a:lnTo>
                <a:lnTo>
                  <a:pt x="862" y="1616"/>
                </a:lnTo>
                <a:lnTo>
                  <a:pt x="862" y="1649"/>
                </a:lnTo>
                <a:lnTo>
                  <a:pt x="853" y="1676"/>
                </a:lnTo>
                <a:lnTo>
                  <a:pt x="839" y="1702"/>
                </a:lnTo>
                <a:lnTo>
                  <a:pt x="817" y="1724"/>
                </a:lnTo>
                <a:lnTo>
                  <a:pt x="793" y="1742"/>
                </a:lnTo>
                <a:lnTo>
                  <a:pt x="768" y="1754"/>
                </a:lnTo>
                <a:lnTo>
                  <a:pt x="742" y="1764"/>
                </a:lnTo>
                <a:lnTo>
                  <a:pt x="742" y="1756"/>
                </a:lnTo>
                <a:lnTo>
                  <a:pt x="740" y="1751"/>
                </a:lnTo>
                <a:lnTo>
                  <a:pt x="739" y="1745"/>
                </a:lnTo>
                <a:lnTo>
                  <a:pt x="739" y="1742"/>
                </a:lnTo>
                <a:lnTo>
                  <a:pt x="739" y="1736"/>
                </a:lnTo>
                <a:lnTo>
                  <a:pt x="739" y="1729"/>
                </a:lnTo>
                <a:lnTo>
                  <a:pt x="744" y="1724"/>
                </a:lnTo>
                <a:lnTo>
                  <a:pt x="750" y="1720"/>
                </a:lnTo>
                <a:lnTo>
                  <a:pt x="753" y="1714"/>
                </a:lnTo>
                <a:lnTo>
                  <a:pt x="757" y="1707"/>
                </a:lnTo>
                <a:lnTo>
                  <a:pt x="759" y="1700"/>
                </a:lnTo>
                <a:lnTo>
                  <a:pt x="755" y="1698"/>
                </a:lnTo>
                <a:lnTo>
                  <a:pt x="751" y="1698"/>
                </a:lnTo>
                <a:lnTo>
                  <a:pt x="750" y="1698"/>
                </a:lnTo>
                <a:lnTo>
                  <a:pt x="750" y="1698"/>
                </a:lnTo>
                <a:lnTo>
                  <a:pt x="750" y="1696"/>
                </a:lnTo>
                <a:lnTo>
                  <a:pt x="750" y="1694"/>
                </a:lnTo>
                <a:lnTo>
                  <a:pt x="748" y="1693"/>
                </a:lnTo>
                <a:lnTo>
                  <a:pt x="748" y="1687"/>
                </a:lnTo>
                <a:lnTo>
                  <a:pt x="770" y="1674"/>
                </a:lnTo>
                <a:lnTo>
                  <a:pt x="790" y="1658"/>
                </a:lnTo>
                <a:lnTo>
                  <a:pt x="808" y="1640"/>
                </a:lnTo>
                <a:lnTo>
                  <a:pt x="806" y="1631"/>
                </a:lnTo>
                <a:lnTo>
                  <a:pt x="804" y="1624"/>
                </a:lnTo>
                <a:lnTo>
                  <a:pt x="802" y="1618"/>
                </a:lnTo>
                <a:lnTo>
                  <a:pt x="799" y="1613"/>
                </a:lnTo>
                <a:lnTo>
                  <a:pt x="788" y="1607"/>
                </a:lnTo>
                <a:lnTo>
                  <a:pt x="779" y="1613"/>
                </a:lnTo>
                <a:lnTo>
                  <a:pt x="775" y="1625"/>
                </a:lnTo>
                <a:lnTo>
                  <a:pt x="771" y="1638"/>
                </a:lnTo>
                <a:lnTo>
                  <a:pt x="766" y="1647"/>
                </a:lnTo>
                <a:lnTo>
                  <a:pt x="757" y="1656"/>
                </a:lnTo>
                <a:lnTo>
                  <a:pt x="742" y="1660"/>
                </a:lnTo>
                <a:lnTo>
                  <a:pt x="735" y="1547"/>
                </a:lnTo>
                <a:lnTo>
                  <a:pt x="768" y="1493"/>
                </a:lnTo>
                <a:lnTo>
                  <a:pt x="768" y="1469"/>
                </a:lnTo>
                <a:lnTo>
                  <a:pt x="766" y="1442"/>
                </a:lnTo>
                <a:lnTo>
                  <a:pt x="759" y="1413"/>
                </a:lnTo>
                <a:lnTo>
                  <a:pt x="751" y="1380"/>
                </a:lnTo>
                <a:lnTo>
                  <a:pt x="742" y="1349"/>
                </a:lnTo>
                <a:lnTo>
                  <a:pt x="733" y="1318"/>
                </a:lnTo>
                <a:lnTo>
                  <a:pt x="724" y="1291"/>
                </a:lnTo>
                <a:lnTo>
                  <a:pt x="719" y="1267"/>
                </a:lnTo>
                <a:lnTo>
                  <a:pt x="722" y="1056"/>
                </a:lnTo>
                <a:lnTo>
                  <a:pt x="702" y="1000"/>
                </a:lnTo>
                <a:lnTo>
                  <a:pt x="699" y="974"/>
                </a:lnTo>
                <a:lnTo>
                  <a:pt x="697" y="945"/>
                </a:lnTo>
                <a:lnTo>
                  <a:pt x="695" y="914"/>
                </a:lnTo>
                <a:lnTo>
                  <a:pt x="695" y="884"/>
                </a:lnTo>
                <a:lnTo>
                  <a:pt x="691" y="854"/>
                </a:lnTo>
                <a:lnTo>
                  <a:pt x="684" y="831"/>
                </a:lnTo>
                <a:lnTo>
                  <a:pt x="671" y="813"/>
                </a:lnTo>
                <a:lnTo>
                  <a:pt x="668" y="809"/>
                </a:lnTo>
                <a:lnTo>
                  <a:pt x="668" y="889"/>
                </a:lnTo>
                <a:lnTo>
                  <a:pt x="653" y="927"/>
                </a:lnTo>
                <a:lnTo>
                  <a:pt x="644" y="969"/>
                </a:lnTo>
                <a:lnTo>
                  <a:pt x="642" y="1014"/>
                </a:lnTo>
                <a:lnTo>
                  <a:pt x="642" y="1060"/>
                </a:lnTo>
                <a:lnTo>
                  <a:pt x="648" y="1105"/>
                </a:lnTo>
                <a:lnTo>
                  <a:pt x="655" y="1149"/>
                </a:lnTo>
                <a:lnTo>
                  <a:pt x="662" y="1187"/>
                </a:lnTo>
                <a:lnTo>
                  <a:pt x="728" y="1620"/>
                </a:lnTo>
                <a:lnTo>
                  <a:pt x="730" y="1656"/>
                </a:lnTo>
                <a:lnTo>
                  <a:pt x="728" y="1698"/>
                </a:lnTo>
                <a:lnTo>
                  <a:pt x="722" y="1744"/>
                </a:lnTo>
                <a:lnTo>
                  <a:pt x="717" y="1789"/>
                </a:lnTo>
                <a:lnTo>
                  <a:pt x="710" y="1836"/>
                </a:lnTo>
                <a:lnTo>
                  <a:pt x="708" y="1882"/>
                </a:lnTo>
                <a:lnTo>
                  <a:pt x="708" y="1924"/>
                </a:lnTo>
                <a:lnTo>
                  <a:pt x="713" y="1974"/>
                </a:lnTo>
                <a:lnTo>
                  <a:pt x="722" y="2027"/>
                </a:lnTo>
                <a:lnTo>
                  <a:pt x="733" y="2082"/>
                </a:lnTo>
                <a:lnTo>
                  <a:pt x="744" y="2140"/>
                </a:lnTo>
                <a:lnTo>
                  <a:pt x="751" y="2198"/>
                </a:lnTo>
                <a:lnTo>
                  <a:pt x="753" y="2256"/>
                </a:lnTo>
                <a:lnTo>
                  <a:pt x="748" y="2313"/>
                </a:lnTo>
                <a:lnTo>
                  <a:pt x="731" y="2387"/>
                </a:lnTo>
                <a:lnTo>
                  <a:pt x="715" y="2458"/>
                </a:lnTo>
                <a:lnTo>
                  <a:pt x="699" y="2531"/>
                </a:lnTo>
                <a:lnTo>
                  <a:pt x="684" y="2607"/>
                </a:lnTo>
                <a:lnTo>
                  <a:pt x="671" y="2687"/>
                </a:lnTo>
                <a:lnTo>
                  <a:pt x="670" y="2727"/>
                </a:lnTo>
                <a:lnTo>
                  <a:pt x="675" y="2762"/>
                </a:lnTo>
                <a:lnTo>
                  <a:pt x="684" y="2796"/>
                </a:lnTo>
                <a:lnTo>
                  <a:pt x="697" y="2829"/>
                </a:lnTo>
                <a:lnTo>
                  <a:pt x="710" y="2862"/>
                </a:lnTo>
                <a:lnTo>
                  <a:pt x="722" y="2894"/>
                </a:lnTo>
                <a:lnTo>
                  <a:pt x="731" y="2927"/>
                </a:lnTo>
                <a:lnTo>
                  <a:pt x="735" y="2964"/>
                </a:lnTo>
                <a:lnTo>
                  <a:pt x="699" y="2980"/>
                </a:lnTo>
                <a:lnTo>
                  <a:pt x="659" y="2989"/>
                </a:lnTo>
                <a:lnTo>
                  <a:pt x="615" y="2991"/>
                </a:lnTo>
                <a:lnTo>
                  <a:pt x="568" y="2989"/>
                </a:lnTo>
                <a:lnTo>
                  <a:pt x="559" y="2962"/>
                </a:lnTo>
                <a:lnTo>
                  <a:pt x="551" y="2929"/>
                </a:lnTo>
                <a:lnTo>
                  <a:pt x="548" y="2894"/>
                </a:lnTo>
                <a:lnTo>
                  <a:pt x="551" y="2856"/>
                </a:lnTo>
                <a:lnTo>
                  <a:pt x="555" y="2784"/>
                </a:lnTo>
                <a:lnTo>
                  <a:pt x="551" y="2773"/>
                </a:lnTo>
                <a:lnTo>
                  <a:pt x="546" y="2760"/>
                </a:lnTo>
                <a:lnTo>
                  <a:pt x="542" y="2745"/>
                </a:lnTo>
                <a:lnTo>
                  <a:pt x="542" y="2727"/>
                </a:lnTo>
                <a:lnTo>
                  <a:pt x="551" y="2696"/>
                </a:lnTo>
                <a:lnTo>
                  <a:pt x="560" y="2664"/>
                </a:lnTo>
                <a:lnTo>
                  <a:pt x="570" y="2627"/>
                </a:lnTo>
                <a:lnTo>
                  <a:pt x="575" y="2589"/>
                </a:lnTo>
                <a:lnTo>
                  <a:pt x="577" y="2545"/>
                </a:lnTo>
                <a:lnTo>
                  <a:pt x="571" y="2500"/>
                </a:lnTo>
                <a:lnTo>
                  <a:pt x="560" y="2453"/>
                </a:lnTo>
                <a:lnTo>
                  <a:pt x="550" y="2402"/>
                </a:lnTo>
                <a:lnTo>
                  <a:pt x="539" y="2349"/>
                </a:lnTo>
                <a:lnTo>
                  <a:pt x="535" y="2294"/>
                </a:lnTo>
                <a:lnTo>
                  <a:pt x="539" y="2240"/>
                </a:lnTo>
                <a:lnTo>
                  <a:pt x="559" y="2116"/>
                </a:lnTo>
                <a:lnTo>
                  <a:pt x="548" y="2076"/>
                </a:lnTo>
                <a:lnTo>
                  <a:pt x="531" y="2036"/>
                </a:lnTo>
                <a:lnTo>
                  <a:pt x="515" y="1994"/>
                </a:lnTo>
                <a:lnTo>
                  <a:pt x="502" y="1953"/>
                </a:lnTo>
                <a:lnTo>
                  <a:pt x="491" y="1784"/>
                </a:lnTo>
                <a:lnTo>
                  <a:pt x="439" y="1540"/>
                </a:lnTo>
                <a:lnTo>
                  <a:pt x="431" y="1540"/>
                </a:lnTo>
                <a:lnTo>
                  <a:pt x="426" y="1556"/>
                </a:lnTo>
                <a:lnTo>
                  <a:pt x="422" y="1576"/>
                </a:lnTo>
                <a:lnTo>
                  <a:pt x="422" y="1600"/>
                </a:lnTo>
                <a:lnTo>
                  <a:pt x="406" y="1642"/>
                </a:lnTo>
                <a:lnTo>
                  <a:pt x="397" y="1685"/>
                </a:lnTo>
                <a:lnTo>
                  <a:pt x="391" y="1733"/>
                </a:lnTo>
                <a:lnTo>
                  <a:pt x="390" y="1782"/>
                </a:lnTo>
                <a:lnTo>
                  <a:pt x="386" y="1833"/>
                </a:lnTo>
                <a:lnTo>
                  <a:pt x="382" y="1885"/>
                </a:lnTo>
                <a:lnTo>
                  <a:pt x="375" y="1936"/>
                </a:lnTo>
                <a:lnTo>
                  <a:pt x="362" y="1985"/>
                </a:lnTo>
                <a:lnTo>
                  <a:pt x="346" y="2031"/>
                </a:lnTo>
                <a:lnTo>
                  <a:pt x="330" y="2076"/>
                </a:lnTo>
                <a:lnTo>
                  <a:pt x="319" y="2120"/>
                </a:lnTo>
                <a:lnTo>
                  <a:pt x="339" y="2209"/>
                </a:lnTo>
                <a:lnTo>
                  <a:pt x="339" y="2364"/>
                </a:lnTo>
                <a:lnTo>
                  <a:pt x="331" y="2400"/>
                </a:lnTo>
                <a:lnTo>
                  <a:pt x="322" y="2438"/>
                </a:lnTo>
                <a:lnTo>
                  <a:pt x="315" y="2482"/>
                </a:lnTo>
                <a:lnTo>
                  <a:pt x="311" y="2525"/>
                </a:lnTo>
                <a:lnTo>
                  <a:pt x="315" y="2569"/>
                </a:lnTo>
                <a:lnTo>
                  <a:pt x="319" y="2664"/>
                </a:lnTo>
                <a:lnTo>
                  <a:pt x="348" y="2727"/>
                </a:lnTo>
                <a:lnTo>
                  <a:pt x="348" y="2744"/>
                </a:lnTo>
                <a:lnTo>
                  <a:pt x="344" y="2758"/>
                </a:lnTo>
                <a:lnTo>
                  <a:pt x="339" y="2773"/>
                </a:lnTo>
                <a:lnTo>
                  <a:pt x="335" y="2784"/>
                </a:lnTo>
                <a:lnTo>
                  <a:pt x="331" y="2822"/>
                </a:lnTo>
                <a:lnTo>
                  <a:pt x="333" y="2862"/>
                </a:lnTo>
                <a:lnTo>
                  <a:pt x="335" y="2902"/>
                </a:lnTo>
                <a:lnTo>
                  <a:pt x="337" y="2944"/>
                </a:lnTo>
                <a:lnTo>
                  <a:pt x="331" y="2984"/>
                </a:lnTo>
                <a:lnTo>
                  <a:pt x="322" y="2984"/>
                </a:lnTo>
                <a:lnTo>
                  <a:pt x="304" y="2993"/>
                </a:lnTo>
                <a:lnTo>
                  <a:pt x="280" y="2998"/>
                </a:lnTo>
                <a:lnTo>
                  <a:pt x="257" y="2998"/>
                </a:lnTo>
                <a:lnTo>
                  <a:pt x="233" y="2996"/>
                </a:lnTo>
                <a:lnTo>
                  <a:pt x="210" y="2989"/>
                </a:lnTo>
                <a:lnTo>
                  <a:pt x="190" y="2980"/>
                </a:lnTo>
                <a:lnTo>
                  <a:pt x="173" y="2965"/>
                </a:lnTo>
                <a:lnTo>
                  <a:pt x="162" y="2949"/>
                </a:lnTo>
                <a:lnTo>
                  <a:pt x="159" y="2929"/>
                </a:lnTo>
                <a:lnTo>
                  <a:pt x="179" y="2885"/>
                </a:lnTo>
                <a:lnTo>
                  <a:pt x="195" y="2838"/>
                </a:lnTo>
                <a:lnTo>
                  <a:pt x="206" y="2784"/>
                </a:lnTo>
                <a:lnTo>
                  <a:pt x="211" y="2727"/>
                </a:lnTo>
                <a:lnTo>
                  <a:pt x="213" y="2671"/>
                </a:lnTo>
                <a:lnTo>
                  <a:pt x="210" y="2613"/>
                </a:lnTo>
                <a:lnTo>
                  <a:pt x="202" y="2556"/>
                </a:lnTo>
                <a:lnTo>
                  <a:pt x="191" y="2504"/>
                </a:lnTo>
                <a:lnTo>
                  <a:pt x="179" y="2467"/>
                </a:lnTo>
                <a:lnTo>
                  <a:pt x="166" y="2431"/>
                </a:lnTo>
                <a:lnTo>
                  <a:pt x="153" y="2389"/>
                </a:lnTo>
                <a:lnTo>
                  <a:pt x="140" y="2347"/>
                </a:lnTo>
                <a:lnTo>
                  <a:pt x="133" y="2302"/>
                </a:lnTo>
                <a:lnTo>
                  <a:pt x="130" y="2254"/>
                </a:lnTo>
                <a:lnTo>
                  <a:pt x="135" y="2204"/>
                </a:lnTo>
                <a:lnTo>
                  <a:pt x="142" y="2165"/>
                </a:lnTo>
                <a:lnTo>
                  <a:pt x="151" y="2120"/>
                </a:lnTo>
                <a:lnTo>
                  <a:pt x="159" y="2071"/>
                </a:lnTo>
                <a:lnTo>
                  <a:pt x="166" y="2022"/>
                </a:lnTo>
                <a:lnTo>
                  <a:pt x="171" y="1971"/>
                </a:lnTo>
                <a:lnTo>
                  <a:pt x="171" y="1924"/>
                </a:lnTo>
                <a:lnTo>
                  <a:pt x="168" y="1880"/>
                </a:lnTo>
                <a:lnTo>
                  <a:pt x="162" y="1847"/>
                </a:lnTo>
                <a:lnTo>
                  <a:pt x="157" y="1809"/>
                </a:lnTo>
                <a:lnTo>
                  <a:pt x="151" y="1765"/>
                </a:lnTo>
                <a:lnTo>
                  <a:pt x="148" y="1718"/>
                </a:lnTo>
                <a:lnTo>
                  <a:pt x="144" y="1673"/>
                </a:lnTo>
                <a:lnTo>
                  <a:pt x="142" y="1629"/>
                </a:lnTo>
                <a:lnTo>
                  <a:pt x="144" y="1591"/>
                </a:lnTo>
                <a:lnTo>
                  <a:pt x="148" y="1560"/>
                </a:lnTo>
                <a:lnTo>
                  <a:pt x="195" y="1224"/>
                </a:lnTo>
                <a:lnTo>
                  <a:pt x="204" y="1189"/>
                </a:lnTo>
                <a:lnTo>
                  <a:pt x="213" y="1153"/>
                </a:lnTo>
                <a:lnTo>
                  <a:pt x="222" y="1113"/>
                </a:lnTo>
                <a:lnTo>
                  <a:pt x="226" y="1071"/>
                </a:lnTo>
                <a:lnTo>
                  <a:pt x="222" y="1029"/>
                </a:lnTo>
                <a:lnTo>
                  <a:pt x="199" y="904"/>
                </a:lnTo>
                <a:lnTo>
                  <a:pt x="195" y="809"/>
                </a:lnTo>
                <a:lnTo>
                  <a:pt x="191" y="813"/>
                </a:lnTo>
                <a:lnTo>
                  <a:pt x="180" y="836"/>
                </a:lnTo>
                <a:lnTo>
                  <a:pt x="175" y="865"/>
                </a:lnTo>
                <a:lnTo>
                  <a:pt x="171" y="896"/>
                </a:lnTo>
                <a:lnTo>
                  <a:pt x="171" y="929"/>
                </a:lnTo>
                <a:lnTo>
                  <a:pt x="168" y="962"/>
                </a:lnTo>
                <a:lnTo>
                  <a:pt x="162" y="993"/>
                </a:lnTo>
                <a:lnTo>
                  <a:pt x="139" y="1067"/>
                </a:lnTo>
                <a:lnTo>
                  <a:pt x="135" y="1107"/>
                </a:lnTo>
                <a:lnTo>
                  <a:pt x="135" y="1147"/>
                </a:lnTo>
                <a:lnTo>
                  <a:pt x="140" y="1189"/>
                </a:lnTo>
                <a:lnTo>
                  <a:pt x="144" y="1229"/>
                </a:lnTo>
                <a:lnTo>
                  <a:pt x="144" y="1269"/>
                </a:lnTo>
                <a:lnTo>
                  <a:pt x="139" y="1309"/>
                </a:lnTo>
                <a:lnTo>
                  <a:pt x="135" y="1325"/>
                </a:lnTo>
                <a:lnTo>
                  <a:pt x="128" y="1347"/>
                </a:lnTo>
                <a:lnTo>
                  <a:pt x="119" y="1373"/>
                </a:lnTo>
                <a:lnTo>
                  <a:pt x="110" y="1402"/>
                </a:lnTo>
                <a:lnTo>
                  <a:pt x="102" y="1429"/>
                </a:lnTo>
                <a:lnTo>
                  <a:pt x="99" y="1456"/>
                </a:lnTo>
                <a:lnTo>
                  <a:pt x="97" y="1480"/>
                </a:lnTo>
                <a:lnTo>
                  <a:pt x="99" y="1500"/>
                </a:lnTo>
                <a:lnTo>
                  <a:pt x="128" y="1544"/>
                </a:lnTo>
                <a:lnTo>
                  <a:pt x="122" y="1656"/>
                </a:lnTo>
                <a:lnTo>
                  <a:pt x="108" y="1660"/>
                </a:lnTo>
                <a:lnTo>
                  <a:pt x="99" y="1640"/>
                </a:lnTo>
                <a:lnTo>
                  <a:pt x="91" y="1616"/>
                </a:lnTo>
                <a:lnTo>
                  <a:pt x="68" y="1607"/>
                </a:lnTo>
                <a:lnTo>
                  <a:pt x="62" y="1636"/>
                </a:lnTo>
                <a:lnTo>
                  <a:pt x="82" y="1656"/>
                </a:lnTo>
                <a:lnTo>
                  <a:pt x="104" y="1678"/>
                </a:lnTo>
                <a:lnTo>
                  <a:pt x="119" y="1700"/>
                </a:lnTo>
                <a:lnTo>
                  <a:pt x="115" y="1702"/>
                </a:lnTo>
                <a:lnTo>
                  <a:pt x="111" y="1702"/>
                </a:lnTo>
                <a:lnTo>
                  <a:pt x="110" y="1702"/>
                </a:lnTo>
                <a:lnTo>
                  <a:pt x="110" y="1704"/>
                </a:lnTo>
                <a:lnTo>
                  <a:pt x="110" y="1704"/>
                </a:lnTo>
                <a:lnTo>
                  <a:pt x="110" y="1705"/>
                </a:lnTo>
                <a:lnTo>
                  <a:pt x="108" y="1707"/>
                </a:lnTo>
                <a:lnTo>
                  <a:pt x="108" y="1713"/>
                </a:lnTo>
                <a:lnTo>
                  <a:pt x="119" y="1718"/>
                </a:lnTo>
                <a:lnTo>
                  <a:pt x="124" y="1729"/>
                </a:lnTo>
                <a:lnTo>
                  <a:pt x="128" y="1744"/>
                </a:lnTo>
                <a:lnTo>
                  <a:pt x="124" y="1749"/>
                </a:lnTo>
                <a:lnTo>
                  <a:pt x="122" y="1754"/>
                </a:lnTo>
                <a:lnTo>
                  <a:pt x="119" y="1760"/>
                </a:lnTo>
                <a:lnTo>
                  <a:pt x="115" y="1764"/>
                </a:lnTo>
                <a:lnTo>
                  <a:pt x="95" y="1751"/>
                </a:lnTo>
                <a:lnTo>
                  <a:pt x="75" y="1740"/>
                </a:lnTo>
                <a:lnTo>
                  <a:pt x="57" y="1729"/>
                </a:lnTo>
                <a:lnTo>
                  <a:pt x="39" y="1714"/>
                </a:lnTo>
                <a:lnTo>
                  <a:pt x="24" y="1696"/>
                </a:lnTo>
                <a:lnTo>
                  <a:pt x="11" y="1673"/>
                </a:lnTo>
                <a:lnTo>
                  <a:pt x="2" y="1640"/>
                </a:lnTo>
                <a:lnTo>
                  <a:pt x="2" y="1607"/>
                </a:lnTo>
                <a:lnTo>
                  <a:pt x="6" y="1574"/>
                </a:lnTo>
                <a:lnTo>
                  <a:pt x="11" y="1540"/>
                </a:lnTo>
                <a:lnTo>
                  <a:pt x="17" y="1505"/>
                </a:lnTo>
                <a:lnTo>
                  <a:pt x="19" y="1473"/>
                </a:lnTo>
                <a:lnTo>
                  <a:pt x="2" y="1140"/>
                </a:lnTo>
                <a:lnTo>
                  <a:pt x="0" y="1105"/>
                </a:lnTo>
                <a:lnTo>
                  <a:pt x="2" y="1071"/>
                </a:lnTo>
                <a:lnTo>
                  <a:pt x="8" y="1038"/>
                </a:lnTo>
                <a:lnTo>
                  <a:pt x="13" y="1005"/>
                </a:lnTo>
                <a:lnTo>
                  <a:pt x="15" y="969"/>
                </a:lnTo>
                <a:lnTo>
                  <a:pt x="11" y="933"/>
                </a:lnTo>
                <a:lnTo>
                  <a:pt x="8" y="904"/>
                </a:lnTo>
                <a:lnTo>
                  <a:pt x="6" y="867"/>
                </a:lnTo>
                <a:lnTo>
                  <a:pt x="8" y="825"/>
                </a:lnTo>
                <a:lnTo>
                  <a:pt x="11" y="782"/>
                </a:lnTo>
                <a:lnTo>
                  <a:pt x="17" y="736"/>
                </a:lnTo>
                <a:lnTo>
                  <a:pt x="22" y="693"/>
                </a:lnTo>
                <a:lnTo>
                  <a:pt x="30" y="653"/>
                </a:lnTo>
                <a:lnTo>
                  <a:pt x="39" y="616"/>
                </a:lnTo>
                <a:lnTo>
                  <a:pt x="46" y="587"/>
                </a:lnTo>
                <a:lnTo>
                  <a:pt x="55" y="567"/>
                </a:lnTo>
                <a:lnTo>
                  <a:pt x="75" y="544"/>
                </a:lnTo>
                <a:lnTo>
                  <a:pt x="99" y="524"/>
                </a:lnTo>
                <a:lnTo>
                  <a:pt x="128" y="509"/>
                </a:lnTo>
                <a:lnTo>
                  <a:pt x="159" y="496"/>
                </a:lnTo>
                <a:lnTo>
                  <a:pt x="191" y="485"/>
                </a:lnTo>
                <a:lnTo>
                  <a:pt x="224" y="476"/>
                </a:lnTo>
                <a:lnTo>
                  <a:pt x="257" y="465"/>
                </a:lnTo>
                <a:lnTo>
                  <a:pt x="288" y="453"/>
                </a:lnTo>
                <a:lnTo>
                  <a:pt x="315" y="436"/>
                </a:lnTo>
                <a:lnTo>
                  <a:pt x="339" y="416"/>
                </a:lnTo>
                <a:lnTo>
                  <a:pt x="339" y="391"/>
                </a:lnTo>
                <a:lnTo>
                  <a:pt x="340" y="364"/>
                </a:lnTo>
                <a:lnTo>
                  <a:pt x="340" y="336"/>
                </a:lnTo>
                <a:lnTo>
                  <a:pt x="339" y="311"/>
                </a:lnTo>
                <a:lnTo>
                  <a:pt x="331" y="293"/>
                </a:lnTo>
                <a:lnTo>
                  <a:pt x="322" y="280"/>
                </a:lnTo>
                <a:lnTo>
                  <a:pt x="313" y="269"/>
                </a:lnTo>
                <a:lnTo>
                  <a:pt x="304" y="254"/>
                </a:lnTo>
                <a:lnTo>
                  <a:pt x="299" y="236"/>
                </a:lnTo>
                <a:lnTo>
                  <a:pt x="299" y="224"/>
                </a:lnTo>
                <a:lnTo>
                  <a:pt x="302" y="214"/>
                </a:lnTo>
                <a:lnTo>
                  <a:pt x="306" y="207"/>
                </a:lnTo>
                <a:lnTo>
                  <a:pt x="311" y="200"/>
                </a:lnTo>
                <a:lnTo>
                  <a:pt x="315" y="193"/>
                </a:lnTo>
                <a:lnTo>
                  <a:pt x="302" y="133"/>
                </a:lnTo>
                <a:lnTo>
                  <a:pt x="313" y="104"/>
                </a:lnTo>
                <a:lnTo>
                  <a:pt x="330" y="74"/>
                </a:lnTo>
                <a:lnTo>
                  <a:pt x="353" y="47"/>
                </a:lnTo>
                <a:lnTo>
                  <a:pt x="380" y="25"/>
                </a:lnTo>
                <a:lnTo>
                  <a:pt x="410" y="9"/>
                </a:lnTo>
                <a:lnTo>
                  <a:pt x="439" y="0"/>
                </a:lnTo>
                <a:close/>
              </a:path>
            </a:pathLst>
          </a:custGeom>
          <a:solidFill>
            <a:srgbClr val="86BD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97" name="Google Shape;397;p19"/>
          <p:cNvPicPr preferRelativeResize="0"/>
          <p:nvPr/>
        </p:nvPicPr>
        <p:blipFill rotWithShape="1">
          <a:blip r:embed="rId3">
            <a:alphaModFix/>
          </a:blip>
          <a:srcRect/>
          <a:stretch/>
        </p:blipFill>
        <p:spPr>
          <a:xfrm>
            <a:off x="3363228" y="620869"/>
            <a:ext cx="594221" cy="768508"/>
          </a:xfrm>
          <a:prstGeom prst="rect">
            <a:avLst/>
          </a:prstGeom>
          <a:noFill/>
          <a:ln>
            <a:noFill/>
          </a:ln>
        </p:spPr>
      </p:pic>
      <p:sp>
        <p:nvSpPr>
          <p:cNvPr id="398" name="Google Shape;398;p19"/>
          <p:cNvSpPr/>
          <p:nvPr/>
        </p:nvSpPr>
        <p:spPr>
          <a:xfrm>
            <a:off x="2968731" y="1717434"/>
            <a:ext cx="382181" cy="382181"/>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9" name="Google Shape;399;p19"/>
          <p:cNvSpPr/>
          <p:nvPr/>
        </p:nvSpPr>
        <p:spPr>
          <a:xfrm>
            <a:off x="3010934" y="2570855"/>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0"/>
          <p:cNvSpPr/>
          <p:nvPr/>
        </p:nvSpPr>
        <p:spPr>
          <a:xfrm>
            <a:off x="215516" y="231278"/>
            <a:ext cx="8712968" cy="4788744"/>
          </a:xfrm>
          <a:prstGeom prst="frame">
            <a:avLst>
              <a:gd name="adj1" fmla="val 890"/>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0"/>
          <p:cNvSpPr/>
          <p:nvPr/>
        </p:nvSpPr>
        <p:spPr>
          <a:xfrm>
            <a:off x="6651775" y="0"/>
            <a:ext cx="2016224" cy="51435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6" name="Google Shape;406;p20"/>
          <p:cNvSpPr txBox="1"/>
          <p:nvPr/>
        </p:nvSpPr>
        <p:spPr>
          <a:xfrm>
            <a:off x="6763892" y="771302"/>
            <a:ext cx="1800200" cy="1440408"/>
          </a:xfrm>
          <a:prstGeom prst="rect">
            <a:avLst/>
          </a:prstGeom>
          <a:noFill/>
          <a:ln>
            <a:noFill/>
          </a:ln>
        </p:spPr>
        <p:txBody>
          <a:bodyPr spcFirstLastPara="1" wrap="square" lIns="91425" tIns="45700" rIns="91425" bIns="45700" anchor="t" anchorCtr="0">
            <a:noAutofit/>
          </a:bodyPr>
          <a:lstStyle/>
          <a:p>
            <a:pPr lvl="0" algn="r">
              <a:buClr>
                <a:schemeClr val="lt1"/>
              </a:buClr>
              <a:buSzPts val="2800"/>
            </a:pPr>
            <a:r>
              <a:rPr lang="en-US" sz="2800" b="1" dirty="0">
                <a:solidFill>
                  <a:schemeClr val="lt1"/>
                </a:solidFill>
              </a:rPr>
              <a:t>Social</a:t>
            </a:r>
          </a:p>
          <a:p>
            <a:pPr lvl="0" algn="r">
              <a:buClr>
                <a:schemeClr val="lt1"/>
              </a:buClr>
              <a:buSzPts val="2800"/>
            </a:pPr>
            <a:r>
              <a:rPr lang="en-US" sz="2800" b="1" dirty="0">
                <a:solidFill>
                  <a:schemeClr val="lt1"/>
                </a:solidFill>
              </a:rPr>
              <a:t>Skills
</a:t>
            </a:r>
            <a:r>
              <a:rPr lang="en-US" sz="1800" dirty="0" err="1">
                <a:solidFill>
                  <a:schemeClr val="lt1"/>
                </a:solidFill>
              </a:rPr>
              <a:t>Comunicazione</a:t>
            </a:r>
            <a:endParaRPr sz="1800" b="0" i="0" u="none" strike="noStrike" cap="none" dirty="0">
              <a:solidFill>
                <a:schemeClr val="lt1"/>
              </a:solidFill>
              <a:latin typeface="Arial"/>
              <a:ea typeface="Arial"/>
              <a:cs typeface="Arial"/>
              <a:sym typeface="Arial"/>
            </a:endParaRPr>
          </a:p>
        </p:txBody>
      </p:sp>
      <p:grpSp>
        <p:nvGrpSpPr>
          <p:cNvPr id="407" name="Google Shape;407;p20"/>
          <p:cNvGrpSpPr/>
          <p:nvPr/>
        </p:nvGrpSpPr>
        <p:grpSpPr>
          <a:xfrm>
            <a:off x="476002" y="691634"/>
            <a:ext cx="5967974" cy="2334994"/>
            <a:chOff x="3633985" y="1203598"/>
            <a:chExt cx="2363100" cy="2334994"/>
          </a:xfrm>
        </p:grpSpPr>
        <p:sp>
          <p:nvSpPr>
            <p:cNvPr id="408" name="Google Shape;408;p20"/>
            <p:cNvSpPr txBox="1"/>
            <p:nvPr/>
          </p:nvSpPr>
          <p:spPr>
            <a:xfrm>
              <a:off x="3633985" y="1568862"/>
              <a:ext cx="2363100" cy="1969730"/>
            </a:xfrm>
            <a:prstGeom prst="rect">
              <a:avLst/>
            </a:prstGeom>
            <a:noFill/>
            <a:ln>
              <a:noFill/>
            </a:ln>
          </p:spPr>
          <p:txBody>
            <a:bodyPr spcFirstLastPara="1" wrap="square" lIns="91425" tIns="45700" rIns="91425" bIns="45700" anchor="t" anchorCtr="0">
              <a:spAutoFit/>
            </a:bodyPr>
            <a:lstStyle/>
            <a:p>
              <a:pPr lvl="0">
                <a:buSzPts val="1400"/>
              </a:pPr>
              <a:r>
                <a:rPr lang="en-US" dirty="0">
                  <a:solidFill>
                    <a:srgbClr val="3F3F3F"/>
                  </a:solidFill>
                </a:rPr>
                <a:t>La </a:t>
              </a:r>
              <a:r>
                <a:rPr lang="en-US" dirty="0" err="1">
                  <a:solidFill>
                    <a:srgbClr val="3F3F3F"/>
                  </a:solidFill>
                </a:rPr>
                <a:t>comunicazione</a:t>
              </a:r>
              <a:r>
                <a:rPr lang="en-US" dirty="0">
                  <a:solidFill>
                    <a:srgbClr val="3F3F3F"/>
                  </a:solidFill>
                </a:rPr>
                <a:t> </a:t>
              </a:r>
              <a:r>
                <a:rPr lang="en-US" u="sng" dirty="0" err="1">
                  <a:solidFill>
                    <a:srgbClr val="3F3F3F"/>
                  </a:solidFill>
                </a:rPr>
                <a:t>faccia</a:t>
              </a:r>
              <a:r>
                <a:rPr lang="en-US" u="sng" dirty="0">
                  <a:solidFill>
                    <a:srgbClr val="3F3F3F"/>
                  </a:solidFill>
                </a:rPr>
                <a:t> a </a:t>
              </a:r>
              <a:r>
                <a:rPr lang="en-US" u="sng" dirty="0" err="1">
                  <a:solidFill>
                    <a:srgbClr val="3F3F3F"/>
                  </a:solidFill>
                </a:rPr>
                <a:t>faccia</a:t>
              </a:r>
              <a:r>
                <a:rPr lang="en-US" u="sng" dirty="0">
                  <a:solidFill>
                    <a:srgbClr val="3F3F3F"/>
                  </a:solidFill>
                </a:rPr>
                <a:t> </a:t>
              </a:r>
              <a:r>
                <a:rPr lang="en-US" dirty="0" err="1">
                  <a:solidFill>
                    <a:srgbClr val="3F3F3F"/>
                  </a:solidFill>
                </a:rPr>
                <a:t>si</a:t>
              </a:r>
              <a:r>
                <a:rPr lang="en-US" dirty="0">
                  <a:solidFill>
                    <a:srgbClr val="3F3F3F"/>
                  </a:solidFill>
                </a:rPr>
                <a:t> è </a:t>
              </a:r>
              <a:r>
                <a:rPr lang="en-US" dirty="0" err="1">
                  <a:solidFill>
                    <a:srgbClr val="3F3F3F"/>
                  </a:solidFill>
                </a:rPr>
                <a:t>dimostrata</a:t>
              </a:r>
              <a:r>
                <a:rPr lang="en-US" dirty="0">
                  <a:solidFill>
                    <a:srgbClr val="3F3F3F"/>
                  </a:solidFill>
                </a:rPr>
                <a:t> </a:t>
              </a:r>
              <a:r>
                <a:rPr lang="en-US" dirty="0" err="1">
                  <a:solidFill>
                    <a:srgbClr val="3F3F3F"/>
                  </a:solidFill>
                </a:rPr>
                <a:t>più</a:t>
              </a:r>
              <a:r>
                <a:rPr lang="en-US" dirty="0">
                  <a:solidFill>
                    <a:srgbClr val="3F3F3F"/>
                  </a:solidFill>
                </a:rPr>
                <a:t> </a:t>
              </a:r>
              <a:r>
                <a:rPr lang="en-US" dirty="0" err="1">
                  <a:solidFill>
                    <a:srgbClr val="3F3F3F"/>
                  </a:solidFill>
                </a:rPr>
                <a:t>significativa</a:t>
              </a:r>
              <a:r>
                <a:rPr lang="en-US" dirty="0">
                  <a:solidFill>
                    <a:srgbClr val="3F3F3F"/>
                  </a:solidFill>
                </a:rPr>
                <a:t> </a:t>
              </a:r>
              <a:r>
                <a:rPr lang="en-US" dirty="0" err="1">
                  <a:solidFill>
                    <a:srgbClr val="3F3F3F"/>
                  </a:solidFill>
                </a:rPr>
                <a:t>della</a:t>
              </a:r>
              <a:r>
                <a:rPr lang="en-US" dirty="0">
                  <a:solidFill>
                    <a:srgbClr val="3F3F3F"/>
                  </a:solidFill>
                </a:rPr>
                <a:t> </a:t>
              </a:r>
              <a:r>
                <a:rPr lang="en-US" dirty="0" err="1">
                  <a:solidFill>
                    <a:srgbClr val="3F3F3F"/>
                  </a:solidFill>
                </a:rPr>
                <a:t>comunicazione</a:t>
              </a:r>
              <a:r>
                <a:rPr lang="en-US" dirty="0">
                  <a:solidFill>
                    <a:srgbClr val="3F3F3F"/>
                  </a:solidFill>
                </a:rPr>
                <a:t> online.</a:t>
              </a:r>
            </a:p>
            <a:p>
              <a:pPr lvl="0">
                <a:buSzPts val="1400"/>
              </a:pPr>
              <a:r>
                <a:rPr lang="en-US" dirty="0">
                  <a:solidFill>
                    <a:srgbClr val="3F3F3F"/>
                  </a:solidFill>
                </a:rPr>
                <a:t>
Lo “stare </a:t>
              </a:r>
              <a:r>
                <a:rPr lang="en-US" dirty="0" err="1">
                  <a:solidFill>
                    <a:srgbClr val="3F3F3F"/>
                  </a:solidFill>
                </a:rPr>
                <a:t>insieme</a:t>
              </a:r>
              <a:r>
                <a:rPr lang="en-US" dirty="0">
                  <a:solidFill>
                    <a:srgbClr val="3F3F3F"/>
                  </a:solidFill>
                </a:rPr>
                <a:t>” </a:t>
              </a:r>
              <a:r>
                <a:rPr lang="en-US" dirty="0" err="1">
                  <a:solidFill>
                    <a:srgbClr val="3F3F3F"/>
                  </a:solidFill>
                </a:rPr>
                <a:t>gioca</a:t>
              </a:r>
              <a:r>
                <a:rPr lang="en-US" dirty="0">
                  <a:solidFill>
                    <a:srgbClr val="3F3F3F"/>
                  </a:solidFill>
                </a:rPr>
                <a:t> un </a:t>
              </a:r>
              <a:r>
                <a:rPr lang="en-US" dirty="0" err="1">
                  <a:solidFill>
                    <a:srgbClr val="3F3F3F"/>
                  </a:solidFill>
                </a:rPr>
                <a:t>ruolo</a:t>
              </a:r>
              <a:r>
                <a:rPr lang="en-US" dirty="0">
                  <a:solidFill>
                    <a:srgbClr val="3F3F3F"/>
                  </a:solidFill>
                </a:rPr>
                <a:t> </a:t>
              </a:r>
              <a:r>
                <a:rPr lang="en-US" dirty="0" err="1">
                  <a:solidFill>
                    <a:srgbClr val="3F3F3F"/>
                  </a:solidFill>
                </a:rPr>
                <a:t>importante</a:t>
              </a:r>
              <a:endParaRPr lang="en-US" dirty="0">
                <a:solidFill>
                  <a:srgbClr val="3F3F3F"/>
                </a:solidFill>
              </a:endParaRPr>
            </a:p>
            <a:p>
              <a:pPr lvl="0">
                <a:buSzPts val="1400"/>
              </a:pPr>
              <a:r>
                <a:rPr lang="en-US" dirty="0">
                  <a:solidFill>
                    <a:srgbClr val="3F3F3F"/>
                  </a:solidFill>
                </a:rPr>
                <a:t>
Il </a:t>
              </a:r>
              <a:r>
                <a:rPr lang="en-US" dirty="0" err="1">
                  <a:solidFill>
                    <a:srgbClr val="3F3F3F"/>
                  </a:solidFill>
                </a:rPr>
                <a:t>linguaggio</a:t>
              </a:r>
              <a:r>
                <a:rPr lang="en-US" dirty="0">
                  <a:solidFill>
                    <a:srgbClr val="3F3F3F"/>
                  </a:solidFill>
                </a:rPr>
                <a:t> del </a:t>
              </a:r>
              <a:r>
                <a:rPr lang="en-US" dirty="0" err="1">
                  <a:solidFill>
                    <a:srgbClr val="3F3F3F"/>
                  </a:solidFill>
                </a:rPr>
                <a:t>corpo</a:t>
              </a:r>
              <a:r>
                <a:rPr lang="en-US" dirty="0">
                  <a:solidFill>
                    <a:srgbClr val="3F3F3F"/>
                  </a:solidFill>
                </a:rPr>
                <a:t>, le </a:t>
              </a:r>
              <a:r>
                <a:rPr lang="en-US" dirty="0" err="1">
                  <a:solidFill>
                    <a:srgbClr val="3F3F3F"/>
                  </a:solidFill>
                </a:rPr>
                <a:t>espressioni</a:t>
              </a:r>
              <a:r>
                <a:rPr lang="en-US" dirty="0">
                  <a:solidFill>
                    <a:srgbClr val="3F3F3F"/>
                  </a:solidFill>
                </a:rPr>
                <a:t> </a:t>
              </a:r>
              <a:r>
                <a:rPr lang="en-US" dirty="0" err="1">
                  <a:solidFill>
                    <a:srgbClr val="3F3F3F"/>
                  </a:solidFill>
                </a:rPr>
                <a:t>facciali</a:t>
              </a:r>
              <a:r>
                <a:rPr lang="en-US" dirty="0">
                  <a:solidFill>
                    <a:srgbClr val="3F3F3F"/>
                  </a:solidFill>
                </a:rPr>
                <a:t>, i </a:t>
              </a:r>
              <a:r>
                <a:rPr lang="en-US" dirty="0" err="1">
                  <a:solidFill>
                    <a:srgbClr val="3F3F3F"/>
                  </a:solidFill>
                </a:rPr>
                <a:t>modi</a:t>
              </a:r>
              <a:r>
                <a:rPr lang="en-US" dirty="0">
                  <a:solidFill>
                    <a:srgbClr val="3F3F3F"/>
                  </a:solidFill>
                </a:rPr>
                <a:t> di </a:t>
              </a:r>
              <a:r>
                <a:rPr lang="en-US" dirty="0" err="1">
                  <a:solidFill>
                    <a:srgbClr val="3F3F3F"/>
                  </a:solidFill>
                </a:rPr>
                <a:t>parlare</a:t>
              </a:r>
              <a:r>
                <a:rPr lang="en-US" dirty="0">
                  <a:solidFill>
                    <a:srgbClr val="3F3F3F"/>
                  </a:solidFill>
                </a:rPr>
                <a:t> (</a:t>
              </a:r>
              <a:r>
                <a:rPr lang="en-US" dirty="0" err="1">
                  <a:solidFill>
                    <a:srgbClr val="3F3F3F"/>
                  </a:solidFill>
                </a:rPr>
                <a:t>tono</a:t>
              </a:r>
              <a:r>
                <a:rPr lang="en-US" dirty="0">
                  <a:solidFill>
                    <a:srgbClr val="3F3F3F"/>
                  </a:solidFill>
                </a:rPr>
                <a:t> </a:t>
              </a:r>
              <a:r>
                <a:rPr lang="en-US" dirty="0" err="1">
                  <a:solidFill>
                    <a:srgbClr val="3F3F3F"/>
                  </a:solidFill>
                </a:rPr>
                <a:t>della</a:t>
              </a:r>
              <a:r>
                <a:rPr lang="en-US" dirty="0">
                  <a:solidFill>
                    <a:srgbClr val="3F3F3F"/>
                  </a:solidFill>
                </a:rPr>
                <a:t> voce, pause, </a:t>
              </a:r>
              <a:r>
                <a:rPr lang="en-US" dirty="0" err="1">
                  <a:solidFill>
                    <a:srgbClr val="3F3F3F"/>
                  </a:solidFill>
                </a:rPr>
                <a:t>accento</a:t>
              </a:r>
              <a:r>
                <a:rPr lang="en-US" dirty="0">
                  <a:solidFill>
                    <a:srgbClr val="3F3F3F"/>
                  </a:solidFill>
                </a:rPr>
                <a:t> </a:t>
              </a:r>
              <a:r>
                <a:rPr lang="en-US" dirty="0" err="1">
                  <a:solidFill>
                    <a:srgbClr val="3F3F3F"/>
                  </a:solidFill>
                </a:rPr>
                <a:t>diverso</a:t>
              </a:r>
              <a:r>
                <a:rPr lang="en-US" dirty="0">
                  <a:solidFill>
                    <a:srgbClr val="3F3F3F"/>
                  </a:solidFill>
                </a:rPr>
                <a:t> </a:t>
              </a:r>
              <a:r>
                <a:rPr lang="en-US" dirty="0" err="1">
                  <a:solidFill>
                    <a:srgbClr val="3F3F3F"/>
                  </a:solidFill>
                </a:rPr>
                <a:t>sulle</a:t>
              </a:r>
              <a:r>
                <a:rPr lang="en-US" dirty="0">
                  <a:solidFill>
                    <a:srgbClr val="3F3F3F"/>
                  </a:solidFill>
                </a:rPr>
                <a:t> parole) </a:t>
              </a:r>
              <a:r>
                <a:rPr lang="en-US" dirty="0" err="1">
                  <a:solidFill>
                    <a:srgbClr val="3F3F3F"/>
                  </a:solidFill>
                </a:rPr>
                <a:t>ecc</a:t>
              </a:r>
              <a:r>
                <a:rPr lang="en-US" dirty="0">
                  <a:solidFill>
                    <a:srgbClr val="3F3F3F"/>
                  </a:solidFill>
                </a:rPr>
                <a:t>.
</a:t>
              </a:r>
              <a:endParaRPr sz="1000" b="0" i="0" strike="noStrike" cap="none" dirty="0">
                <a:solidFill>
                  <a:srgbClr val="3F3F3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rgbClr val="3F3F3F"/>
                  </a:solidFill>
                  <a:latin typeface="Arial"/>
                  <a:ea typeface="Arial"/>
                  <a:cs typeface="Arial"/>
                  <a:sym typeface="Arial"/>
                </a:rPr>
                <a:t>(Dupuis and Ramsey, 2011; </a:t>
              </a:r>
              <a:r>
                <a:rPr lang="en-US" sz="1000" b="0" i="0" u="none" strike="noStrike" cap="none" dirty="0" err="1">
                  <a:solidFill>
                    <a:srgbClr val="3F3F3F"/>
                  </a:solidFill>
                  <a:latin typeface="Arial"/>
                  <a:ea typeface="Arial"/>
                  <a:cs typeface="Arial"/>
                  <a:sym typeface="Arial"/>
                </a:rPr>
                <a:t>O‘Day</a:t>
              </a:r>
              <a:r>
                <a:rPr lang="en-US" sz="1000" b="0" i="0" u="none" strike="noStrike" cap="none" dirty="0">
                  <a:solidFill>
                    <a:srgbClr val="3F3F3F"/>
                  </a:solidFill>
                  <a:latin typeface="Arial"/>
                  <a:ea typeface="Arial"/>
                  <a:cs typeface="Arial"/>
                  <a:sym typeface="Arial"/>
                </a:rPr>
                <a:t> and Heimberg, 2021; </a:t>
              </a:r>
              <a:r>
                <a:rPr lang="en-US" sz="1000" b="0" i="0" u="none" strike="noStrike" cap="none" dirty="0" err="1">
                  <a:solidFill>
                    <a:srgbClr val="3F3F3F"/>
                  </a:solidFill>
                  <a:latin typeface="Arial"/>
                  <a:ea typeface="Arial"/>
                  <a:cs typeface="Arial"/>
                  <a:sym typeface="Arial"/>
                </a:rPr>
                <a:t>Vasanthakumari</a:t>
              </a:r>
              <a:r>
                <a:rPr lang="en-US" sz="1000" b="0" i="0" u="none" strike="noStrike" cap="none" dirty="0">
                  <a:solidFill>
                    <a:srgbClr val="3F3F3F"/>
                  </a:solidFill>
                  <a:latin typeface="Arial"/>
                  <a:ea typeface="Arial"/>
                  <a:cs typeface="Arial"/>
                  <a:sym typeface="Arial"/>
                </a:rPr>
                <a:t>, 2019) </a:t>
              </a:r>
              <a:endParaRPr sz="1000" b="0" i="0" u="none" strike="noStrike" cap="none" dirty="0">
                <a:solidFill>
                  <a:srgbClr val="3F3F3F"/>
                </a:solidFill>
                <a:latin typeface="Arial"/>
                <a:ea typeface="Arial"/>
                <a:cs typeface="Arial"/>
                <a:sym typeface="Arial"/>
              </a:endParaRPr>
            </a:p>
          </p:txBody>
        </p:sp>
        <p:sp>
          <p:nvSpPr>
            <p:cNvPr id="409" name="Google Shape;409;p20"/>
            <p:cNvSpPr txBox="1"/>
            <p:nvPr/>
          </p:nvSpPr>
          <p:spPr>
            <a:xfrm>
              <a:off x="3687661" y="1203598"/>
              <a:ext cx="2252491" cy="523180"/>
            </a:xfrm>
            <a:prstGeom prst="rect">
              <a:avLst/>
            </a:prstGeom>
            <a:noFill/>
            <a:ln>
              <a:noFill/>
            </a:ln>
          </p:spPr>
          <p:txBody>
            <a:bodyPr spcFirstLastPara="1" wrap="square" lIns="91425" tIns="45700" rIns="91425" bIns="45700" anchor="t" anchorCtr="0">
              <a:spAutoFit/>
            </a:bodyPr>
            <a:lstStyle/>
            <a:p>
              <a:pPr lvl="0" algn="ctr">
                <a:buSzPts val="1400"/>
              </a:pPr>
              <a:r>
                <a:rPr lang="en-US" b="1" dirty="0" err="1">
                  <a:solidFill>
                    <a:srgbClr val="3F3F3F"/>
                  </a:solidFill>
                </a:rPr>
                <a:t>Comunicazione</a:t>
              </a:r>
              <a:r>
                <a:rPr lang="en-US" b="1" dirty="0">
                  <a:solidFill>
                    <a:srgbClr val="3F3F3F"/>
                  </a:solidFill>
                </a:rPr>
                <a:t>
</a:t>
              </a:r>
              <a:endParaRPr sz="1400" b="1" i="0" u="none" strike="noStrike" cap="none" dirty="0">
                <a:solidFill>
                  <a:srgbClr val="3F3F3F"/>
                </a:solidFill>
                <a:latin typeface="Arial"/>
                <a:ea typeface="Arial"/>
                <a:cs typeface="Arial"/>
                <a:sym typeface="Arial"/>
              </a:endParaRPr>
            </a:p>
          </p:txBody>
        </p:sp>
      </p:grpSp>
      <p:pic>
        <p:nvPicPr>
          <p:cNvPr id="410" name="Google Shape;410;p20"/>
          <p:cNvPicPr preferRelativeResize="0"/>
          <p:nvPr/>
        </p:nvPicPr>
        <p:blipFill rotWithShape="1">
          <a:blip r:embed="rId3">
            <a:alphaModFix/>
          </a:blip>
          <a:srcRect/>
          <a:stretch/>
        </p:blipFill>
        <p:spPr>
          <a:xfrm>
            <a:off x="7362778" y="3117194"/>
            <a:ext cx="594221" cy="76850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865c46cbc0_0_0"/>
          <p:cNvSpPr/>
          <p:nvPr/>
        </p:nvSpPr>
        <p:spPr>
          <a:xfrm>
            <a:off x="215516" y="231278"/>
            <a:ext cx="8712900" cy="4788600"/>
          </a:xfrm>
          <a:prstGeom prst="frame">
            <a:avLst>
              <a:gd name="adj1" fmla="val 890"/>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g1865c46cbc0_0_0"/>
          <p:cNvSpPr/>
          <p:nvPr/>
        </p:nvSpPr>
        <p:spPr>
          <a:xfrm>
            <a:off x="6651775" y="0"/>
            <a:ext cx="2016300" cy="51435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7" name="Google Shape;417;g1865c46cbc0_0_0"/>
          <p:cNvSpPr txBox="1"/>
          <p:nvPr/>
        </p:nvSpPr>
        <p:spPr>
          <a:xfrm>
            <a:off x="6763892" y="771302"/>
            <a:ext cx="1800300" cy="1440300"/>
          </a:xfrm>
          <a:prstGeom prst="rect">
            <a:avLst/>
          </a:prstGeom>
          <a:noFill/>
          <a:ln>
            <a:noFill/>
          </a:ln>
        </p:spPr>
        <p:txBody>
          <a:bodyPr spcFirstLastPara="1" wrap="square" lIns="91425" tIns="45700" rIns="91425" bIns="45700" anchor="t" anchorCtr="0">
            <a:noAutofit/>
          </a:bodyPr>
          <a:lstStyle/>
          <a:p>
            <a:pPr lvl="0" algn="r">
              <a:buClr>
                <a:schemeClr val="lt1"/>
              </a:buClr>
              <a:buSzPts val="2800"/>
            </a:pPr>
            <a:r>
              <a:rPr lang="en-US" sz="2800" b="1" dirty="0">
                <a:solidFill>
                  <a:schemeClr val="lt1"/>
                </a:solidFill>
              </a:rPr>
              <a:t>Social</a:t>
            </a:r>
          </a:p>
          <a:p>
            <a:pPr lvl="0" algn="r">
              <a:buClr>
                <a:schemeClr val="lt1"/>
              </a:buClr>
              <a:buSzPts val="2800"/>
            </a:pPr>
            <a:r>
              <a:rPr lang="en-US" sz="2800" b="1" dirty="0">
                <a:solidFill>
                  <a:schemeClr val="lt1"/>
                </a:solidFill>
              </a:rPr>
              <a:t>Skills
</a:t>
            </a:r>
            <a:r>
              <a:rPr lang="en-US" sz="1800" dirty="0" err="1">
                <a:solidFill>
                  <a:schemeClr val="lt1"/>
                </a:solidFill>
              </a:rPr>
              <a:t>Comunicazione</a:t>
            </a:r>
            <a:endParaRPr sz="1800" b="0" i="0" u="none" strike="noStrike" cap="none" dirty="0">
              <a:solidFill>
                <a:schemeClr val="lt1"/>
              </a:solidFill>
              <a:latin typeface="Arial"/>
              <a:ea typeface="Arial"/>
              <a:cs typeface="Arial"/>
              <a:sym typeface="Arial"/>
            </a:endParaRPr>
          </a:p>
        </p:txBody>
      </p:sp>
      <p:grpSp>
        <p:nvGrpSpPr>
          <p:cNvPr id="418" name="Google Shape;418;g1865c46cbc0_0_0"/>
          <p:cNvGrpSpPr/>
          <p:nvPr/>
        </p:nvGrpSpPr>
        <p:grpSpPr>
          <a:xfrm>
            <a:off x="476056" y="691634"/>
            <a:ext cx="5968009" cy="3996987"/>
            <a:chOff x="3633985" y="1203598"/>
            <a:chExt cx="2363100" cy="3996987"/>
          </a:xfrm>
        </p:grpSpPr>
        <p:sp>
          <p:nvSpPr>
            <p:cNvPr id="419" name="Google Shape;419;g1865c46cbc0_0_0"/>
            <p:cNvSpPr txBox="1"/>
            <p:nvPr/>
          </p:nvSpPr>
          <p:spPr>
            <a:xfrm>
              <a:off x="3633985" y="1568862"/>
              <a:ext cx="2363100" cy="3631723"/>
            </a:xfrm>
            <a:prstGeom prst="rect">
              <a:avLst/>
            </a:prstGeom>
            <a:noFill/>
            <a:ln>
              <a:noFill/>
            </a:ln>
          </p:spPr>
          <p:txBody>
            <a:bodyPr spcFirstLastPara="1" wrap="square" lIns="91425" tIns="45700" rIns="91425" bIns="45700" anchor="t" anchorCtr="0">
              <a:spAutoFit/>
            </a:bodyPr>
            <a:lstStyle/>
            <a:p>
              <a:pPr lvl="0" algn="just">
                <a:buClr>
                  <a:schemeClr val="dk1"/>
                </a:buClr>
                <a:buSzPts val="1100"/>
              </a:pPr>
              <a:r>
                <a:rPr lang="en-US" sz="1100" dirty="0">
                  <a:solidFill>
                    <a:srgbClr val="434343"/>
                  </a:solidFill>
                </a:rPr>
                <a:t>La </a:t>
              </a:r>
              <a:r>
                <a:rPr lang="en-US" sz="1100" dirty="0" err="1">
                  <a:solidFill>
                    <a:srgbClr val="434343"/>
                  </a:solidFill>
                </a:rPr>
                <a:t>capacità</a:t>
              </a:r>
              <a:r>
                <a:rPr lang="en-US" sz="1100" dirty="0">
                  <a:solidFill>
                    <a:srgbClr val="434343"/>
                  </a:solidFill>
                </a:rPr>
                <a:t> di </a:t>
              </a:r>
              <a:r>
                <a:rPr lang="en-US" sz="1100" dirty="0" err="1">
                  <a:solidFill>
                    <a:srgbClr val="434343"/>
                  </a:solidFill>
                </a:rPr>
                <a:t>comunicazione</a:t>
              </a:r>
              <a:r>
                <a:rPr lang="en-US" sz="1100" dirty="0">
                  <a:solidFill>
                    <a:srgbClr val="434343"/>
                  </a:solidFill>
                </a:rPr>
                <a:t> ha due </a:t>
              </a:r>
              <a:r>
                <a:rPr lang="en-US" sz="1100" dirty="0" err="1">
                  <a:solidFill>
                    <a:srgbClr val="434343"/>
                  </a:solidFill>
                </a:rPr>
                <a:t>aspetti</a:t>
              </a:r>
              <a:r>
                <a:rPr lang="en-US" sz="1100" dirty="0">
                  <a:solidFill>
                    <a:srgbClr val="434343"/>
                  </a:solidFill>
                </a:rPr>
                <a:t>; </a:t>
              </a:r>
              <a:r>
                <a:rPr lang="en-US" sz="1100" dirty="0" err="1">
                  <a:solidFill>
                    <a:srgbClr val="434343"/>
                  </a:solidFill>
                </a:rPr>
                <a:t>capacità</a:t>
              </a:r>
              <a:r>
                <a:rPr lang="en-US" sz="1100" dirty="0">
                  <a:solidFill>
                    <a:srgbClr val="434343"/>
                  </a:solidFill>
                </a:rPr>
                <a:t> di </a:t>
              </a:r>
              <a:r>
                <a:rPr lang="en-US" sz="1100" dirty="0" err="1">
                  <a:solidFill>
                    <a:srgbClr val="434343"/>
                  </a:solidFill>
                </a:rPr>
                <a:t>indagine</a:t>
              </a:r>
              <a:r>
                <a:rPr lang="en-US" sz="1100" dirty="0">
                  <a:solidFill>
                    <a:srgbClr val="434343"/>
                  </a:solidFill>
                </a:rPr>
                <a:t> e </a:t>
              </a:r>
              <a:r>
                <a:rPr lang="en-US" sz="1100" dirty="0" err="1">
                  <a:solidFill>
                    <a:srgbClr val="434343"/>
                  </a:solidFill>
                </a:rPr>
                <a:t>capacità</a:t>
              </a:r>
              <a:r>
                <a:rPr lang="en-US" sz="1100" dirty="0">
                  <a:solidFill>
                    <a:srgbClr val="434343"/>
                  </a:solidFill>
                </a:rPr>
                <a:t> di </a:t>
              </a:r>
              <a:r>
                <a:rPr lang="en-US" sz="1100" dirty="0" err="1">
                  <a:solidFill>
                    <a:srgbClr val="434343"/>
                  </a:solidFill>
                </a:rPr>
                <a:t>persuasione</a:t>
              </a:r>
              <a:r>
                <a:rPr lang="en-US" sz="1100" dirty="0">
                  <a:solidFill>
                    <a:srgbClr val="434343"/>
                  </a:solidFill>
                </a:rPr>
                <a:t>. 
</a:t>
              </a:r>
              <a:endParaRPr sz="1100" b="0" i="0" u="none" strike="noStrike" cap="none" dirty="0">
                <a:solidFill>
                  <a:srgbClr val="434343"/>
                </a:solidFill>
                <a:latin typeface="Arial"/>
                <a:ea typeface="Arial"/>
                <a:cs typeface="Arial"/>
                <a:sym typeface="Arial"/>
              </a:endParaRPr>
            </a:p>
            <a:p>
              <a:pPr lvl="0" algn="just">
                <a:buClr>
                  <a:schemeClr val="dk1"/>
                </a:buClr>
                <a:buSzPts val="1100"/>
              </a:pPr>
              <a:r>
                <a:rPr lang="en-US" sz="1100" dirty="0" err="1">
                  <a:solidFill>
                    <a:srgbClr val="434343"/>
                  </a:solidFill>
                </a:rPr>
                <a:t>Capacità</a:t>
              </a:r>
              <a:r>
                <a:rPr lang="en-US" sz="1100" dirty="0">
                  <a:solidFill>
                    <a:srgbClr val="434343"/>
                  </a:solidFill>
                </a:rPr>
                <a:t> di </a:t>
              </a:r>
              <a:r>
                <a:rPr lang="en-US" sz="1100" dirty="0" err="1">
                  <a:solidFill>
                    <a:srgbClr val="434343"/>
                  </a:solidFill>
                </a:rPr>
                <a:t>indagine</a:t>
              </a:r>
              <a:r>
                <a:rPr lang="en-US" sz="1100" dirty="0">
                  <a:solidFill>
                    <a:srgbClr val="434343"/>
                  </a:solidFill>
                </a:rPr>
                <a:t>:
</a:t>
              </a:r>
              <a:endParaRPr sz="1100" b="0" i="0" u="none" strike="noStrike" cap="none" dirty="0">
                <a:solidFill>
                  <a:srgbClr val="434343"/>
                </a:solidFill>
                <a:latin typeface="Arial"/>
                <a:ea typeface="Arial"/>
                <a:cs typeface="Arial"/>
                <a:sym typeface="Arial"/>
              </a:endParaRPr>
            </a:p>
            <a:p>
              <a:pPr marL="457200" lvl="0" indent="-298450" algn="just">
                <a:buClr>
                  <a:srgbClr val="434343"/>
                </a:buClr>
                <a:buSzPts val="1100"/>
                <a:buFont typeface="Arial"/>
                <a:buAutoNum type="arabicPeriod"/>
              </a:pPr>
              <a:r>
                <a:rPr lang="en-US" sz="1100" dirty="0" err="1">
                  <a:solidFill>
                    <a:srgbClr val="434343"/>
                  </a:solidFill>
                </a:rPr>
                <a:t>Prestare</a:t>
              </a:r>
              <a:r>
                <a:rPr lang="en-US" sz="1100" dirty="0">
                  <a:solidFill>
                    <a:srgbClr val="434343"/>
                  </a:solidFill>
                </a:rPr>
                <a:t> </a:t>
              </a:r>
              <a:r>
                <a:rPr lang="en-US" sz="1100" dirty="0" err="1">
                  <a:solidFill>
                    <a:srgbClr val="434343"/>
                  </a:solidFill>
                </a:rPr>
                <a:t>attenzione</a:t>
              </a:r>
              <a:r>
                <a:rPr lang="en-US" sz="1100" dirty="0">
                  <a:solidFill>
                    <a:srgbClr val="434343"/>
                  </a:solidFill>
                </a:rPr>
                <a:t> a </a:t>
              </a:r>
              <a:r>
                <a:rPr lang="en-US" sz="1100" dirty="0" err="1">
                  <a:solidFill>
                    <a:srgbClr val="434343"/>
                  </a:solidFill>
                </a:rPr>
                <a:t>ciò</a:t>
              </a:r>
              <a:r>
                <a:rPr lang="en-US" sz="1100" dirty="0">
                  <a:solidFill>
                    <a:srgbClr val="434343"/>
                  </a:solidFill>
                </a:rPr>
                <a:t> che </a:t>
              </a:r>
              <a:r>
                <a:rPr lang="en-US" sz="1100" dirty="0" err="1">
                  <a:solidFill>
                    <a:srgbClr val="434343"/>
                  </a:solidFill>
                </a:rPr>
                <a:t>viene</a:t>
              </a:r>
              <a:r>
                <a:rPr lang="en-US" sz="1100" dirty="0">
                  <a:solidFill>
                    <a:srgbClr val="434343"/>
                  </a:solidFill>
                </a:rPr>
                <a:t> </a:t>
              </a:r>
              <a:r>
                <a:rPr lang="en-US" sz="1100" dirty="0" err="1">
                  <a:solidFill>
                    <a:srgbClr val="434343"/>
                  </a:solidFill>
                </a:rPr>
                <a:t>detto</a:t>
              </a:r>
              <a:r>
                <a:rPr lang="en-US" sz="1100" dirty="0">
                  <a:solidFill>
                    <a:srgbClr val="434343"/>
                  </a:solidFill>
                </a:rPr>
                <a:t>
</a:t>
              </a:r>
              <a:r>
                <a:rPr lang="en-US" sz="1100" dirty="0" err="1">
                  <a:solidFill>
                    <a:srgbClr val="434343"/>
                  </a:solidFill>
                </a:rPr>
                <a:t>Trattare</a:t>
              </a:r>
              <a:r>
                <a:rPr lang="en-US" sz="1100" dirty="0">
                  <a:solidFill>
                    <a:srgbClr val="434343"/>
                  </a:solidFill>
                </a:rPr>
                <a:t> </a:t>
              </a:r>
              <a:r>
                <a:rPr lang="en-US" sz="1100" dirty="0" err="1">
                  <a:solidFill>
                    <a:srgbClr val="434343"/>
                  </a:solidFill>
                </a:rPr>
                <a:t>l’interlocutore</a:t>
              </a:r>
              <a:r>
                <a:rPr lang="en-US" sz="1100" dirty="0">
                  <a:solidFill>
                    <a:srgbClr val="434343"/>
                  </a:solidFill>
                </a:rPr>
                <a:t> come un </a:t>
              </a:r>
              <a:r>
                <a:rPr lang="en-US" sz="1100" dirty="0" err="1">
                  <a:solidFill>
                    <a:srgbClr val="434343"/>
                  </a:solidFill>
                </a:rPr>
                <a:t>pari</a:t>
              </a:r>
              <a:r>
                <a:rPr lang="en-US" sz="1100" dirty="0">
                  <a:solidFill>
                    <a:srgbClr val="434343"/>
                  </a:solidFill>
                </a:rPr>
                <a:t>
</a:t>
              </a:r>
              <a:r>
                <a:rPr lang="en-US" sz="1100" dirty="0" err="1">
                  <a:solidFill>
                    <a:srgbClr val="434343"/>
                  </a:solidFill>
                </a:rPr>
                <a:t>Coltivare</a:t>
              </a:r>
              <a:r>
                <a:rPr lang="en-US" sz="1100" dirty="0">
                  <a:solidFill>
                    <a:srgbClr val="434343"/>
                  </a:solidFill>
                </a:rPr>
                <a:t> </a:t>
              </a:r>
              <a:r>
                <a:rPr lang="en-US" sz="1100" dirty="0" err="1">
                  <a:solidFill>
                    <a:srgbClr val="434343"/>
                  </a:solidFill>
                </a:rPr>
                <a:t>facilità</a:t>
              </a:r>
              <a:r>
                <a:rPr lang="en-US" sz="1100" dirty="0">
                  <a:solidFill>
                    <a:srgbClr val="434343"/>
                  </a:solidFill>
                </a:rPr>
                <a:t> e </a:t>
              </a:r>
              <a:r>
                <a:rPr lang="en-US" sz="1100" dirty="0" err="1">
                  <a:solidFill>
                    <a:srgbClr val="434343"/>
                  </a:solidFill>
                </a:rPr>
                <a:t>incoraggiamento</a:t>
              </a:r>
              <a:r>
                <a:rPr lang="en-US" sz="1100" dirty="0">
                  <a:solidFill>
                    <a:srgbClr val="434343"/>
                  </a:solidFill>
                </a:rPr>
                <a:t>
</a:t>
              </a:r>
              <a:r>
                <a:rPr lang="en-US" sz="1100" dirty="0" err="1">
                  <a:solidFill>
                    <a:srgbClr val="434343"/>
                  </a:solidFill>
                </a:rPr>
                <a:t>Porre</a:t>
              </a:r>
              <a:r>
                <a:rPr lang="en-US" sz="1100" dirty="0">
                  <a:solidFill>
                    <a:srgbClr val="434343"/>
                  </a:solidFill>
                </a:rPr>
                <a:t> </a:t>
              </a:r>
              <a:r>
                <a:rPr lang="en-US" sz="1100" dirty="0" err="1">
                  <a:solidFill>
                    <a:srgbClr val="434343"/>
                  </a:solidFill>
                </a:rPr>
                <a:t>domande</a:t>
              </a:r>
              <a:r>
                <a:rPr lang="en-US" sz="1100" dirty="0">
                  <a:solidFill>
                    <a:srgbClr val="434343"/>
                  </a:solidFill>
                </a:rPr>
                <a:t> </a:t>
              </a:r>
              <a:r>
                <a:rPr lang="en-US" sz="1100" dirty="0" err="1">
                  <a:solidFill>
                    <a:srgbClr val="434343"/>
                  </a:solidFill>
                </a:rPr>
                <a:t>attentamente</a:t>
              </a:r>
              <a:r>
                <a:rPr lang="en-US" sz="1100" dirty="0">
                  <a:solidFill>
                    <a:srgbClr val="434343"/>
                  </a:solidFill>
                </a:rPr>
                <a:t> </a:t>
              </a:r>
              <a:r>
                <a:rPr lang="en-US" sz="1100" dirty="0" err="1">
                  <a:solidFill>
                    <a:srgbClr val="434343"/>
                  </a:solidFill>
                </a:rPr>
                <a:t>ponderate</a:t>
              </a:r>
              <a:r>
                <a:rPr lang="en-US" sz="1100" dirty="0">
                  <a:solidFill>
                    <a:srgbClr val="434343"/>
                  </a:solidFill>
                </a:rPr>
                <a:t> e formulate
</a:t>
              </a:r>
              <a:r>
                <a:rPr lang="en-US" sz="1100" dirty="0" err="1">
                  <a:solidFill>
                    <a:srgbClr val="434343"/>
                  </a:solidFill>
                </a:rPr>
                <a:t>Informazioni</a:t>
              </a:r>
              <a:r>
                <a:rPr lang="en-US" sz="1100" dirty="0">
                  <a:solidFill>
                    <a:srgbClr val="434343"/>
                  </a:solidFill>
                </a:rPr>
                <a:t> </a:t>
              </a:r>
              <a:r>
                <a:rPr lang="en-US" sz="1100" dirty="0" err="1">
                  <a:solidFill>
                    <a:srgbClr val="434343"/>
                  </a:solidFill>
                </a:rPr>
                <a:t>sul</a:t>
              </a:r>
              <a:r>
                <a:rPr lang="en-US" sz="1100" dirty="0">
                  <a:solidFill>
                    <a:srgbClr val="434343"/>
                  </a:solidFill>
                </a:rPr>
                <a:t> </a:t>
              </a:r>
              <a:r>
                <a:rPr lang="en-US" sz="1100" dirty="0" err="1">
                  <a:solidFill>
                    <a:srgbClr val="434343"/>
                  </a:solidFill>
                </a:rPr>
                <a:t>razionamento</a:t>
              </a:r>
              <a:r>
                <a:rPr lang="en-US" sz="1100" dirty="0">
                  <a:solidFill>
                    <a:srgbClr val="434343"/>
                  </a:solidFill>
                </a:rPr>
                <a:t>
Dare un feedback </a:t>
              </a:r>
              <a:r>
                <a:rPr lang="en-US" sz="1100" dirty="0" err="1">
                  <a:solidFill>
                    <a:srgbClr val="434343"/>
                  </a:solidFill>
                </a:rPr>
                <a:t>positivo</a:t>
              </a:r>
              <a:endParaRPr lang="en-US" sz="1100" dirty="0">
                <a:solidFill>
                  <a:srgbClr val="434343"/>
                </a:solidFill>
              </a:endParaRPr>
            </a:p>
            <a:p>
              <a:pPr marL="158750" lvl="0" algn="just">
                <a:buClr>
                  <a:srgbClr val="434343"/>
                </a:buClr>
                <a:buSzPts val="1100"/>
              </a:pPr>
              <a:endParaRPr sz="1100" b="0" i="0" u="none" strike="noStrike" cap="none" dirty="0">
                <a:solidFill>
                  <a:srgbClr val="434343"/>
                </a:solidFill>
                <a:latin typeface="Arial"/>
                <a:ea typeface="Arial"/>
                <a:cs typeface="Arial"/>
                <a:sym typeface="Arial"/>
              </a:endParaRPr>
            </a:p>
            <a:p>
              <a:pPr lvl="0" algn="just">
                <a:buClr>
                  <a:schemeClr val="dk1"/>
                </a:buClr>
                <a:buSzPts val="1100"/>
              </a:pPr>
              <a:r>
                <a:rPr lang="en-US" sz="1100" dirty="0" err="1">
                  <a:solidFill>
                    <a:srgbClr val="434343"/>
                  </a:solidFill>
                </a:rPr>
                <a:t>Capacità</a:t>
              </a:r>
              <a:r>
                <a:rPr lang="en-US" sz="1100" dirty="0">
                  <a:solidFill>
                    <a:srgbClr val="434343"/>
                  </a:solidFill>
                </a:rPr>
                <a:t> di </a:t>
              </a:r>
              <a:r>
                <a:rPr lang="en-US" sz="1100" dirty="0" err="1">
                  <a:solidFill>
                    <a:srgbClr val="434343"/>
                  </a:solidFill>
                </a:rPr>
                <a:t>persuasione</a:t>
              </a:r>
              <a:r>
                <a:rPr lang="en-US" sz="1100" dirty="0">
                  <a:solidFill>
                    <a:srgbClr val="434343"/>
                  </a:solidFill>
                </a:rPr>
                <a:t>:
</a:t>
              </a:r>
              <a:endParaRPr sz="1100" b="0" i="0" u="none" strike="noStrike" cap="none" dirty="0">
                <a:solidFill>
                  <a:srgbClr val="434343"/>
                </a:solidFill>
                <a:latin typeface="Arial"/>
                <a:ea typeface="Arial"/>
                <a:cs typeface="Arial"/>
                <a:sym typeface="Arial"/>
              </a:endParaRPr>
            </a:p>
            <a:p>
              <a:pPr marL="457200" lvl="0" indent="-298450" algn="just">
                <a:buClr>
                  <a:srgbClr val="434343"/>
                </a:buClr>
                <a:buSzPts val="1100"/>
                <a:buFont typeface="Arial"/>
                <a:buAutoNum type="arabicPeriod"/>
              </a:pPr>
              <a:r>
                <a:rPr lang="en-US" sz="1100" dirty="0">
                  <a:solidFill>
                    <a:srgbClr val="434343"/>
                  </a:solidFill>
                </a:rPr>
                <a:t>Fare </a:t>
              </a:r>
              <a:r>
                <a:rPr lang="en-US" sz="1100" dirty="0" err="1">
                  <a:solidFill>
                    <a:srgbClr val="434343"/>
                  </a:solidFill>
                </a:rPr>
                <a:t>appello</a:t>
              </a:r>
              <a:r>
                <a:rPr lang="en-US" sz="1100" dirty="0">
                  <a:solidFill>
                    <a:srgbClr val="434343"/>
                  </a:solidFill>
                </a:rPr>
                <a:t> al </a:t>
              </a:r>
              <a:r>
                <a:rPr lang="en-US" sz="1100" dirty="0" err="1">
                  <a:solidFill>
                    <a:srgbClr val="434343"/>
                  </a:solidFill>
                </a:rPr>
                <a:t>pubblico</a:t>
              </a:r>
              <a:r>
                <a:rPr lang="en-US" sz="1100" dirty="0">
                  <a:solidFill>
                    <a:srgbClr val="434343"/>
                  </a:solidFill>
                </a:rPr>
                <a:t> </a:t>
              </a:r>
              <a:r>
                <a:rPr lang="en-US" sz="1100" dirty="0" err="1">
                  <a:solidFill>
                    <a:srgbClr val="434343"/>
                  </a:solidFill>
                </a:rPr>
                <a:t>ragione</a:t>
              </a:r>
              <a:r>
                <a:rPr lang="en-US" sz="1100" dirty="0">
                  <a:solidFill>
                    <a:srgbClr val="434343"/>
                  </a:solidFill>
                </a:rPr>
                <a:t> ed </a:t>
              </a:r>
              <a:r>
                <a:rPr lang="en-US" sz="1100" dirty="0" err="1">
                  <a:solidFill>
                    <a:srgbClr val="434343"/>
                  </a:solidFill>
                </a:rPr>
                <a:t>emozioni</a:t>
              </a:r>
              <a:r>
                <a:rPr lang="en-US" sz="1100" dirty="0">
                  <a:solidFill>
                    <a:srgbClr val="434343"/>
                  </a:solidFill>
                </a:rPr>
                <a:t>
</a:t>
              </a:r>
              <a:r>
                <a:rPr lang="en-US" sz="1100" dirty="0" err="1">
                  <a:solidFill>
                    <a:srgbClr val="434343"/>
                  </a:solidFill>
                </a:rPr>
                <a:t>Trova</a:t>
              </a:r>
              <a:r>
                <a:rPr lang="en-US" sz="1100" dirty="0">
                  <a:solidFill>
                    <a:srgbClr val="434343"/>
                  </a:solidFill>
                </a:rPr>
                <a:t> lo stile </a:t>
              </a:r>
              <a:r>
                <a:rPr lang="en-US" sz="1100" dirty="0" err="1">
                  <a:solidFill>
                    <a:srgbClr val="434343"/>
                  </a:solidFill>
                </a:rPr>
                <a:t>appropriato</a:t>
              </a:r>
              <a:r>
                <a:rPr lang="en-US" sz="1100" dirty="0">
                  <a:solidFill>
                    <a:srgbClr val="434343"/>
                  </a:solidFill>
                </a:rPr>
                <a:t> </a:t>
              </a:r>
              <a:r>
                <a:rPr lang="en-US" sz="1100" dirty="0" err="1">
                  <a:solidFill>
                    <a:srgbClr val="434343"/>
                  </a:solidFill>
                </a:rPr>
                <a:t>nel</a:t>
              </a:r>
              <a:r>
                <a:rPr lang="en-US" sz="1100" dirty="0">
                  <a:solidFill>
                    <a:srgbClr val="434343"/>
                  </a:solidFill>
                </a:rPr>
                <a:t> </a:t>
              </a:r>
              <a:r>
                <a:rPr lang="en-US" sz="1100" dirty="0" err="1">
                  <a:solidFill>
                    <a:srgbClr val="434343"/>
                  </a:solidFill>
                </a:rPr>
                <a:t>linguaggio</a:t>
              </a:r>
              <a:r>
                <a:rPr lang="en-US" sz="1100" dirty="0">
                  <a:solidFill>
                    <a:srgbClr val="434343"/>
                  </a:solidFill>
                </a:rPr>
                <a:t>, </a:t>
              </a:r>
              <a:r>
                <a:rPr lang="en-US" sz="1100" dirty="0" err="1">
                  <a:solidFill>
                    <a:srgbClr val="434343"/>
                  </a:solidFill>
                </a:rPr>
                <a:t>nelle</a:t>
              </a:r>
              <a:r>
                <a:rPr lang="en-US" sz="1100" dirty="0">
                  <a:solidFill>
                    <a:srgbClr val="434343"/>
                  </a:solidFill>
                </a:rPr>
                <a:t> </a:t>
              </a:r>
              <a:r>
                <a:rPr lang="en-US" sz="1100" dirty="0" err="1">
                  <a:solidFill>
                    <a:srgbClr val="434343"/>
                  </a:solidFill>
                </a:rPr>
                <a:t>immagini</a:t>
              </a:r>
              <a:r>
                <a:rPr lang="en-US" sz="1100" dirty="0">
                  <a:solidFill>
                    <a:srgbClr val="434343"/>
                  </a:solidFill>
                </a:rPr>
                <a:t> e in </a:t>
              </a:r>
              <a:r>
                <a:rPr lang="en-US" sz="1100" dirty="0" err="1">
                  <a:solidFill>
                    <a:srgbClr val="434343"/>
                  </a:solidFill>
                </a:rPr>
                <a:t>altre</a:t>
              </a:r>
              <a:r>
                <a:rPr lang="en-US" sz="1100" dirty="0">
                  <a:solidFill>
                    <a:srgbClr val="434343"/>
                  </a:solidFill>
                </a:rPr>
                <a:t> </a:t>
              </a:r>
              <a:r>
                <a:rPr lang="en-US" sz="1100" dirty="0" err="1">
                  <a:solidFill>
                    <a:srgbClr val="434343"/>
                  </a:solidFill>
                </a:rPr>
                <a:t>comunicazioni</a:t>
              </a:r>
              <a:r>
                <a:rPr lang="en-US" sz="1100" dirty="0">
                  <a:solidFill>
                    <a:srgbClr val="434343"/>
                  </a:solidFill>
                </a:rPr>
                <a:t> non </a:t>
              </a:r>
              <a:r>
                <a:rPr lang="en-US" sz="1100" dirty="0" err="1">
                  <a:solidFill>
                    <a:srgbClr val="434343"/>
                  </a:solidFill>
                </a:rPr>
                <a:t>verbali</a:t>
              </a:r>
              <a:r>
                <a:rPr lang="en-US" sz="1100" dirty="0">
                  <a:solidFill>
                    <a:srgbClr val="434343"/>
                  </a:solidFill>
                </a:rPr>
                <a:t> (</a:t>
              </a:r>
              <a:r>
                <a:rPr lang="en-US" sz="1100" dirty="0" err="1">
                  <a:solidFill>
                    <a:srgbClr val="434343"/>
                  </a:solidFill>
                </a:rPr>
                <a:t>considerando</a:t>
              </a:r>
              <a:r>
                <a:rPr lang="en-US" sz="1100" dirty="0">
                  <a:solidFill>
                    <a:srgbClr val="434343"/>
                  </a:solidFill>
                </a:rPr>
                <a:t> chi è il </a:t>
              </a:r>
              <a:r>
                <a:rPr lang="en-US" sz="1100" dirty="0" err="1">
                  <a:solidFill>
                    <a:srgbClr val="434343"/>
                  </a:solidFill>
                </a:rPr>
                <a:t>tuo</a:t>
              </a:r>
              <a:r>
                <a:rPr lang="en-US" sz="1100" dirty="0">
                  <a:solidFill>
                    <a:srgbClr val="434343"/>
                  </a:solidFill>
                </a:rPr>
                <a:t> </a:t>
              </a:r>
              <a:r>
                <a:rPr lang="en-US" sz="1100" dirty="0" err="1">
                  <a:solidFill>
                    <a:srgbClr val="434343"/>
                  </a:solidFill>
                </a:rPr>
                <a:t>pubblico</a:t>
              </a:r>
              <a:r>
                <a:rPr lang="en-US" sz="1100" dirty="0">
                  <a:solidFill>
                    <a:srgbClr val="434343"/>
                  </a:solidFill>
                </a:rPr>
                <a:t>, </a:t>
              </a:r>
              <a:r>
                <a:rPr lang="en-US" sz="1100" dirty="0" err="1">
                  <a:solidFill>
                    <a:srgbClr val="434343"/>
                  </a:solidFill>
                </a:rPr>
                <a:t>cosa</a:t>
              </a:r>
              <a:r>
                <a:rPr lang="en-US" sz="1100" dirty="0">
                  <a:solidFill>
                    <a:srgbClr val="434343"/>
                  </a:solidFill>
                </a:rPr>
                <a:t> </a:t>
              </a:r>
              <a:r>
                <a:rPr lang="en-US" sz="1100" dirty="0" err="1">
                  <a:solidFill>
                    <a:srgbClr val="434343"/>
                  </a:solidFill>
                </a:rPr>
                <a:t>già</a:t>
              </a:r>
              <a:r>
                <a:rPr lang="en-US" sz="1100" dirty="0">
                  <a:solidFill>
                    <a:srgbClr val="434343"/>
                  </a:solidFill>
                </a:rPr>
                <a:t> </a:t>
              </a:r>
              <a:r>
                <a:rPr lang="en-US" sz="1100" dirty="0" err="1">
                  <a:solidFill>
                    <a:srgbClr val="434343"/>
                  </a:solidFill>
                </a:rPr>
                <a:t>sanno</a:t>
              </a:r>
              <a:r>
                <a:rPr lang="en-US" sz="1100" dirty="0">
                  <a:solidFill>
                    <a:srgbClr val="434343"/>
                  </a:solidFill>
                </a:rPr>
                <a:t>, qual è </a:t>
              </a:r>
              <a:r>
                <a:rPr lang="en-US" sz="1100" dirty="0" err="1">
                  <a:solidFill>
                    <a:srgbClr val="434343"/>
                  </a:solidFill>
                </a:rPr>
                <a:t>l'ambientazione</a:t>
              </a:r>
              <a:r>
                <a:rPr lang="en-US" sz="1100" dirty="0">
                  <a:solidFill>
                    <a:srgbClr val="434343"/>
                  </a:solidFill>
                </a:rPr>
                <a:t> e il </a:t>
              </a:r>
              <a:r>
                <a:rPr lang="en-US" sz="1100" dirty="0" err="1">
                  <a:solidFill>
                    <a:srgbClr val="434343"/>
                  </a:solidFill>
                </a:rPr>
                <a:t>momento</a:t>
              </a:r>
              <a:r>
                <a:rPr lang="en-US" sz="1100" dirty="0">
                  <a:solidFill>
                    <a:srgbClr val="434343"/>
                  </a:solidFill>
                </a:rPr>
                <a:t> </a:t>
              </a:r>
              <a:r>
                <a:rPr lang="en-US" sz="1100" dirty="0" err="1">
                  <a:solidFill>
                    <a:srgbClr val="434343"/>
                  </a:solidFill>
                </a:rPr>
                <a:t>della</a:t>
              </a:r>
              <a:r>
                <a:rPr lang="en-US" sz="1100" dirty="0">
                  <a:solidFill>
                    <a:srgbClr val="434343"/>
                  </a:solidFill>
                </a:rPr>
                <a:t> </a:t>
              </a:r>
              <a:r>
                <a:rPr lang="en-US" sz="1100" dirty="0" err="1">
                  <a:solidFill>
                    <a:srgbClr val="434343"/>
                  </a:solidFill>
                </a:rPr>
                <a:t>tua</a:t>
              </a:r>
              <a:r>
                <a:rPr lang="en-US" sz="1100" dirty="0">
                  <a:solidFill>
                    <a:srgbClr val="434343"/>
                  </a:solidFill>
                </a:rPr>
                <a:t> </a:t>
              </a:r>
              <a:r>
                <a:rPr lang="en-US" sz="1100" dirty="0" err="1">
                  <a:solidFill>
                    <a:srgbClr val="434343"/>
                  </a:solidFill>
                </a:rPr>
                <a:t>comunicazione</a:t>
              </a:r>
              <a:r>
                <a:rPr lang="en-US" sz="1100" dirty="0">
                  <a:solidFill>
                    <a:srgbClr val="434343"/>
                  </a:solidFill>
                </a:rPr>
                <a:t>)
</a:t>
              </a:r>
              <a:r>
                <a:rPr lang="en-US" sz="1100" dirty="0" err="1">
                  <a:solidFill>
                    <a:srgbClr val="434343"/>
                  </a:solidFill>
                </a:rPr>
                <a:t>Identifica</a:t>
              </a:r>
              <a:r>
                <a:rPr lang="en-US" sz="1100" dirty="0">
                  <a:solidFill>
                    <a:srgbClr val="434343"/>
                  </a:solidFill>
                </a:rPr>
                <a:t> </a:t>
              </a:r>
              <a:r>
                <a:rPr lang="en-US" sz="1100" dirty="0" err="1">
                  <a:solidFill>
                    <a:srgbClr val="434343"/>
                  </a:solidFill>
                </a:rPr>
                <a:t>l’idea</a:t>
              </a:r>
              <a:r>
                <a:rPr lang="en-US" sz="1100" dirty="0">
                  <a:solidFill>
                    <a:srgbClr val="434343"/>
                  </a:solidFill>
                </a:rPr>
                <a:t> centrale e </a:t>
              </a:r>
              <a:r>
                <a:rPr lang="en-US" sz="1100" dirty="0" err="1">
                  <a:solidFill>
                    <a:srgbClr val="434343"/>
                  </a:solidFill>
                </a:rPr>
                <a:t>organizza</a:t>
              </a:r>
              <a:r>
                <a:rPr lang="en-US" sz="1100" dirty="0">
                  <a:solidFill>
                    <a:srgbClr val="434343"/>
                  </a:solidFill>
                </a:rPr>
                <a:t> le </a:t>
              </a:r>
              <a:r>
                <a:rPr lang="en-US" sz="1100" dirty="0" err="1">
                  <a:solidFill>
                    <a:srgbClr val="434343"/>
                  </a:solidFill>
                </a:rPr>
                <a:t>tue</a:t>
              </a:r>
              <a:r>
                <a:rPr lang="en-US" sz="1100" dirty="0">
                  <a:solidFill>
                    <a:srgbClr val="434343"/>
                  </a:solidFill>
                </a:rPr>
                <a:t> idee in modo </a:t>
              </a:r>
              <a:r>
                <a:rPr lang="en-US" sz="1100" dirty="0" err="1">
                  <a:solidFill>
                    <a:srgbClr val="434343"/>
                  </a:solidFill>
                </a:rPr>
                <a:t>logico</a:t>
              </a:r>
              <a:r>
                <a:rPr lang="en-US" sz="1100" dirty="0">
                  <a:solidFill>
                    <a:srgbClr val="434343"/>
                  </a:solidFill>
                </a:rPr>
                <a:t>
</a:t>
              </a:r>
              <a:r>
                <a:rPr lang="en-US" sz="1100" dirty="0" err="1">
                  <a:solidFill>
                    <a:srgbClr val="434343"/>
                  </a:solidFill>
                </a:rPr>
                <a:t>Realizza</a:t>
              </a:r>
              <a:r>
                <a:rPr lang="en-US" sz="1100" dirty="0">
                  <a:solidFill>
                    <a:srgbClr val="434343"/>
                  </a:solidFill>
                </a:rPr>
                <a:t> le </a:t>
              </a:r>
              <a:r>
                <a:rPr lang="en-US" sz="1100" dirty="0" err="1">
                  <a:solidFill>
                    <a:srgbClr val="434343"/>
                  </a:solidFill>
                </a:rPr>
                <a:t>tue</a:t>
              </a:r>
              <a:r>
                <a:rPr lang="en-US" sz="1100" dirty="0">
                  <a:solidFill>
                    <a:srgbClr val="434343"/>
                  </a:solidFill>
                </a:rPr>
                <a:t> idee
</a:t>
              </a:r>
              <a:r>
                <a:rPr lang="en-US" sz="1100" dirty="0" err="1">
                  <a:solidFill>
                    <a:srgbClr val="434343"/>
                  </a:solidFill>
                </a:rPr>
                <a:t>Utilizzare</a:t>
              </a:r>
              <a:r>
                <a:rPr lang="en-US" sz="1100" dirty="0">
                  <a:solidFill>
                    <a:srgbClr val="434343"/>
                  </a:solidFill>
                </a:rPr>
                <a:t> </a:t>
              </a:r>
              <a:r>
                <a:rPr lang="en-US" sz="1100" dirty="0" err="1">
                  <a:solidFill>
                    <a:srgbClr val="434343"/>
                  </a:solidFill>
                </a:rPr>
                <a:t>strumenti</a:t>
              </a:r>
              <a:r>
                <a:rPr lang="en-US" sz="1100" dirty="0">
                  <a:solidFill>
                    <a:srgbClr val="434343"/>
                  </a:solidFill>
                </a:rPr>
                <a:t> come un </a:t>
              </a:r>
              <a:r>
                <a:rPr lang="en-US" sz="1100" dirty="0" err="1">
                  <a:solidFill>
                    <a:srgbClr val="434343"/>
                  </a:solidFill>
                </a:rPr>
                <a:t>contatto</a:t>
              </a:r>
              <a:r>
                <a:rPr lang="en-US" sz="1100" dirty="0">
                  <a:solidFill>
                    <a:srgbClr val="434343"/>
                  </a:solidFill>
                </a:rPr>
                <a:t> </a:t>
              </a:r>
              <a:r>
                <a:rPr lang="en-US" sz="1100" dirty="0" err="1">
                  <a:solidFill>
                    <a:srgbClr val="434343"/>
                  </a:solidFill>
                </a:rPr>
                <a:t>visivo</a:t>
              </a:r>
              <a:r>
                <a:rPr lang="en-US" sz="1100" dirty="0">
                  <a:solidFill>
                    <a:srgbClr val="434343"/>
                  </a:solidFill>
                </a:rPr>
                <a:t> </a:t>
              </a:r>
              <a:r>
                <a:rPr lang="en-US" sz="1100" dirty="0" err="1">
                  <a:solidFill>
                    <a:srgbClr val="434343"/>
                  </a:solidFill>
                </a:rPr>
                <a:t>efficace</a:t>
              </a:r>
              <a:r>
                <a:rPr lang="en-US" sz="1100" dirty="0">
                  <a:solidFill>
                    <a:srgbClr val="434343"/>
                  </a:solidFill>
                </a:rPr>
                <a:t> e </a:t>
              </a:r>
              <a:r>
                <a:rPr lang="en-US" sz="1100" dirty="0" err="1">
                  <a:solidFill>
                    <a:srgbClr val="434343"/>
                  </a:solidFill>
                </a:rPr>
                <a:t>metafore</a:t>
              </a:r>
              <a:r>
                <a:rPr lang="en-US" sz="1100" dirty="0">
                  <a:solidFill>
                    <a:srgbClr val="434343"/>
                  </a:solidFill>
                </a:rPr>
                <a:t> (</a:t>
              </a:r>
              <a:r>
                <a:rPr lang="en-US" sz="900" b="0" i="0" u="none" strike="noStrike" cap="none" dirty="0">
                  <a:solidFill>
                    <a:srgbClr val="434343"/>
                  </a:solidFill>
                  <a:latin typeface="Arial"/>
                  <a:ea typeface="Arial"/>
                  <a:cs typeface="Arial"/>
                  <a:sym typeface="Arial"/>
                </a:rPr>
                <a:t>Barker, 2010)</a:t>
              </a:r>
              <a:endParaRPr sz="900" b="0" i="0" u="none" strike="noStrike" cap="none" dirty="0">
                <a:solidFill>
                  <a:srgbClr val="434343"/>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endParaRPr sz="1200" b="0" i="0" u="sng" strike="noStrike" cap="none" dirty="0">
                <a:solidFill>
                  <a:srgbClr val="434343"/>
                </a:solidFill>
                <a:latin typeface="Arial"/>
                <a:ea typeface="Arial"/>
                <a:cs typeface="Arial"/>
                <a:sym typeface="Arial"/>
              </a:endParaRPr>
            </a:p>
          </p:txBody>
        </p:sp>
        <p:sp>
          <p:nvSpPr>
            <p:cNvPr id="420" name="Google Shape;420;g1865c46cbc0_0_0"/>
            <p:cNvSpPr txBox="1"/>
            <p:nvPr/>
          </p:nvSpPr>
          <p:spPr>
            <a:xfrm>
              <a:off x="3687661" y="1203598"/>
              <a:ext cx="225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err="1">
                  <a:solidFill>
                    <a:srgbClr val="3F3F3F"/>
                  </a:solidFill>
                  <a:latin typeface="Arial"/>
                  <a:ea typeface="Arial"/>
                  <a:cs typeface="Arial"/>
                  <a:sym typeface="Arial"/>
                </a:rPr>
                <a:t>Comunicazione</a:t>
              </a:r>
              <a:endParaRPr sz="1400" b="1" i="0" u="none" strike="noStrike" cap="none" dirty="0">
                <a:solidFill>
                  <a:srgbClr val="3F3F3F"/>
                </a:solidFill>
                <a:latin typeface="Arial"/>
                <a:ea typeface="Arial"/>
                <a:cs typeface="Arial"/>
                <a:sym typeface="Arial"/>
              </a:endParaRPr>
            </a:p>
          </p:txBody>
        </p:sp>
      </p:grpSp>
      <p:pic>
        <p:nvPicPr>
          <p:cNvPr id="421" name="Google Shape;421;g1865c46cbc0_0_0"/>
          <p:cNvPicPr preferRelativeResize="0"/>
          <p:nvPr/>
        </p:nvPicPr>
        <p:blipFill rotWithShape="1">
          <a:blip r:embed="rId3">
            <a:alphaModFix/>
          </a:blip>
          <a:srcRect/>
          <a:stretch/>
        </p:blipFill>
        <p:spPr>
          <a:xfrm>
            <a:off x="7366941" y="3127869"/>
            <a:ext cx="594221" cy="7685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3"/>
          <p:cNvSpPr/>
          <p:nvPr/>
        </p:nvSpPr>
        <p:spPr>
          <a:xfrm>
            <a:off x="215516" y="231278"/>
            <a:ext cx="8712968" cy="4788744"/>
          </a:xfrm>
          <a:prstGeom prst="frame">
            <a:avLst>
              <a:gd name="adj1" fmla="val 890"/>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3"/>
          <p:cNvSpPr/>
          <p:nvPr/>
        </p:nvSpPr>
        <p:spPr>
          <a:xfrm>
            <a:off x="6651775" y="0"/>
            <a:ext cx="2016224" cy="51435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8" name="Google Shape;428;p23"/>
          <p:cNvSpPr txBox="1"/>
          <p:nvPr/>
        </p:nvSpPr>
        <p:spPr>
          <a:xfrm>
            <a:off x="6786944" y="771302"/>
            <a:ext cx="1800300" cy="1440300"/>
          </a:xfrm>
          <a:prstGeom prst="rect">
            <a:avLst/>
          </a:prstGeom>
          <a:noFill/>
          <a:ln>
            <a:noFill/>
          </a:ln>
        </p:spPr>
        <p:txBody>
          <a:bodyPr spcFirstLastPara="1" wrap="square" lIns="91425" tIns="45700" rIns="91425" bIns="45700" anchor="t" anchorCtr="0">
            <a:noAutofit/>
          </a:bodyPr>
          <a:lstStyle/>
          <a:p>
            <a:pPr lvl="0" algn="r">
              <a:buClr>
                <a:schemeClr val="lt1"/>
              </a:buClr>
              <a:buSzPts val="2800"/>
            </a:pPr>
            <a:r>
              <a:rPr lang="en-US" sz="2800" b="1" dirty="0">
                <a:solidFill>
                  <a:schemeClr val="lt1"/>
                </a:solidFill>
              </a:rPr>
              <a:t>Social </a:t>
            </a:r>
          </a:p>
          <a:p>
            <a:pPr lvl="0" algn="r">
              <a:buClr>
                <a:schemeClr val="lt1"/>
              </a:buClr>
              <a:buSzPts val="2800"/>
            </a:pPr>
            <a:r>
              <a:rPr lang="en-US" sz="2800" b="1" dirty="0">
                <a:solidFill>
                  <a:schemeClr val="lt1"/>
                </a:solidFill>
              </a:rPr>
              <a:t>Skills
</a:t>
            </a:r>
            <a:r>
              <a:rPr lang="en-US" sz="1800" dirty="0" err="1">
                <a:solidFill>
                  <a:schemeClr val="lt1"/>
                </a:solidFill>
              </a:rPr>
              <a:t>Empatia</a:t>
            </a:r>
            <a:endParaRPr sz="1800" b="0" i="0" u="none" strike="noStrike" cap="none" dirty="0">
              <a:solidFill>
                <a:schemeClr val="lt1"/>
              </a:solidFill>
              <a:latin typeface="Arial"/>
              <a:ea typeface="Arial"/>
              <a:cs typeface="Arial"/>
              <a:sym typeface="Arial"/>
            </a:endParaRPr>
          </a:p>
        </p:txBody>
      </p:sp>
      <p:grpSp>
        <p:nvGrpSpPr>
          <p:cNvPr id="429" name="Google Shape;429;p23"/>
          <p:cNvGrpSpPr/>
          <p:nvPr/>
        </p:nvGrpSpPr>
        <p:grpSpPr>
          <a:xfrm>
            <a:off x="611604" y="691625"/>
            <a:ext cx="5741023" cy="2673559"/>
            <a:chOff x="3687668" y="1203589"/>
            <a:chExt cx="4725900" cy="2673559"/>
          </a:xfrm>
        </p:grpSpPr>
        <p:sp>
          <p:nvSpPr>
            <p:cNvPr id="430" name="Google Shape;430;p23"/>
            <p:cNvSpPr txBox="1"/>
            <p:nvPr/>
          </p:nvSpPr>
          <p:spPr>
            <a:xfrm>
              <a:off x="3687668" y="1568864"/>
              <a:ext cx="4725900" cy="2308284"/>
            </a:xfrm>
            <a:prstGeom prst="rect">
              <a:avLst/>
            </a:prstGeom>
            <a:noFill/>
            <a:ln>
              <a:noFill/>
            </a:ln>
          </p:spPr>
          <p:txBody>
            <a:bodyPr spcFirstLastPara="1" wrap="square" lIns="91425" tIns="45700" rIns="91425" bIns="45700" anchor="t" anchorCtr="0">
              <a:spAutoFit/>
            </a:bodyPr>
            <a:lstStyle/>
            <a:p>
              <a:pPr lvl="0" algn="just">
                <a:buSzPts val="1100"/>
              </a:pPr>
              <a:r>
                <a:rPr lang="en-US" sz="1200" dirty="0">
                  <a:solidFill>
                    <a:srgbClr val="434343"/>
                  </a:solidFill>
                </a:rPr>
                <a:t>Per </a:t>
              </a:r>
              <a:r>
                <a:rPr lang="en-US" sz="1200" dirty="0" err="1">
                  <a:solidFill>
                    <a:srgbClr val="434343"/>
                  </a:solidFill>
                </a:rPr>
                <a:t>coltivare</a:t>
              </a:r>
              <a:r>
                <a:rPr lang="en-US" sz="1200" dirty="0">
                  <a:solidFill>
                    <a:srgbClr val="434343"/>
                  </a:solidFill>
                </a:rPr>
                <a:t> le </a:t>
              </a:r>
              <a:r>
                <a:rPr lang="en-US" sz="1200" dirty="0" err="1">
                  <a:solidFill>
                    <a:srgbClr val="434343"/>
                  </a:solidFill>
                </a:rPr>
                <a:t>tue</a:t>
              </a:r>
              <a:r>
                <a:rPr lang="en-US" sz="1200" dirty="0">
                  <a:solidFill>
                    <a:srgbClr val="434343"/>
                  </a:solidFill>
                </a:rPr>
                <a:t> </a:t>
              </a:r>
              <a:r>
                <a:rPr lang="en-US" sz="1200" dirty="0" err="1">
                  <a:solidFill>
                    <a:srgbClr val="434343"/>
                  </a:solidFill>
                </a:rPr>
                <a:t>capacità</a:t>
              </a:r>
              <a:r>
                <a:rPr lang="en-US" sz="1200" dirty="0">
                  <a:solidFill>
                    <a:srgbClr val="434343"/>
                  </a:solidFill>
                </a:rPr>
                <a:t> </a:t>
              </a:r>
              <a:r>
                <a:rPr lang="en-US" sz="1200" dirty="0" err="1">
                  <a:solidFill>
                    <a:srgbClr val="434343"/>
                  </a:solidFill>
                </a:rPr>
                <a:t>empatiche</a:t>
              </a:r>
              <a:r>
                <a:rPr lang="en-US" sz="1200" dirty="0">
                  <a:solidFill>
                    <a:srgbClr val="434343"/>
                  </a:solidFill>
                </a:rPr>
                <a:t>...
</a:t>
              </a:r>
              <a:endParaRPr sz="1200" b="0" i="0" u="none" strike="noStrike" cap="none" dirty="0">
                <a:solidFill>
                  <a:srgbClr val="434343"/>
                </a:solidFill>
                <a:latin typeface="Arial"/>
                <a:ea typeface="Arial"/>
                <a:cs typeface="Arial"/>
                <a:sym typeface="Arial"/>
              </a:endParaRPr>
            </a:p>
            <a:p>
              <a:pPr marL="457200" lvl="0" indent="-304800" algn="just">
                <a:buClr>
                  <a:srgbClr val="434343"/>
                </a:buClr>
                <a:buSzPts val="1200"/>
                <a:buFont typeface="Arial"/>
                <a:buChar char="●"/>
              </a:pPr>
              <a:r>
                <a:rPr lang="en-US" sz="1200" dirty="0" err="1">
                  <a:solidFill>
                    <a:srgbClr val="434343"/>
                  </a:solidFill>
                </a:rPr>
                <a:t>Considera</a:t>
              </a:r>
              <a:r>
                <a:rPr lang="en-US" sz="1200" dirty="0">
                  <a:solidFill>
                    <a:srgbClr val="434343"/>
                  </a:solidFill>
                </a:rPr>
                <a:t> i </a:t>
              </a:r>
              <a:r>
                <a:rPr lang="en-US" sz="1200" dirty="0" err="1">
                  <a:solidFill>
                    <a:srgbClr val="434343"/>
                  </a:solidFill>
                </a:rPr>
                <a:t>sentimenti</a:t>
              </a:r>
              <a:r>
                <a:rPr lang="en-US" sz="1200" dirty="0">
                  <a:solidFill>
                    <a:srgbClr val="434343"/>
                  </a:solidFill>
                </a:rPr>
                <a:t> e le </a:t>
              </a:r>
              <a:r>
                <a:rPr lang="en-US" sz="1200" dirty="0" err="1">
                  <a:solidFill>
                    <a:srgbClr val="434343"/>
                  </a:solidFill>
                </a:rPr>
                <a:t>emozioni</a:t>
              </a:r>
              <a:r>
                <a:rPr lang="en-US" sz="1200" dirty="0">
                  <a:solidFill>
                    <a:srgbClr val="434343"/>
                  </a:solidFill>
                </a:rPr>
                <a:t> </a:t>
              </a:r>
              <a:r>
                <a:rPr lang="en-US" sz="1200" dirty="0" err="1">
                  <a:solidFill>
                    <a:srgbClr val="434343"/>
                  </a:solidFill>
                </a:rPr>
                <a:t>degli</a:t>
              </a:r>
              <a:r>
                <a:rPr lang="en-US" sz="1200" dirty="0">
                  <a:solidFill>
                    <a:srgbClr val="434343"/>
                  </a:solidFill>
                </a:rPr>
                <a:t> </a:t>
              </a:r>
              <a:r>
                <a:rPr lang="en-US" sz="1200" dirty="0" err="1">
                  <a:solidFill>
                    <a:srgbClr val="434343"/>
                  </a:solidFill>
                </a:rPr>
                <a:t>altri</a:t>
              </a:r>
              <a:r>
                <a:rPr lang="en-US" sz="1200" dirty="0">
                  <a:solidFill>
                    <a:srgbClr val="434343"/>
                  </a:solidFill>
                </a:rPr>
                <a:t>
</a:t>
              </a:r>
              <a:r>
                <a:rPr lang="en-US" sz="1200" dirty="0" err="1">
                  <a:solidFill>
                    <a:srgbClr val="434343"/>
                  </a:solidFill>
                </a:rPr>
                <a:t>leggi</a:t>
              </a:r>
              <a:r>
                <a:rPr lang="en-US" sz="1200" dirty="0">
                  <a:solidFill>
                    <a:srgbClr val="434343"/>
                  </a:solidFill>
                </a:rPr>
                <a:t> </a:t>
              </a:r>
              <a:r>
                <a:rPr lang="en-US" sz="1200" dirty="0" err="1">
                  <a:solidFill>
                    <a:srgbClr val="434343"/>
                  </a:solidFill>
                </a:rPr>
                <a:t>storie</a:t>
              </a:r>
              <a:r>
                <a:rPr lang="en-US" sz="1200" dirty="0">
                  <a:solidFill>
                    <a:srgbClr val="434343"/>
                  </a:solidFill>
                </a:rPr>
                <a:t> di </a:t>
              </a:r>
              <a:r>
                <a:rPr lang="en-US" sz="1200" dirty="0" err="1">
                  <a:solidFill>
                    <a:srgbClr val="434343"/>
                  </a:solidFill>
                </a:rPr>
                <a:t>persone</a:t>
              </a:r>
              <a:r>
                <a:rPr lang="en-US" sz="1200" dirty="0">
                  <a:solidFill>
                    <a:srgbClr val="434343"/>
                  </a:solidFill>
                </a:rPr>
                <a:t>, (</a:t>
              </a:r>
              <a:r>
                <a:rPr lang="en-US" sz="1200" dirty="0" err="1">
                  <a:solidFill>
                    <a:srgbClr val="434343"/>
                  </a:solidFill>
                </a:rPr>
                <a:t>storie</a:t>
              </a:r>
              <a:r>
                <a:rPr lang="en-US" sz="1200" dirty="0">
                  <a:solidFill>
                    <a:srgbClr val="434343"/>
                  </a:solidFill>
                </a:rPr>
                <a:t> </a:t>
              </a:r>
              <a:r>
                <a:rPr lang="en-US" sz="1200" dirty="0" err="1">
                  <a:solidFill>
                    <a:srgbClr val="434343"/>
                  </a:solidFill>
                </a:rPr>
                <a:t>vere</a:t>
              </a:r>
              <a:r>
                <a:rPr lang="en-US" sz="1200" dirty="0">
                  <a:solidFill>
                    <a:srgbClr val="434343"/>
                  </a:solidFill>
                </a:rPr>
                <a:t> e </a:t>
              </a:r>
              <a:r>
                <a:rPr lang="en-US" sz="1200" dirty="0" err="1">
                  <a:solidFill>
                    <a:srgbClr val="434343"/>
                  </a:solidFill>
                </a:rPr>
                <a:t>finzione</a:t>
              </a:r>
              <a:r>
                <a:rPr lang="en-US" sz="1200" dirty="0">
                  <a:solidFill>
                    <a:srgbClr val="434343"/>
                  </a:solidFill>
                </a:rPr>
                <a:t>), per </a:t>
              </a:r>
              <a:r>
                <a:rPr lang="en-US" sz="1200" dirty="0" err="1">
                  <a:solidFill>
                    <a:srgbClr val="434343"/>
                  </a:solidFill>
                </a:rPr>
                <a:t>ottenere</a:t>
              </a:r>
              <a:r>
                <a:rPr lang="en-US" sz="1200" dirty="0">
                  <a:solidFill>
                    <a:srgbClr val="434343"/>
                  </a:solidFill>
                </a:rPr>
                <a:t> </a:t>
              </a:r>
              <a:r>
                <a:rPr lang="en-US" sz="1200" dirty="0" err="1">
                  <a:solidFill>
                    <a:srgbClr val="434343"/>
                  </a:solidFill>
                </a:rPr>
                <a:t>informazioni</a:t>
              </a:r>
              <a:r>
                <a:rPr lang="en-US" sz="1200" dirty="0">
                  <a:solidFill>
                    <a:srgbClr val="434343"/>
                  </a:solidFill>
                </a:rPr>
                <a:t> </a:t>
              </a:r>
              <a:r>
                <a:rPr lang="en-US" sz="1200" dirty="0" err="1">
                  <a:solidFill>
                    <a:srgbClr val="434343"/>
                  </a:solidFill>
                </a:rPr>
                <a:t>sullo</a:t>
              </a:r>
              <a:r>
                <a:rPr lang="en-US" sz="1200" dirty="0">
                  <a:solidFill>
                    <a:srgbClr val="434343"/>
                  </a:solidFill>
                </a:rPr>
                <a:t> </a:t>
              </a:r>
              <a:r>
                <a:rPr lang="en-US" sz="1200" dirty="0" err="1">
                  <a:solidFill>
                    <a:srgbClr val="434343"/>
                  </a:solidFill>
                </a:rPr>
                <a:t>stato</a:t>
              </a:r>
              <a:r>
                <a:rPr lang="en-US" sz="1200" dirty="0">
                  <a:solidFill>
                    <a:srgbClr val="434343"/>
                  </a:solidFill>
                </a:rPr>
                <a:t> di </a:t>
              </a:r>
              <a:r>
                <a:rPr lang="en-US" sz="1200" dirty="0" err="1">
                  <a:solidFill>
                    <a:srgbClr val="434343"/>
                  </a:solidFill>
                </a:rPr>
                <a:t>sentimenti</a:t>
              </a:r>
              <a:r>
                <a:rPr lang="en-US" sz="1200" dirty="0">
                  <a:solidFill>
                    <a:srgbClr val="434343"/>
                  </a:solidFill>
                </a:rPr>
                <a:t> e </a:t>
              </a:r>
              <a:r>
                <a:rPr lang="en-US" sz="1200" dirty="0" err="1">
                  <a:solidFill>
                    <a:srgbClr val="434343"/>
                  </a:solidFill>
                </a:rPr>
                <a:t>pensieri</a:t>
              </a:r>
              <a:r>
                <a:rPr lang="en-US" sz="1200" dirty="0">
                  <a:solidFill>
                    <a:srgbClr val="434343"/>
                  </a:solidFill>
                </a:rPr>
                <a:t> di </a:t>
              </a:r>
              <a:r>
                <a:rPr lang="en-US" sz="1200" dirty="0" err="1">
                  <a:solidFill>
                    <a:srgbClr val="434343"/>
                  </a:solidFill>
                </a:rPr>
                <a:t>altre</a:t>
              </a:r>
              <a:r>
                <a:rPr lang="en-US" sz="1200" dirty="0">
                  <a:solidFill>
                    <a:srgbClr val="434343"/>
                  </a:solidFill>
                </a:rPr>
                <a:t> </a:t>
              </a:r>
              <a:r>
                <a:rPr lang="en-US" sz="1200" dirty="0" err="1">
                  <a:solidFill>
                    <a:srgbClr val="434343"/>
                  </a:solidFill>
                </a:rPr>
                <a:t>persone</a:t>
              </a:r>
              <a:r>
                <a:rPr lang="en-US" sz="1200" dirty="0">
                  <a:solidFill>
                    <a:srgbClr val="434343"/>
                  </a:solidFill>
                </a:rPr>
                <a:t>
</a:t>
              </a:r>
              <a:r>
                <a:rPr lang="en-US" sz="1200" dirty="0" err="1">
                  <a:solidFill>
                    <a:srgbClr val="434343"/>
                  </a:solidFill>
                </a:rPr>
                <a:t>Esci</a:t>
              </a:r>
              <a:r>
                <a:rPr lang="en-US" sz="1200" dirty="0">
                  <a:solidFill>
                    <a:srgbClr val="434343"/>
                  </a:solidFill>
                </a:rPr>
                <a:t> </a:t>
              </a:r>
              <a:r>
                <a:rPr lang="en-US" sz="1200" dirty="0" err="1">
                  <a:solidFill>
                    <a:srgbClr val="434343"/>
                  </a:solidFill>
                </a:rPr>
                <a:t>dalla</a:t>
              </a:r>
              <a:r>
                <a:rPr lang="en-US" sz="1200" dirty="0">
                  <a:solidFill>
                    <a:srgbClr val="434343"/>
                  </a:solidFill>
                </a:rPr>
                <a:t> </a:t>
              </a:r>
              <a:r>
                <a:rPr lang="en-US" sz="1200" dirty="0" err="1">
                  <a:solidFill>
                    <a:srgbClr val="434343"/>
                  </a:solidFill>
                </a:rPr>
                <a:t>tua</a:t>
              </a:r>
              <a:r>
                <a:rPr lang="en-US" sz="1200" dirty="0">
                  <a:solidFill>
                    <a:srgbClr val="434343"/>
                  </a:solidFill>
                </a:rPr>
                <a:t> zona di comfort
</a:t>
              </a:r>
              <a:r>
                <a:rPr lang="en-US" sz="1200" dirty="0" err="1">
                  <a:solidFill>
                    <a:srgbClr val="434343"/>
                  </a:solidFill>
                </a:rPr>
                <a:t>Esamina</a:t>
              </a:r>
              <a:r>
                <a:rPr lang="en-US" sz="1200" dirty="0">
                  <a:solidFill>
                    <a:srgbClr val="434343"/>
                  </a:solidFill>
                </a:rPr>
                <a:t> e </a:t>
              </a:r>
              <a:r>
                <a:rPr lang="en-US" sz="1200" dirty="0" err="1">
                  <a:solidFill>
                    <a:srgbClr val="434343"/>
                  </a:solidFill>
                </a:rPr>
                <a:t>metti</a:t>
              </a:r>
              <a:r>
                <a:rPr lang="en-US" sz="1200" dirty="0">
                  <a:solidFill>
                    <a:srgbClr val="434343"/>
                  </a:solidFill>
                </a:rPr>
                <a:t> in </a:t>
              </a:r>
              <a:r>
                <a:rPr lang="en-US" sz="1200" dirty="0" err="1">
                  <a:solidFill>
                    <a:srgbClr val="434343"/>
                  </a:solidFill>
                </a:rPr>
                <a:t>discussione</a:t>
              </a:r>
              <a:r>
                <a:rPr lang="en-US" sz="1200" dirty="0">
                  <a:solidFill>
                    <a:srgbClr val="434343"/>
                  </a:solidFill>
                </a:rPr>
                <a:t> i </a:t>
              </a:r>
              <a:r>
                <a:rPr lang="en-US" sz="1200" dirty="0" err="1">
                  <a:solidFill>
                    <a:srgbClr val="434343"/>
                  </a:solidFill>
                </a:rPr>
                <a:t>tuoi</a:t>
              </a:r>
              <a:r>
                <a:rPr lang="en-US" sz="1200" dirty="0">
                  <a:solidFill>
                    <a:srgbClr val="434343"/>
                  </a:solidFill>
                </a:rPr>
                <a:t> </a:t>
              </a:r>
              <a:r>
                <a:rPr lang="en-US" sz="1200" dirty="0" err="1">
                  <a:solidFill>
                    <a:srgbClr val="434343"/>
                  </a:solidFill>
                </a:rPr>
                <a:t>pregiudizi</a:t>
              </a:r>
              <a:r>
                <a:rPr lang="en-US" sz="1200" dirty="0">
                  <a:solidFill>
                    <a:srgbClr val="434343"/>
                  </a:solidFill>
                </a:rPr>
                <a:t>
</a:t>
              </a:r>
              <a:r>
                <a:rPr lang="en-US" sz="1200" dirty="0" err="1">
                  <a:solidFill>
                    <a:srgbClr val="434343"/>
                  </a:solidFill>
                </a:rPr>
                <a:t>Quando</a:t>
              </a:r>
              <a:r>
                <a:rPr lang="en-US" sz="1200" dirty="0">
                  <a:solidFill>
                    <a:srgbClr val="434343"/>
                  </a:solidFill>
                </a:rPr>
                <a:t> </a:t>
              </a:r>
              <a:r>
                <a:rPr lang="en-US" sz="1200" dirty="0" err="1">
                  <a:solidFill>
                    <a:srgbClr val="434343"/>
                  </a:solidFill>
                </a:rPr>
                <a:t>qualcuno</a:t>
              </a:r>
              <a:r>
                <a:rPr lang="en-US" sz="1200" dirty="0">
                  <a:solidFill>
                    <a:srgbClr val="434343"/>
                  </a:solidFill>
                </a:rPr>
                <a:t> </a:t>
              </a:r>
              <a:r>
                <a:rPr lang="en-US" sz="1200" dirty="0" err="1">
                  <a:solidFill>
                    <a:srgbClr val="434343"/>
                  </a:solidFill>
                </a:rPr>
                <a:t>sta</a:t>
              </a:r>
              <a:r>
                <a:rPr lang="en-US" sz="1200" dirty="0">
                  <a:solidFill>
                    <a:srgbClr val="434343"/>
                  </a:solidFill>
                </a:rPr>
                <a:t> </a:t>
              </a:r>
              <a:r>
                <a:rPr lang="en-US" sz="1200" dirty="0" err="1">
                  <a:solidFill>
                    <a:srgbClr val="434343"/>
                  </a:solidFill>
                </a:rPr>
                <a:t>avendo</a:t>
              </a:r>
              <a:r>
                <a:rPr lang="en-US" sz="1200" dirty="0">
                  <a:solidFill>
                    <a:srgbClr val="434343"/>
                  </a:solidFill>
                </a:rPr>
                <a:t> un </a:t>
              </a:r>
              <a:r>
                <a:rPr lang="en-US" sz="1200" dirty="0" err="1">
                  <a:solidFill>
                    <a:srgbClr val="434343"/>
                  </a:solidFill>
                </a:rPr>
                <a:t>momento</a:t>
              </a:r>
              <a:r>
                <a:rPr lang="en-US" sz="1200" dirty="0">
                  <a:solidFill>
                    <a:srgbClr val="434343"/>
                  </a:solidFill>
                </a:rPr>
                <a:t> difficile “</a:t>
              </a:r>
              <a:r>
                <a:rPr lang="en-US" sz="1200" dirty="0" err="1">
                  <a:solidFill>
                    <a:srgbClr val="434343"/>
                  </a:solidFill>
                </a:rPr>
                <a:t>unisciti</a:t>
              </a:r>
              <a:r>
                <a:rPr lang="en-US" sz="1200" dirty="0">
                  <a:solidFill>
                    <a:srgbClr val="434343"/>
                  </a:solidFill>
                </a:rPr>
                <a:t>” a loro </a:t>
              </a:r>
              <a:r>
                <a:rPr lang="en-US" sz="1200" dirty="0" err="1">
                  <a:solidFill>
                    <a:srgbClr val="434343"/>
                  </a:solidFill>
                </a:rPr>
                <a:t>nella</a:t>
              </a:r>
              <a:r>
                <a:rPr lang="en-US" sz="1200" dirty="0">
                  <a:solidFill>
                    <a:srgbClr val="434343"/>
                  </a:solidFill>
                </a:rPr>
                <a:t> loro </a:t>
              </a:r>
              <a:r>
                <a:rPr lang="en-US" sz="1200" dirty="0" err="1">
                  <a:solidFill>
                    <a:srgbClr val="434343"/>
                  </a:solidFill>
                </a:rPr>
                <a:t>difficoltà</a:t>
              </a:r>
              <a:endParaRPr lang="en-US" sz="1200" dirty="0">
                <a:solidFill>
                  <a:srgbClr val="434343"/>
                </a:solidFill>
              </a:endParaRPr>
            </a:p>
            <a:p>
              <a:pPr marL="457200" lvl="0" indent="-304800" algn="just">
                <a:buClr>
                  <a:srgbClr val="434343"/>
                </a:buClr>
                <a:buSzPts val="1200"/>
                <a:buFont typeface="Arial"/>
                <a:buChar char="●"/>
              </a:pPr>
              <a:endParaRPr sz="1200" b="0" i="0" u="none" strike="noStrike" cap="none" dirty="0">
                <a:solidFill>
                  <a:srgbClr val="434343"/>
                </a:solidFill>
                <a:latin typeface="Arial"/>
                <a:ea typeface="Arial"/>
                <a:cs typeface="Arial"/>
                <a:sym typeface="Arial"/>
              </a:endParaRPr>
            </a:p>
            <a:p>
              <a:pPr lvl="0" algn="just">
                <a:buSzPts val="1200"/>
              </a:pPr>
              <a:r>
                <a:rPr lang="en-US" sz="1200" dirty="0" err="1">
                  <a:solidFill>
                    <a:srgbClr val="434343"/>
                  </a:solidFill>
                </a:rPr>
                <a:t>L’empatia</a:t>
              </a:r>
              <a:r>
                <a:rPr lang="en-US" sz="1200" dirty="0">
                  <a:solidFill>
                    <a:srgbClr val="434343"/>
                  </a:solidFill>
                </a:rPr>
                <a:t> di </a:t>
              </a:r>
              <a:r>
                <a:rPr lang="en-US" sz="1200" dirty="0" err="1">
                  <a:solidFill>
                    <a:srgbClr val="434343"/>
                  </a:solidFill>
                </a:rPr>
                <a:t>Brené</a:t>
              </a:r>
              <a:r>
                <a:rPr lang="en-US" sz="1200" dirty="0">
                  <a:solidFill>
                    <a:srgbClr val="434343"/>
                  </a:solidFill>
                </a:rPr>
                <a:t> Browns è molto </a:t>
              </a:r>
              <a:r>
                <a:rPr lang="en-US" sz="1200" dirty="0" err="1">
                  <a:solidFill>
                    <a:srgbClr val="434343"/>
                  </a:solidFill>
                </a:rPr>
                <a:t>illuminante</a:t>
              </a:r>
              <a:r>
                <a:rPr lang="en-US" sz="1200" dirty="0">
                  <a:solidFill>
                    <a:srgbClr val="434343"/>
                  </a:solidFill>
                </a:rPr>
                <a:t>: 
</a:t>
              </a:r>
              <a:r>
                <a:rPr lang="en-US" sz="1200" b="0" i="0" u="sng" strike="noStrike" cap="none" dirty="0">
                  <a:solidFill>
                    <a:srgbClr val="434343"/>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https://www.youtube.com/watch?v=1Evwgu369Jw</a:t>
              </a:r>
              <a:r>
                <a:rPr lang="en-US" sz="1200" b="0" i="0" u="none" strike="noStrike" cap="none" dirty="0">
                  <a:solidFill>
                    <a:srgbClr val="434343"/>
                  </a:solidFill>
                  <a:latin typeface="Arial"/>
                  <a:ea typeface="Arial"/>
                  <a:cs typeface="Arial"/>
                  <a:sym typeface="Arial"/>
                </a:rPr>
                <a:t> </a:t>
              </a:r>
              <a:endParaRPr sz="1200" b="0" i="0" u="none" strike="noStrike" cap="none" dirty="0">
                <a:solidFill>
                  <a:srgbClr val="434343"/>
                </a:solidFill>
                <a:latin typeface="Arial"/>
                <a:ea typeface="Arial"/>
                <a:cs typeface="Arial"/>
                <a:sym typeface="Arial"/>
              </a:endParaRPr>
            </a:p>
          </p:txBody>
        </p:sp>
        <p:sp>
          <p:nvSpPr>
            <p:cNvPr id="431" name="Google Shape;431;p23"/>
            <p:cNvSpPr txBox="1"/>
            <p:nvPr/>
          </p:nvSpPr>
          <p:spPr>
            <a:xfrm>
              <a:off x="3687668" y="1203589"/>
              <a:ext cx="4725900" cy="307800"/>
            </a:xfrm>
            <a:prstGeom prst="rect">
              <a:avLst/>
            </a:prstGeom>
            <a:noFill/>
            <a:ln>
              <a:noFill/>
            </a:ln>
          </p:spPr>
          <p:txBody>
            <a:bodyPr spcFirstLastPara="1" wrap="square" lIns="91425" tIns="45700" rIns="91425" bIns="45700" anchor="t" anchorCtr="0">
              <a:spAutoFit/>
            </a:bodyPr>
            <a:lstStyle/>
            <a:p>
              <a:pPr lvl="0" algn="ctr">
                <a:buSzPts val="1400"/>
              </a:pPr>
              <a:r>
                <a:rPr lang="en-US" b="1" dirty="0" err="1">
                  <a:solidFill>
                    <a:srgbClr val="3F3F3F"/>
                  </a:solidFill>
                </a:rPr>
                <a:t>Empatia</a:t>
              </a:r>
              <a:endParaRPr sz="1400" b="1" i="0" u="none" strike="noStrike" cap="none" dirty="0">
                <a:solidFill>
                  <a:srgbClr val="3F3F3F"/>
                </a:solidFill>
                <a:latin typeface="Arial"/>
                <a:ea typeface="Arial"/>
                <a:cs typeface="Arial"/>
                <a:sym typeface="Arial"/>
              </a:endParaRPr>
            </a:p>
          </p:txBody>
        </p:sp>
      </p:grpSp>
      <p:sp>
        <p:nvSpPr>
          <p:cNvPr id="432" name="Google Shape;432;p23"/>
          <p:cNvSpPr/>
          <p:nvPr/>
        </p:nvSpPr>
        <p:spPr>
          <a:xfrm>
            <a:off x="2830991" y="3224377"/>
            <a:ext cx="690313" cy="693873"/>
          </a:xfrm>
          <a:custGeom>
            <a:avLst/>
            <a:gdLst/>
            <a:ahLst/>
            <a:cxnLst/>
            <a:rect l="l" t="t" r="r" b="b"/>
            <a:pathLst>
              <a:path w="3068057" h="3083879" extrusionOk="0">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3" name="Google Shape;433;p23"/>
          <p:cNvSpPr/>
          <p:nvPr/>
        </p:nvSpPr>
        <p:spPr>
          <a:xfrm>
            <a:off x="3466008" y="3266351"/>
            <a:ext cx="664800" cy="651900"/>
          </a:xfrm>
          <a:prstGeom prst="hear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1865c46cbc0_0_11"/>
          <p:cNvSpPr/>
          <p:nvPr/>
        </p:nvSpPr>
        <p:spPr>
          <a:xfrm>
            <a:off x="215516" y="231278"/>
            <a:ext cx="8712900" cy="4788600"/>
          </a:xfrm>
          <a:prstGeom prst="frame">
            <a:avLst>
              <a:gd name="adj1" fmla="val 89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g1865c46cbc0_0_11"/>
          <p:cNvSpPr/>
          <p:nvPr/>
        </p:nvSpPr>
        <p:spPr>
          <a:xfrm>
            <a:off x="6651775" y="0"/>
            <a:ext cx="2016300" cy="51435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0" name="Google Shape;440;g1865c46cbc0_0_11"/>
          <p:cNvSpPr txBox="1"/>
          <p:nvPr/>
        </p:nvSpPr>
        <p:spPr>
          <a:xfrm>
            <a:off x="6763892" y="771302"/>
            <a:ext cx="1800300" cy="1440300"/>
          </a:xfrm>
          <a:prstGeom prst="rect">
            <a:avLst/>
          </a:prstGeom>
          <a:noFill/>
          <a:ln>
            <a:noFill/>
          </a:ln>
        </p:spPr>
        <p:txBody>
          <a:bodyPr spcFirstLastPara="1" wrap="square" lIns="91425" tIns="45700" rIns="91425" bIns="45700" anchor="t" anchorCtr="0">
            <a:noAutofit/>
          </a:bodyPr>
          <a:lstStyle/>
          <a:p>
            <a:pPr lvl="0" algn="r">
              <a:buClr>
                <a:schemeClr val="lt1"/>
              </a:buClr>
              <a:buSzPts val="2800"/>
            </a:pPr>
            <a:r>
              <a:rPr lang="en-US" sz="2800" b="1" dirty="0">
                <a:solidFill>
                  <a:schemeClr val="lt1"/>
                </a:solidFill>
              </a:rPr>
              <a:t>Social</a:t>
            </a:r>
          </a:p>
          <a:p>
            <a:pPr lvl="0" algn="r">
              <a:buClr>
                <a:schemeClr val="lt1"/>
              </a:buClr>
              <a:buSzPts val="2800"/>
            </a:pPr>
            <a:r>
              <a:rPr lang="en-US" sz="2800" b="1" dirty="0">
                <a:solidFill>
                  <a:schemeClr val="lt1"/>
                </a:solidFill>
              </a:rPr>
              <a:t>Skills
</a:t>
            </a:r>
            <a:r>
              <a:rPr lang="en-US" sz="1800" dirty="0" err="1">
                <a:solidFill>
                  <a:schemeClr val="lt1"/>
                </a:solidFill>
              </a:rPr>
              <a:t>Assertività</a:t>
            </a:r>
            <a:endParaRPr sz="1800" b="0" i="0" u="none" strike="noStrike" cap="none" dirty="0">
              <a:solidFill>
                <a:schemeClr val="lt1"/>
              </a:solidFill>
              <a:latin typeface="Arial"/>
              <a:ea typeface="Arial"/>
              <a:cs typeface="Arial"/>
              <a:sym typeface="Arial"/>
            </a:endParaRPr>
          </a:p>
        </p:txBody>
      </p:sp>
      <p:grpSp>
        <p:nvGrpSpPr>
          <p:cNvPr id="441" name="Google Shape;441;g1865c46cbc0_0_11"/>
          <p:cNvGrpSpPr/>
          <p:nvPr/>
        </p:nvGrpSpPr>
        <p:grpSpPr>
          <a:xfrm>
            <a:off x="611604" y="691625"/>
            <a:ext cx="5741023" cy="2858225"/>
            <a:chOff x="3687668" y="1203589"/>
            <a:chExt cx="4725900" cy="2858225"/>
          </a:xfrm>
        </p:grpSpPr>
        <p:sp>
          <p:nvSpPr>
            <p:cNvPr id="442" name="Google Shape;442;g1865c46cbc0_0_11"/>
            <p:cNvSpPr txBox="1"/>
            <p:nvPr/>
          </p:nvSpPr>
          <p:spPr>
            <a:xfrm>
              <a:off x="3687668" y="1568864"/>
              <a:ext cx="4725900" cy="2492950"/>
            </a:xfrm>
            <a:prstGeom prst="rect">
              <a:avLst/>
            </a:prstGeom>
            <a:noFill/>
            <a:ln>
              <a:noFill/>
            </a:ln>
          </p:spPr>
          <p:txBody>
            <a:bodyPr spcFirstLastPara="1" wrap="square" lIns="91425" tIns="45700" rIns="91425" bIns="45700" anchor="t" anchorCtr="0">
              <a:spAutoFit/>
            </a:bodyPr>
            <a:lstStyle/>
            <a:p>
              <a:pPr lvl="0" algn="just">
                <a:buSzPts val="1100"/>
              </a:pPr>
              <a:r>
                <a:rPr lang="en-US" sz="1200" dirty="0" err="1">
                  <a:solidFill>
                    <a:srgbClr val="434343"/>
                  </a:solidFill>
                </a:rPr>
                <a:t>L’assertività</a:t>
              </a:r>
              <a:r>
                <a:rPr lang="en-US" sz="1200" dirty="0">
                  <a:solidFill>
                    <a:srgbClr val="434343"/>
                  </a:solidFill>
                </a:rPr>
                <a:t> </a:t>
              </a:r>
              <a:r>
                <a:rPr lang="en-US" sz="1200" dirty="0" err="1">
                  <a:solidFill>
                    <a:srgbClr val="434343"/>
                  </a:solidFill>
                </a:rPr>
                <a:t>richiede</a:t>
              </a:r>
              <a:r>
                <a:rPr lang="en-US" sz="1200" dirty="0">
                  <a:solidFill>
                    <a:srgbClr val="434343"/>
                  </a:solidFill>
                </a:rPr>
                <a:t>
</a:t>
              </a:r>
              <a:endParaRPr sz="1200" b="0" i="0" u="none" strike="noStrike" cap="none" dirty="0">
                <a:solidFill>
                  <a:srgbClr val="434343"/>
                </a:solidFill>
                <a:latin typeface="Arial"/>
                <a:ea typeface="Arial"/>
                <a:cs typeface="Arial"/>
                <a:sym typeface="Arial"/>
              </a:endParaRPr>
            </a:p>
            <a:p>
              <a:pPr marL="457200" lvl="0" indent="-304800" algn="just">
                <a:buClr>
                  <a:srgbClr val="434343"/>
                </a:buClr>
                <a:buSzPts val="1200"/>
                <a:buFont typeface="Arial"/>
                <a:buChar char="●"/>
              </a:pPr>
              <a:r>
                <a:rPr lang="en-US" sz="1200" dirty="0" err="1">
                  <a:solidFill>
                    <a:srgbClr val="434343"/>
                  </a:solidFill>
                </a:rPr>
                <a:t>Conoscenza</a:t>
              </a:r>
              <a:r>
                <a:rPr lang="en-US" sz="1200" dirty="0">
                  <a:solidFill>
                    <a:srgbClr val="434343"/>
                  </a:solidFill>
                </a:rPr>
                <a:t> di </a:t>
              </a:r>
              <a:r>
                <a:rPr lang="en-US" sz="1200" dirty="0" err="1">
                  <a:solidFill>
                    <a:srgbClr val="434343"/>
                  </a:solidFill>
                </a:rPr>
                <a:t>sé</a:t>
              </a:r>
              <a:r>
                <a:rPr lang="en-US" sz="1200" dirty="0">
                  <a:solidFill>
                    <a:srgbClr val="434343"/>
                  </a:solidFill>
                </a:rPr>
                <a:t>: </a:t>
              </a:r>
              <a:r>
                <a:rPr lang="en-US" sz="1200" dirty="0" err="1">
                  <a:solidFill>
                    <a:srgbClr val="434343"/>
                  </a:solidFill>
                </a:rPr>
                <a:t>conoscere</a:t>
              </a:r>
              <a:r>
                <a:rPr lang="en-US" sz="1200" dirty="0">
                  <a:solidFill>
                    <a:srgbClr val="434343"/>
                  </a:solidFill>
                </a:rPr>
                <a:t> le </a:t>
              </a:r>
              <a:r>
                <a:rPr lang="en-US" sz="1200" dirty="0" err="1">
                  <a:solidFill>
                    <a:srgbClr val="434343"/>
                  </a:solidFill>
                </a:rPr>
                <a:t>proprie</a:t>
              </a:r>
              <a:r>
                <a:rPr lang="en-US" sz="1200" dirty="0">
                  <a:solidFill>
                    <a:srgbClr val="434343"/>
                  </a:solidFill>
                </a:rPr>
                <a:t> </a:t>
              </a:r>
              <a:r>
                <a:rPr lang="en-US" sz="1200" dirty="0" err="1">
                  <a:solidFill>
                    <a:srgbClr val="434343"/>
                  </a:solidFill>
                </a:rPr>
                <a:t>emozioni</a:t>
              </a:r>
              <a:r>
                <a:rPr lang="en-US" sz="1200" dirty="0">
                  <a:solidFill>
                    <a:srgbClr val="434343"/>
                  </a:solidFill>
                </a:rPr>
                <a:t>, </a:t>
              </a:r>
              <a:r>
                <a:rPr lang="en-US" sz="1200" dirty="0" err="1">
                  <a:solidFill>
                    <a:srgbClr val="434343"/>
                  </a:solidFill>
                </a:rPr>
                <a:t>valori</a:t>
              </a:r>
              <a:r>
                <a:rPr lang="en-US" sz="1200" dirty="0">
                  <a:solidFill>
                    <a:srgbClr val="434343"/>
                  </a:solidFill>
                </a:rPr>
                <a:t> e </a:t>
              </a:r>
              <a:r>
                <a:rPr lang="en-US" sz="1200" dirty="0" err="1">
                  <a:solidFill>
                    <a:srgbClr val="434343"/>
                  </a:solidFill>
                </a:rPr>
                <a:t>principi</a:t>
              </a:r>
              <a:r>
                <a:rPr lang="en-US" sz="1200" dirty="0">
                  <a:solidFill>
                    <a:srgbClr val="434343"/>
                  </a:solidFill>
                </a:rPr>
                <a:t>
Fiducia: </a:t>
              </a:r>
              <a:r>
                <a:rPr lang="en-US" sz="1200" dirty="0" err="1">
                  <a:solidFill>
                    <a:srgbClr val="434343"/>
                  </a:solidFill>
                </a:rPr>
                <a:t>credi</a:t>
              </a:r>
              <a:r>
                <a:rPr lang="en-US" sz="1200" dirty="0">
                  <a:solidFill>
                    <a:srgbClr val="434343"/>
                  </a:solidFill>
                </a:rPr>
                <a:t> in te </a:t>
              </a:r>
              <a:r>
                <a:rPr lang="en-US" sz="1200" dirty="0" err="1">
                  <a:solidFill>
                    <a:srgbClr val="434343"/>
                  </a:solidFill>
                </a:rPr>
                <a:t>stesso</a:t>
              </a:r>
              <a:r>
                <a:rPr lang="en-US" sz="1200" dirty="0">
                  <a:solidFill>
                    <a:srgbClr val="434343"/>
                  </a:solidFill>
                </a:rPr>
                <a:t> ed </a:t>
              </a:r>
              <a:r>
                <a:rPr lang="en-US" sz="1200" dirty="0" err="1">
                  <a:solidFill>
                    <a:srgbClr val="434343"/>
                  </a:solidFill>
                </a:rPr>
                <a:t>esprimi</a:t>
              </a:r>
              <a:r>
                <a:rPr lang="en-US" sz="1200" dirty="0">
                  <a:solidFill>
                    <a:srgbClr val="434343"/>
                  </a:solidFill>
                </a:rPr>
                <a:t> le </a:t>
              </a:r>
              <a:r>
                <a:rPr lang="en-US" sz="1200" dirty="0" err="1">
                  <a:solidFill>
                    <a:srgbClr val="434343"/>
                  </a:solidFill>
                </a:rPr>
                <a:t>tue</a:t>
              </a:r>
              <a:r>
                <a:rPr lang="en-US" sz="1200" dirty="0">
                  <a:solidFill>
                    <a:srgbClr val="434343"/>
                  </a:solidFill>
                </a:rPr>
                <a:t> </a:t>
              </a:r>
              <a:r>
                <a:rPr lang="en-US" sz="1200" dirty="0" err="1">
                  <a:solidFill>
                    <a:srgbClr val="434343"/>
                  </a:solidFill>
                </a:rPr>
                <a:t>opinioni</a:t>
              </a:r>
              <a:r>
                <a:rPr lang="en-US" sz="1200" dirty="0">
                  <a:solidFill>
                    <a:srgbClr val="434343"/>
                  </a:solidFill>
                </a:rPr>
                <a:t>
che </a:t>
              </a:r>
              <a:r>
                <a:rPr lang="en-US" sz="1200" dirty="0" err="1">
                  <a:solidFill>
                    <a:srgbClr val="434343"/>
                  </a:solidFill>
                </a:rPr>
                <a:t>regoli</a:t>
              </a:r>
              <a:r>
                <a:rPr lang="en-US" sz="1200" dirty="0">
                  <a:solidFill>
                    <a:srgbClr val="434343"/>
                  </a:solidFill>
                </a:rPr>
                <a:t> le </a:t>
              </a:r>
              <a:r>
                <a:rPr lang="en-US" sz="1200" dirty="0" err="1">
                  <a:solidFill>
                    <a:srgbClr val="434343"/>
                  </a:solidFill>
                </a:rPr>
                <a:t>tue</a:t>
              </a:r>
              <a:r>
                <a:rPr lang="en-US" sz="1200" dirty="0">
                  <a:solidFill>
                    <a:srgbClr val="434343"/>
                  </a:solidFill>
                </a:rPr>
                <a:t> </a:t>
              </a:r>
              <a:r>
                <a:rPr lang="en-US" sz="1200" dirty="0" err="1">
                  <a:solidFill>
                    <a:srgbClr val="434343"/>
                  </a:solidFill>
                </a:rPr>
                <a:t>emozioni</a:t>
              </a:r>
              <a:r>
                <a:rPr lang="en-US" sz="1200" dirty="0">
                  <a:solidFill>
                    <a:srgbClr val="434343"/>
                  </a:solidFill>
                </a:rPr>
                <a:t>
</a:t>
              </a:r>
              <a:r>
                <a:rPr lang="en-US" sz="1200" dirty="0" err="1">
                  <a:solidFill>
                    <a:srgbClr val="434343"/>
                  </a:solidFill>
                </a:rPr>
                <a:t>Dici</a:t>
              </a:r>
              <a:r>
                <a:rPr lang="en-US" sz="1200" dirty="0">
                  <a:solidFill>
                    <a:srgbClr val="434343"/>
                  </a:solidFill>
                </a:rPr>
                <a:t> di no </a:t>
              </a:r>
              <a:r>
                <a:rPr lang="en-US" sz="1200" dirty="0" err="1">
                  <a:solidFill>
                    <a:srgbClr val="434343"/>
                  </a:solidFill>
                </a:rPr>
                <a:t>quando</a:t>
              </a:r>
              <a:r>
                <a:rPr lang="en-US" sz="1200" dirty="0">
                  <a:solidFill>
                    <a:srgbClr val="434343"/>
                  </a:solidFill>
                </a:rPr>
                <a:t> </a:t>
              </a:r>
              <a:r>
                <a:rPr lang="en-US" sz="1200" dirty="0" err="1">
                  <a:solidFill>
                    <a:srgbClr val="434343"/>
                  </a:solidFill>
                </a:rPr>
                <a:t>è</a:t>
              </a:r>
              <a:r>
                <a:rPr lang="en-US" sz="1200" dirty="0">
                  <a:solidFill>
                    <a:srgbClr val="434343"/>
                  </a:solidFill>
                </a:rPr>
                <a:t> </a:t>
              </a:r>
              <a:r>
                <a:rPr lang="en-US" sz="1200" dirty="0" err="1">
                  <a:solidFill>
                    <a:srgbClr val="434343"/>
                  </a:solidFill>
                </a:rPr>
                <a:t>pertinente</a:t>
              </a:r>
              <a:r>
                <a:rPr lang="en-US" sz="1200" dirty="0">
                  <a:solidFill>
                    <a:srgbClr val="434343"/>
                  </a:solidFill>
                </a:rPr>
                <a:t>! Ma </a:t>
              </a:r>
              <a:r>
                <a:rPr lang="en-US" sz="1200" dirty="0" err="1">
                  <a:solidFill>
                    <a:srgbClr val="434343"/>
                  </a:solidFill>
                </a:rPr>
                <a:t>fallo</a:t>
              </a:r>
              <a:r>
                <a:rPr lang="en-US" sz="1200" dirty="0">
                  <a:solidFill>
                    <a:srgbClr val="434343"/>
                  </a:solidFill>
                </a:rPr>
                <a:t> con rispetto e con </a:t>
              </a:r>
              <a:r>
                <a:rPr lang="en-US" sz="1200" dirty="0" err="1">
                  <a:solidFill>
                    <a:srgbClr val="434343"/>
                  </a:solidFill>
                </a:rPr>
                <a:t>argomenti</a:t>
              </a:r>
              <a:r>
                <a:rPr lang="en-US" sz="1200" dirty="0">
                  <a:solidFill>
                    <a:srgbClr val="434343"/>
                  </a:solidFill>
                </a:rPr>
                <a:t>
</a:t>
              </a:r>
              <a:r>
                <a:rPr lang="en-US" sz="1200" dirty="0" err="1">
                  <a:solidFill>
                    <a:srgbClr val="434343"/>
                  </a:solidFill>
                </a:rPr>
                <a:t>usando</a:t>
              </a:r>
              <a:r>
                <a:rPr lang="en-US" sz="1200" dirty="0">
                  <a:solidFill>
                    <a:srgbClr val="434343"/>
                  </a:solidFill>
                </a:rPr>
                <a:t> le </a:t>
              </a:r>
              <a:r>
                <a:rPr lang="en-US" sz="1200" dirty="0" err="1">
                  <a:solidFill>
                    <a:srgbClr val="434343"/>
                  </a:solidFill>
                </a:rPr>
                <a:t>mie</a:t>
              </a:r>
              <a:r>
                <a:rPr lang="en-US" sz="1200" dirty="0">
                  <a:solidFill>
                    <a:srgbClr val="434343"/>
                  </a:solidFill>
                </a:rPr>
                <a:t> </a:t>
              </a:r>
              <a:r>
                <a:rPr lang="en-US" sz="1200" dirty="0" err="1">
                  <a:solidFill>
                    <a:srgbClr val="434343"/>
                  </a:solidFill>
                </a:rPr>
                <a:t>affermazioni</a:t>
              </a:r>
              <a:r>
                <a:rPr lang="en-US" sz="1200" dirty="0">
                  <a:solidFill>
                    <a:srgbClr val="434343"/>
                  </a:solidFill>
                </a:rPr>
                <a:t>, come: “</a:t>
              </a:r>
              <a:r>
                <a:rPr lang="en-US" sz="1200" dirty="0" err="1">
                  <a:solidFill>
                    <a:srgbClr val="434343"/>
                  </a:solidFill>
                </a:rPr>
                <a:t>Sento</a:t>
              </a:r>
              <a:r>
                <a:rPr lang="en-US" sz="1200" dirty="0">
                  <a:solidFill>
                    <a:srgbClr val="434343"/>
                  </a:solidFill>
                </a:rPr>
                <a:t> che </a:t>
              </a:r>
              <a:r>
                <a:rPr lang="en-US" sz="1200" dirty="0" err="1">
                  <a:solidFill>
                    <a:srgbClr val="434343"/>
                  </a:solidFill>
                </a:rPr>
                <a:t>dovremmo</a:t>
              </a:r>
              <a:r>
                <a:rPr lang="en-US" sz="1200" dirty="0">
                  <a:solidFill>
                    <a:srgbClr val="434343"/>
                  </a:solidFill>
                </a:rPr>
                <a:t> ...” </a:t>
              </a:r>
              <a:r>
                <a:rPr lang="en-US" sz="1200" dirty="0" err="1">
                  <a:solidFill>
                    <a:srgbClr val="434343"/>
                  </a:solidFill>
                </a:rPr>
                <a:t>invece</a:t>
              </a:r>
              <a:r>
                <a:rPr lang="en-US" sz="1200" dirty="0">
                  <a:solidFill>
                    <a:srgbClr val="434343"/>
                  </a:solidFill>
                </a:rPr>
                <a:t> di “</a:t>
              </a:r>
              <a:r>
                <a:rPr lang="en-US" sz="1200" dirty="0" err="1">
                  <a:solidFill>
                    <a:srgbClr val="434343"/>
                  </a:solidFill>
                </a:rPr>
                <a:t>Dovremmo</a:t>
              </a:r>
              <a:r>
                <a:rPr lang="en-US" sz="1200" dirty="0">
                  <a:solidFill>
                    <a:srgbClr val="434343"/>
                  </a:solidFill>
                </a:rPr>
                <a:t>...”, o “</a:t>
              </a:r>
              <a:r>
                <a:rPr lang="en-US" sz="1200" dirty="0" err="1">
                  <a:solidFill>
                    <a:srgbClr val="434343"/>
                  </a:solidFill>
                </a:rPr>
                <a:t>Penso</a:t>
              </a:r>
              <a:r>
                <a:rPr lang="en-US" sz="1200" dirty="0">
                  <a:solidFill>
                    <a:srgbClr val="434343"/>
                  </a:solidFill>
                </a:rPr>
                <a:t> che questo </a:t>
              </a:r>
              <a:r>
                <a:rPr lang="en-US" sz="1200" dirty="0" err="1">
                  <a:solidFill>
                    <a:srgbClr val="434343"/>
                  </a:solidFill>
                </a:rPr>
                <a:t>sia</a:t>
              </a:r>
              <a:r>
                <a:rPr lang="en-US" sz="1200" dirty="0">
                  <a:solidFill>
                    <a:srgbClr val="434343"/>
                  </a:solidFill>
                </a:rPr>
                <a:t>...” </a:t>
              </a:r>
              <a:r>
                <a:rPr lang="en-US" sz="1200" dirty="0" err="1">
                  <a:solidFill>
                    <a:srgbClr val="434343"/>
                  </a:solidFill>
                </a:rPr>
                <a:t>invece</a:t>
              </a:r>
              <a:r>
                <a:rPr lang="en-US" sz="1200" dirty="0">
                  <a:solidFill>
                    <a:srgbClr val="434343"/>
                  </a:solidFill>
                </a:rPr>
                <a:t> di “</a:t>
              </a:r>
              <a:r>
                <a:rPr lang="en-US" sz="1200" dirty="0" err="1">
                  <a:solidFill>
                    <a:srgbClr val="434343"/>
                  </a:solidFill>
                </a:rPr>
                <a:t>Questo</a:t>
              </a:r>
              <a:r>
                <a:rPr lang="en-US" sz="1200" dirty="0">
                  <a:solidFill>
                    <a:srgbClr val="434343"/>
                  </a:solidFill>
                </a:rPr>
                <a:t> è...”</a:t>
              </a:r>
            </a:p>
            <a:p>
              <a:pPr marL="457200" lvl="0" indent="-304800" algn="just">
                <a:buClr>
                  <a:srgbClr val="434343"/>
                </a:buClr>
                <a:buSzPts val="1200"/>
                <a:buFont typeface="Arial"/>
                <a:buChar char="●"/>
              </a:pPr>
              <a:endParaRPr sz="1200" b="0" i="0" u="none" strike="noStrike" cap="none" dirty="0">
                <a:solidFill>
                  <a:srgbClr val="434343"/>
                </a:solidFill>
                <a:latin typeface="Arial"/>
                <a:ea typeface="Arial"/>
                <a:cs typeface="Arial"/>
                <a:sym typeface="Arial"/>
              </a:endParaRPr>
            </a:p>
            <a:p>
              <a:pPr lvl="0" algn="just">
                <a:buSzPts val="1200"/>
              </a:pPr>
              <a:r>
                <a:rPr lang="en-US" sz="1200" dirty="0">
                  <a:solidFill>
                    <a:srgbClr val="434343"/>
                  </a:solidFill>
                </a:rPr>
                <a:t>Il rispetto </a:t>
              </a:r>
              <a:r>
                <a:rPr lang="en-US" sz="1200" dirty="0" err="1">
                  <a:solidFill>
                    <a:srgbClr val="434343"/>
                  </a:solidFill>
                </a:rPr>
                <a:t>è</a:t>
              </a:r>
              <a:r>
                <a:rPr lang="en-US" sz="1200" dirty="0">
                  <a:solidFill>
                    <a:srgbClr val="434343"/>
                  </a:solidFill>
                </a:rPr>
                <a:t> </a:t>
              </a:r>
              <a:r>
                <a:rPr lang="en-US" sz="1200" dirty="0" err="1">
                  <a:solidFill>
                    <a:srgbClr val="434343"/>
                  </a:solidFill>
                </a:rPr>
                <a:t>fondamentale</a:t>
              </a:r>
              <a:r>
                <a:rPr lang="en-US" sz="1200" dirty="0">
                  <a:solidFill>
                    <a:srgbClr val="434343"/>
                  </a:solidFill>
                </a:rPr>
                <a:t> </a:t>
              </a:r>
              <a:r>
                <a:rPr lang="en-US" sz="1200" dirty="0" err="1">
                  <a:solidFill>
                    <a:srgbClr val="434343"/>
                  </a:solidFill>
                </a:rPr>
                <a:t>quando</a:t>
              </a:r>
              <a:r>
                <a:rPr lang="en-US" sz="1200" dirty="0">
                  <a:solidFill>
                    <a:srgbClr val="434343"/>
                  </a:solidFill>
                </a:rPr>
                <a:t> </a:t>
              </a:r>
              <a:r>
                <a:rPr lang="en-US" sz="1200" dirty="0" err="1">
                  <a:solidFill>
                    <a:srgbClr val="434343"/>
                  </a:solidFill>
                </a:rPr>
                <a:t>si</a:t>
              </a:r>
              <a:r>
                <a:rPr lang="en-US" sz="1200" dirty="0">
                  <a:solidFill>
                    <a:srgbClr val="434343"/>
                  </a:solidFill>
                </a:rPr>
                <a:t> </a:t>
              </a:r>
              <a:r>
                <a:rPr lang="en-US" sz="1200" dirty="0" err="1">
                  <a:solidFill>
                    <a:srgbClr val="434343"/>
                  </a:solidFill>
                </a:rPr>
                <a:t>tratta</a:t>
              </a:r>
              <a:r>
                <a:rPr lang="en-US" sz="1200" dirty="0">
                  <a:solidFill>
                    <a:srgbClr val="434343"/>
                  </a:solidFill>
                </a:rPr>
                <a:t> di </a:t>
              </a:r>
              <a:r>
                <a:rPr lang="en-US" sz="1200" dirty="0" err="1">
                  <a:solidFill>
                    <a:srgbClr val="434343"/>
                  </a:solidFill>
                </a:rPr>
                <a:t>assertività</a:t>
              </a:r>
              <a:r>
                <a:rPr lang="en-US" sz="1200" dirty="0">
                  <a:solidFill>
                    <a:srgbClr val="434343"/>
                  </a:solidFill>
                </a:rPr>
                <a:t>. 
Devi </a:t>
              </a:r>
              <a:r>
                <a:rPr lang="en-US" sz="1200" dirty="0" err="1">
                  <a:solidFill>
                    <a:srgbClr val="434343"/>
                  </a:solidFill>
                </a:rPr>
                <a:t>rispettare</a:t>
              </a:r>
              <a:r>
                <a:rPr lang="en-US" sz="1200" dirty="0">
                  <a:solidFill>
                    <a:srgbClr val="434343"/>
                  </a:solidFill>
                </a:rPr>
                <a:t> le </a:t>
              </a:r>
              <a:r>
                <a:rPr lang="en-US" sz="1200" dirty="0" err="1">
                  <a:solidFill>
                    <a:srgbClr val="434343"/>
                  </a:solidFill>
                </a:rPr>
                <a:t>tue</a:t>
              </a:r>
              <a:r>
                <a:rPr lang="en-US" sz="1200" dirty="0">
                  <a:solidFill>
                    <a:srgbClr val="434343"/>
                  </a:solidFill>
                </a:rPr>
                <a:t> </a:t>
              </a:r>
              <a:r>
                <a:rPr lang="en-US" sz="1200" dirty="0" err="1">
                  <a:solidFill>
                    <a:srgbClr val="434343"/>
                  </a:solidFill>
                </a:rPr>
                <a:t>convinzioni</a:t>
              </a:r>
              <a:r>
                <a:rPr lang="en-US" sz="1200" dirty="0">
                  <a:solidFill>
                    <a:srgbClr val="434343"/>
                  </a:solidFill>
                </a:rPr>
                <a:t>, ma </a:t>
              </a:r>
              <a:r>
                <a:rPr lang="en-US" sz="1200" dirty="0" err="1">
                  <a:solidFill>
                    <a:srgbClr val="434343"/>
                  </a:solidFill>
                </a:rPr>
                <a:t>anche</a:t>
              </a:r>
              <a:r>
                <a:rPr lang="en-US" sz="1200" dirty="0">
                  <a:solidFill>
                    <a:srgbClr val="434343"/>
                  </a:solidFill>
                </a:rPr>
                <a:t> il punto di vista </a:t>
              </a:r>
              <a:r>
                <a:rPr lang="en-US" sz="1200" dirty="0" err="1">
                  <a:solidFill>
                    <a:srgbClr val="434343"/>
                  </a:solidFill>
                </a:rPr>
                <a:t>delle</a:t>
              </a:r>
              <a:r>
                <a:rPr lang="en-US" sz="1200" dirty="0">
                  <a:solidFill>
                    <a:srgbClr val="434343"/>
                  </a:solidFill>
                </a:rPr>
                <a:t> </a:t>
              </a:r>
              <a:r>
                <a:rPr lang="en-US" sz="1200" dirty="0" err="1">
                  <a:solidFill>
                    <a:srgbClr val="434343"/>
                  </a:solidFill>
                </a:rPr>
                <a:t>altre</a:t>
              </a:r>
              <a:r>
                <a:rPr lang="en-US" sz="1200" dirty="0">
                  <a:solidFill>
                    <a:srgbClr val="434343"/>
                  </a:solidFill>
                </a:rPr>
                <a:t> parti!
</a:t>
              </a: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434343"/>
                </a:solidFill>
                <a:latin typeface="Arial"/>
                <a:ea typeface="Arial"/>
                <a:cs typeface="Arial"/>
                <a:sym typeface="Arial"/>
              </a:endParaRPr>
            </a:p>
          </p:txBody>
        </p:sp>
        <p:sp>
          <p:nvSpPr>
            <p:cNvPr id="443" name="Google Shape;443;g1865c46cbc0_0_11"/>
            <p:cNvSpPr txBox="1"/>
            <p:nvPr/>
          </p:nvSpPr>
          <p:spPr>
            <a:xfrm>
              <a:off x="3687668" y="1203589"/>
              <a:ext cx="4725900" cy="307800"/>
            </a:xfrm>
            <a:prstGeom prst="rect">
              <a:avLst/>
            </a:prstGeom>
            <a:noFill/>
            <a:ln>
              <a:noFill/>
            </a:ln>
          </p:spPr>
          <p:txBody>
            <a:bodyPr spcFirstLastPara="1" wrap="square" lIns="91425" tIns="45700" rIns="91425" bIns="45700" anchor="t" anchorCtr="0">
              <a:spAutoFit/>
            </a:bodyPr>
            <a:lstStyle/>
            <a:p>
              <a:pPr lvl="0" algn="ctr">
                <a:buSzPts val="1400"/>
              </a:pPr>
              <a:r>
                <a:rPr lang="en-US" b="1" dirty="0" err="1">
                  <a:solidFill>
                    <a:srgbClr val="3F3F3F"/>
                  </a:solidFill>
                </a:rPr>
                <a:t>Assertività</a:t>
              </a:r>
              <a:endParaRPr sz="1400" b="1" i="0" u="none" strike="noStrike" cap="none" dirty="0">
                <a:solidFill>
                  <a:srgbClr val="3F3F3F"/>
                </a:solidFill>
                <a:latin typeface="Arial"/>
                <a:ea typeface="Arial"/>
                <a:cs typeface="Arial"/>
                <a:sym typeface="Arial"/>
              </a:endParaRPr>
            </a:p>
          </p:txBody>
        </p:sp>
      </p:grpSp>
      <p:sp>
        <p:nvSpPr>
          <p:cNvPr id="444" name="Google Shape;444;g1865c46cbc0_0_11"/>
          <p:cNvSpPr/>
          <p:nvPr/>
        </p:nvSpPr>
        <p:spPr>
          <a:xfrm>
            <a:off x="7496768" y="2953519"/>
            <a:ext cx="334559" cy="3373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g1865c46cbc0_0_11"/>
          <p:cNvSpPr/>
          <p:nvPr/>
        </p:nvSpPr>
        <p:spPr>
          <a:xfrm>
            <a:off x="7223271" y="322974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g1865c46cbc0_0_11"/>
          <p:cNvSpPr/>
          <p:nvPr/>
        </p:nvSpPr>
        <p:spPr>
          <a:xfrm rot="755600">
            <a:off x="7684721" y="3193079"/>
            <a:ext cx="397824" cy="40114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g1865c46cbc0_0_11"/>
          <p:cNvSpPr/>
          <p:nvPr/>
        </p:nvSpPr>
        <p:spPr>
          <a:xfrm>
            <a:off x="7564646" y="358939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1865c46cbc0_0_28"/>
          <p:cNvSpPr/>
          <p:nvPr/>
        </p:nvSpPr>
        <p:spPr>
          <a:xfrm>
            <a:off x="215516" y="231278"/>
            <a:ext cx="8712900" cy="4788600"/>
          </a:xfrm>
          <a:prstGeom prst="frame">
            <a:avLst>
              <a:gd name="adj1" fmla="val 890"/>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3" name="Google Shape;453;g1865c46cbc0_0_28"/>
          <p:cNvSpPr/>
          <p:nvPr/>
        </p:nvSpPr>
        <p:spPr>
          <a:xfrm>
            <a:off x="6651775" y="0"/>
            <a:ext cx="2016300" cy="51435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4" name="Google Shape;454;g1865c46cbc0_0_28"/>
          <p:cNvSpPr txBox="1"/>
          <p:nvPr/>
        </p:nvSpPr>
        <p:spPr>
          <a:xfrm>
            <a:off x="6763892" y="771302"/>
            <a:ext cx="1800300" cy="1440300"/>
          </a:xfrm>
          <a:prstGeom prst="rect">
            <a:avLst/>
          </a:prstGeom>
          <a:noFill/>
          <a:ln>
            <a:noFill/>
          </a:ln>
        </p:spPr>
        <p:txBody>
          <a:bodyPr spcFirstLastPara="1" wrap="square" lIns="91425" tIns="45700" rIns="91425" bIns="45700" anchor="t" anchorCtr="0">
            <a:noAutofit/>
          </a:bodyPr>
          <a:lstStyle/>
          <a:p>
            <a:pPr lvl="0" algn="r">
              <a:buClr>
                <a:schemeClr val="lt1"/>
              </a:buClr>
              <a:buSzPts val="2800"/>
            </a:pPr>
            <a:r>
              <a:rPr lang="en-US" sz="2800" b="1" dirty="0">
                <a:solidFill>
                  <a:schemeClr val="lt1"/>
                </a:solidFill>
              </a:rPr>
              <a:t>Social </a:t>
            </a:r>
          </a:p>
          <a:p>
            <a:pPr lvl="0" algn="r">
              <a:buClr>
                <a:schemeClr val="lt1"/>
              </a:buClr>
              <a:buSzPts val="2800"/>
            </a:pPr>
            <a:r>
              <a:rPr lang="en-US" sz="2800" b="1" dirty="0">
                <a:solidFill>
                  <a:schemeClr val="lt1"/>
                </a:solidFill>
              </a:rPr>
              <a:t>Skills
</a:t>
            </a:r>
            <a:r>
              <a:rPr lang="en-US" sz="1800" dirty="0" err="1">
                <a:solidFill>
                  <a:schemeClr val="lt1"/>
                </a:solidFill>
              </a:rPr>
              <a:t>Risoluzione</a:t>
            </a:r>
            <a:r>
              <a:rPr lang="en-US" sz="1800" dirty="0">
                <a:solidFill>
                  <a:schemeClr val="lt1"/>
                </a:solidFill>
              </a:rPr>
              <a:t> </a:t>
            </a:r>
            <a:r>
              <a:rPr lang="en-US" sz="1800" dirty="0" err="1">
                <a:solidFill>
                  <a:schemeClr val="lt1"/>
                </a:solidFill>
              </a:rPr>
              <a:t>dei</a:t>
            </a:r>
            <a:r>
              <a:rPr lang="en-US" sz="1800" dirty="0">
                <a:solidFill>
                  <a:schemeClr val="lt1"/>
                </a:solidFill>
              </a:rPr>
              <a:t> </a:t>
            </a:r>
            <a:r>
              <a:rPr lang="en-US" sz="1800" dirty="0" err="1">
                <a:solidFill>
                  <a:schemeClr val="lt1"/>
                </a:solidFill>
              </a:rPr>
              <a:t>conflitti</a:t>
            </a:r>
            <a:endParaRPr sz="1800" b="0" i="0" u="none" strike="noStrike" cap="none" dirty="0">
              <a:solidFill>
                <a:schemeClr val="lt1"/>
              </a:solidFill>
              <a:latin typeface="Arial"/>
              <a:ea typeface="Arial"/>
              <a:cs typeface="Arial"/>
              <a:sym typeface="Arial"/>
            </a:endParaRPr>
          </a:p>
        </p:txBody>
      </p:sp>
      <p:grpSp>
        <p:nvGrpSpPr>
          <p:cNvPr id="455" name="Google Shape;455;g1865c46cbc0_0_28"/>
          <p:cNvGrpSpPr/>
          <p:nvPr/>
        </p:nvGrpSpPr>
        <p:grpSpPr>
          <a:xfrm>
            <a:off x="611600" y="691625"/>
            <a:ext cx="5741028" cy="2858225"/>
            <a:chOff x="3687664" y="1203589"/>
            <a:chExt cx="4725904" cy="2858225"/>
          </a:xfrm>
        </p:grpSpPr>
        <p:sp>
          <p:nvSpPr>
            <p:cNvPr id="456" name="Google Shape;456;g1865c46cbc0_0_28"/>
            <p:cNvSpPr txBox="1"/>
            <p:nvPr/>
          </p:nvSpPr>
          <p:spPr>
            <a:xfrm>
              <a:off x="3687664" y="1568864"/>
              <a:ext cx="4725900" cy="24929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it-IT" sz="1200" b="0" i="0" u="none" strike="noStrike" cap="none" dirty="0">
                  <a:solidFill>
                    <a:srgbClr val="434343"/>
                  </a:solidFill>
                  <a:latin typeface="Arial"/>
                  <a:ea typeface="Arial"/>
                  <a:cs typeface="Arial"/>
                  <a:sym typeface="Arial"/>
                </a:rPr>
                <a:t>Per una risoluzione dei conflitti di successo hai bisogno di tutte le competenze sociali menzionate:</a:t>
              </a:r>
            </a:p>
            <a:p>
              <a:pPr marL="0" marR="0" lvl="0" indent="0" algn="just" rtl="0">
                <a:lnSpc>
                  <a:spcPct val="100000"/>
                </a:lnSpc>
                <a:spcBef>
                  <a:spcPts val="0"/>
                </a:spcBef>
                <a:spcAft>
                  <a:spcPts val="0"/>
                </a:spcAft>
                <a:buClr>
                  <a:srgbClr val="000000"/>
                </a:buClr>
                <a:buSzPts val="1100"/>
                <a:buFont typeface="Arial"/>
                <a:buNone/>
              </a:pPr>
              <a:endParaRPr lang="it-IT" sz="1200" b="0" i="0" u="none" strike="noStrike" cap="none" dirty="0">
                <a:solidFill>
                  <a:srgbClr val="434343"/>
                </a:solidFill>
                <a:latin typeface="Arial"/>
                <a:ea typeface="Arial"/>
                <a:cs typeface="Arial"/>
                <a:sym typeface="Arial"/>
              </a:endParaRPr>
            </a:p>
            <a:p>
              <a:pPr marL="457200" lvl="0" indent="-304800" algn="just">
                <a:buClr>
                  <a:srgbClr val="434343"/>
                </a:buClr>
                <a:buSzPts val="1200"/>
                <a:buFont typeface="Arial"/>
                <a:buChar char="●"/>
              </a:pPr>
              <a:r>
                <a:rPr lang="en-US" sz="1200" dirty="0" err="1">
                  <a:solidFill>
                    <a:srgbClr val="434343"/>
                  </a:solidFill>
                </a:rPr>
                <a:t>comunicazione</a:t>
              </a:r>
              <a:r>
                <a:rPr lang="en-US" sz="1200" dirty="0">
                  <a:solidFill>
                    <a:srgbClr val="434343"/>
                  </a:solidFill>
                </a:rPr>
                <a:t>:
</a:t>
              </a:r>
              <a:r>
                <a:rPr lang="en-US" sz="1200" dirty="0" err="1">
                  <a:solidFill>
                    <a:srgbClr val="434343"/>
                  </a:solidFill>
                </a:rPr>
                <a:t>ascolto</a:t>
              </a:r>
              <a:r>
                <a:rPr lang="en-US" sz="1200" dirty="0">
                  <a:solidFill>
                    <a:srgbClr val="434343"/>
                  </a:solidFill>
                </a:rPr>
                <a:t> </a:t>
              </a:r>
              <a:r>
                <a:rPr lang="en-US" sz="1200" dirty="0" err="1">
                  <a:solidFill>
                    <a:srgbClr val="434343"/>
                  </a:solidFill>
                </a:rPr>
                <a:t>attivo</a:t>
              </a:r>
              <a:r>
                <a:rPr lang="en-US" sz="1200" dirty="0">
                  <a:solidFill>
                    <a:srgbClr val="434343"/>
                  </a:solidFill>
                </a:rPr>
                <a:t> </a:t>
              </a:r>
              <a:r>
                <a:rPr lang="en-US" sz="1200" dirty="0" err="1">
                  <a:solidFill>
                    <a:srgbClr val="434343"/>
                  </a:solidFill>
                </a:rPr>
                <a:t>insieme</a:t>
              </a:r>
              <a:r>
                <a:rPr lang="en-US" sz="1200" dirty="0">
                  <a:solidFill>
                    <a:srgbClr val="434343"/>
                  </a:solidFill>
                </a:rPr>
                <a:t> ad </a:t>
              </a:r>
              <a:r>
                <a:rPr lang="en-US" sz="1200" dirty="0" err="1">
                  <a:solidFill>
                    <a:srgbClr val="434343"/>
                  </a:solidFill>
                </a:rPr>
                <a:t>un'espressione</a:t>
              </a:r>
              <a:r>
                <a:rPr lang="en-US" sz="1200" dirty="0">
                  <a:solidFill>
                    <a:srgbClr val="434343"/>
                  </a:solidFill>
                </a:rPr>
                <a:t> </a:t>
              </a:r>
              <a:r>
                <a:rPr lang="en-US" sz="1200" dirty="0" err="1">
                  <a:solidFill>
                    <a:srgbClr val="434343"/>
                  </a:solidFill>
                </a:rPr>
                <a:t>chiara</a:t>
              </a:r>
              <a:r>
                <a:rPr lang="en-US" sz="1200" dirty="0">
                  <a:solidFill>
                    <a:srgbClr val="434343"/>
                  </a:solidFill>
                </a:rPr>
                <a:t> e </a:t>
              </a:r>
              <a:r>
                <a:rPr lang="en-US" sz="1200" dirty="0" err="1">
                  <a:solidFill>
                    <a:srgbClr val="434343"/>
                  </a:solidFill>
                </a:rPr>
                <a:t>rispettosa</a:t>
              </a:r>
              <a:r>
                <a:rPr lang="en-US" sz="1200" dirty="0">
                  <a:solidFill>
                    <a:srgbClr val="434343"/>
                  </a:solidFill>
                </a:rPr>
                <a:t>
</a:t>
              </a:r>
              <a:r>
                <a:rPr lang="en-US" sz="1200" dirty="0" err="1">
                  <a:solidFill>
                    <a:srgbClr val="434343"/>
                  </a:solidFill>
                </a:rPr>
                <a:t>empatia</a:t>
              </a:r>
              <a:r>
                <a:rPr lang="en-US" sz="1200" dirty="0">
                  <a:solidFill>
                    <a:srgbClr val="434343"/>
                  </a:solidFill>
                </a:rPr>
                <a:t>:
</a:t>
              </a:r>
              <a:r>
                <a:rPr lang="en-US" sz="1200" dirty="0" err="1">
                  <a:solidFill>
                    <a:srgbClr val="434343"/>
                  </a:solidFill>
                </a:rPr>
                <a:t>Considera</a:t>
              </a:r>
              <a:r>
                <a:rPr lang="en-US" sz="1200" dirty="0">
                  <a:solidFill>
                    <a:srgbClr val="434343"/>
                  </a:solidFill>
                </a:rPr>
                <a:t> DAVVERO le </a:t>
              </a:r>
              <a:r>
                <a:rPr lang="en-US" sz="1200" dirty="0" err="1">
                  <a:solidFill>
                    <a:srgbClr val="434343"/>
                  </a:solidFill>
                </a:rPr>
                <a:t>emozioni</a:t>
              </a:r>
              <a:r>
                <a:rPr lang="en-US" sz="1200" dirty="0">
                  <a:solidFill>
                    <a:srgbClr val="434343"/>
                  </a:solidFill>
                </a:rPr>
                <a:t> </a:t>
              </a:r>
              <a:r>
                <a:rPr lang="en-US" sz="1200" dirty="0" err="1">
                  <a:solidFill>
                    <a:srgbClr val="434343"/>
                  </a:solidFill>
                </a:rPr>
                <a:t>degli</a:t>
              </a:r>
              <a:r>
                <a:rPr lang="en-US" sz="1200" dirty="0">
                  <a:solidFill>
                    <a:srgbClr val="434343"/>
                  </a:solidFill>
                </a:rPr>
                <a:t> </a:t>
              </a:r>
              <a:r>
                <a:rPr lang="en-US" sz="1200" dirty="0" err="1">
                  <a:solidFill>
                    <a:srgbClr val="434343"/>
                  </a:solidFill>
                </a:rPr>
                <a:t>altri</a:t>
              </a:r>
              <a:endParaRPr lang="en-US" sz="1200" dirty="0">
                <a:solidFill>
                  <a:srgbClr val="434343"/>
                </a:solidFill>
              </a:endParaRPr>
            </a:p>
            <a:p>
              <a:pPr marL="457200" lvl="0" indent="-304800" algn="just">
                <a:buClr>
                  <a:srgbClr val="434343"/>
                </a:buClr>
                <a:buSzPts val="1200"/>
                <a:buFont typeface="Arial"/>
                <a:buChar char="●"/>
              </a:pPr>
              <a:r>
                <a:rPr lang="en-US" sz="1200" dirty="0" err="1">
                  <a:solidFill>
                    <a:srgbClr val="434343"/>
                  </a:solidFill>
                </a:rPr>
                <a:t>assertività</a:t>
              </a:r>
              <a:r>
                <a:rPr lang="en-US" sz="1200" dirty="0">
                  <a:solidFill>
                    <a:srgbClr val="434343"/>
                  </a:solidFill>
                </a:rPr>
                <a:t>:
</a:t>
              </a:r>
              <a:r>
                <a:rPr lang="en-US" sz="1200" dirty="0" err="1">
                  <a:solidFill>
                    <a:srgbClr val="434343"/>
                  </a:solidFill>
                </a:rPr>
                <a:t>Rimani</a:t>
              </a:r>
              <a:r>
                <a:rPr lang="en-US" sz="1200" dirty="0">
                  <a:solidFill>
                    <a:srgbClr val="434343"/>
                  </a:solidFill>
                </a:rPr>
                <a:t> </a:t>
              </a:r>
              <a:r>
                <a:rPr lang="en-US" sz="1200" dirty="0" err="1">
                  <a:solidFill>
                    <a:srgbClr val="434343"/>
                  </a:solidFill>
                </a:rPr>
                <a:t>fedele</a:t>
              </a:r>
              <a:r>
                <a:rPr lang="en-US" sz="1200" dirty="0">
                  <a:solidFill>
                    <a:srgbClr val="434343"/>
                  </a:solidFill>
                </a:rPr>
                <a:t> alle </a:t>
              </a:r>
              <a:r>
                <a:rPr lang="en-US" sz="1200" dirty="0" err="1">
                  <a:solidFill>
                    <a:srgbClr val="434343"/>
                  </a:solidFill>
                </a:rPr>
                <a:t>tue</a:t>
              </a:r>
              <a:r>
                <a:rPr lang="en-US" sz="1200" dirty="0">
                  <a:solidFill>
                    <a:srgbClr val="434343"/>
                  </a:solidFill>
                </a:rPr>
                <a:t> </a:t>
              </a:r>
              <a:r>
                <a:rPr lang="en-US" sz="1200" dirty="0" err="1">
                  <a:solidFill>
                    <a:srgbClr val="434343"/>
                  </a:solidFill>
                </a:rPr>
                <a:t>emozioni</a:t>
              </a:r>
              <a:r>
                <a:rPr lang="en-US" sz="1200" dirty="0">
                  <a:solidFill>
                    <a:srgbClr val="434343"/>
                  </a:solidFill>
                </a:rPr>
                <a:t> e ai </a:t>
              </a:r>
              <a:r>
                <a:rPr lang="en-US" sz="1200" dirty="0" err="1">
                  <a:solidFill>
                    <a:srgbClr val="434343"/>
                  </a:solidFill>
                </a:rPr>
                <a:t>tuoi</a:t>
              </a:r>
              <a:r>
                <a:rPr lang="en-US" sz="1200" dirty="0">
                  <a:solidFill>
                    <a:srgbClr val="434343"/>
                  </a:solidFill>
                </a:rPr>
                <a:t> </a:t>
              </a:r>
              <a:r>
                <a:rPr lang="en-US" sz="1200" dirty="0" err="1">
                  <a:solidFill>
                    <a:srgbClr val="434343"/>
                  </a:solidFill>
                </a:rPr>
                <a:t>principi</a:t>
              </a:r>
              <a:endParaRPr lang="en-US" sz="1200" dirty="0">
                <a:solidFill>
                  <a:srgbClr val="434343"/>
                </a:solidFill>
              </a:endParaRPr>
            </a:p>
            <a:p>
              <a:pPr marL="152400" lvl="0" algn="just">
                <a:buClr>
                  <a:srgbClr val="434343"/>
                </a:buClr>
                <a:buSzPts val="1200"/>
              </a:pPr>
              <a:endParaRPr sz="1200" b="0" i="0" u="none" strike="noStrike" cap="none" dirty="0">
                <a:solidFill>
                  <a:srgbClr val="434343"/>
                </a:solidFill>
                <a:latin typeface="Arial"/>
                <a:ea typeface="Arial"/>
                <a:cs typeface="Arial"/>
                <a:sym typeface="Arial"/>
              </a:endParaRPr>
            </a:p>
            <a:p>
              <a:pPr lvl="0" algn="just">
                <a:buSzPts val="1200"/>
              </a:pPr>
              <a:r>
                <a:rPr lang="en-US" sz="1200" dirty="0">
                  <a:solidFill>
                    <a:srgbClr val="434343"/>
                  </a:solidFill>
                </a:rPr>
                <a:t>Non aver </a:t>
              </a:r>
              <a:r>
                <a:rPr lang="en-US" sz="1200" dirty="0" err="1">
                  <a:solidFill>
                    <a:srgbClr val="434343"/>
                  </a:solidFill>
                </a:rPr>
                <a:t>paura</a:t>
              </a:r>
              <a:r>
                <a:rPr lang="en-US" sz="1200" dirty="0">
                  <a:solidFill>
                    <a:srgbClr val="434343"/>
                  </a:solidFill>
                </a:rPr>
                <a:t> di </a:t>
              </a:r>
              <a:r>
                <a:rPr lang="en-US" sz="1200" dirty="0" err="1">
                  <a:solidFill>
                    <a:srgbClr val="434343"/>
                  </a:solidFill>
                </a:rPr>
                <a:t>cambiare</a:t>
              </a:r>
              <a:r>
                <a:rPr lang="en-US" sz="1200" dirty="0">
                  <a:solidFill>
                    <a:srgbClr val="434343"/>
                  </a:solidFill>
                </a:rPr>
                <a:t> idea e </a:t>
              </a:r>
              <a:r>
                <a:rPr lang="en-US" sz="1200" dirty="0" err="1">
                  <a:solidFill>
                    <a:srgbClr val="434343"/>
                  </a:solidFill>
                </a:rPr>
                <a:t>sviluppare</a:t>
              </a:r>
              <a:r>
                <a:rPr lang="en-US" sz="1200" dirty="0">
                  <a:solidFill>
                    <a:srgbClr val="434343"/>
                  </a:solidFill>
                </a:rPr>
                <a:t> </a:t>
              </a:r>
              <a:r>
                <a:rPr lang="en-US" sz="1200" dirty="0" err="1">
                  <a:solidFill>
                    <a:srgbClr val="434343"/>
                  </a:solidFill>
                </a:rPr>
                <a:t>compromessi</a:t>
              </a:r>
              <a:r>
                <a:rPr lang="en-US" sz="1200" dirty="0">
                  <a:solidFill>
                    <a:srgbClr val="434343"/>
                  </a:solidFill>
                </a:rPr>
                <a:t>.
</a:t>
              </a:r>
              <a:endParaRPr sz="1200" b="0" i="0" u="none" strike="noStrike" cap="none" dirty="0">
                <a:solidFill>
                  <a:srgbClr val="43434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rgbClr val="434343"/>
                </a:solidFill>
                <a:latin typeface="Arial"/>
                <a:ea typeface="Arial"/>
                <a:cs typeface="Arial"/>
                <a:sym typeface="Arial"/>
              </a:endParaRPr>
            </a:p>
          </p:txBody>
        </p:sp>
        <p:sp>
          <p:nvSpPr>
            <p:cNvPr id="457" name="Google Shape;457;g1865c46cbc0_0_28"/>
            <p:cNvSpPr txBox="1"/>
            <p:nvPr/>
          </p:nvSpPr>
          <p:spPr>
            <a:xfrm>
              <a:off x="3687668" y="1203589"/>
              <a:ext cx="4725900" cy="307736"/>
            </a:xfrm>
            <a:prstGeom prst="rect">
              <a:avLst/>
            </a:prstGeom>
            <a:noFill/>
            <a:ln>
              <a:noFill/>
            </a:ln>
          </p:spPr>
          <p:txBody>
            <a:bodyPr spcFirstLastPara="1" wrap="square" lIns="91425" tIns="45700" rIns="91425" bIns="45700" anchor="t" anchorCtr="0">
              <a:spAutoFit/>
            </a:bodyPr>
            <a:lstStyle/>
            <a:p>
              <a:pPr lvl="0" algn="ctr">
                <a:buSzPts val="1400"/>
              </a:pPr>
              <a:r>
                <a:rPr lang="en-US" b="1" dirty="0" err="1">
                  <a:solidFill>
                    <a:srgbClr val="3F3F3F"/>
                  </a:solidFill>
                </a:rPr>
                <a:t>Risoluzione</a:t>
              </a:r>
              <a:r>
                <a:rPr lang="en-US" b="1" dirty="0">
                  <a:solidFill>
                    <a:srgbClr val="3F3F3F"/>
                  </a:solidFill>
                </a:rPr>
                <a:t> </a:t>
              </a:r>
              <a:r>
                <a:rPr lang="en-US" b="1" dirty="0" err="1">
                  <a:solidFill>
                    <a:srgbClr val="3F3F3F"/>
                  </a:solidFill>
                </a:rPr>
                <a:t>dei</a:t>
              </a:r>
              <a:r>
                <a:rPr lang="en-US" b="1" dirty="0">
                  <a:solidFill>
                    <a:srgbClr val="3F3F3F"/>
                  </a:solidFill>
                </a:rPr>
                <a:t> </a:t>
              </a:r>
              <a:r>
                <a:rPr lang="en-US" b="1" dirty="0" err="1">
                  <a:solidFill>
                    <a:srgbClr val="3F3F3F"/>
                  </a:solidFill>
                </a:rPr>
                <a:t>conflitti</a:t>
              </a:r>
              <a:endParaRPr sz="1400" b="1" i="0" u="none" strike="noStrike" cap="none" dirty="0">
                <a:solidFill>
                  <a:srgbClr val="3F3F3F"/>
                </a:solidFill>
                <a:latin typeface="Arial"/>
                <a:ea typeface="Arial"/>
                <a:cs typeface="Arial"/>
                <a:sym typeface="Arial"/>
              </a:endParaRPr>
            </a:p>
          </p:txBody>
        </p:sp>
      </p:grpSp>
      <p:sp>
        <p:nvSpPr>
          <p:cNvPr id="458" name="Google Shape;458;g1865c46cbc0_0_28"/>
          <p:cNvSpPr/>
          <p:nvPr/>
        </p:nvSpPr>
        <p:spPr>
          <a:xfrm>
            <a:off x="7496768" y="2953519"/>
            <a:ext cx="334559" cy="337353"/>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9" name="Google Shape;459;g1865c46cbc0_0_28"/>
          <p:cNvSpPr/>
          <p:nvPr/>
        </p:nvSpPr>
        <p:spPr>
          <a:xfrm>
            <a:off x="7223271" y="322974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0" name="Google Shape;460;g1865c46cbc0_0_28"/>
          <p:cNvSpPr/>
          <p:nvPr/>
        </p:nvSpPr>
        <p:spPr>
          <a:xfrm rot="755600">
            <a:off x="7684721" y="3193079"/>
            <a:ext cx="397824" cy="40114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1" name="Google Shape;461;g1865c46cbc0_0_28"/>
          <p:cNvSpPr/>
          <p:nvPr/>
        </p:nvSpPr>
        <p:spPr>
          <a:xfrm>
            <a:off x="7564646" y="3589396"/>
            <a:ext cx="495643" cy="49978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2" name="Google Shape;462;g1865c46cbc0_0_28"/>
          <p:cNvSpPr txBox="1"/>
          <p:nvPr/>
        </p:nvSpPr>
        <p:spPr>
          <a:xfrm>
            <a:off x="1522375" y="3577675"/>
            <a:ext cx="3877200" cy="738633"/>
          </a:xfrm>
          <a:prstGeom prst="rect">
            <a:avLst/>
          </a:prstGeom>
          <a:noFill/>
          <a:ln>
            <a:noFill/>
          </a:ln>
        </p:spPr>
        <p:txBody>
          <a:bodyPr spcFirstLastPara="1" wrap="square" lIns="91425" tIns="91425" rIns="91425" bIns="91425" anchor="t" anchorCtr="0">
            <a:spAutoFit/>
          </a:bodyPr>
          <a:lstStyle/>
          <a:p>
            <a:pPr lvl="0" algn="just">
              <a:buClr>
                <a:schemeClr val="dk1"/>
              </a:buClr>
              <a:buSzPts val="1100"/>
            </a:pPr>
            <a:r>
              <a:rPr lang="en-US" sz="1200" dirty="0" err="1">
                <a:solidFill>
                  <a:srgbClr val="3F3F3F"/>
                </a:solidFill>
              </a:rPr>
              <a:t>Eeee</a:t>
            </a:r>
            <a:r>
              <a:rPr lang="en-US" sz="1200" dirty="0">
                <a:solidFill>
                  <a:srgbClr val="3F3F3F"/>
                </a:solidFill>
              </a:rPr>
              <a:t> </a:t>
            </a:r>
            <a:r>
              <a:rPr lang="en-US" sz="1200" dirty="0" err="1">
                <a:solidFill>
                  <a:srgbClr val="3F3F3F"/>
                </a:solidFill>
              </a:rPr>
              <a:t>ricorda</a:t>
            </a:r>
            <a:r>
              <a:rPr lang="en-US" sz="1200" dirty="0">
                <a:solidFill>
                  <a:srgbClr val="3F3F3F"/>
                </a:solidFill>
              </a:rPr>
              <a:t> il </a:t>
            </a:r>
            <a:r>
              <a:rPr lang="en-US" sz="1200" dirty="0" err="1">
                <a:solidFill>
                  <a:srgbClr val="3F3F3F"/>
                </a:solidFill>
              </a:rPr>
              <a:t>modello</a:t>
            </a:r>
            <a:r>
              <a:rPr lang="en-US" sz="1200" dirty="0">
                <a:solidFill>
                  <a:srgbClr val="3F3F3F"/>
                </a:solidFill>
              </a:rPr>
              <a:t> di problem solving IDEAL! 
</a:t>
            </a:r>
            <a:r>
              <a:rPr lang="en-US" sz="1200" dirty="0" err="1">
                <a:solidFill>
                  <a:srgbClr val="3F3F3F"/>
                </a:solidFill>
              </a:rPr>
              <a:t>È</a:t>
            </a:r>
            <a:r>
              <a:rPr lang="en-US" sz="1200" dirty="0">
                <a:solidFill>
                  <a:srgbClr val="3F3F3F"/>
                </a:solidFill>
              </a:rPr>
              <a:t> utile in </a:t>
            </a:r>
            <a:r>
              <a:rPr lang="en-US" sz="1200" dirty="0" err="1">
                <a:solidFill>
                  <a:srgbClr val="3F3F3F"/>
                </a:solidFill>
              </a:rPr>
              <a:t>molte</a:t>
            </a:r>
            <a:r>
              <a:rPr lang="en-US" sz="1200" dirty="0">
                <a:solidFill>
                  <a:srgbClr val="3F3F3F"/>
                </a:solidFill>
              </a:rPr>
              <a:t> </a:t>
            </a:r>
            <a:r>
              <a:rPr lang="en-US" sz="1200" dirty="0" err="1">
                <a:solidFill>
                  <a:srgbClr val="3F3F3F"/>
                </a:solidFill>
              </a:rPr>
              <a:t>situazioni</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463" name="Google Shape;463;g1865c46cbc0_0_28"/>
          <p:cNvSpPr/>
          <p:nvPr/>
        </p:nvSpPr>
        <p:spPr>
          <a:xfrm rot="10800000">
            <a:off x="964675" y="3753625"/>
            <a:ext cx="557700" cy="736200"/>
          </a:xfrm>
          <a:prstGeom prst="bentUpArrow">
            <a:avLst>
              <a:gd name="adj1" fmla="val 25000"/>
              <a:gd name="adj2" fmla="val 25000"/>
              <a:gd name="adj3" fmla="val 25000"/>
            </a:avLst>
          </a:prstGeom>
          <a:solidFill>
            <a:srgbClr val="BFBFB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err="1"/>
              <a:t>Introduzione</a:t>
            </a:r>
            <a:r>
              <a:rPr lang="en-US" sz="2800" dirty="0"/>
              <a:t>: </a:t>
            </a:r>
            <a:r>
              <a:rPr lang="en-US" sz="2800" dirty="0" err="1"/>
              <a:t>Competenze</a:t>
            </a:r>
            <a:r>
              <a:rPr lang="en-US" sz="2800" dirty="0"/>
              <a:t> </a:t>
            </a:r>
            <a:r>
              <a:rPr lang="en-US" sz="2800" dirty="0" err="1"/>
              <a:t>trasversali</a:t>
            </a:r>
            <a:endParaRPr sz="2800" dirty="0"/>
          </a:p>
        </p:txBody>
      </p:sp>
      <p:sp>
        <p:nvSpPr>
          <p:cNvPr id="128" name="Google Shape;128;p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err="1"/>
              <a:t>Iniziamo</a:t>
            </a:r>
            <a:r>
              <a:rPr lang="en-US" sz="1800" dirty="0"/>
              <a:t> con </a:t>
            </a:r>
            <a:r>
              <a:rPr lang="en-US" sz="1800" dirty="0" err="1"/>
              <a:t>un’occhiata</a:t>
            </a:r>
            <a:r>
              <a:rPr lang="en-US" sz="1800" dirty="0"/>
              <a:t> al </a:t>
            </a:r>
            <a:r>
              <a:rPr lang="en-US" sz="1800" dirty="0" err="1"/>
              <a:t>concetto</a:t>
            </a:r>
            <a:r>
              <a:rPr lang="en-US" sz="1800" dirty="0"/>
              <a:t>!</a:t>
            </a:r>
            <a:endParaRPr dirty="0"/>
          </a:p>
        </p:txBody>
      </p:sp>
      <p:sp>
        <p:nvSpPr>
          <p:cNvPr id="129" name="Google Shape;129;p3"/>
          <p:cNvSpPr txBox="1"/>
          <p:nvPr/>
        </p:nvSpPr>
        <p:spPr>
          <a:xfrm>
            <a:off x="827584" y="1347614"/>
            <a:ext cx="7704900" cy="1169511"/>
          </a:xfrm>
          <a:prstGeom prst="rect">
            <a:avLst/>
          </a:prstGeom>
          <a:noFill/>
          <a:ln>
            <a:noFill/>
          </a:ln>
        </p:spPr>
        <p:txBody>
          <a:bodyPr spcFirstLastPara="1" wrap="square" lIns="91425" tIns="45700" rIns="91425" bIns="45700" anchor="t" anchorCtr="0">
            <a:spAutoFit/>
          </a:bodyPr>
          <a:lstStyle/>
          <a:p>
            <a:pPr marL="342900" lvl="0" indent="-317500" algn="just">
              <a:buClr>
                <a:srgbClr val="434343"/>
              </a:buClr>
              <a:buSzPts val="1400"/>
              <a:buFont typeface="Arial"/>
              <a:buChar char="o"/>
            </a:pPr>
            <a:r>
              <a:rPr lang="en-US" sz="1400" b="0" i="0" u="none" strike="noStrike" cap="none" dirty="0" err="1">
                <a:solidFill>
                  <a:srgbClr val="434343"/>
                </a:solidFill>
                <a:latin typeface="Arial"/>
                <a:ea typeface="Arial"/>
                <a:cs typeface="Arial"/>
                <a:sym typeface="Arial"/>
              </a:rPr>
              <a:t>Chiamate</a:t>
            </a:r>
            <a:r>
              <a:rPr lang="en-US" sz="1400" b="0" i="0" u="none" strike="noStrike" cap="none" dirty="0">
                <a:solidFill>
                  <a:srgbClr val="434343"/>
                </a:solidFill>
                <a:latin typeface="Arial"/>
                <a:ea typeface="Arial"/>
                <a:cs typeface="Arial"/>
                <a:sym typeface="Arial"/>
              </a:rPr>
              <a:t> </a:t>
            </a:r>
            <a:r>
              <a:rPr lang="en-US" sz="1400" b="0" i="0" u="none" strike="noStrike" cap="none" dirty="0" err="1">
                <a:solidFill>
                  <a:srgbClr val="434343"/>
                </a:solidFill>
                <a:latin typeface="Arial"/>
                <a:ea typeface="Arial"/>
                <a:cs typeface="Arial"/>
                <a:sym typeface="Arial"/>
              </a:rPr>
              <a:t>anche</a:t>
            </a:r>
            <a:r>
              <a:rPr lang="en-US" sz="1400" b="0" i="0" u="none" strike="noStrike" cap="none" dirty="0">
                <a:solidFill>
                  <a:srgbClr val="434343"/>
                </a:solidFill>
                <a:latin typeface="Arial"/>
                <a:ea typeface="Arial"/>
                <a:cs typeface="Arial"/>
                <a:sym typeface="Arial"/>
              </a:rPr>
              <a:t> </a:t>
            </a:r>
            <a:r>
              <a:rPr lang="en-US" sz="1400" b="0" i="1" u="none" strike="noStrike" cap="none" dirty="0">
                <a:solidFill>
                  <a:srgbClr val="434343"/>
                </a:solidFill>
                <a:latin typeface="Arial"/>
                <a:ea typeface="Arial"/>
                <a:cs typeface="Arial"/>
                <a:sym typeface="Arial"/>
              </a:rPr>
              <a:t>life skills </a:t>
            </a:r>
            <a:r>
              <a:rPr lang="en-US" dirty="0">
                <a:solidFill>
                  <a:srgbClr val="434343"/>
                </a:solidFill>
              </a:rPr>
              <a:t>o </a:t>
            </a:r>
            <a:r>
              <a:rPr lang="en-US" dirty="0" err="1">
                <a:solidFill>
                  <a:srgbClr val="434343"/>
                </a:solidFill>
              </a:rPr>
              <a:t>abilità</a:t>
            </a:r>
            <a:r>
              <a:rPr lang="en-US" dirty="0">
                <a:solidFill>
                  <a:srgbClr val="434343"/>
                </a:solidFill>
              </a:rPr>
              <a:t> </a:t>
            </a:r>
            <a:r>
              <a:rPr lang="en-US" dirty="0" err="1">
                <a:solidFill>
                  <a:srgbClr val="434343"/>
                </a:solidFill>
              </a:rPr>
              <a:t>delle</a:t>
            </a:r>
            <a:r>
              <a:rPr lang="en-US" dirty="0">
                <a:solidFill>
                  <a:srgbClr val="434343"/>
                </a:solidFill>
              </a:rPr>
              <a:t> </a:t>
            </a:r>
            <a:r>
              <a:rPr lang="en-US" dirty="0" err="1">
                <a:solidFill>
                  <a:srgbClr val="434343"/>
                </a:solidFill>
              </a:rPr>
              <a:t>persone</a:t>
            </a:r>
            <a:endParaRPr sz="1400" b="0" i="0" u="none" strike="noStrike" cap="none" dirty="0">
              <a:solidFill>
                <a:srgbClr val="434343"/>
              </a:solidFill>
              <a:latin typeface="Arial"/>
              <a:ea typeface="Arial"/>
              <a:cs typeface="Arial"/>
              <a:sym typeface="Arial"/>
            </a:endParaRPr>
          </a:p>
          <a:p>
            <a:pPr marL="342900" lvl="0" indent="-317500" algn="just">
              <a:buClr>
                <a:srgbClr val="434343"/>
              </a:buClr>
              <a:buSzPts val="1400"/>
              <a:buFont typeface="Courier New"/>
              <a:buChar char="o"/>
            </a:pPr>
            <a:r>
              <a:rPr lang="en-US" dirty="0">
                <a:solidFill>
                  <a:srgbClr val="434343"/>
                </a:solidFill>
              </a:rPr>
              <a:t>È </a:t>
            </a:r>
            <a:r>
              <a:rPr lang="en-US" dirty="0" err="1">
                <a:solidFill>
                  <a:srgbClr val="434343"/>
                </a:solidFill>
              </a:rPr>
              <a:t>una</a:t>
            </a:r>
            <a:r>
              <a:rPr lang="en-US" dirty="0">
                <a:solidFill>
                  <a:srgbClr val="434343"/>
                </a:solidFill>
              </a:rPr>
              <a:t> </a:t>
            </a:r>
            <a:r>
              <a:rPr lang="en-US" dirty="0" err="1">
                <a:solidFill>
                  <a:srgbClr val="434343"/>
                </a:solidFill>
              </a:rPr>
              <a:t>combinazione</a:t>
            </a:r>
            <a:r>
              <a:rPr lang="en-US" dirty="0">
                <a:solidFill>
                  <a:srgbClr val="434343"/>
                </a:solidFill>
              </a:rPr>
              <a:t> di </a:t>
            </a:r>
            <a:r>
              <a:rPr lang="en-US" dirty="0" err="1">
                <a:solidFill>
                  <a:srgbClr val="434343"/>
                </a:solidFill>
              </a:rPr>
              <a:t>abilità</a:t>
            </a:r>
            <a:r>
              <a:rPr lang="en-US" dirty="0">
                <a:solidFill>
                  <a:srgbClr val="434343"/>
                </a:solidFill>
              </a:rPr>
              <a:t> </a:t>
            </a:r>
            <a:r>
              <a:rPr lang="en-US" dirty="0" err="1">
                <a:solidFill>
                  <a:srgbClr val="434343"/>
                </a:solidFill>
              </a:rPr>
              <a:t>interpersonali</a:t>
            </a:r>
            <a:r>
              <a:rPr lang="en-US" dirty="0">
                <a:solidFill>
                  <a:srgbClr val="434343"/>
                </a:solidFill>
              </a:rPr>
              <a:t> e </a:t>
            </a:r>
            <a:r>
              <a:rPr lang="en-US" dirty="0" err="1">
                <a:solidFill>
                  <a:srgbClr val="434343"/>
                </a:solidFill>
              </a:rPr>
              <a:t>sociali</a:t>
            </a:r>
            <a:r>
              <a:rPr lang="en-US" dirty="0">
                <a:solidFill>
                  <a:srgbClr val="434343"/>
                </a:solidFill>
              </a:rPr>
              <a:t> 
</a:t>
            </a:r>
            <a:r>
              <a:rPr lang="en-US" dirty="0" err="1">
                <a:solidFill>
                  <a:srgbClr val="434343"/>
                </a:solidFill>
              </a:rPr>
              <a:t>Consentono</a:t>
            </a:r>
            <a:r>
              <a:rPr lang="en-US" dirty="0">
                <a:solidFill>
                  <a:srgbClr val="434343"/>
                </a:solidFill>
              </a:rPr>
              <a:t> a </a:t>
            </a:r>
            <a:r>
              <a:rPr lang="en-US" dirty="0" err="1">
                <a:solidFill>
                  <a:srgbClr val="434343"/>
                </a:solidFill>
              </a:rPr>
              <a:t>qualcuno</a:t>
            </a:r>
            <a:r>
              <a:rPr lang="en-US" dirty="0">
                <a:solidFill>
                  <a:srgbClr val="434343"/>
                </a:solidFill>
              </a:rPr>
              <a:t> di </a:t>
            </a:r>
            <a:r>
              <a:rPr lang="en-US" dirty="0" err="1">
                <a:solidFill>
                  <a:srgbClr val="434343"/>
                </a:solidFill>
              </a:rPr>
              <a:t>interagire</a:t>
            </a:r>
            <a:r>
              <a:rPr lang="en-US" dirty="0">
                <a:solidFill>
                  <a:srgbClr val="434343"/>
                </a:solidFill>
              </a:rPr>
              <a:t> in modo </a:t>
            </a:r>
            <a:r>
              <a:rPr lang="en-US" dirty="0" err="1">
                <a:solidFill>
                  <a:srgbClr val="434343"/>
                </a:solidFill>
              </a:rPr>
              <a:t>efficace</a:t>
            </a:r>
            <a:r>
              <a:rPr lang="en-US" dirty="0">
                <a:solidFill>
                  <a:srgbClr val="434343"/>
                </a:solidFill>
              </a:rPr>
              <a:t> e semplice con </a:t>
            </a:r>
            <a:r>
              <a:rPr lang="en-US" dirty="0" err="1">
                <a:solidFill>
                  <a:srgbClr val="434343"/>
                </a:solidFill>
              </a:rPr>
              <a:t>gli</a:t>
            </a:r>
            <a:r>
              <a:rPr lang="en-US" dirty="0">
                <a:solidFill>
                  <a:srgbClr val="434343"/>
                </a:solidFill>
              </a:rPr>
              <a:t> </a:t>
            </a:r>
            <a:r>
              <a:rPr lang="en-US" dirty="0" err="1">
                <a:solidFill>
                  <a:srgbClr val="434343"/>
                </a:solidFill>
              </a:rPr>
              <a:t>altri</a:t>
            </a:r>
            <a:r>
              <a:rPr lang="en-US" dirty="0">
                <a:solidFill>
                  <a:srgbClr val="434343"/>
                </a:solidFill>
              </a:rPr>
              <a:t>
Le hard skills </a:t>
            </a:r>
            <a:r>
              <a:rPr lang="en-US" dirty="0" err="1">
                <a:solidFill>
                  <a:srgbClr val="434343"/>
                </a:solidFill>
              </a:rPr>
              <a:t>vengono</a:t>
            </a:r>
            <a:r>
              <a:rPr lang="en-US" dirty="0">
                <a:solidFill>
                  <a:srgbClr val="434343"/>
                </a:solidFill>
              </a:rPr>
              <a:t> </a:t>
            </a:r>
            <a:r>
              <a:rPr lang="en-US" dirty="0" err="1">
                <a:solidFill>
                  <a:srgbClr val="434343"/>
                </a:solidFill>
              </a:rPr>
              <a:t>apprese</a:t>
            </a:r>
            <a:r>
              <a:rPr lang="en-US" dirty="0">
                <a:solidFill>
                  <a:srgbClr val="434343"/>
                </a:solidFill>
              </a:rPr>
              <a:t> </a:t>
            </a:r>
            <a:r>
              <a:rPr lang="en-US" dirty="0" err="1">
                <a:solidFill>
                  <a:srgbClr val="434343"/>
                </a:solidFill>
              </a:rPr>
              <a:t>attraverso</a:t>
            </a:r>
            <a:r>
              <a:rPr lang="en-US" dirty="0">
                <a:solidFill>
                  <a:srgbClr val="434343"/>
                </a:solidFill>
              </a:rPr>
              <a:t> la </a:t>
            </a:r>
            <a:r>
              <a:rPr lang="en-US" dirty="0" err="1">
                <a:solidFill>
                  <a:srgbClr val="434343"/>
                </a:solidFill>
              </a:rPr>
              <a:t>formazione</a:t>
            </a:r>
            <a:r>
              <a:rPr lang="en-US" dirty="0">
                <a:solidFill>
                  <a:srgbClr val="434343"/>
                </a:solidFill>
              </a:rPr>
              <a:t> </a:t>
            </a:r>
            <a:r>
              <a:rPr lang="en-US" dirty="0" err="1">
                <a:solidFill>
                  <a:srgbClr val="434343"/>
                </a:solidFill>
              </a:rPr>
              <a:t>formale</a:t>
            </a:r>
            <a:r>
              <a:rPr lang="en-US" dirty="0">
                <a:solidFill>
                  <a:srgbClr val="434343"/>
                </a:solidFill>
              </a:rPr>
              <a:t> e </a:t>
            </a:r>
            <a:r>
              <a:rPr lang="en-US" dirty="0" err="1">
                <a:solidFill>
                  <a:srgbClr val="434343"/>
                </a:solidFill>
              </a:rPr>
              <a:t>l’istruzione</a:t>
            </a:r>
            <a:r>
              <a:rPr lang="en-US" dirty="0">
                <a:solidFill>
                  <a:srgbClr val="434343"/>
                </a:solidFill>
              </a:rPr>
              <a:t>, </a:t>
            </a:r>
            <a:r>
              <a:rPr lang="en-US" dirty="0" err="1">
                <a:solidFill>
                  <a:srgbClr val="434343"/>
                </a:solidFill>
              </a:rPr>
              <a:t>mentre</a:t>
            </a:r>
            <a:r>
              <a:rPr lang="en-US" dirty="0">
                <a:solidFill>
                  <a:srgbClr val="434343"/>
                </a:solidFill>
              </a:rPr>
              <a:t> le soft skills </a:t>
            </a:r>
            <a:r>
              <a:rPr lang="en-US" dirty="0" err="1">
                <a:solidFill>
                  <a:srgbClr val="434343"/>
                </a:solidFill>
              </a:rPr>
              <a:t>sono</a:t>
            </a:r>
            <a:r>
              <a:rPr lang="en-US" dirty="0">
                <a:solidFill>
                  <a:srgbClr val="434343"/>
                </a:solidFill>
              </a:rPr>
              <a:t> </a:t>
            </a:r>
            <a:r>
              <a:rPr lang="en-US" dirty="0" err="1">
                <a:solidFill>
                  <a:srgbClr val="434343"/>
                </a:solidFill>
              </a:rPr>
              <a:t>ottenute</a:t>
            </a:r>
            <a:r>
              <a:rPr lang="en-US" dirty="0">
                <a:solidFill>
                  <a:srgbClr val="434343"/>
                </a:solidFill>
              </a:rPr>
              <a:t> </a:t>
            </a:r>
            <a:r>
              <a:rPr lang="en-US" dirty="0" err="1">
                <a:solidFill>
                  <a:srgbClr val="434343"/>
                </a:solidFill>
              </a:rPr>
              <a:t>durante</a:t>
            </a:r>
            <a:r>
              <a:rPr lang="en-US" dirty="0">
                <a:solidFill>
                  <a:srgbClr val="434343"/>
                </a:solidFill>
              </a:rPr>
              <a:t> la vita </a:t>
            </a:r>
            <a:r>
              <a:rPr lang="en-US" dirty="0" err="1">
                <a:solidFill>
                  <a:srgbClr val="434343"/>
                </a:solidFill>
              </a:rPr>
              <a:t>quotidiana</a:t>
            </a:r>
            <a:r>
              <a:rPr lang="en-US" dirty="0">
                <a:solidFill>
                  <a:srgbClr val="434343"/>
                </a:solidFill>
              </a:rPr>
              <a:t>, le </a:t>
            </a:r>
            <a:r>
              <a:rPr lang="en-US" dirty="0" err="1">
                <a:solidFill>
                  <a:srgbClr val="434343"/>
                </a:solidFill>
              </a:rPr>
              <a:t>esperienze</a:t>
            </a:r>
            <a:r>
              <a:rPr lang="en-US" dirty="0">
                <a:solidFill>
                  <a:srgbClr val="434343"/>
                </a:solidFill>
              </a:rPr>
              <a:t> </a:t>
            </a:r>
            <a:r>
              <a:rPr lang="en-US" dirty="0" err="1">
                <a:solidFill>
                  <a:srgbClr val="434343"/>
                </a:solidFill>
              </a:rPr>
              <a:t>personali</a:t>
            </a:r>
            <a:r>
              <a:rPr lang="en-US" dirty="0">
                <a:solidFill>
                  <a:srgbClr val="434343"/>
                </a:solidFill>
              </a:rPr>
              <a:t> e le </a:t>
            </a:r>
            <a:r>
              <a:rPr lang="en-US" dirty="0" err="1">
                <a:solidFill>
                  <a:srgbClr val="434343"/>
                </a:solidFill>
              </a:rPr>
              <a:t>riflessioni</a:t>
            </a:r>
            <a:r>
              <a:rPr lang="en-US" dirty="0">
                <a:solidFill>
                  <a:srgbClr val="434343"/>
                </a:solidFill>
              </a:rPr>
              <a:t>  </a:t>
            </a:r>
            <a:endParaRPr sz="1400" b="0" i="0" u="none" strike="noStrike" cap="none" dirty="0">
              <a:solidFill>
                <a:srgbClr val="434343"/>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1865c46cbc0_0_41"/>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a:t>IDEAL</a:t>
            </a:r>
            <a:endParaRPr sz="2800"/>
          </a:p>
        </p:txBody>
      </p:sp>
      <p:sp>
        <p:nvSpPr>
          <p:cNvPr id="469" name="Google Shape;469;g1865c46cbc0_0_41"/>
          <p:cNvSpPr txBox="1">
            <a:spLocks noGrp="1"/>
          </p:cNvSpPr>
          <p:nvPr>
            <p:ph type="body" idx="2"/>
          </p:nvPr>
        </p:nvSpPr>
        <p:spPr>
          <a:xfrm>
            <a:off x="0" y="699542"/>
            <a:ext cx="9144000" cy="288000"/>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err="1"/>
              <a:t>Modello</a:t>
            </a:r>
            <a:r>
              <a:rPr lang="en-US" sz="1800" dirty="0"/>
              <a:t> di </a:t>
            </a:r>
            <a:r>
              <a:rPr lang="en-US" sz="1800" dirty="0" err="1"/>
              <a:t>risoluzione</a:t>
            </a:r>
            <a:r>
              <a:rPr lang="en-US" sz="1800" dirty="0"/>
              <a:t> </a:t>
            </a:r>
            <a:r>
              <a:rPr lang="en-US" sz="1800" dirty="0" err="1"/>
              <a:t>dei</a:t>
            </a:r>
            <a:r>
              <a:rPr lang="en-US" sz="1800" dirty="0"/>
              <a:t> </a:t>
            </a:r>
            <a:r>
              <a:rPr lang="en-US" sz="1800" dirty="0" err="1"/>
              <a:t>problemi</a:t>
            </a:r>
            <a:endParaRPr dirty="0"/>
          </a:p>
        </p:txBody>
      </p:sp>
      <p:sp>
        <p:nvSpPr>
          <p:cNvPr id="470" name="Google Shape;470;g1865c46cbc0_0_41"/>
          <p:cNvSpPr/>
          <p:nvPr/>
        </p:nvSpPr>
        <p:spPr>
          <a:xfrm>
            <a:off x="4061224" y="1203598"/>
            <a:ext cx="990272" cy="99027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471" name="Google Shape;471;g1865c46cbc0_0_41"/>
          <p:cNvSpPr/>
          <p:nvPr/>
        </p:nvSpPr>
        <p:spPr>
          <a:xfrm rot="2163208">
            <a:off x="5020855" y="1965095"/>
            <a:ext cx="263990" cy="334044"/>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72" name="Google Shape;472;g1865c46cbc0_0_41"/>
          <p:cNvSpPr/>
          <p:nvPr/>
        </p:nvSpPr>
        <p:spPr>
          <a:xfrm>
            <a:off x="5266192" y="2079058"/>
            <a:ext cx="990272" cy="99027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473" name="Google Shape;473;g1865c46cbc0_0_41"/>
          <p:cNvSpPr/>
          <p:nvPr/>
        </p:nvSpPr>
        <p:spPr>
          <a:xfrm rot="-4317472">
            <a:off x="5401634" y="3108780"/>
            <a:ext cx="264026" cy="334089"/>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74" name="Google Shape;474;g1865c46cbc0_0_41"/>
          <p:cNvSpPr/>
          <p:nvPr/>
        </p:nvSpPr>
        <p:spPr>
          <a:xfrm>
            <a:off x="4805935" y="3495584"/>
            <a:ext cx="990272" cy="99027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475" name="Google Shape;475;g1865c46cbc0_0_41"/>
          <p:cNvSpPr/>
          <p:nvPr/>
        </p:nvSpPr>
        <p:spPr>
          <a:xfrm>
            <a:off x="4431970" y="3823786"/>
            <a:ext cx="264127" cy="334217"/>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76" name="Google Shape;476;g1865c46cbc0_0_41"/>
          <p:cNvSpPr/>
          <p:nvPr/>
        </p:nvSpPr>
        <p:spPr>
          <a:xfrm>
            <a:off x="3316512" y="3495584"/>
            <a:ext cx="990272" cy="99027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7B5B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477" name="Google Shape;477;g1865c46cbc0_0_41"/>
          <p:cNvSpPr/>
          <p:nvPr/>
        </p:nvSpPr>
        <p:spPr>
          <a:xfrm rot="4317472">
            <a:off x="3452323" y="3122714"/>
            <a:ext cx="264026" cy="334089"/>
          </a:xfrm>
          <a:custGeom>
            <a:avLst/>
            <a:gdLst/>
            <a:ahLst/>
            <a:cxnLst/>
            <a:rect l="l" t="t" r="r" b="b"/>
            <a:pathLst>
              <a:path w="327092" h="413891" extrusionOk="0">
                <a:moveTo>
                  <a:pt x="327092" y="331113"/>
                </a:moveTo>
                <a:lnTo>
                  <a:pt x="163546" y="331113"/>
                </a:lnTo>
                <a:lnTo>
                  <a:pt x="163546" y="413891"/>
                </a:lnTo>
                <a:lnTo>
                  <a:pt x="0" y="206945"/>
                </a:lnTo>
                <a:lnTo>
                  <a:pt x="163546" y="0"/>
                </a:lnTo>
                <a:lnTo>
                  <a:pt x="163546" y="82778"/>
                </a:lnTo>
                <a:lnTo>
                  <a:pt x="327092" y="82778"/>
                </a:lnTo>
                <a:lnTo>
                  <a:pt x="327092" y="331113"/>
                </a:lnTo>
                <a:close/>
              </a:path>
            </a:pathLst>
          </a:custGeom>
          <a:solidFill>
            <a:srgbClr val="BFBFBF"/>
          </a:solidFill>
          <a:ln>
            <a:noFill/>
          </a:ln>
        </p:spPr>
        <p:txBody>
          <a:bodyPr spcFirstLastPara="1" wrap="square" lIns="98125" tIns="82775" rIns="0"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78" name="Google Shape;478;g1865c46cbc0_0_41"/>
          <p:cNvSpPr/>
          <p:nvPr/>
        </p:nvSpPr>
        <p:spPr>
          <a:xfrm>
            <a:off x="2856255" y="2079058"/>
            <a:ext cx="990272" cy="99027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F39E5A"/>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479" name="Google Shape;479;g1865c46cbc0_0_41"/>
          <p:cNvSpPr/>
          <p:nvPr/>
        </p:nvSpPr>
        <p:spPr>
          <a:xfrm rot="-2163208">
            <a:off x="3815933" y="1973851"/>
            <a:ext cx="263990" cy="334044"/>
          </a:xfrm>
          <a:custGeom>
            <a:avLst/>
            <a:gdLst/>
            <a:ahLst/>
            <a:cxnLst/>
            <a:rect l="l" t="t" r="r" b="b"/>
            <a:pathLst>
              <a:path w="327092" h="413891" extrusionOk="0">
                <a:moveTo>
                  <a:pt x="0" y="82778"/>
                </a:moveTo>
                <a:lnTo>
                  <a:pt x="163546" y="82778"/>
                </a:lnTo>
                <a:lnTo>
                  <a:pt x="163546" y="0"/>
                </a:lnTo>
                <a:lnTo>
                  <a:pt x="327092" y="206946"/>
                </a:lnTo>
                <a:lnTo>
                  <a:pt x="163546" y="413891"/>
                </a:lnTo>
                <a:lnTo>
                  <a:pt x="163546" y="331113"/>
                </a:lnTo>
                <a:lnTo>
                  <a:pt x="0" y="331113"/>
                </a:lnTo>
                <a:lnTo>
                  <a:pt x="0" y="82778"/>
                </a:lnTo>
                <a:close/>
              </a:path>
            </a:pathLst>
          </a:custGeom>
          <a:solidFill>
            <a:srgbClr val="BFBFBF"/>
          </a:solidFill>
          <a:ln>
            <a:noFill/>
          </a:ln>
        </p:spPr>
        <p:txBody>
          <a:bodyPr spcFirstLastPara="1" wrap="square" lIns="0" tIns="82775" rIns="98125" bIns="82775" anchor="ctr" anchorCtr="0">
            <a:noAutofit/>
          </a:bodyPr>
          <a:lstStyle/>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480" name="Google Shape;480;g1865c46cbc0_0_41"/>
          <p:cNvSpPr/>
          <p:nvPr/>
        </p:nvSpPr>
        <p:spPr>
          <a:xfrm>
            <a:off x="4061224" y="2444656"/>
            <a:ext cx="990272" cy="990272"/>
          </a:xfrm>
          <a:custGeom>
            <a:avLst/>
            <a:gdLst/>
            <a:ahLst/>
            <a:cxnLst/>
            <a:rect l="l" t="t" r="r" b="b"/>
            <a:pathLst>
              <a:path w="1226343" h="1226343" extrusionOk="0">
                <a:moveTo>
                  <a:pt x="0" y="613172"/>
                </a:moveTo>
                <a:cubicBezTo>
                  <a:pt x="0" y="274526"/>
                  <a:pt x="274526" y="0"/>
                  <a:pt x="613172" y="0"/>
                </a:cubicBezTo>
                <a:cubicBezTo>
                  <a:pt x="951818" y="0"/>
                  <a:pt x="1226344" y="274526"/>
                  <a:pt x="1226344" y="613172"/>
                </a:cubicBezTo>
                <a:cubicBezTo>
                  <a:pt x="1226344" y="951818"/>
                  <a:pt x="951818" y="1226344"/>
                  <a:pt x="613172" y="1226344"/>
                </a:cubicBezTo>
                <a:cubicBezTo>
                  <a:pt x="274526" y="1226344"/>
                  <a:pt x="0" y="951818"/>
                  <a:pt x="0" y="613172"/>
                </a:cubicBezTo>
                <a:close/>
              </a:path>
            </a:pathLst>
          </a:custGeom>
          <a:solidFill>
            <a:srgbClr val="86BD70"/>
          </a:solidFill>
          <a:ln w="25400" cap="flat" cmpd="sng">
            <a:solidFill>
              <a:schemeClr val="lt1"/>
            </a:solidFill>
            <a:prstDash val="solid"/>
            <a:round/>
            <a:headEnd type="none" w="sm" len="sm"/>
            <a:tailEnd type="none" w="sm" len="sm"/>
          </a:ln>
        </p:spPr>
        <p:txBody>
          <a:bodyPr spcFirstLastPara="1" wrap="square" lIns="217675" tIns="217675" rIns="217675" bIns="217675" anchor="ctr" anchorCtr="0">
            <a:noAutofit/>
          </a:bodyPr>
          <a:lstStyle/>
          <a:p>
            <a:pPr marL="0" marR="0" lvl="0" indent="0" algn="ctr" rtl="0">
              <a:lnSpc>
                <a:spcPct val="9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grpSp>
        <p:nvGrpSpPr>
          <p:cNvPr id="481" name="Google Shape;481;g1865c46cbc0_0_41"/>
          <p:cNvGrpSpPr/>
          <p:nvPr/>
        </p:nvGrpSpPr>
        <p:grpSpPr>
          <a:xfrm>
            <a:off x="467560" y="2047738"/>
            <a:ext cx="2323660" cy="1047983"/>
            <a:chOff x="803640" y="3362835"/>
            <a:chExt cx="2059800" cy="1047983"/>
          </a:xfrm>
        </p:grpSpPr>
        <p:sp>
          <p:nvSpPr>
            <p:cNvPr id="482" name="Google Shape;482;g1865c46cbc0_0_41"/>
            <p:cNvSpPr txBox="1"/>
            <p:nvPr/>
          </p:nvSpPr>
          <p:spPr>
            <a:xfrm>
              <a:off x="803640" y="3579862"/>
              <a:ext cx="2059800" cy="830956"/>
            </a:xfrm>
            <a:prstGeom prst="rect">
              <a:avLst/>
            </a:prstGeom>
            <a:noFill/>
            <a:ln>
              <a:noFill/>
            </a:ln>
          </p:spPr>
          <p:txBody>
            <a:bodyPr spcFirstLastPara="1" wrap="square" lIns="91425" tIns="45700" rIns="91425" bIns="45700" anchor="t" anchorCtr="0">
              <a:spAutoFit/>
            </a:bodyPr>
            <a:lstStyle/>
            <a:p>
              <a:pPr lvl="0" algn="r">
                <a:buSzPts val="1200"/>
              </a:pPr>
              <a:r>
                <a:rPr lang="en-US" sz="1200" dirty="0" err="1">
                  <a:solidFill>
                    <a:srgbClr val="3F3F3F"/>
                  </a:solidFill>
                </a:rPr>
                <a:t>Guarda</a:t>
              </a:r>
              <a:r>
                <a:rPr lang="en-US" sz="1200" dirty="0">
                  <a:solidFill>
                    <a:srgbClr val="3F3F3F"/>
                  </a:solidFill>
                </a:rPr>
                <a:t> </a:t>
              </a:r>
              <a:r>
                <a:rPr lang="en-US" sz="1200" dirty="0" err="1">
                  <a:solidFill>
                    <a:srgbClr val="3F3F3F"/>
                  </a:solidFill>
                </a:rPr>
                <a:t>indietro</a:t>
              </a:r>
              <a:r>
                <a:rPr lang="en-US" sz="1200" dirty="0">
                  <a:solidFill>
                    <a:srgbClr val="3F3F3F"/>
                  </a:solidFill>
                </a:rPr>
                <a:t> e </a:t>
              </a:r>
              <a:r>
                <a:rPr lang="en-US" sz="1200" i="1" dirty="0" err="1">
                  <a:solidFill>
                    <a:srgbClr val="3F3F3F"/>
                  </a:solidFill>
                </a:rPr>
                <a:t>impara</a:t>
              </a:r>
              <a:r>
                <a:rPr lang="en-US" sz="1200" i="1" dirty="0">
                  <a:solidFill>
                    <a:srgbClr val="3F3F3F"/>
                  </a:solidFill>
                </a:rPr>
                <a:t> da questo</a:t>
              </a:r>
              <a:r>
                <a:rPr lang="en-US" sz="1200" dirty="0">
                  <a:solidFill>
                    <a:srgbClr val="3F3F3F"/>
                  </a:solidFill>
                </a:rPr>
                <a:t> </a:t>
              </a:r>
              <a:r>
                <a:rPr lang="en-US" sz="1200" i="1" dirty="0" err="1">
                  <a:solidFill>
                    <a:srgbClr val="3F3F3F"/>
                  </a:solidFill>
                </a:rPr>
                <a:t>processo</a:t>
              </a:r>
              <a:r>
                <a:rPr lang="en-US" sz="1200" dirty="0">
                  <a:solidFill>
                    <a:srgbClr val="3F3F3F"/>
                  </a:solidFill>
                </a:rPr>
                <a:t>! </a:t>
              </a:r>
              <a:r>
                <a:rPr lang="en-US" sz="1200" dirty="0" err="1">
                  <a:solidFill>
                    <a:srgbClr val="3F3F3F"/>
                  </a:solidFill>
                </a:rPr>
                <a:t>Ogni</a:t>
              </a:r>
              <a:r>
                <a:rPr lang="en-US" sz="1200" dirty="0">
                  <a:solidFill>
                    <a:srgbClr val="3F3F3F"/>
                  </a:solidFill>
                </a:rPr>
                <a:t> </a:t>
              </a:r>
              <a:r>
                <a:rPr lang="en-US" sz="1200" dirty="0" err="1">
                  <a:solidFill>
                    <a:srgbClr val="3F3F3F"/>
                  </a:solidFill>
                </a:rPr>
                <a:t>esperienza</a:t>
              </a:r>
              <a:r>
                <a:rPr lang="en-US" sz="1200" dirty="0">
                  <a:solidFill>
                    <a:srgbClr val="3F3F3F"/>
                  </a:solidFill>
                </a:rPr>
                <a:t> </a:t>
              </a:r>
              <a:r>
                <a:rPr lang="en-US" sz="1200" dirty="0" err="1">
                  <a:solidFill>
                    <a:srgbClr val="3F3F3F"/>
                  </a:solidFill>
                </a:rPr>
                <a:t>è</a:t>
              </a:r>
              <a:r>
                <a:rPr lang="en-US" sz="1200" dirty="0">
                  <a:solidFill>
                    <a:srgbClr val="3F3F3F"/>
                  </a:solidFill>
                </a:rPr>
                <a:t> una </a:t>
              </a:r>
              <a:r>
                <a:rPr lang="en-US" sz="1200" dirty="0" err="1">
                  <a:solidFill>
                    <a:srgbClr val="3F3F3F"/>
                  </a:solidFill>
                </a:rPr>
                <a:t>lezione</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483" name="Google Shape;483;g1865c46cbc0_0_41"/>
            <p:cNvSpPr txBox="1"/>
            <p:nvPr/>
          </p:nvSpPr>
          <p:spPr>
            <a:xfrm>
              <a:off x="803640" y="3362835"/>
              <a:ext cx="2059800" cy="276959"/>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err="1">
                  <a:solidFill>
                    <a:srgbClr val="3F3F3F"/>
                  </a:solidFill>
                </a:rPr>
                <a:t>Guardare</a:t>
              </a:r>
              <a:r>
                <a:rPr lang="en-US" sz="1200" b="1" dirty="0">
                  <a:solidFill>
                    <a:srgbClr val="3F3F3F"/>
                  </a:solidFill>
                </a:rPr>
                <a:t> </a:t>
              </a:r>
              <a:r>
                <a:rPr lang="en-US" sz="1200" b="1" dirty="0" err="1">
                  <a:solidFill>
                    <a:srgbClr val="3F3F3F"/>
                  </a:solidFill>
                </a:rPr>
                <a:t>indietro</a:t>
              </a:r>
              <a:endParaRPr sz="1200" b="1" i="0" u="none" strike="noStrike" cap="none" dirty="0">
                <a:solidFill>
                  <a:srgbClr val="3F3F3F"/>
                </a:solidFill>
                <a:latin typeface="Arial"/>
                <a:ea typeface="Arial"/>
                <a:cs typeface="Arial"/>
                <a:sym typeface="Arial"/>
              </a:endParaRPr>
            </a:p>
          </p:txBody>
        </p:sp>
      </p:grpSp>
      <p:grpSp>
        <p:nvGrpSpPr>
          <p:cNvPr id="484" name="Google Shape;484;g1865c46cbc0_0_41"/>
          <p:cNvGrpSpPr/>
          <p:nvPr/>
        </p:nvGrpSpPr>
        <p:grpSpPr>
          <a:xfrm>
            <a:off x="5297114" y="1338233"/>
            <a:ext cx="3739547" cy="1047983"/>
            <a:chOff x="803640" y="3362835"/>
            <a:chExt cx="2279100" cy="1047983"/>
          </a:xfrm>
        </p:grpSpPr>
        <p:sp>
          <p:nvSpPr>
            <p:cNvPr id="485" name="Google Shape;485;g1865c46cbc0_0_41"/>
            <p:cNvSpPr txBox="1"/>
            <p:nvPr/>
          </p:nvSpPr>
          <p:spPr>
            <a:xfrm>
              <a:off x="803640" y="3579862"/>
              <a:ext cx="2279100" cy="830956"/>
            </a:xfrm>
            <a:prstGeom prst="rect">
              <a:avLst/>
            </a:prstGeom>
            <a:noFill/>
            <a:ln>
              <a:noFill/>
            </a:ln>
          </p:spPr>
          <p:txBody>
            <a:bodyPr spcFirstLastPara="1" wrap="square" lIns="91425" tIns="45700" rIns="91425" bIns="45700" anchor="t" anchorCtr="0">
              <a:spAutoFit/>
            </a:bodyPr>
            <a:lstStyle/>
            <a:p>
              <a:pPr lvl="0">
                <a:buSzPts val="1200"/>
              </a:pPr>
              <a:r>
                <a:rPr lang="en-US" sz="1200" dirty="0">
                  <a:solidFill>
                    <a:srgbClr val="3F3F3F"/>
                  </a:solidFill>
                </a:rPr>
                <a:t>Il </a:t>
              </a:r>
              <a:r>
                <a:rPr lang="en-US" sz="1200" i="1" dirty="0" err="1">
                  <a:solidFill>
                    <a:srgbClr val="3F3F3F"/>
                  </a:solidFill>
                </a:rPr>
                <a:t>vero</a:t>
              </a:r>
              <a:r>
                <a:rPr lang="en-US" sz="1200" i="1" dirty="0">
                  <a:solidFill>
                    <a:srgbClr val="3F3F3F"/>
                  </a:solidFill>
                </a:rPr>
                <a:t> </a:t>
              </a:r>
              <a:r>
                <a:rPr lang="en-US" sz="1200" i="1" dirty="0" err="1">
                  <a:solidFill>
                    <a:srgbClr val="3F3F3F"/>
                  </a:solidFill>
                </a:rPr>
                <a:t>problema</a:t>
              </a:r>
              <a:r>
                <a:rPr lang="en-US" sz="1200" i="1" dirty="0">
                  <a:solidFill>
                    <a:srgbClr val="3F3F3F"/>
                  </a:solidFill>
                </a:rPr>
                <a:t> </a:t>
              </a:r>
              <a:r>
                <a:rPr lang="en-US" sz="1200" dirty="0" err="1">
                  <a:solidFill>
                    <a:srgbClr val="3F3F3F"/>
                  </a:solidFill>
                </a:rPr>
                <a:t>può</a:t>
              </a:r>
              <a:r>
                <a:rPr lang="en-US" sz="1200" dirty="0">
                  <a:solidFill>
                    <a:srgbClr val="3F3F3F"/>
                  </a:solidFill>
                </a:rPr>
                <a:t> </a:t>
              </a:r>
              <a:r>
                <a:rPr lang="en-US" sz="1200" dirty="0" err="1">
                  <a:solidFill>
                    <a:srgbClr val="3F3F3F"/>
                  </a:solidFill>
                </a:rPr>
                <a:t>essere</a:t>
              </a:r>
              <a:r>
                <a:rPr lang="en-US" sz="1200" dirty="0">
                  <a:solidFill>
                    <a:srgbClr val="3F3F3F"/>
                  </a:solidFill>
                </a:rPr>
                <a:t> </a:t>
              </a:r>
              <a:r>
                <a:rPr lang="en-US" sz="1200" dirty="0" err="1">
                  <a:solidFill>
                    <a:srgbClr val="3F3F3F"/>
                  </a:solidFill>
                </a:rPr>
                <a:t>qualcosa</a:t>
              </a:r>
              <a:r>
                <a:rPr lang="en-US" sz="1200" dirty="0">
                  <a:solidFill>
                    <a:srgbClr val="3F3F3F"/>
                  </a:solidFill>
                </a:rPr>
                <a:t> di </a:t>
              </a:r>
              <a:r>
                <a:rPr lang="en-US" sz="1200" dirty="0" err="1">
                  <a:solidFill>
                    <a:srgbClr val="3F3F3F"/>
                  </a:solidFill>
                </a:rPr>
                <a:t>diverso</a:t>
              </a:r>
              <a:r>
                <a:rPr lang="en-US" sz="1200" dirty="0">
                  <a:solidFill>
                    <a:srgbClr val="3F3F3F"/>
                  </a:solidFill>
                </a:rPr>
                <a:t> da </a:t>
              </a:r>
              <a:r>
                <a:rPr lang="en-US" sz="1200" dirty="0" err="1">
                  <a:solidFill>
                    <a:srgbClr val="3F3F3F"/>
                  </a:solidFill>
                </a:rPr>
                <a:t>quello</a:t>
              </a:r>
              <a:r>
                <a:rPr lang="en-US" sz="1200" dirty="0">
                  <a:solidFill>
                    <a:srgbClr val="3F3F3F"/>
                  </a:solidFill>
                </a:rPr>
                <a:t> che </a:t>
              </a:r>
              <a:r>
                <a:rPr lang="en-US" sz="1200" dirty="0" err="1">
                  <a:solidFill>
                    <a:srgbClr val="3F3F3F"/>
                  </a:solidFill>
                </a:rPr>
                <a:t>vediamo</a:t>
              </a:r>
              <a:r>
                <a:rPr lang="en-US" sz="1200" dirty="0">
                  <a:solidFill>
                    <a:srgbClr val="3F3F3F"/>
                  </a:solidFill>
                </a:rPr>
                <a:t> in questo </a:t>
              </a:r>
              <a:r>
                <a:rPr lang="en-US" sz="1200" dirty="0" err="1">
                  <a:solidFill>
                    <a:srgbClr val="3F3F3F"/>
                  </a:solidFill>
                </a:rPr>
                <a:t>momento</a:t>
              </a:r>
              <a:r>
                <a:rPr lang="en-US" sz="1200" dirty="0">
                  <a:solidFill>
                    <a:srgbClr val="3F3F3F"/>
                  </a:solidFill>
                </a:rPr>
                <a:t>. </a:t>
              </a:r>
              <a:r>
                <a:rPr lang="en-US" sz="1200" dirty="0" err="1">
                  <a:solidFill>
                    <a:srgbClr val="3F3F3F"/>
                  </a:solidFill>
                </a:rPr>
                <a:t>Attenzione</a:t>
              </a:r>
              <a:r>
                <a:rPr lang="en-US" sz="1200" dirty="0">
                  <a:solidFill>
                    <a:srgbClr val="3F3F3F"/>
                  </a:solidFill>
                </a:rPr>
                <a:t> se </a:t>
              </a:r>
              <a:r>
                <a:rPr lang="en-US" sz="1200" dirty="0" err="1">
                  <a:solidFill>
                    <a:srgbClr val="3F3F3F"/>
                  </a:solidFill>
                </a:rPr>
                <a:t>si</a:t>
              </a:r>
              <a:r>
                <a:rPr lang="en-US" sz="1200" dirty="0">
                  <a:solidFill>
                    <a:srgbClr val="3F3F3F"/>
                  </a:solidFill>
                </a:rPr>
                <a:t> indica un </a:t>
              </a:r>
              <a:r>
                <a:rPr lang="en-US" sz="1200" dirty="0" err="1">
                  <a:solidFill>
                    <a:srgbClr val="3F3F3F"/>
                  </a:solidFill>
                </a:rPr>
                <a:t>colpevole</a:t>
              </a:r>
              <a:r>
                <a:rPr lang="en-US" sz="1200" dirty="0">
                  <a:solidFill>
                    <a:srgbClr val="3F3F3F"/>
                  </a:solidFill>
                </a:rPr>
                <a:t>.</a:t>
              </a:r>
              <a:r>
                <a:rPr lang="en-US" sz="1200" i="1"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486" name="Google Shape;486;g1865c46cbc0_0_41"/>
            <p:cNvSpPr txBox="1"/>
            <p:nvPr/>
          </p:nvSpPr>
          <p:spPr>
            <a:xfrm>
              <a:off x="803640" y="3362835"/>
              <a:ext cx="2059800" cy="276959"/>
            </a:xfrm>
            <a:prstGeom prst="rect">
              <a:avLst/>
            </a:prstGeom>
            <a:noFill/>
            <a:ln>
              <a:noFill/>
            </a:ln>
          </p:spPr>
          <p:txBody>
            <a:bodyPr spcFirstLastPara="1" wrap="square" lIns="91425" tIns="45700" rIns="91425" bIns="45700" anchor="t" anchorCtr="0">
              <a:spAutoFit/>
            </a:bodyPr>
            <a:lstStyle/>
            <a:p>
              <a:pPr lvl="0">
                <a:buSzPts val="1200"/>
              </a:pPr>
              <a:r>
                <a:rPr lang="en-US" sz="1200" b="1" dirty="0" err="1">
                  <a:solidFill>
                    <a:srgbClr val="3F3F3F"/>
                  </a:solidFill>
                </a:rPr>
                <a:t>Identificare</a:t>
              </a:r>
              <a:endParaRPr sz="1200" b="1" i="0" u="none" strike="noStrike" cap="none" dirty="0">
                <a:solidFill>
                  <a:srgbClr val="3F3F3F"/>
                </a:solidFill>
                <a:latin typeface="Arial"/>
                <a:ea typeface="Arial"/>
                <a:cs typeface="Arial"/>
                <a:sym typeface="Arial"/>
              </a:endParaRPr>
            </a:p>
          </p:txBody>
        </p:sp>
      </p:grpSp>
      <p:grpSp>
        <p:nvGrpSpPr>
          <p:cNvPr id="487" name="Google Shape;487;g1865c46cbc0_0_41"/>
          <p:cNvGrpSpPr/>
          <p:nvPr/>
        </p:nvGrpSpPr>
        <p:grpSpPr>
          <a:xfrm>
            <a:off x="6368952" y="2211388"/>
            <a:ext cx="2323698" cy="1085733"/>
            <a:chOff x="803673" y="3526485"/>
            <a:chExt cx="2059833" cy="1085733"/>
          </a:xfrm>
        </p:grpSpPr>
        <p:sp>
          <p:nvSpPr>
            <p:cNvPr id="488" name="Google Shape;488;g1865c46cbc0_0_41"/>
            <p:cNvSpPr txBox="1"/>
            <p:nvPr/>
          </p:nvSpPr>
          <p:spPr>
            <a:xfrm>
              <a:off x="803706" y="3781262"/>
              <a:ext cx="2059800" cy="830956"/>
            </a:xfrm>
            <a:prstGeom prst="rect">
              <a:avLst/>
            </a:prstGeom>
            <a:noFill/>
            <a:ln>
              <a:noFill/>
            </a:ln>
          </p:spPr>
          <p:txBody>
            <a:bodyPr spcFirstLastPara="1" wrap="square" lIns="91425" tIns="45700" rIns="91425" bIns="45700" anchor="t" anchorCtr="0">
              <a:spAutoFit/>
            </a:bodyPr>
            <a:lstStyle/>
            <a:p>
              <a:pPr lvl="0">
                <a:buSzPts val="1200"/>
              </a:pPr>
              <a:r>
                <a:rPr lang="en-US" sz="1200" dirty="0">
                  <a:solidFill>
                    <a:srgbClr val="3F3F3F"/>
                  </a:solidFill>
                </a:rPr>
                <a:t>Dopo aver </a:t>
              </a:r>
              <a:r>
                <a:rPr lang="en-US" sz="1200" dirty="0" err="1">
                  <a:solidFill>
                    <a:srgbClr val="3F3F3F"/>
                  </a:solidFill>
                </a:rPr>
                <a:t>scoperto</a:t>
              </a:r>
              <a:r>
                <a:rPr lang="en-US" sz="1200" dirty="0">
                  <a:solidFill>
                    <a:srgbClr val="3F3F3F"/>
                  </a:solidFill>
                </a:rPr>
                <a:t> qual </a:t>
              </a:r>
              <a:r>
                <a:rPr lang="en-US" sz="1200" dirty="0" err="1">
                  <a:solidFill>
                    <a:srgbClr val="3F3F3F"/>
                  </a:solidFill>
                </a:rPr>
                <a:t>è</a:t>
              </a:r>
              <a:r>
                <a:rPr lang="en-US" sz="1200" dirty="0">
                  <a:solidFill>
                    <a:srgbClr val="3F3F3F"/>
                  </a:solidFill>
                </a:rPr>
                <a:t> il </a:t>
              </a:r>
              <a:r>
                <a:rPr lang="en-US" sz="1200" dirty="0" err="1">
                  <a:solidFill>
                    <a:srgbClr val="3F3F3F"/>
                  </a:solidFill>
                </a:rPr>
                <a:t>problema</a:t>
              </a:r>
              <a:r>
                <a:rPr lang="en-US" sz="1200" dirty="0">
                  <a:solidFill>
                    <a:srgbClr val="3F3F3F"/>
                  </a:solidFill>
                </a:rPr>
                <a:t>, </a:t>
              </a:r>
              <a:r>
                <a:rPr lang="en-US" sz="1200" dirty="0" err="1">
                  <a:solidFill>
                    <a:srgbClr val="3F3F3F"/>
                  </a:solidFill>
                </a:rPr>
                <a:t>analizza</a:t>
              </a:r>
              <a:r>
                <a:rPr lang="en-US" sz="1200" dirty="0">
                  <a:solidFill>
                    <a:srgbClr val="3F3F3F"/>
                  </a:solidFill>
                </a:rPr>
                <a:t> </a:t>
              </a:r>
              <a:r>
                <a:rPr lang="en-US" sz="1200" i="1" dirty="0" err="1">
                  <a:solidFill>
                    <a:srgbClr val="3F3F3F"/>
                  </a:solidFill>
                </a:rPr>
                <a:t>cosa</a:t>
              </a:r>
              <a:r>
                <a:rPr lang="en-US" sz="1200" i="1" dirty="0">
                  <a:solidFill>
                    <a:srgbClr val="3F3F3F"/>
                  </a:solidFill>
                </a:rPr>
                <a:t> lo </a:t>
              </a:r>
              <a:r>
                <a:rPr lang="en-US" sz="1200" i="1" dirty="0" err="1">
                  <a:solidFill>
                    <a:srgbClr val="3F3F3F"/>
                  </a:solidFill>
                </a:rPr>
                <a:t>sta</a:t>
              </a:r>
              <a:r>
                <a:rPr lang="en-US" sz="1200" i="1" dirty="0">
                  <a:solidFill>
                    <a:srgbClr val="3F3F3F"/>
                  </a:solidFill>
                </a:rPr>
                <a:t> </a:t>
              </a:r>
              <a:r>
                <a:rPr lang="en-US" sz="1200" i="1" dirty="0" err="1">
                  <a:solidFill>
                    <a:srgbClr val="3F3F3F"/>
                  </a:solidFill>
                </a:rPr>
                <a:t>causando</a:t>
              </a:r>
              <a:r>
                <a:rPr lang="en-US" sz="1200" dirty="0">
                  <a:solidFill>
                    <a:srgbClr val="3F3F3F"/>
                  </a:solidFill>
                </a:rPr>
                <a:t>
</a:t>
              </a:r>
              <a:endParaRPr sz="1200" b="0" i="1" u="none" strike="noStrike" cap="none" dirty="0">
                <a:solidFill>
                  <a:srgbClr val="3F3F3F"/>
                </a:solidFill>
                <a:latin typeface="Arial"/>
                <a:ea typeface="Arial"/>
                <a:cs typeface="Arial"/>
                <a:sym typeface="Arial"/>
              </a:endParaRPr>
            </a:p>
          </p:txBody>
        </p:sp>
        <p:sp>
          <p:nvSpPr>
            <p:cNvPr id="489" name="Google Shape;489;g1865c46cbc0_0_41"/>
            <p:cNvSpPr txBox="1"/>
            <p:nvPr/>
          </p:nvSpPr>
          <p:spPr>
            <a:xfrm>
              <a:off x="803673" y="3526485"/>
              <a:ext cx="2059800" cy="276900"/>
            </a:xfrm>
            <a:prstGeom prst="rect">
              <a:avLst/>
            </a:prstGeom>
            <a:noFill/>
            <a:ln>
              <a:noFill/>
            </a:ln>
          </p:spPr>
          <p:txBody>
            <a:bodyPr spcFirstLastPara="1" wrap="square" lIns="91425" tIns="45700" rIns="91425" bIns="45700" anchor="t" anchorCtr="0">
              <a:spAutoFit/>
            </a:bodyPr>
            <a:lstStyle/>
            <a:p>
              <a:pPr lvl="0">
                <a:buSzPts val="1200"/>
              </a:pPr>
              <a:r>
                <a:rPr lang="en-US" sz="1200" b="1" dirty="0" err="1">
                  <a:solidFill>
                    <a:srgbClr val="3F3F3F"/>
                  </a:solidFill>
                </a:rPr>
                <a:t>Definire</a:t>
              </a:r>
              <a:endParaRPr sz="1200" b="1" i="0" u="none" strike="noStrike" cap="none" dirty="0">
                <a:solidFill>
                  <a:srgbClr val="3F3F3F"/>
                </a:solidFill>
                <a:latin typeface="Arial"/>
                <a:ea typeface="Arial"/>
                <a:cs typeface="Arial"/>
                <a:sym typeface="Arial"/>
              </a:endParaRPr>
            </a:p>
          </p:txBody>
        </p:sp>
      </p:grpSp>
      <p:grpSp>
        <p:nvGrpSpPr>
          <p:cNvPr id="490" name="Google Shape;490;g1865c46cbc0_0_41"/>
          <p:cNvGrpSpPr/>
          <p:nvPr/>
        </p:nvGrpSpPr>
        <p:grpSpPr>
          <a:xfrm>
            <a:off x="5868160" y="3493649"/>
            <a:ext cx="2323660" cy="1047983"/>
            <a:chOff x="803640" y="3362835"/>
            <a:chExt cx="2059800" cy="1047983"/>
          </a:xfrm>
        </p:grpSpPr>
        <p:sp>
          <p:nvSpPr>
            <p:cNvPr id="491" name="Google Shape;491;g1865c46cbc0_0_41"/>
            <p:cNvSpPr txBox="1"/>
            <p:nvPr/>
          </p:nvSpPr>
          <p:spPr>
            <a:xfrm>
              <a:off x="803640" y="3579862"/>
              <a:ext cx="2059800" cy="830956"/>
            </a:xfrm>
            <a:prstGeom prst="rect">
              <a:avLst/>
            </a:prstGeom>
            <a:noFill/>
            <a:ln>
              <a:noFill/>
            </a:ln>
          </p:spPr>
          <p:txBody>
            <a:bodyPr spcFirstLastPara="1" wrap="square" lIns="91425" tIns="45700" rIns="91425" bIns="45700" anchor="t" anchorCtr="0">
              <a:spAutoFit/>
            </a:bodyPr>
            <a:lstStyle/>
            <a:p>
              <a:pPr lvl="0">
                <a:buSzPts val="1200"/>
              </a:pPr>
              <a:r>
                <a:rPr lang="en-US" sz="1200" dirty="0" err="1">
                  <a:solidFill>
                    <a:srgbClr val="3F3F3F"/>
                  </a:solidFill>
                </a:rPr>
                <a:t>Quali</a:t>
              </a:r>
              <a:r>
                <a:rPr lang="en-US" sz="1200" dirty="0">
                  <a:solidFill>
                    <a:srgbClr val="3F3F3F"/>
                  </a:solidFill>
                </a:rPr>
                <a:t> </a:t>
              </a:r>
              <a:r>
                <a:rPr lang="en-US" sz="1200" dirty="0" err="1">
                  <a:solidFill>
                    <a:srgbClr val="3F3F3F"/>
                  </a:solidFill>
                </a:rPr>
                <a:t>possibili</a:t>
              </a:r>
              <a:r>
                <a:rPr lang="en-US" sz="1200" dirty="0">
                  <a:solidFill>
                    <a:srgbClr val="3F3F3F"/>
                  </a:solidFill>
                </a:rPr>
                <a:t> </a:t>
              </a:r>
              <a:r>
                <a:rPr lang="en-US" sz="1200" dirty="0" err="1">
                  <a:solidFill>
                    <a:srgbClr val="3F3F3F"/>
                  </a:solidFill>
                </a:rPr>
                <a:t>soluzioni</a:t>
              </a:r>
              <a:r>
                <a:rPr lang="en-US" sz="1200" dirty="0">
                  <a:solidFill>
                    <a:srgbClr val="3F3F3F"/>
                  </a:solidFill>
                </a:rPr>
                <a:t> ci </a:t>
              </a:r>
              <a:r>
                <a:rPr lang="en-US" sz="1200" dirty="0" err="1">
                  <a:solidFill>
                    <a:srgbClr val="3F3F3F"/>
                  </a:solidFill>
                </a:rPr>
                <a:t>sono</a:t>
              </a:r>
              <a:r>
                <a:rPr lang="en-US" sz="1200" dirty="0">
                  <a:solidFill>
                    <a:srgbClr val="3F3F3F"/>
                  </a:solidFill>
                </a:rPr>
                <a:t> e </a:t>
              </a:r>
              <a:r>
                <a:rPr lang="en-US" sz="1200" dirty="0" err="1">
                  <a:solidFill>
                    <a:srgbClr val="3F3F3F"/>
                  </a:solidFill>
                </a:rPr>
                <a:t>quali</a:t>
              </a:r>
              <a:r>
                <a:rPr lang="en-US" sz="1200" dirty="0">
                  <a:solidFill>
                    <a:srgbClr val="3F3F3F"/>
                  </a:solidFill>
                </a:rPr>
                <a:t> </a:t>
              </a:r>
              <a:r>
                <a:rPr lang="en-US" sz="1200" dirty="0" err="1">
                  <a:solidFill>
                    <a:srgbClr val="3F3F3F"/>
                  </a:solidFill>
                </a:rPr>
                <a:t>azioni</a:t>
              </a:r>
              <a:r>
                <a:rPr lang="en-US" sz="1200" dirty="0">
                  <a:solidFill>
                    <a:srgbClr val="3F3F3F"/>
                  </a:solidFill>
                </a:rPr>
                <a:t> </a:t>
              </a:r>
              <a:r>
                <a:rPr lang="en-US" sz="1200" dirty="0" err="1">
                  <a:solidFill>
                    <a:srgbClr val="3F3F3F"/>
                  </a:solidFill>
                </a:rPr>
                <a:t>puoi</a:t>
              </a:r>
              <a:r>
                <a:rPr lang="en-US" sz="1200" dirty="0">
                  <a:solidFill>
                    <a:srgbClr val="3F3F3F"/>
                  </a:solidFill>
                </a:rPr>
                <a:t> </a:t>
              </a:r>
              <a:r>
                <a:rPr lang="en-US" sz="1200" i="1" dirty="0" err="1">
                  <a:solidFill>
                    <a:srgbClr val="3F3F3F"/>
                  </a:solidFill>
                </a:rPr>
                <a:t>intraprendere</a:t>
              </a:r>
              <a:r>
                <a:rPr lang="en-US" sz="1200" dirty="0">
                  <a:solidFill>
                    <a:srgbClr val="3F3F3F"/>
                  </a:solidFill>
                </a:rPr>
                <a:t> (come </a:t>
              </a:r>
              <a:r>
                <a:rPr lang="en-US" sz="1200" dirty="0" err="1">
                  <a:solidFill>
                    <a:srgbClr val="3F3F3F"/>
                  </a:solidFill>
                </a:rPr>
                <a:t>squadra</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492" name="Google Shape;492;g1865c46cbc0_0_41"/>
            <p:cNvSpPr txBox="1"/>
            <p:nvPr/>
          </p:nvSpPr>
          <p:spPr>
            <a:xfrm>
              <a:off x="803640" y="3362835"/>
              <a:ext cx="2059800" cy="276900"/>
            </a:xfrm>
            <a:prstGeom prst="rect">
              <a:avLst/>
            </a:prstGeom>
            <a:noFill/>
            <a:ln>
              <a:noFill/>
            </a:ln>
          </p:spPr>
          <p:txBody>
            <a:bodyPr spcFirstLastPara="1" wrap="square" lIns="91425" tIns="45700" rIns="91425" bIns="45700" anchor="t" anchorCtr="0">
              <a:spAutoFit/>
            </a:bodyPr>
            <a:lstStyle/>
            <a:p>
              <a:pPr lvl="0">
                <a:buSzPts val="1200"/>
              </a:pPr>
              <a:r>
                <a:rPr lang="en-US" sz="1200" b="1" dirty="0" err="1">
                  <a:solidFill>
                    <a:srgbClr val="3F3F3F"/>
                  </a:solidFill>
                </a:rPr>
                <a:t>Esplorare</a:t>
              </a:r>
              <a:endParaRPr sz="1200" b="1" i="0" u="none" strike="noStrike" cap="none" dirty="0">
                <a:solidFill>
                  <a:srgbClr val="3F3F3F"/>
                </a:solidFill>
                <a:latin typeface="Arial"/>
                <a:ea typeface="Arial"/>
                <a:cs typeface="Arial"/>
                <a:sym typeface="Arial"/>
              </a:endParaRPr>
            </a:p>
          </p:txBody>
        </p:sp>
      </p:grpSp>
      <p:grpSp>
        <p:nvGrpSpPr>
          <p:cNvPr id="493" name="Google Shape;493;g1865c46cbc0_0_41"/>
          <p:cNvGrpSpPr/>
          <p:nvPr/>
        </p:nvGrpSpPr>
        <p:grpSpPr>
          <a:xfrm>
            <a:off x="891657" y="3465253"/>
            <a:ext cx="2323660" cy="1047983"/>
            <a:chOff x="803640" y="3362835"/>
            <a:chExt cx="2059800" cy="1047983"/>
          </a:xfrm>
        </p:grpSpPr>
        <p:sp>
          <p:nvSpPr>
            <p:cNvPr id="494" name="Google Shape;494;g1865c46cbc0_0_41"/>
            <p:cNvSpPr txBox="1"/>
            <p:nvPr/>
          </p:nvSpPr>
          <p:spPr>
            <a:xfrm>
              <a:off x="803640" y="3579862"/>
              <a:ext cx="2059800" cy="830956"/>
            </a:xfrm>
            <a:prstGeom prst="rect">
              <a:avLst/>
            </a:prstGeom>
            <a:noFill/>
            <a:ln>
              <a:noFill/>
            </a:ln>
          </p:spPr>
          <p:txBody>
            <a:bodyPr spcFirstLastPara="1" wrap="square" lIns="91425" tIns="45700" rIns="91425" bIns="45700" anchor="t" anchorCtr="0">
              <a:spAutoFit/>
            </a:bodyPr>
            <a:lstStyle/>
            <a:p>
              <a:pPr lvl="0" algn="r">
                <a:buSzPts val="1200"/>
              </a:pPr>
              <a:r>
                <a:rPr lang="en-US" sz="1200" i="1" dirty="0" err="1">
                  <a:solidFill>
                    <a:srgbClr val="3F3F3F"/>
                  </a:solidFill>
                </a:rPr>
                <a:t>Scegli</a:t>
              </a:r>
              <a:r>
                <a:rPr lang="en-US" sz="1200" i="1" dirty="0">
                  <a:solidFill>
                    <a:srgbClr val="3F3F3F"/>
                  </a:solidFill>
                </a:rPr>
                <a:t> </a:t>
              </a:r>
              <a:r>
                <a:rPr lang="en-US" sz="1200" i="1" dirty="0" err="1">
                  <a:solidFill>
                    <a:srgbClr val="3F3F3F"/>
                  </a:solidFill>
                </a:rPr>
                <a:t>un'azione</a:t>
              </a:r>
              <a:r>
                <a:rPr lang="en-US" sz="1200" i="1" dirty="0">
                  <a:solidFill>
                    <a:srgbClr val="3F3F3F"/>
                  </a:solidFill>
                </a:rPr>
                <a:t> </a:t>
              </a:r>
              <a:r>
                <a:rPr lang="en-US" sz="1200" dirty="0">
                  <a:solidFill>
                    <a:srgbClr val="3F3F3F"/>
                  </a:solidFill>
                </a:rPr>
                <a:t>e </a:t>
              </a:r>
              <a:r>
                <a:rPr lang="en-US" sz="1200" dirty="0" err="1">
                  <a:solidFill>
                    <a:srgbClr val="3F3F3F"/>
                  </a:solidFill>
                </a:rPr>
                <a:t>provala</a:t>
              </a:r>
              <a:r>
                <a:rPr lang="en-US" sz="1200" dirty="0">
                  <a:solidFill>
                    <a:srgbClr val="3F3F3F"/>
                  </a:solidFill>
                </a:rPr>
                <a:t>. Se non </a:t>
              </a:r>
              <a:r>
                <a:rPr lang="en-US" sz="1200" dirty="0" err="1">
                  <a:solidFill>
                    <a:srgbClr val="3F3F3F"/>
                  </a:solidFill>
                </a:rPr>
                <a:t>risolve</a:t>
              </a:r>
              <a:r>
                <a:rPr lang="en-US" sz="1200" dirty="0">
                  <a:solidFill>
                    <a:srgbClr val="3F3F3F"/>
                  </a:solidFill>
                </a:rPr>
                <a:t> il </a:t>
              </a:r>
              <a:r>
                <a:rPr lang="en-US" sz="1200" dirty="0" err="1">
                  <a:solidFill>
                    <a:srgbClr val="3F3F3F"/>
                  </a:solidFill>
                </a:rPr>
                <a:t>problema</a:t>
              </a:r>
              <a:r>
                <a:rPr lang="en-US" sz="1200" dirty="0">
                  <a:solidFill>
                    <a:srgbClr val="3F3F3F"/>
                  </a:solidFill>
                </a:rPr>
                <a:t> in </a:t>
              </a:r>
              <a:r>
                <a:rPr lang="en-US" sz="1200" dirty="0" err="1">
                  <a:solidFill>
                    <a:srgbClr val="3F3F3F"/>
                  </a:solidFill>
                </a:rPr>
                <a:t>questione</a:t>
              </a:r>
              <a:r>
                <a:rPr lang="en-US" sz="1200" dirty="0">
                  <a:solidFill>
                    <a:srgbClr val="3F3F3F"/>
                  </a:solidFill>
                </a:rPr>
                <a:t>, </a:t>
              </a:r>
              <a:r>
                <a:rPr lang="en-US" sz="1200" dirty="0" err="1">
                  <a:solidFill>
                    <a:srgbClr val="3F3F3F"/>
                  </a:solidFill>
                </a:rPr>
                <a:t>prova</a:t>
              </a:r>
              <a:r>
                <a:rPr lang="en-US" sz="1200" dirty="0">
                  <a:solidFill>
                    <a:srgbClr val="3F3F3F"/>
                  </a:solidFill>
                </a:rPr>
                <a:t> il </a:t>
              </a:r>
              <a:r>
                <a:rPr lang="en-US" sz="1200" dirty="0" err="1">
                  <a:solidFill>
                    <a:srgbClr val="3F3F3F"/>
                  </a:solidFill>
                </a:rPr>
                <a:t>successivo</a:t>
              </a:r>
              <a:r>
                <a:rPr lang="en-US" sz="1200" dirty="0">
                  <a:solidFill>
                    <a:srgbClr val="3F3F3F"/>
                  </a:solidFill>
                </a:rPr>
                <a:t>.</a:t>
              </a:r>
              <a:r>
                <a:rPr lang="en-US" sz="1200" i="1"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495" name="Google Shape;495;g1865c46cbc0_0_41"/>
            <p:cNvSpPr txBox="1"/>
            <p:nvPr/>
          </p:nvSpPr>
          <p:spPr>
            <a:xfrm>
              <a:off x="803640" y="3362835"/>
              <a:ext cx="2059800" cy="276959"/>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a:solidFill>
                    <a:srgbClr val="3F3F3F"/>
                  </a:solidFill>
                </a:rPr>
                <a:t>Azione</a:t>
              </a:r>
              <a:endParaRPr sz="1200" b="1" i="0" u="none" strike="noStrike" cap="none" dirty="0">
                <a:solidFill>
                  <a:srgbClr val="3F3F3F"/>
                </a:solidFill>
                <a:latin typeface="Arial"/>
                <a:ea typeface="Arial"/>
                <a:cs typeface="Arial"/>
                <a:sym typeface="Arial"/>
              </a:endParaRPr>
            </a:p>
          </p:txBody>
        </p:sp>
      </p:grpSp>
      <p:sp>
        <p:nvSpPr>
          <p:cNvPr id="496" name="Google Shape;496;g1865c46cbc0_0_41"/>
          <p:cNvSpPr/>
          <p:nvPr/>
        </p:nvSpPr>
        <p:spPr>
          <a:xfrm rot="-5400000">
            <a:off x="4305129" y="2681703"/>
            <a:ext cx="517638" cy="517978"/>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g1865c46cbc0_0_41"/>
          <p:cNvSpPr txBox="1"/>
          <p:nvPr/>
        </p:nvSpPr>
        <p:spPr>
          <a:xfrm>
            <a:off x="4367432" y="1284721"/>
            <a:ext cx="624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I</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498" name="Google Shape;498;g1865c46cbc0_0_41"/>
          <p:cNvSpPr txBox="1"/>
          <p:nvPr/>
        </p:nvSpPr>
        <p:spPr>
          <a:xfrm>
            <a:off x="5470139" y="2176266"/>
            <a:ext cx="624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D</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499" name="Google Shape;499;g1865c46cbc0_0_41"/>
          <p:cNvSpPr txBox="1"/>
          <p:nvPr/>
        </p:nvSpPr>
        <p:spPr>
          <a:xfrm>
            <a:off x="5021580" y="3603752"/>
            <a:ext cx="624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E</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500" name="Google Shape;500;g1865c46cbc0_0_41"/>
          <p:cNvSpPr txBox="1"/>
          <p:nvPr/>
        </p:nvSpPr>
        <p:spPr>
          <a:xfrm>
            <a:off x="3499564" y="3575485"/>
            <a:ext cx="624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A</a:t>
            </a:r>
            <a:endParaRPr sz="4800" b="0" i="0" u="none" strike="noStrike" cap="none">
              <a:solidFill>
                <a:schemeClr val="lt1"/>
              </a:solidFill>
              <a:latin typeface="Jacques Francois Shadow"/>
              <a:ea typeface="Jacques Francois Shadow"/>
              <a:cs typeface="Jacques Francois Shadow"/>
              <a:sym typeface="Jacques Francois Shadow"/>
            </a:endParaRPr>
          </a:p>
        </p:txBody>
      </p:sp>
      <p:sp>
        <p:nvSpPr>
          <p:cNvPr id="501" name="Google Shape;501;g1865c46cbc0_0_41"/>
          <p:cNvSpPr txBox="1"/>
          <p:nvPr/>
        </p:nvSpPr>
        <p:spPr>
          <a:xfrm>
            <a:off x="3065569" y="2176266"/>
            <a:ext cx="624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a:solidFill>
                  <a:schemeClr val="lt1"/>
                </a:solidFill>
                <a:latin typeface="Jacques Francois Shadow"/>
                <a:ea typeface="Jacques Francois Shadow"/>
                <a:cs typeface="Jacques Francois Shadow"/>
                <a:sym typeface="Jacques Francois Shadow"/>
              </a:rPr>
              <a:t>L</a:t>
            </a:r>
            <a:endParaRPr sz="4800" b="0" i="0" u="none" strike="noStrike" cap="none">
              <a:solidFill>
                <a:schemeClr val="lt1"/>
              </a:solidFill>
              <a:latin typeface="Jacques Francois Shadow"/>
              <a:ea typeface="Jacques Francois Shadow"/>
              <a:cs typeface="Jacques Francois Shadow"/>
              <a:sym typeface="Jacques Francois Shad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2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Quests</a:t>
            </a:r>
            <a:endParaRPr sz="2800" dirty="0"/>
          </a:p>
        </p:txBody>
      </p:sp>
      <p:sp>
        <p:nvSpPr>
          <p:cNvPr id="507" name="Google Shape;507;p2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Sulla base di </a:t>
            </a:r>
            <a:r>
              <a:rPr lang="en-US" dirty="0" err="1"/>
              <a:t>ciò</a:t>
            </a:r>
            <a:r>
              <a:rPr lang="en-US" dirty="0"/>
              <a:t> che </a:t>
            </a:r>
            <a:r>
              <a:rPr lang="en-US" dirty="0" err="1"/>
              <a:t>hai</a:t>
            </a:r>
            <a:r>
              <a:rPr lang="en-US" dirty="0"/>
              <a:t> </a:t>
            </a:r>
            <a:r>
              <a:rPr lang="en-US" dirty="0" err="1"/>
              <a:t>studiato</a:t>
            </a:r>
            <a:r>
              <a:rPr lang="en-US" dirty="0"/>
              <a:t> in </a:t>
            </a:r>
            <a:r>
              <a:rPr lang="en-US" dirty="0" err="1"/>
              <a:t>questa</a:t>
            </a:r>
            <a:r>
              <a:rPr lang="en-US" dirty="0"/>
              <a:t> </a:t>
            </a:r>
            <a:r>
              <a:rPr lang="en-US" dirty="0" err="1"/>
              <a:t>unità</a:t>
            </a:r>
            <a:r>
              <a:rPr lang="en-US" dirty="0"/>
              <a:t>, </a:t>
            </a:r>
            <a:r>
              <a:rPr lang="en-US" dirty="0" err="1"/>
              <a:t>puoi</a:t>
            </a:r>
            <a:r>
              <a:rPr lang="en-US" dirty="0"/>
              <a:t> </a:t>
            </a:r>
            <a:r>
              <a:rPr lang="en-US" dirty="0" err="1"/>
              <a:t>risolvere</a:t>
            </a:r>
            <a:r>
              <a:rPr lang="en-US" dirty="0"/>
              <a:t> </a:t>
            </a:r>
            <a:r>
              <a:rPr lang="en-US" dirty="0" err="1"/>
              <a:t>gli</a:t>
            </a:r>
            <a:r>
              <a:rPr lang="en-US" dirty="0"/>
              <a:t> </a:t>
            </a:r>
            <a:r>
              <a:rPr lang="en-US" dirty="0" err="1"/>
              <a:t>esercizi</a:t>
            </a:r>
            <a:r>
              <a:rPr lang="en-US" dirty="0"/>
              <a:t> </a:t>
            </a:r>
            <a:r>
              <a:rPr lang="en-US" dirty="0" err="1"/>
              <a:t>nelle</a:t>
            </a:r>
            <a:r>
              <a:rPr lang="en-US" dirty="0"/>
              <a:t> </a:t>
            </a:r>
            <a:r>
              <a:rPr lang="en-US" dirty="0" err="1"/>
              <a:t>seguenti</a:t>
            </a:r>
            <a:r>
              <a:rPr lang="en-US" dirty="0"/>
              <a:t> diapositive?</a:t>
            </a:r>
            <a:endParaRPr dirty="0"/>
          </a:p>
        </p:txBody>
      </p:sp>
      <p:grpSp>
        <p:nvGrpSpPr>
          <p:cNvPr id="508" name="Google Shape;508;p26"/>
          <p:cNvGrpSpPr/>
          <p:nvPr/>
        </p:nvGrpSpPr>
        <p:grpSpPr>
          <a:xfrm>
            <a:off x="1758855" y="1399721"/>
            <a:ext cx="5642572" cy="2726588"/>
            <a:chOff x="1521716" y="1275606"/>
            <a:chExt cx="5642572" cy="2726588"/>
          </a:xfrm>
        </p:grpSpPr>
        <p:grpSp>
          <p:nvGrpSpPr>
            <p:cNvPr id="509" name="Google Shape;509;p26"/>
            <p:cNvGrpSpPr/>
            <p:nvPr/>
          </p:nvGrpSpPr>
          <p:grpSpPr>
            <a:xfrm>
              <a:off x="1521716" y="1596158"/>
              <a:ext cx="3168352" cy="2406036"/>
              <a:chOff x="1521716" y="1596158"/>
              <a:chExt cx="3168352" cy="2406036"/>
            </a:xfrm>
          </p:grpSpPr>
          <p:grpSp>
            <p:nvGrpSpPr>
              <p:cNvPr id="510" name="Google Shape;510;p26"/>
              <p:cNvGrpSpPr/>
              <p:nvPr/>
            </p:nvGrpSpPr>
            <p:grpSpPr>
              <a:xfrm>
                <a:off x="1521716" y="1596158"/>
                <a:ext cx="3168352" cy="2406036"/>
                <a:chOff x="1691680" y="-1532706"/>
                <a:chExt cx="7101775" cy="5393065"/>
              </a:xfrm>
            </p:grpSpPr>
            <p:sp>
              <p:nvSpPr>
                <p:cNvPr id="511" name="Google Shape;511;p26"/>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6"/>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13" name="Google Shape;513;p26"/>
              <p:cNvSpPr/>
              <p:nvPr/>
            </p:nvSpPr>
            <p:spPr>
              <a:xfrm>
                <a:off x="2263185" y="2337627"/>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514" name="Google Shape;514;p26"/>
            <p:cNvGrpSpPr/>
            <p:nvPr/>
          </p:nvGrpSpPr>
          <p:grpSpPr>
            <a:xfrm>
              <a:off x="3995936" y="1275606"/>
              <a:ext cx="3168352" cy="2406036"/>
              <a:chOff x="3851920" y="1401130"/>
              <a:chExt cx="3168352" cy="2406036"/>
            </a:xfrm>
          </p:grpSpPr>
          <p:grpSp>
            <p:nvGrpSpPr>
              <p:cNvPr id="515" name="Google Shape;515;p26"/>
              <p:cNvGrpSpPr/>
              <p:nvPr/>
            </p:nvGrpSpPr>
            <p:grpSpPr>
              <a:xfrm rot="10800000">
                <a:off x="3851920" y="1401130"/>
                <a:ext cx="3168352" cy="2406036"/>
                <a:chOff x="1691680" y="-1532706"/>
                <a:chExt cx="7101775" cy="5393065"/>
              </a:xfrm>
            </p:grpSpPr>
            <p:sp>
              <p:nvSpPr>
                <p:cNvPr id="516" name="Google Shape;516;p26"/>
                <p:cNvSpPr/>
                <p:nvPr/>
              </p:nvSpPr>
              <p:spPr>
                <a:xfrm>
                  <a:off x="1691680" y="-1532706"/>
                  <a:ext cx="4896544" cy="4896544"/>
                </a:xfrm>
                <a:prstGeom prst="donut">
                  <a:avLst>
                    <a:gd name="adj" fmla="val 17523"/>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6"/>
                <p:cNvSpPr/>
                <p:nvPr/>
              </p:nvSpPr>
              <p:spPr>
                <a:xfrm>
                  <a:off x="4355976" y="2009174"/>
                  <a:ext cx="4437479" cy="1851185"/>
                </a:xfrm>
                <a:prstGeom prst="rightArrow">
                  <a:avLst>
                    <a:gd name="adj1" fmla="val 45464"/>
                    <a:gd name="adj2"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18" name="Google Shape;518;p26"/>
              <p:cNvSpPr/>
              <p:nvPr/>
            </p:nvSpPr>
            <p:spPr>
              <a:xfrm>
                <a:off x="5577220" y="2364114"/>
                <a:ext cx="701581" cy="701581"/>
              </a:xfrm>
              <a:prstGeom prst="ellipse">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519" name="Google Shape;519;p26"/>
          <p:cNvSpPr/>
          <p:nvPr/>
        </p:nvSpPr>
        <p:spPr>
          <a:xfrm>
            <a:off x="4072185" y="2325122"/>
            <a:ext cx="1015912" cy="875786"/>
          </a:xfrm>
          <a:prstGeom prst="triangle">
            <a:avLst>
              <a:gd name="adj" fmla="val 50000"/>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6"/>
          <p:cNvSpPr/>
          <p:nvPr/>
        </p:nvSpPr>
        <p:spPr>
          <a:xfrm>
            <a:off x="4414226" y="2721165"/>
            <a:ext cx="331830" cy="332339"/>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1" name="Google Shape;521;p26"/>
          <p:cNvSpPr txBox="1"/>
          <p:nvPr/>
        </p:nvSpPr>
        <p:spPr>
          <a:xfrm>
            <a:off x="4644008" y="1101973"/>
            <a:ext cx="4320480" cy="646290"/>
          </a:xfrm>
          <a:prstGeom prst="rect">
            <a:avLst/>
          </a:prstGeom>
          <a:noFill/>
          <a:ln>
            <a:noFill/>
          </a:ln>
        </p:spPr>
        <p:txBody>
          <a:bodyPr spcFirstLastPara="1" wrap="square" lIns="91425" tIns="45700" rIns="91425" bIns="45700" anchor="t" anchorCtr="0">
            <a:spAutoFit/>
          </a:bodyPr>
          <a:lstStyle/>
          <a:p>
            <a:pPr lvl="0">
              <a:buSzPts val="1200"/>
            </a:pPr>
            <a:r>
              <a:rPr lang="en-US" sz="1200" dirty="0" err="1">
                <a:solidFill>
                  <a:srgbClr val="3F3F3F"/>
                </a:solidFill>
              </a:rPr>
              <a:t>Dovrai</a:t>
            </a:r>
            <a:r>
              <a:rPr lang="en-US" sz="1200" dirty="0">
                <a:solidFill>
                  <a:srgbClr val="3F3F3F"/>
                </a:solidFill>
              </a:rPr>
              <a:t> </a:t>
            </a:r>
            <a:r>
              <a:rPr lang="en-US" sz="1200" dirty="0" err="1">
                <a:solidFill>
                  <a:srgbClr val="3F3F3F"/>
                </a:solidFill>
              </a:rPr>
              <a:t>prendere</a:t>
            </a:r>
            <a:r>
              <a:rPr lang="en-US" sz="1200" dirty="0">
                <a:solidFill>
                  <a:srgbClr val="3F3F3F"/>
                </a:solidFill>
              </a:rPr>
              <a:t> </a:t>
            </a:r>
            <a:r>
              <a:rPr lang="en-US" sz="1200" dirty="0" err="1">
                <a:solidFill>
                  <a:srgbClr val="3F3F3F"/>
                </a:solidFill>
              </a:rPr>
              <a:t>decisioni</a:t>
            </a:r>
            <a:r>
              <a:rPr lang="en-US" sz="1200" dirty="0">
                <a:solidFill>
                  <a:srgbClr val="3F3F3F"/>
                </a:solidFill>
              </a:rPr>
              <a:t> </a:t>
            </a:r>
            <a:r>
              <a:rPr lang="en-US" sz="1200" dirty="0" err="1">
                <a:solidFill>
                  <a:srgbClr val="3F3F3F"/>
                </a:solidFill>
              </a:rPr>
              <a:t>su</a:t>
            </a:r>
            <a:r>
              <a:rPr lang="en-US" sz="1200" dirty="0">
                <a:solidFill>
                  <a:srgbClr val="3F3F3F"/>
                </a:solidFill>
              </a:rPr>
              <a:t> </a:t>
            </a:r>
            <a:r>
              <a:rPr lang="en-US" sz="1200" dirty="0" err="1">
                <a:solidFill>
                  <a:srgbClr val="3F3F3F"/>
                </a:solidFill>
              </a:rPr>
              <a:t>situazioni</a:t>
            </a:r>
            <a:r>
              <a:rPr lang="en-US" sz="1200" dirty="0">
                <a:solidFill>
                  <a:srgbClr val="3F3F3F"/>
                </a:solidFill>
              </a:rPr>
              <a:t> complicate in cui </a:t>
            </a:r>
            <a:r>
              <a:rPr lang="en-US" sz="1200" dirty="0" err="1">
                <a:solidFill>
                  <a:srgbClr val="3F3F3F"/>
                </a:solidFill>
              </a:rPr>
              <a:t>utilizzerai</a:t>
            </a:r>
            <a:r>
              <a:rPr lang="en-US" sz="1200" dirty="0">
                <a:solidFill>
                  <a:srgbClr val="3F3F3F"/>
                </a:solidFill>
              </a:rPr>
              <a:t> le </a:t>
            </a:r>
            <a:r>
              <a:rPr lang="en-US" sz="1200" dirty="0" err="1">
                <a:solidFill>
                  <a:srgbClr val="3F3F3F"/>
                </a:solidFill>
              </a:rPr>
              <a:t>conoscenze</a:t>
            </a:r>
            <a:r>
              <a:rPr lang="en-US" sz="1200" dirty="0">
                <a:solidFill>
                  <a:srgbClr val="3F3F3F"/>
                </a:solidFill>
              </a:rPr>
              <a:t> che </a:t>
            </a:r>
            <a:r>
              <a:rPr lang="en-US" sz="1200" dirty="0" err="1">
                <a:solidFill>
                  <a:srgbClr val="3F3F3F"/>
                </a:solidFill>
              </a:rPr>
              <a:t>hai</a:t>
            </a:r>
            <a:r>
              <a:rPr lang="en-US" sz="1200" dirty="0">
                <a:solidFill>
                  <a:srgbClr val="3F3F3F"/>
                </a:solidFill>
              </a:rPr>
              <a:t> </a:t>
            </a:r>
            <a:r>
              <a:rPr lang="en-US" sz="1200" dirty="0" err="1">
                <a:solidFill>
                  <a:srgbClr val="3F3F3F"/>
                </a:solidFill>
              </a:rPr>
              <a:t>acquisito</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522" name="Google Shape;522;p26"/>
          <p:cNvSpPr txBox="1"/>
          <p:nvPr/>
        </p:nvSpPr>
        <p:spPr>
          <a:xfrm>
            <a:off x="382331" y="3982293"/>
            <a:ext cx="4031895" cy="830956"/>
          </a:xfrm>
          <a:prstGeom prst="rect">
            <a:avLst/>
          </a:prstGeom>
          <a:noFill/>
          <a:ln>
            <a:noFill/>
          </a:ln>
        </p:spPr>
        <p:txBody>
          <a:bodyPr spcFirstLastPara="1" wrap="square" lIns="91425" tIns="45700" rIns="91425" bIns="45700" anchor="t" anchorCtr="0">
            <a:spAutoFit/>
          </a:bodyPr>
          <a:lstStyle/>
          <a:p>
            <a:pPr lvl="0" algn="r">
              <a:buSzPts val="1200"/>
            </a:pPr>
            <a:r>
              <a:rPr lang="en-US" sz="1200" dirty="0" err="1">
                <a:solidFill>
                  <a:srgbClr val="3F3F3F"/>
                </a:solidFill>
              </a:rPr>
              <a:t>Dovrai</a:t>
            </a:r>
            <a:r>
              <a:rPr lang="en-US" sz="1200" dirty="0">
                <a:solidFill>
                  <a:srgbClr val="3F3F3F"/>
                </a:solidFill>
              </a:rPr>
              <a:t> </a:t>
            </a:r>
            <a:r>
              <a:rPr lang="en-US" sz="1200" dirty="0" err="1">
                <a:solidFill>
                  <a:srgbClr val="3F3F3F"/>
                </a:solidFill>
              </a:rPr>
              <a:t>aprire</a:t>
            </a:r>
            <a:r>
              <a:rPr lang="en-US" sz="1200" dirty="0">
                <a:solidFill>
                  <a:srgbClr val="3F3F3F"/>
                </a:solidFill>
              </a:rPr>
              <a:t> la </a:t>
            </a:r>
            <a:r>
              <a:rPr lang="en-US" sz="1200" dirty="0" err="1">
                <a:solidFill>
                  <a:srgbClr val="3F3F3F"/>
                </a:solidFill>
              </a:rPr>
              <a:t>tua</a:t>
            </a:r>
            <a:r>
              <a:rPr lang="en-US" sz="1200" dirty="0">
                <a:solidFill>
                  <a:srgbClr val="3F3F3F"/>
                </a:solidFill>
              </a:rPr>
              <a:t> </a:t>
            </a:r>
            <a:r>
              <a:rPr lang="en-US" sz="1200" dirty="0" err="1">
                <a:solidFill>
                  <a:srgbClr val="3F3F3F"/>
                </a:solidFill>
              </a:rPr>
              <a:t>mente</a:t>
            </a:r>
            <a:r>
              <a:rPr lang="en-US" sz="1200" dirty="0">
                <a:solidFill>
                  <a:srgbClr val="3F3F3F"/>
                </a:solidFill>
              </a:rPr>
              <a:t> e </a:t>
            </a:r>
            <a:r>
              <a:rPr lang="en-US" sz="1200" dirty="0" err="1">
                <a:solidFill>
                  <a:srgbClr val="3F3F3F"/>
                </a:solidFill>
              </a:rPr>
              <a:t>pensare</a:t>
            </a:r>
            <a:r>
              <a:rPr lang="en-US" sz="1200" dirty="0">
                <a:solidFill>
                  <a:srgbClr val="3F3F3F"/>
                </a:solidFill>
              </a:rPr>
              <a:t> come se </a:t>
            </a:r>
            <a:r>
              <a:rPr lang="en-US" sz="1200" dirty="0" err="1">
                <a:solidFill>
                  <a:srgbClr val="3F3F3F"/>
                </a:solidFill>
              </a:rPr>
              <a:t>fossi</a:t>
            </a:r>
            <a:r>
              <a:rPr lang="en-US" sz="1200" dirty="0">
                <a:solidFill>
                  <a:srgbClr val="3F3F3F"/>
                </a:solidFill>
              </a:rPr>
              <a:t> </a:t>
            </a:r>
            <a:r>
              <a:rPr lang="en-US" sz="1200" dirty="0" err="1">
                <a:solidFill>
                  <a:srgbClr val="3F3F3F"/>
                </a:solidFill>
              </a:rPr>
              <a:t>davvero</a:t>
            </a:r>
            <a:r>
              <a:rPr lang="en-US" sz="1200" dirty="0">
                <a:solidFill>
                  <a:srgbClr val="3F3F3F"/>
                </a:solidFill>
              </a:rPr>
              <a:t> in </a:t>
            </a:r>
            <a:r>
              <a:rPr lang="en-US" sz="1200" dirty="0" err="1">
                <a:solidFill>
                  <a:srgbClr val="3F3F3F"/>
                </a:solidFill>
              </a:rPr>
              <a:t>quella</a:t>
            </a:r>
            <a:r>
              <a:rPr lang="en-US" sz="1200" dirty="0">
                <a:solidFill>
                  <a:srgbClr val="3F3F3F"/>
                </a:solidFill>
              </a:rPr>
              <a:t> </a:t>
            </a:r>
            <a:r>
              <a:rPr lang="en-US" sz="1200" dirty="0" err="1">
                <a:solidFill>
                  <a:srgbClr val="3F3F3F"/>
                </a:solidFill>
              </a:rPr>
              <a:t>situazione</a:t>
            </a:r>
            <a:r>
              <a:rPr lang="en-US" sz="1200" dirty="0">
                <a:solidFill>
                  <a:srgbClr val="3F3F3F"/>
                </a:solidFill>
              </a:rPr>
              <a:t>, </a:t>
            </a:r>
            <a:r>
              <a:rPr lang="en-US" sz="1200" dirty="0" err="1">
                <a:solidFill>
                  <a:srgbClr val="3F3F3F"/>
                </a:solidFill>
              </a:rPr>
              <a:t>usando</a:t>
            </a:r>
            <a:r>
              <a:rPr lang="en-US" sz="1200" dirty="0">
                <a:solidFill>
                  <a:srgbClr val="3F3F3F"/>
                </a:solidFill>
              </a:rPr>
              <a:t> il </a:t>
            </a:r>
            <a:r>
              <a:rPr lang="en-US" sz="1200" dirty="0" err="1">
                <a:solidFill>
                  <a:srgbClr val="3F3F3F"/>
                </a:solidFill>
              </a:rPr>
              <a:t>tuo</a:t>
            </a:r>
            <a:r>
              <a:rPr lang="en-US" sz="1200" dirty="0">
                <a:solidFill>
                  <a:srgbClr val="3F3F3F"/>
                </a:solidFill>
              </a:rPr>
              <a:t> </a:t>
            </a:r>
            <a:r>
              <a:rPr lang="en-US" sz="1200" dirty="0" err="1">
                <a:solidFill>
                  <a:srgbClr val="3F3F3F"/>
                </a:solidFill>
              </a:rPr>
              <a:t>strumento</a:t>
            </a:r>
            <a:r>
              <a:rPr lang="en-US" sz="1200" dirty="0">
                <a:solidFill>
                  <a:srgbClr val="3F3F3F"/>
                </a:solidFill>
              </a:rPr>
              <a:t> </a:t>
            </a:r>
            <a:r>
              <a:rPr lang="en-US" sz="1200" dirty="0" err="1">
                <a:solidFill>
                  <a:srgbClr val="3F3F3F"/>
                </a:solidFill>
              </a:rPr>
              <a:t>migliore</a:t>
            </a:r>
            <a:r>
              <a:rPr lang="en-US" sz="1200" dirty="0">
                <a:solidFill>
                  <a:srgbClr val="3F3F3F"/>
                </a:solidFill>
              </a:rPr>
              <a:t>: il </a:t>
            </a:r>
            <a:r>
              <a:rPr lang="en-US" sz="1200" dirty="0" err="1">
                <a:solidFill>
                  <a:srgbClr val="3F3F3F"/>
                </a:solidFill>
              </a:rPr>
              <a:t>tuo</a:t>
            </a:r>
            <a:r>
              <a:rPr lang="en-US" sz="1200" dirty="0">
                <a:solidFill>
                  <a:srgbClr val="3F3F3F"/>
                </a:solidFill>
              </a:rPr>
              <a:t> </a:t>
            </a:r>
            <a:r>
              <a:rPr lang="en-US" sz="1200" dirty="0" err="1">
                <a:solidFill>
                  <a:srgbClr val="3F3F3F"/>
                </a:solidFill>
              </a:rPr>
              <a:t>cervello</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523" name="Google Shape;523;p26"/>
          <p:cNvSpPr txBox="1"/>
          <p:nvPr/>
        </p:nvSpPr>
        <p:spPr>
          <a:xfrm>
            <a:off x="2144843" y="3574869"/>
            <a:ext cx="2336966" cy="461624"/>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err="1">
                <a:solidFill>
                  <a:schemeClr val="lt1"/>
                </a:solidFill>
              </a:rPr>
              <a:t>Espandi</a:t>
            </a:r>
            <a:r>
              <a:rPr lang="en-US" sz="1200" b="1" dirty="0">
                <a:solidFill>
                  <a:schemeClr val="lt1"/>
                </a:solidFill>
              </a:rPr>
              <a:t> il </a:t>
            </a:r>
            <a:r>
              <a:rPr lang="en-US" sz="1200" b="1" dirty="0" err="1">
                <a:solidFill>
                  <a:schemeClr val="lt1"/>
                </a:solidFill>
              </a:rPr>
              <a:t>tuo</a:t>
            </a:r>
            <a:r>
              <a:rPr lang="en-US" sz="1200" b="1" dirty="0">
                <a:solidFill>
                  <a:schemeClr val="lt1"/>
                </a:solidFill>
              </a:rPr>
              <a:t> </a:t>
            </a:r>
            <a:r>
              <a:rPr lang="en-US" sz="1200" b="1" dirty="0" err="1">
                <a:solidFill>
                  <a:schemeClr val="lt1"/>
                </a:solidFill>
              </a:rPr>
              <a:t>pensiero</a:t>
            </a:r>
            <a:r>
              <a:rPr lang="en-US" sz="1200" b="1" dirty="0">
                <a:solidFill>
                  <a:schemeClr val="lt1"/>
                </a:solidFill>
              </a:rPr>
              <a:t>
</a:t>
            </a:r>
            <a:endParaRPr sz="1200" b="1" i="0" u="none" strike="noStrike" cap="none" dirty="0">
              <a:solidFill>
                <a:schemeClr val="lt1"/>
              </a:solidFill>
              <a:latin typeface="Arial"/>
              <a:ea typeface="Arial"/>
              <a:cs typeface="Arial"/>
              <a:sym typeface="Arial"/>
            </a:endParaRPr>
          </a:p>
        </p:txBody>
      </p:sp>
      <p:sp>
        <p:nvSpPr>
          <p:cNvPr id="524" name="Google Shape;524;p26"/>
          <p:cNvSpPr txBox="1"/>
          <p:nvPr/>
        </p:nvSpPr>
        <p:spPr>
          <a:xfrm>
            <a:off x="4669945" y="1674160"/>
            <a:ext cx="2336966" cy="461624"/>
          </a:xfrm>
          <a:prstGeom prst="rect">
            <a:avLst/>
          </a:prstGeom>
          <a:noFill/>
          <a:ln>
            <a:noFill/>
          </a:ln>
        </p:spPr>
        <p:txBody>
          <a:bodyPr spcFirstLastPara="1" wrap="square" lIns="91425" tIns="45700" rIns="91425" bIns="45700" anchor="t" anchorCtr="0">
            <a:spAutoFit/>
          </a:bodyPr>
          <a:lstStyle/>
          <a:p>
            <a:pPr lvl="0">
              <a:buSzPts val="1200"/>
            </a:pPr>
            <a:r>
              <a:rPr lang="en-US" sz="1200" b="1" dirty="0" err="1">
                <a:solidFill>
                  <a:schemeClr val="lt1"/>
                </a:solidFill>
              </a:rPr>
              <a:t>Prendere</a:t>
            </a:r>
            <a:r>
              <a:rPr lang="en-US" sz="1200" b="1" dirty="0">
                <a:solidFill>
                  <a:schemeClr val="lt1"/>
                </a:solidFill>
              </a:rPr>
              <a:t> </a:t>
            </a:r>
            <a:r>
              <a:rPr lang="en-US" sz="1200" b="1" dirty="0" err="1">
                <a:solidFill>
                  <a:schemeClr val="lt1"/>
                </a:solidFill>
              </a:rPr>
              <a:t>decisioni</a:t>
            </a:r>
            <a:r>
              <a:rPr lang="en-US" sz="1200" b="1" dirty="0">
                <a:solidFill>
                  <a:schemeClr val="lt1"/>
                </a:solidFill>
              </a:rPr>
              <a:t>
</a:t>
            </a:r>
            <a:endParaRPr sz="1200" b="1" i="0" u="none" strike="noStrike" cap="none" dirty="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Quest 1: </a:t>
            </a:r>
            <a:r>
              <a:rPr lang="en-US" sz="2800" dirty="0" err="1"/>
              <a:t>Sviluppo</a:t>
            </a:r>
            <a:r>
              <a:rPr lang="en-US" sz="2800" dirty="0"/>
              <a:t> </a:t>
            </a:r>
            <a:r>
              <a:rPr lang="en-US" sz="2800" dirty="0" err="1"/>
              <a:t>delle</a:t>
            </a:r>
            <a:r>
              <a:rPr lang="en-US" sz="2800" dirty="0"/>
              <a:t> </a:t>
            </a:r>
            <a:r>
              <a:rPr lang="en-US" sz="2800" dirty="0" err="1"/>
              <a:t>competenze</a:t>
            </a:r>
            <a:r>
              <a:rPr lang="en-US" sz="2800" dirty="0"/>
              <a:t>, networking</a:t>
            </a:r>
            <a:endParaRPr dirty="0"/>
          </a:p>
        </p:txBody>
      </p:sp>
      <p:sp>
        <p:nvSpPr>
          <p:cNvPr id="530" name="Google Shape;530;p27"/>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lnSpc>
                <a:spcPct val="150000"/>
              </a:lnSpc>
              <a:buSzPts val="1100"/>
            </a:pPr>
            <a:r>
              <a:rPr lang="en-US" dirty="0" err="1">
                <a:solidFill>
                  <a:srgbClr val="3F3F3F"/>
                </a:solidFill>
              </a:rPr>
              <a:t>Gli</a:t>
            </a:r>
            <a:r>
              <a:rPr lang="en-US" dirty="0">
                <a:solidFill>
                  <a:srgbClr val="3F3F3F"/>
                </a:solidFill>
              </a:rPr>
              <a:t> </a:t>
            </a:r>
            <a:r>
              <a:rPr lang="en-US" dirty="0" err="1">
                <a:solidFill>
                  <a:srgbClr val="3F3F3F"/>
                </a:solidFill>
              </a:rPr>
              <a:t>utenti</a:t>
            </a:r>
            <a:r>
              <a:rPr lang="en-US" dirty="0">
                <a:solidFill>
                  <a:srgbClr val="3F3F3F"/>
                </a:solidFill>
              </a:rPr>
              <a:t> di Internet </a:t>
            </a:r>
            <a:r>
              <a:rPr lang="en-US" dirty="0" err="1">
                <a:solidFill>
                  <a:srgbClr val="3F3F3F"/>
                </a:solidFill>
              </a:rPr>
              <a:t>sperimentano</a:t>
            </a:r>
            <a:r>
              <a:rPr lang="en-US" dirty="0">
                <a:solidFill>
                  <a:srgbClr val="3F3F3F"/>
                </a:solidFill>
              </a:rPr>
              <a:t> una rete </a:t>
            </a:r>
            <a:r>
              <a:rPr lang="en-US" dirty="0" err="1">
                <a:solidFill>
                  <a:srgbClr val="3F3F3F"/>
                </a:solidFill>
              </a:rPr>
              <a:t>sociale</a:t>
            </a:r>
            <a:r>
              <a:rPr lang="en-US" dirty="0">
                <a:solidFill>
                  <a:srgbClr val="3F3F3F"/>
                </a:solidFill>
              </a:rPr>
              <a:t> in </a:t>
            </a:r>
            <a:r>
              <a:rPr lang="en-US" dirty="0" err="1">
                <a:solidFill>
                  <a:srgbClr val="3F3F3F"/>
                </a:solidFill>
              </a:rPr>
              <a:t>diminuzione</a:t>
            </a:r>
            <a:r>
              <a:rPr lang="en-US" dirty="0">
                <a:solidFill>
                  <a:srgbClr val="3F3F3F"/>
                </a:solidFill>
              </a:rPr>
              <a:t>.
</a:t>
            </a:r>
            <a:r>
              <a:rPr lang="en-US" dirty="0" err="1">
                <a:solidFill>
                  <a:srgbClr val="3F3F3F"/>
                </a:solidFill>
              </a:rPr>
              <a:t>È</a:t>
            </a:r>
            <a:r>
              <a:rPr lang="en-US" dirty="0">
                <a:solidFill>
                  <a:srgbClr val="3F3F3F"/>
                </a:solidFill>
              </a:rPr>
              <a:t> </a:t>
            </a:r>
            <a:r>
              <a:rPr lang="en-US" dirty="0" err="1">
                <a:solidFill>
                  <a:srgbClr val="3F3F3F"/>
                </a:solidFill>
              </a:rPr>
              <a:t>importante</a:t>
            </a:r>
            <a:r>
              <a:rPr lang="en-US" dirty="0">
                <a:solidFill>
                  <a:srgbClr val="3F3F3F"/>
                </a:solidFill>
              </a:rPr>
              <a:t> </a:t>
            </a:r>
            <a:r>
              <a:rPr lang="en-US" dirty="0" err="1">
                <a:solidFill>
                  <a:srgbClr val="3F3F3F"/>
                </a:solidFill>
              </a:rPr>
              <a:t>interagire</a:t>
            </a:r>
            <a:r>
              <a:rPr lang="en-US" dirty="0">
                <a:solidFill>
                  <a:srgbClr val="3F3F3F"/>
                </a:solidFill>
              </a:rPr>
              <a:t> </a:t>
            </a:r>
            <a:r>
              <a:rPr lang="en-US" dirty="0" err="1">
                <a:solidFill>
                  <a:srgbClr val="3F3F3F"/>
                </a:solidFill>
              </a:rPr>
              <a:t>faccia</a:t>
            </a:r>
            <a:r>
              <a:rPr lang="en-US" dirty="0">
                <a:solidFill>
                  <a:srgbClr val="3F3F3F"/>
                </a:solidFill>
              </a:rPr>
              <a:t> a </a:t>
            </a:r>
            <a:r>
              <a:rPr lang="en-US" dirty="0" err="1">
                <a:solidFill>
                  <a:srgbClr val="3F3F3F"/>
                </a:solidFill>
              </a:rPr>
              <a:t>faccia</a:t>
            </a:r>
            <a:r>
              <a:rPr lang="en-US" dirty="0">
                <a:solidFill>
                  <a:srgbClr val="3F3F3F"/>
                </a:solidFill>
              </a:rPr>
              <a:t> con </a:t>
            </a:r>
            <a:r>
              <a:rPr lang="en-US" dirty="0" err="1">
                <a:solidFill>
                  <a:srgbClr val="3F3F3F"/>
                </a:solidFill>
              </a:rPr>
              <a:t>altri</a:t>
            </a:r>
            <a:r>
              <a:rPr lang="en-US" dirty="0">
                <a:solidFill>
                  <a:srgbClr val="3F3F3F"/>
                </a:solidFill>
              </a:rPr>
              <a:t> </a:t>
            </a:r>
            <a:r>
              <a:rPr lang="en-US" dirty="0" err="1">
                <a:solidFill>
                  <a:srgbClr val="3F3F3F"/>
                </a:solidFill>
              </a:rPr>
              <a:t>individui</a:t>
            </a:r>
            <a:r>
              <a:rPr lang="en-US" dirty="0">
                <a:solidFill>
                  <a:srgbClr val="3F3F3F"/>
                </a:solidFill>
              </a:rPr>
              <a:t>, </a:t>
            </a:r>
            <a:r>
              <a:rPr lang="en-US" dirty="0" err="1">
                <a:solidFill>
                  <a:srgbClr val="3F3F3F"/>
                </a:solidFill>
              </a:rPr>
              <a:t>anche</a:t>
            </a:r>
            <a:r>
              <a:rPr lang="en-US" dirty="0">
                <a:solidFill>
                  <a:srgbClr val="3F3F3F"/>
                </a:solidFill>
              </a:rPr>
              <a:t> </a:t>
            </a:r>
            <a:r>
              <a:rPr lang="en-US" dirty="0" err="1">
                <a:solidFill>
                  <a:srgbClr val="3F3F3F"/>
                </a:solidFill>
              </a:rPr>
              <a:t>persone</a:t>
            </a:r>
            <a:r>
              <a:rPr lang="en-US" dirty="0">
                <a:solidFill>
                  <a:srgbClr val="3F3F3F"/>
                </a:solidFill>
              </a:rPr>
              <a:t> </a:t>
            </a:r>
            <a:r>
              <a:rPr lang="en-US" dirty="0" err="1">
                <a:solidFill>
                  <a:srgbClr val="3F3F3F"/>
                </a:solidFill>
              </a:rPr>
              <a:t>nuove</a:t>
            </a:r>
            <a:r>
              <a:rPr lang="en-US" dirty="0">
                <a:solidFill>
                  <a:srgbClr val="3F3F3F"/>
                </a:solidFill>
              </a:rPr>
              <a:t>.</a:t>
            </a:r>
            <a:endParaRPr sz="1400" b="0" i="0" u="none" strike="noStrike" cap="none" dirty="0">
              <a:solidFill>
                <a:srgbClr val="3F3F3F"/>
              </a:solidFill>
              <a:latin typeface="Arial"/>
              <a:ea typeface="Arial"/>
              <a:cs typeface="Arial"/>
              <a:sym typeface="Arial"/>
            </a:endParaRPr>
          </a:p>
        </p:txBody>
      </p:sp>
      <p:sp>
        <p:nvSpPr>
          <p:cNvPr id="531" name="Google Shape;531;p27"/>
          <p:cNvSpPr/>
          <p:nvPr/>
        </p:nvSpPr>
        <p:spPr>
          <a:xfrm>
            <a:off x="4886017" y="1612784"/>
            <a:ext cx="3600300" cy="22083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lnSpc>
                <a:spcPct val="150000"/>
              </a:lnSpc>
              <a:spcAft>
                <a:spcPts val="1000"/>
              </a:spcAft>
              <a:buClr>
                <a:schemeClr val="dk1"/>
              </a:buClr>
              <a:buSzPts val="1100"/>
            </a:pPr>
            <a:r>
              <a:rPr lang="en-US" dirty="0">
                <a:solidFill>
                  <a:srgbClr val="434343"/>
                </a:solidFill>
              </a:rPr>
              <a:t>In </a:t>
            </a:r>
            <a:r>
              <a:rPr lang="en-US" dirty="0" err="1">
                <a:solidFill>
                  <a:srgbClr val="434343"/>
                </a:solidFill>
              </a:rPr>
              <a:t>questa</a:t>
            </a:r>
            <a:r>
              <a:rPr lang="en-US" dirty="0">
                <a:solidFill>
                  <a:srgbClr val="434343"/>
                </a:solidFill>
              </a:rPr>
              <a:t> </a:t>
            </a:r>
            <a:r>
              <a:rPr lang="en-US" dirty="0" err="1">
                <a:solidFill>
                  <a:srgbClr val="434343"/>
                </a:solidFill>
              </a:rPr>
              <a:t>occasione</a:t>
            </a:r>
            <a:r>
              <a:rPr lang="en-US" dirty="0">
                <a:solidFill>
                  <a:srgbClr val="434343"/>
                </a:solidFill>
              </a:rPr>
              <a:t>, </a:t>
            </a:r>
            <a:r>
              <a:rPr lang="en-US" dirty="0" err="1">
                <a:solidFill>
                  <a:srgbClr val="434343"/>
                </a:solidFill>
              </a:rPr>
              <a:t>dovrai</a:t>
            </a:r>
            <a:r>
              <a:rPr lang="en-US" dirty="0">
                <a:solidFill>
                  <a:srgbClr val="434343"/>
                </a:solidFill>
              </a:rPr>
              <a:t> fare un po 'di networking </a:t>
            </a:r>
            <a:r>
              <a:rPr lang="en-US" dirty="0" err="1">
                <a:solidFill>
                  <a:srgbClr val="434343"/>
                </a:solidFill>
              </a:rPr>
              <a:t>attivo</a:t>
            </a:r>
            <a:r>
              <a:rPr lang="en-US" dirty="0">
                <a:solidFill>
                  <a:srgbClr val="434343"/>
                </a:solidFill>
              </a:rPr>
              <a:t>. Il networking come </a:t>
            </a:r>
            <a:r>
              <a:rPr lang="en-US" dirty="0" err="1">
                <a:solidFill>
                  <a:srgbClr val="434343"/>
                </a:solidFill>
              </a:rPr>
              <a:t>interazione</a:t>
            </a:r>
            <a:r>
              <a:rPr lang="en-US" dirty="0">
                <a:solidFill>
                  <a:srgbClr val="434343"/>
                </a:solidFill>
              </a:rPr>
              <a:t> </a:t>
            </a:r>
            <a:r>
              <a:rPr lang="en-US" dirty="0" err="1">
                <a:solidFill>
                  <a:srgbClr val="434343"/>
                </a:solidFill>
              </a:rPr>
              <a:t>faccia</a:t>
            </a:r>
            <a:r>
              <a:rPr lang="en-US" dirty="0">
                <a:solidFill>
                  <a:srgbClr val="434343"/>
                </a:solidFill>
              </a:rPr>
              <a:t> a </a:t>
            </a:r>
            <a:r>
              <a:rPr lang="en-US" dirty="0" err="1">
                <a:solidFill>
                  <a:srgbClr val="434343"/>
                </a:solidFill>
              </a:rPr>
              <a:t>faccia</a:t>
            </a:r>
            <a:r>
              <a:rPr lang="en-US" dirty="0">
                <a:solidFill>
                  <a:srgbClr val="434343"/>
                </a:solidFill>
              </a:rPr>
              <a:t> </a:t>
            </a:r>
            <a:r>
              <a:rPr lang="en-US" dirty="0" err="1">
                <a:solidFill>
                  <a:srgbClr val="434343"/>
                </a:solidFill>
              </a:rPr>
              <a:t>è</a:t>
            </a:r>
            <a:r>
              <a:rPr lang="en-US" dirty="0">
                <a:solidFill>
                  <a:srgbClr val="434343"/>
                </a:solidFill>
              </a:rPr>
              <a:t> </a:t>
            </a:r>
            <a:r>
              <a:rPr lang="en-US" dirty="0" err="1">
                <a:solidFill>
                  <a:srgbClr val="434343"/>
                </a:solidFill>
              </a:rPr>
              <a:t>ottimo</a:t>
            </a:r>
            <a:r>
              <a:rPr lang="en-US" dirty="0">
                <a:solidFill>
                  <a:srgbClr val="434343"/>
                </a:solidFill>
              </a:rPr>
              <a:t> </a:t>
            </a:r>
            <a:r>
              <a:rPr lang="en-US" dirty="0" err="1">
                <a:solidFill>
                  <a:srgbClr val="434343"/>
                </a:solidFill>
              </a:rPr>
              <a:t>allo</a:t>
            </a:r>
            <a:r>
              <a:rPr lang="en-US" dirty="0">
                <a:solidFill>
                  <a:srgbClr val="434343"/>
                </a:solidFill>
              </a:rPr>
              <a:t> </a:t>
            </a:r>
            <a:r>
              <a:rPr lang="en-US" dirty="0" err="1">
                <a:solidFill>
                  <a:srgbClr val="434343"/>
                </a:solidFill>
              </a:rPr>
              <a:t>scopo</a:t>
            </a:r>
            <a:r>
              <a:rPr lang="en-US" dirty="0">
                <a:solidFill>
                  <a:srgbClr val="434343"/>
                </a:solidFill>
              </a:rPr>
              <a:t> di </a:t>
            </a:r>
            <a:r>
              <a:rPr lang="en-US" dirty="0" err="1">
                <a:solidFill>
                  <a:srgbClr val="434343"/>
                </a:solidFill>
              </a:rPr>
              <a:t>rompere</a:t>
            </a:r>
            <a:r>
              <a:rPr lang="en-US" dirty="0">
                <a:solidFill>
                  <a:srgbClr val="434343"/>
                </a:solidFill>
              </a:rPr>
              <a:t> il </a:t>
            </a:r>
            <a:r>
              <a:rPr lang="en-US" dirty="0" err="1">
                <a:solidFill>
                  <a:srgbClr val="434343"/>
                </a:solidFill>
              </a:rPr>
              <a:t>ghiaccio</a:t>
            </a:r>
            <a:r>
              <a:rPr lang="en-US" dirty="0">
                <a:solidFill>
                  <a:srgbClr val="434343"/>
                </a:solidFill>
              </a:rPr>
              <a:t> e </a:t>
            </a:r>
            <a:r>
              <a:rPr lang="en-US" dirty="0" err="1">
                <a:solidFill>
                  <a:srgbClr val="434343"/>
                </a:solidFill>
              </a:rPr>
              <a:t>praticare</a:t>
            </a:r>
            <a:r>
              <a:rPr lang="en-US" dirty="0">
                <a:solidFill>
                  <a:srgbClr val="434343"/>
                </a:solidFill>
              </a:rPr>
              <a:t> le </a:t>
            </a:r>
            <a:r>
              <a:rPr lang="en-US" dirty="0" err="1">
                <a:solidFill>
                  <a:srgbClr val="434343"/>
                </a:solidFill>
              </a:rPr>
              <a:t>tue</a:t>
            </a:r>
            <a:r>
              <a:rPr lang="en-US" dirty="0">
                <a:solidFill>
                  <a:srgbClr val="434343"/>
                </a:solidFill>
              </a:rPr>
              <a:t> </a:t>
            </a:r>
            <a:r>
              <a:rPr lang="en-US" dirty="0" err="1">
                <a:solidFill>
                  <a:srgbClr val="434343"/>
                </a:solidFill>
              </a:rPr>
              <a:t>abilità</a:t>
            </a:r>
            <a:r>
              <a:rPr lang="en-US" dirty="0">
                <a:solidFill>
                  <a:srgbClr val="434343"/>
                </a:solidFill>
              </a:rPr>
              <a:t> </a:t>
            </a:r>
            <a:r>
              <a:rPr lang="en-US" dirty="0" err="1">
                <a:solidFill>
                  <a:srgbClr val="434343"/>
                </a:solidFill>
              </a:rPr>
              <a:t>sociali</a:t>
            </a:r>
            <a:r>
              <a:rPr lang="en-US" dirty="0">
                <a:solidFill>
                  <a:srgbClr val="434343"/>
                </a:solidFill>
              </a:rPr>
              <a:t>.</a:t>
            </a:r>
            <a:endParaRPr sz="1400" b="0" i="0" u="none" strike="noStrike" cap="none" dirty="0">
              <a:solidFill>
                <a:srgbClr val="434343"/>
              </a:solidFill>
              <a:latin typeface="Arial"/>
              <a:ea typeface="Arial"/>
              <a:cs typeface="Arial"/>
              <a:sym typeface="Arial"/>
            </a:endParaRPr>
          </a:p>
        </p:txBody>
      </p:sp>
      <p:sp>
        <p:nvSpPr>
          <p:cNvPr id="532" name="Google Shape;532;p27"/>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3" name="Google Shape;533;p27"/>
          <p:cNvSpPr/>
          <p:nvPr/>
        </p:nvSpPr>
        <p:spPr>
          <a:xfrm>
            <a:off x="4572000" y="1047048"/>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4" name="Google Shape;534;p27"/>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Introduzione</a:t>
            </a:r>
            <a:r>
              <a:rPr lang="en-US" sz="1800" b="1" dirty="0"/>
              <a:t>: di </a:t>
            </a:r>
            <a:r>
              <a:rPr lang="en-US" sz="1800" b="1" dirty="0" err="1"/>
              <a:t>cosa</a:t>
            </a:r>
            <a:r>
              <a:rPr lang="en-US" sz="1800" b="1" dirty="0"/>
              <a:t> </a:t>
            </a:r>
            <a:r>
              <a:rPr lang="en-US" sz="1800" b="1" dirty="0" err="1"/>
              <a:t>si</a:t>
            </a:r>
            <a:r>
              <a:rPr lang="en-US" sz="1800" b="1" dirty="0"/>
              <a:t> </a:t>
            </a:r>
            <a:r>
              <a:rPr lang="en-US" sz="1800" b="1" dirty="0" err="1"/>
              <a:t>tratta</a:t>
            </a:r>
            <a:r>
              <a:rPr lang="en-US" sz="1800" b="1" dirty="0"/>
              <a:t>?</a:t>
            </a:r>
            <a:endParaRPr sz="1800" b="1" dirty="0"/>
          </a:p>
        </p:txBody>
      </p:sp>
      <p:sp>
        <p:nvSpPr>
          <p:cNvPr id="535" name="Google Shape;535;p27"/>
          <p:cNvSpPr txBox="1"/>
          <p:nvPr/>
        </p:nvSpPr>
        <p:spPr>
          <a:xfrm>
            <a:off x="4918557" y="1023658"/>
            <a:ext cx="3830050" cy="341870"/>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US" sz="1800" b="1" dirty="0">
                <a:solidFill>
                  <a:srgbClr val="3F3F3F"/>
                </a:solidFill>
              </a:rPr>
              <a:t>Task: In </a:t>
            </a:r>
            <a:r>
              <a:rPr lang="en-US" sz="1800" b="1" dirty="0" err="1">
                <a:solidFill>
                  <a:srgbClr val="3F3F3F"/>
                </a:solidFill>
              </a:rPr>
              <a:t>cosa</a:t>
            </a:r>
            <a:r>
              <a:rPr lang="en-US" sz="1800" b="1" dirty="0">
                <a:solidFill>
                  <a:srgbClr val="3F3F3F"/>
                </a:solidFill>
              </a:rPr>
              <a:t> </a:t>
            </a:r>
            <a:r>
              <a:rPr lang="en-US" sz="1800" b="1" dirty="0" err="1">
                <a:solidFill>
                  <a:srgbClr val="3F3F3F"/>
                </a:solidFill>
              </a:rPr>
              <a:t>consiste</a:t>
            </a:r>
            <a:r>
              <a:rPr lang="en-US" sz="1800" b="1" dirty="0">
                <a:solidFill>
                  <a:srgbClr val="3F3F3F"/>
                </a:solidFill>
              </a:rPr>
              <a:t> </a:t>
            </a:r>
            <a:r>
              <a:rPr lang="en-US" sz="1800" b="1" dirty="0" err="1">
                <a:solidFill>
                  <a:srgbClr val="3F3F3F"/>
                </a:solidFill>
              </a:rPr>
              <a:t>l’attività</a:t>
            </a:r>
            <a:r>
              <a:rPr lang="en-US" sz="1800" b="1" dirty="0">
                <a:solidFill>
                  <a:srgbClr val="3F3F3F"/>
                </a:solidFil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Quest 1: </a:t>
            </a:r>
            <a:r>
              <a:rPr lang="en-US" sz="2800" dirty="0" err="1"/>
              <a:t>Sviluppo</a:t>
            </a:r>
            <a:r>
              <a:rPr lang="en-US" sz="2800" dirty="0"/>
              <a:t> </a:t>
            </a:r>
            <a:r>
              <a:rPr lang="en-US" sz="2800" dirty="0" err="1"/>
              <a:t>delle</a:t>
            </a:r>
            <a:r>
              <a:rPr lang="en-US" sz="2800" dirty="0"/>
              <a:t> </a:t>
            </a:r>
            <a:r>
              <a:rPr lang="en-US" sz="2800" dirty="0" err="1"/>
              <a:t>competenze</a:t>
            </a:r>
            <a:r>
              <a:rPr lang="en-US" sz="2800" dirty="0"/>
              <a:t>, networking</a:t>
            </a:r>
            <a:endParaRPr dirty="0"/>
          </a:p>
        </p:txBody>
      </p:sp>
      <p:sp>
        <p:nvSpPr>
          <p:cNvPr id="541" name="Google Shape;541;p28"/>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2" name="Google Shape;542;p28"/>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3" name="Google Shape;543;p28"/>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buSzPts val="1400"/>
            </a:pPr>
            <a:r>
              <a:rPr lang="en-US" dirty="0" err="1">
                <a:solidFill>
                  <a:srgbClr val="3F3F3F"/>
                </a:solidFill>
              </a:rPr>
              <a:t>Scegli</a:t>
            </a:r>
            <a:r>
              <a:rPr lang="en-US" dirty="0">
                <a:solidFill>
                  <a:srgbClr val="3F3F3F"/>
                </a:solidFill>
              </a:rPr>
              <a:t> 5 </a:t>
            </a:r>
            <a:r>
              <a:rPr lang="en-US" dirty="0" err="1">
                <a:solidFill>
                  <a:srgbClr val="3F3F3F"/>
                </a:solidFill>
              </a:rPr>
              <a:t>domande</a:t>
            </a:r>
            <a:r>
              <a:rPr lang="en-US" dirty="0">
                <a:solidFill>
                  <a:srgbClr val="3F3F3F"/>
                </a:solidFill>
              </a:rPr>
              <a:t>.
</a:t>
            </a:r>
            <a:r>
              <a:rPr lang="en-US" dirty="0" err="1">
                <a:solidFill>
                  <a:srgbClr val="3F3F3F"/>
                </a:solidFill>
              </a:rPr>
              <a:t>Usale</a:t>
            </a:r>
            <a:r>
              <a:rPr lang="en-US" dirty="0">
                <a:solidFill>
                  <a:srgbClr val="3F3F3F"/>
                </a:solidFill>
              </a:rPr>
              <a:t> come </a:t>
            </a:r>
            <a:r>
              <a:rPr lang="en-US" dirty="0" err="1">
                <a:solidFill>
                  <a:srgbClr val="3F3F3F"/>
                </a:solidFill>
              </a:rPr>
              <a:t>linea</a:t>
            </a:r>
            <a:r>
              <a:rPr lang="en-US" dirty="0">
                <a:solidFill>
                  <a:srgbClr val="3F3F3F"/>
                </a:solidFill>
              </a:rPr>
              <a:t> </a:t>
            </a:r>
            <a:r>
              <a:rPr lang="en-US" dirty="0" err="1">
                <a:solidFill>
                  <a:srgbClr val="3F3F3F"/>
                </a:solidFill>
              </a:rPr>
              <a:t>guida</a:t>
            </a:r>
            <a:r>
              <a:rPr lang="en-US" dirty="0">
                <a:solidFill>
                  <a:srgbClr val="3F3F3F"/>
                </a:solidFill>
              </a:rPr>
              <a:t> </a:t>
            </a:r>
            <a:r>
              <a:rPr lang="en-US" dirty="0" err="1">
                <a:solidFill>
                  <a:srgbClr val="3F3F3F"/>
                </a:solidFill>
              </a:rPr>
              <a:t>nelle</a:t>
            </a:r>
            <a:r>
              <a:rPr lang="en-US" dirty="0">
                <a:solidFill>
                  <a:srgbClr val="3F3F3F"/>
                </a:solidFill>
              </a:rPr>
              <a:t> </a:t>
            </a:r>
            <a:r>
              <a:rPr lang="en-US" dirty="0" err="1">
                <a:solidFill>
                  <a:srgbClr val="3F3F3F"/>
                </a:solidFill>
              </a:rPr>
              <a:t>tue</a:t>
            </a:r>
            <a:r>
              <a:rPr lang="en-US" dirty="0">
                <a:solidFill>
                  <a:srgbClr val="3F3F3F"/>
                </a:solidFill>
              </a:rPr>
              <a:t> </a:t>
            </a:r>
            <a:r>
              <a:rPr lang="en-US" dirty="0" err="1">
                <a:solidFill>
                  <a:srgbClr val="3F3F3F"/>
                </a:solidFill>
              </a:rPr>
              <a:t>conversazioni</a:t>
            </a:r>
            <a:r>
              <a:rPr lang="en-US" dirty="0">
                <a:solidFill>
                  <a:srgbClr val="3F3F3F"/>
                </a:solidFill>
              </a:rPr>
              <a:t>.
Fai </a:t>
            </a:r>
            <a:r>
              <a:rPr lang="en-US" dirty="0" err="1">
                <a:solidFill>
                  <a:srgbClr val="3F3F3F"/>
                </a:solidFill>
              </a:rPr>
              <a:t>discorsi</a:t>
            </a:r>
            <a:r>
              <a:rPr lang="en-US" dirty="0">
                <a:solidFill>
                  <a:srgbClr val="3F3F3F"/>
                </a:solidFill>
              </a:rPr>
              <a:t> </a:t>
            </a:r>
            <a:r>
              <a:rPr lang="en-US" dirty="0" err="1">
                <a:solidFill>
                  <a:srgbClr val="3F3F3F"/>
                </a:solidFill>
              </a:rPr>
              <a:t>individuali</a:t>
            </a:r>
            <a:r>
              <a:rPr lang="en-US" dirty="0">
                <a:solidFill>
                  <a:srgbClr val="3F3F3F"/>
                </a:solidFill>
              </a:rPr>
              <a:t> </a:t>
            </a:r>
            <a:r>
              <a:rPr lang="en-US" dirty="0" err="1">
                <a:solidFill>
                  <a:srgbClr val="3F3F3F"/>
                </a:solidFill>
              </a:rPr>
              <a:t>nella</a:t>
            </a:r>
            <a:r>
              <a:rPr lang="en-US" dirty="0">
                <a:solidFill>
                  <a:srgbClr val="3F3F3F"/>
                </a:solidFill>
              </a:rPr>
              <a:t> stanza.
</a:t>
            </a:r>
            <a:r>
              <a:rPr lang="en-US" dirty="0" err="1">
                <a:solidFill>
                  <a:srgbClr val="3F3F3F"/>
                </a:solidFill>
              </a:rPr>
              <a:t>Annota</a:t>
            </a:r>
            <a:r>
              <a:rPr lang="en-US" dirty="0">
                <a:solidFill>
                  <a:srgbClr val="3F3F3F"/>
                </a:solidFill>
              </a:rPr>
              <a:t> le </a:t>
            </a:r>
            <a:r>
              <a:rPr lang="en-US" dirty="0" err="1">
                <a:solidFill>
                  <a:srgbClr val="3F3F3F"/>
                </a:solidFill>
              </a:rPr>
              <a:t>risposte</a:t>
            </a:r>
            <a:r>
              <a:rPr lang="en-US" dirty="0">
                <a:solidFill>
                  <a:srgbClr val="3F3F3F"/>
                </a:solidFill>
              </a:rPr>
              <a:t> </a:t>
            </a:r>
            <a:r>
              <a:rPr lang="en-US" dirty="0" err="1">
                <a:solidFill>
                  <a:srgbClr val="3F3F3F"/>
                </a:solidFill>
              </a:rPr>
              <a:t>evidenti</a:t>
            </a:r>
            <a:r>
              <a:rPr lang="en-US" dirty="0">
                <a:solidFill>
                  <a:srgbClr val="3F3F3F"/>
                </a:solidFill>
              </a:rPr>
              <a:t>.
</a:t>
            </a:r>
            <a:r>
              <a:rPr lang="en-US" dirty="0" err="1">
                <a:solidFill>
                  <a:srgbClr val="3F3F3F"/>
                </a:solidFill>
              </a:rPr>
              <a:t>Ripetere</a:t>
            </a:r>
            <a:r>
              <a:rPr lang="en-US" dirty="0">
                <a:solidFill>
                  <a:srgbClr val="3F3F3F"/>
                </a:solidFill>
              </a:rPr>
              <a:t>.
</a:t>
            </a:r>
            <a:endParaRPr sz="1400" b="0" i="0" u="none" strike="noStrike" cap="none" dirty="0">
              <a:solidFill>
                <a:srgbClr val="3F3F3F"/>
              </a:solidFill>
              <a:latin typeface="Arial"/>
              <a:ea typeface="Arial"/>
              <a:cs typeface="Arial"/>
              <a:sym typeface="Arial"/>
            </a:endParaRPr>
          </a:p>
        </p:txBody>
      </p:sp>
      <p:sp>
        <p:nvSpPr>
          <p:cNvPr id="544" name="Google Shape;544;p28"/>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lnSpc>
                <a:spcPct val="150000"/>
              </a:lnSpc>
              <a:buClr>
                <a:schemeClr val="dk1"/>
              </a:buClr>
              <a:buSzPts val="1100"/>
            </a:pPr>
            <a:r>
              <a:rPr lang="en-US" dirty="0" err="1">
                <a:solidFill>
                  <a:srgbClr val="3F3F3F"/>
                </a:solidFill>
              </a:rPr>
              <a:t>Amplierete</a:t>
            </a:r>
            <a:r>
              <a:rPr lang="en-US" dirty="0">
                <a:solidFill>
                  <a:srgbClr val="3F3F3F"/>
                </a:solidFill>
              </a:rPr>
              <a:t> la </a:t>
            </a:r>
            <a:r>
              <a:rPr lang="en-US" dirty="0" err="1">
                <a:solidFill>
                  <a:srgbClr val="3F3F3F"/>
                </a:solidFill>
              </a:rPr>
              <a:t>vostra</a:t>
            </a:r>
            <a:r>
              <a:rPr lang="en-US" dirty="0">
                <a:solidFill>
                  <a:srgbClr val="3F3F3F"/>
                </a:solidFill>
              </a:rPr>
              <a:t> rete e </a:t>
            </a:r>
            <a:r>
              <a:rPr lang="en-US" dirty="0" err="1">
                <a:solidFill>
                  <a:srgbClr val="3F3F3F"/>
                </a:solidFill>
              </a:rPr>
              <a:t>quindi</a:t>
            </a:r>
            <a:r>
              <a:rPr lang="en-US" dirty="0">
                <a:solidFill>
                  <a:srgbClr val="3F3F3F"/>
                </a:solidFill>
              </a:rPr>
              <a:t> le </a:t>
            </a:r>
            <a:r>
              <a:rPr lang="en-US" dirty="0" err="1">
                <a:solidFill>
                  <a:srgbClr val="3F3F3F"/>
                </a:solidFill>
              </a:rPr>
              <a:t>vostre</a:t>
            </a:r>
            <a:r>
              <a:rPr lang="en-US" dirty="0">
                <a:solidFill>
                  <a:srgbClr val="3F3F3F"/>
                </a:solidFill>
              </a:rPr>
              <a:t> </a:t>
            </a:r>
            <a:r>
              <a:rPr lang="en-US" dirty="0" err="1">
                <a:solidFill>
                  <a:srgbClr val="3F3F3F"/>
                </a:solidFill>
              </a:rPr>
              <a:t>possibilità</a:t>
            </a:r>
            <a:r>
              <a:rPr lang="en-US" dirty="0">
                <a:solidFill>
                  <a:srgbClr val="3F3F3F"/>
                </a:solidFill>
              </a:rPr>
              <a:t>.
</a:t>
            </a:r>
            <a:r>
              <a:rPr lang="en-US" dirty="0" err="1">
                <a:solidFill>
                  <a:srgbClr val="3F3F3F"/>
                </a:solidFill>
              </a:rPr>
              <a:t>Migliori</a:t>
            </a:r>
            <a:r>
              <a:rPr lang="en-US" dirty="0">
                <a:solidFill>
                  <a:srgbClr val="3F3F3F"/>
                </a:solidFill>
              </a:rPr>
              <a:t> </a:t>
            </a:r>
            <a:r>
              <a:rPr lang="en-US" dirty="0" err="1">
                <a:solidFill>
                  <a:srgbClr val="3F3F3F"/>
                </a:solidFill>
              </a:rPr>
              <a:t>capacità</a:t>
            </a:r>
            <a:r>
              <a:rPr lang="en-US" dirty="0">
                <a:solidFill>
                  <a:srgbClr val="3F3F3F"/>
                </a:solidFill>
              </a:rPr>
              <a:t> </a:t>
            </a:r>
            <a:r>
              <a:rPr lang="en-US" dirty="0" err="1">
                <a:solidFill>
                  <a:srgbClr val="3F3F3F"/>
                </a:solidFill>
              </a:rPr>
              <a:t>comunicative</a:t>
            </a:r>
            <a:r>
              <a:rPr lang="en-US" dirty="0">
                <a:solidFill>
                  <a:srgbClr val="3F3F3F"/>
                </a:solidFill>
              </a:rPr>
              <a:t> e le </a:t>
            </a:r>
            <a:r>
              <a:rPr lang="en-US" dirty="0" err="1">
                <a:solidFill>
                  <a:srgbClr val="3F3F3F"/>
                </a:solidFill>
              </a:rPr>
              <a:t>tue</a:t>
            </a:r>
            <a:r>
              <a:rPr lang="en-US" dirty="0">
                <a:solidFill>
                  <a:srgbClr val="3F3F3F"/>
                </a:solidFill>
              </a:rPr>
              <a:t> </a:t>
            </a:r>
            <a:r>
              <a:rPr lang="en-US" dirty="0" err="1">
                <a:solidFill>
                  <a:srgbClr val="3F3F3F"/>
                </a:solidFill>
              </a:rPr>
              <a:t>capacità</a:t>
            </a:r>
            <a:r>
              <a:rPr lang="en-US" dirty="0">
                <a:solidFill>
                  <a:srgbClr val="3F3F3F"/>
                </a:solidFill>
              </a:rPr>
              <a:t> di </a:t>
            </a:r>
            <a:r>
              <a:rPr lang="en-US" dirty="0" err="1">
                <a:solidFill>
                  <a:srgbClr val="3F3F3F"/>
                </a:solidFill>
              </a:rPr>
              <a:t>autoconsapevolezza</a:t>
            </a:r>
            <a:r>
              <a:rPr lang="en-US" dirty="0">
                <a:solidFill>
                  <a:srgbClr val="3F3F3F"/>
                </a:solidFill>
              </a:rPr>
              <a:t>.
</a:t>
            </a:r>
            <a:r>
              <a:rPr lang="en-US" dirty="0" err="1">
                <a:solidFill>
                  <a:srgbClr val="3F3F3F"/>
                </a:solidFill>
              </a:rPr>
              <a:t>Ti</a:t>
            </a:r>
            <a:r>
              <a:rPr lang="en-US" dirty="0">
                <a:solidFill>
                  <a:srgbClr val="3F3F3F"/>
                </a:solidFill>
              </a:rPr>
              <a:t> </a:t>
            </a:r>
            <a:r>
              <a:rPr lang="en-US" dirty="0" err="1">
                <a:solidFill>
                  <a:srgbClr val="3F3F3F"/>
                </a:solidFill>
              </a:rPr>
              <a:t>sentirai</a:t>
            </a:r>
            <a:r>
              <a:rPr lang="en-US" dirty="0">
                <a:solidFill>
                  <a:srgbClr val="3F3F3F"/>
                </a:solidFill>
              </a:rPr>
              <a:t> </a:t>
            </a:r>
            <a:r>
              <a:rPr lang="en-US" dirty="0" err="1">
                <a:solidFill>
                  <a:srgbClr val="3F3F3F"/>
                </a:solidFill>
              </a:rPr>
              <a:t>potenziato</a:t>
            </a:r>
            <a:r>
              <a:rPr lang="en-US" dirty="0">
                <a:solidFill>
                  <a:srgbClr val="3F3F3F"/>
                </a:solidFill>
              </a:rPr>
              <a:t> </a:t>
            </a:r>
            <a:r>
              <a:rPr lang="en-US" dirty="0" err="1">
                <a:solidFill>
                  <a:srgbClr val="3F3F3F"/>
                </a:solidFill>
              </a:rPr>
              <a:t>superando</a:t>
            </a:r>
            <a:r>
              <a:rPr lang="en-US" dirty="0">
                <a:solidFill>
                  <a:srgbClr val="3F3F3F"/>
                </a:solidFill>
              </a:rPr>
              <a:t> la </a:t>
            </a:r>
            <a:r>
              <a:rPr lang="en-US" dirty="0" err="1">
                <a:solidFill>
                  <a:srgbClr val="3F3F3F"/>
                </a:solidFill>
              </a:rPr>
              <a:t>paura</a:t>
            </a:r>
            <a:r>
              <a:rPr lang="en-US" dirty="0">
                <a:solidFill>
                  <a:srgbClr val="3F3F3F"/>
                </a:solidFill>
              </a:rPr>
              <a:t> di </a:t>
            </a:r>
            <a:r>
              <a:rPr lang="en-US" dirty="0" err="1">
                <a:solidFill>
                  <a:srgbClr val="3F3F3F"/>
                </a:solidFill>
              </a:rPr>
              <a:t>mescolarti</a:t>
            </a:r>
            <a:r>
              <a:rPr lang="en-US" dirty="0">
                <a:solidFill>
                  <a:srgbClr val="3F3F3F"/>
                </a:solidFill>
              </a:rPr>
              <a:t> </a:t>
            </a:r>
            <a:r>
              <a:rPr lang="en-US" dirty="0" err="1">
                <a:solidFill>
                  <a:srgbClr val="3F3F3F"/>
                </a:solidFill>
              </a:rPr>
              <a:t>faccia</a:t>
            </a:r>
            <a:r>
              <a:rPr lang="en-US" dirty="0">
                <a:solidFill>
                  <a:srgbClr val="3F3F3F"/>
                </a:solidFill>
              </a:rPr>
              <a:t> a </a:t>
            </a:r>
            <a:r>
              <a:rPr lang="en-US" dirty="0" err="1">
                <a:solidFill>
                  <a:srgbClr val="3F3F3F"/>
                </a:solidFill>
              </a:rPr>
              <a:t>faccia</a:t>
            </a:r>
            <a:r>
              <a:rPr lang="en-US" dirty="0">
                <a:solidFill>
                  <a:srgbClr val="3F3F3F"/>
                </a:solidFill>
              </a:rPr>
              <a:t> con </a:t>
            </a:r>
            <a:r>
              <a:rPr lang="en-US" dirty="0" err="1">
                <a:solidFill>
                  <a:srgbClr val="3F3F3F"/>
                </a:solidFill>
              </a:rPr>
              <a:t>estranei</a:t>
            </a:r>
            <a:r>
              <a:rPr lang="en-US" dirty="0">
                <a:solidFill>
                  <a:srgbClr val="3F3F3F"/>
                </a:solidFill>
              </a:rPr>
              <a:t>.</a:t>
            </a:r>
            <a:endParaRPr sz="800" b="0" i="0" u="none" strike="noStrike" cap="none" dirty="0">
              <a:solidFill>
                <a:srgbClr val="3F3F3F"/>
              </a:solidFill>
              <a:latin typeface="Arial"/>
              <a:ea typeface="Arial"/>
              <a:cs typeface="Arial"/>
              <a:sym typeface="Arial"/>
            </a:endParaRPr>
          </a:p>
        </p:txBody>
      </p:sp>
      <p:sp>
        <p:nvSpPr>
          <p:cNvPr id="545" name="Google Shape;545;p28"/>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Processo</a:t>
            </a:r>
            <a:r>
              <a:rPr lang="en-US" sz="1800" b="1" dirty="0"/>
              <a:t>: Cosa </a:t>
            </a:r>
            <a:r>
              <a:rPr lang="en-US" sz="1800" b="1" dirty="0" err="1"/>
              <a:t>farò</a:t>
            </a:r>
            <a:r>
              <a:rPr lang="en-US" sz="1800" b="1" dirty="0"/>
              <a:t>?</a:t>
            </a:r>
            <a:endParaRPr sz="1800" b="1" dirty="0"/>
          </a:p>
        </p:txBody>
      </p:sp>
      <p:sp>
        <p:nvSpPr>
          <p:cNvPr id="546" name="Google Shape;546;p28"/>
          <p:cNvSpPr txBox="1"/>
          <p:nvPr/>
        </p:nvSpPr>
        <p:spPr>
          <a:xfrm>
            <a:off x="5244794" y="1165052"/>
            <a:ext cx="3241623" cy="282799"/>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US" sz="1800" b="1" dirty="0" err="1">
                <a:solidFill>
                  <a:srgbClr val="3F3F3F"/>
                </a:solidFill>
              </a:rPr>
              <a:t>Risultati</a:t>
            </a:r>
            <a:r>
              <a:rPr lang="en-US" sz="1800" b="1" dirty="0">
                <a:solidFill>
                  <a:srgbClr val="3F3F3F"/>
                </a:solidFill>
              </a:rPr>
              <a:t> di </a:t>
            </a:r>
            <a:r>
              <a:rPr lang="en-US" sz="1800" b="1" dirty="0" err="1">
                <a:solidFill>
                  <a:srgbClr val="3F3F3F"/>
                </a:solidFill>
              </a:rPr>
              <a:t>apprendimento</a:t>
            </a:r>
            <a:r>
              <a:rPr lang="en-US" sz="1800" b="1" dirty="0">
                <a:solidFill>
                  <a:srgbClr val="3F3F3F"/>
                </a:solidFill>
              </a:rPr>
              <a:t>: </a:t>
            </a:r>
            <a:r>
              <a:rPr lang="en-US" sz="1800" b="1" dirty="0" err="1">
                <a:solidFill>
                  <a:srgbClr val="3F3F3F"/>
                </a:solidFill>
              </a:rPr>
              <a:t>cosa</a:t>
            </a:r>
            <a:r>
              <a:rPr lang="en-US" sz="1800" b="1" dirty="0">
                <a:solidFill>
                  <a:srgbClr val="3F3F3F"/>
                </a:solidFill>
              </a:rPr>
              <a:t> </a:t>
            </a:r>
            <a:r>
              <a:rPr lang="en-US" sz="1800" b="1" dirty="0" err="1">
                <a:solidFill>
                  <a:srgbClr val="3F3F3F"/>
                </a:solidFill>
              </a:rPr>
              <a:t>imparerò</a:t>
            </a:r>
            <a:r>
              <a:rPr lang="en-US" sz="1800" b="1" dirty="0">
                <a:solidFill>
                  <a:srgbClr val="3F3F3F"/>
                </a:solidFil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Quest 1: </a:t>
            </a:r>
            <a:r>
              <a:rPr lang="en-US" sz="2800" dirty="0" err="1"/>
              <a:t>Sviluppo</a:t>
            </a:r>
            <a:r>
              <a:rPr lang="en-US" sz="2800" dirty="0"/>
              <a:t> </a:t>
            </a:r>
            <a:r>
              <a:rPr lang="en-US" sz="2800" dirty="0" err="1"/>
              <a:t>delle</a:t>
            </a:r>
            <a:r>
              <a:rPr lang="en-US" sz="2800" dirty="0"/>
              <a:t> </a:t>
            </a:r>
            <a:r>
              <a:rPr lang="en-US" sz="2800" dirty="0" err="1"/>
              <a:t>competenze</a:t>
            </a:r>
            <a:r>
              <a:rPr lang="en-US" sz="2800" dirty="0"/>
              <a:t>, networking</a:t>
            </a:r>
            <a:endParaRPr dirty="0"/>
          </a:p>
        </p:txBody>
      </p:sp>
      <p:sp>
        <p:nvSpPr>
          <p:cNvPr id="552" name="Google Shape;552;p29"/>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nSpc>
                <a:spcPct val="150000"/>
              </a:lnSpc>
              <a:buClr>
                <a:schemeClr val="dk1"/>
              </a:buClr>
              <a:buSzPts val="1100"/>
            </a:pPr>
            <a:r>
              <a:rPr lang="en-US" dirty="0" err="1">
                <a:solidFill>
                  <a:srgbClr val="3F3F3F"/>
                </a:solidFill>
              </a:rPr>
              <a:t>Imparerai</a:t>
            </a:r>
            <a:r>
              <a:rPr lang="en-US" dirty="0">
                <a:solidFill>
                  <a:srgbClr val="3F3F3F"/>
                </a:solidFill>
              </a:rPr>
              <a:t> che con la </a:t>
            </a:r>
            <a:r>
              <a:rPr lang="en-US" dirty="0" err="1">
                <a:solidFill>
                  <a:srgbClr val="3F3F3F"/>
                </a:solidFill>
              </a:rPr>
              <a:t>pratica</a:t>
            </a:r>
            <a:r>
              <a:rPr lang="en-US" dirty="0">
                <a:solidFill>
                  <a:srgbClr val="3F3F3F"/>
                </a:solidFill>
              </a:rPr>
              <a:t> </a:t>
            </a:r>
            <a:r>
              <a:rPr lang="en-US" dirty="0" err="1">
                <a:solidFill>
                  <a:srgbClr val="3F3F3F"/>
                </a:solidFill>
              </a:rPr>
              <a:t>puoi</a:t>
            </a:r>
            <a:r>
              <a:rPr lang="en-US" dirty="0">
                <a:solidFill>
                  <a:srgbClr val="3F3F3F"/>
                </a:solidFill>
              </a:rPr>
              <a:t> </a:t>
            </a:r>
            <a:r>
              <a:rPr lang="en-US" dirty="0" err="1">
                <a:solidFill>
                  <a:srgbClr val="3F3F3F"/>
                </a:solidFill>
              </a:rPr>
              <a:t>superare</a:t>
            </a:r>
            <a:r>
              <a:rPr lang="en-US" dirty="0">
                <a:solidFill>
                  <a:srgbClr val="3F3F3F"/>
                </a:solidFill>
              </a:rPr>
              <a:t> il </a:t>
            </a:r>
            <a:r>
              <a:rPr lang="en-US" dirty="0" err="1">
                <a:solidFill>
                  <a:srgbClr val="3F3F3F"/>
                </a:solidFill>
              </a:rPr>
              <a:t>tuo</a:t>
            </a:r>
            <a:r>
              <a:rPr lang="en-US" dirty="0">
                <a:solidFill>
                  <a:srgbClr val="3F3F3F"/>
                </a:solidFill>
              </a:rPr>
              <a:t> disagio </a:t>
            </a:r>
            <a:r>
              <a:rPr lang="en-US" dirty="0" err="1">
                <a:solidFill>
                  <a:srgbClr val="3F3F3F"/>
                </a:solidFill>
              </a:rPr>
              <a:t>nel</a:t>
            </a:r>
            <a:r>
              <a:rPr lang="en-US" dirty="0">
                <a:solidFill>
                  <a:srgbClr val="3F3F3F"/>
                </a:solidFill>
              </a:rPr>
              <a:t> </a:t>
            </a:r>
            <a:r>
              <a:rPr lang="en-US" dirty="0" err="1">
                <a:solidFill>
                  <a:srgbClr val="3F3F3F"/>
                </a:solidFill>
              </a:rPr>
              <a:t>socializzare</a:t>
            </a:r>
            <a:r>
              <a:rPr lang="en-US" dirty="0">
                <a:solidFill>
                  <a:srgbClr val="3F3F3F"/>
                </a:solidFill>
              </a:rPr>
              <a:t> con </a:t>
            </a:r>
            <a:r>
              <a:rPr lang="en-US" dirty="0" err="1">
                <a:solidFill>
                  <a:srgbClr val="3F3F3F"/>
                </a:solidFill>
              </a:rPr>
              <a:t>nuove</a:t>
            </a:r>
            <a:r>
              <a:rPr lang="en-US" dirty="0">
                <a:solidFill>
                  <a:srgbClr val="3F3F3F"/>
                </a:solidFill>
              </a:rPr>
              <a:t> </a:t>
            </a:r>
            <a:r>
              <a:rPr lang="en-US" dirty="0" err="1">
                <a:solidFill>
                  <a:srgbClr val="3F3F3F"/>
                </a:solidFill>
              </a:rPr>
              <a:t>persone</a:t>
            </a:r>
            <a:r>
              <a:rPr lang="en-US" dirty="0">
                <a:solidFill>
                  <a:srgbClr val="3F3F3F"/>
                </a:solidFill>
              </a:rPr>
              <a:t>.
</a:t>
            </a:r>
            <a:r>
              <a:rPr lang="en-US" dirty="0" err="1">
                <a:solidFill>
                  <a:srgbClr val="3F3F3F"/>
                </a:solidFill>
              </a:rPr>
              <a:t>Imparerai</a:t>
            </a:r>
            <a:r>
              <a:rPr lang="en-US" dirty="0">
                <a:solidFill>
                  <a:srgbClr val="3F3F3F"/>
                </a:solidFill>
              </a:rPr>
              <a:t> come fare rete </a:t>
            </a:r>
            <a:r>
              <a:rPr lang="en-US" dirty="0" err="1">
                <a:solidFill>
                  <a:srgbClr val="3F3F3F"/>
                </a:solidFill>
              </a:rPr>
              <a:t>nella</a:t>
            </a:r>
            <a:r>
              <a:rPr lang="en-US" dirty="0">
                <a:solidFill>
                  <a:srgbClr val="3F3F3F"/>
                </a:solidFill>
              </a:rPr>
              <a:t> vita </a:t>
            </a:r>
            <a:r>
              <a:rPr lang="en-US" dirty="0" err="1">
                <a:solidFill>
                  <a:srgbClr val="3F3F3F"/>
                </a:solidFill>
              </a:rPr>
              <a:t>reale</a:t>
            </a:r>
            <a:r>
              <a:rPr lang="en-US" dirty="0">
                <a:solidFill>
                  <a:srgbClr val="3F3F3F"/>
                </a:solidFill>
              </a:rPr>
              <a:t>. </a:t>
            </a:r>
          </a:p>
          <a:p>
            <a:pPr lvl="0">
              <a:lnSpc>
                <a:spcPct val="150000"/>
              </a:lnSpc>
              <a:buClr>
                <a:schemeClr val="dk1"/>
              </a:buClr>
              <a:buSzPts val="1100"/>
            </a:pPr>
            <a:r>
              <a:rPr lang="en-US" dirty="0" err="1">
                <a:solidFill>
                  <a:srgbClr val="3F3F3F"/>
                </a:solidFill>
              </a:rPr>
              <a:t>Puoi</a:t>
            </a:r>
            <a:r>
              <a:rPr lang="en-US" dirty="0">
                <a:solidFill>
                  <a:srgbClr val="3F3F3F"/>
                </a:solidFill>
              </a:rPr>
              <a:t> </a:t>
            </a:r>
            <a:r>
              <a:rPr lang="en-US" dirty="0" err="1">
                <a:solidFill>
                  <a:srgbClr val="3F3F3F"/>
                </a:solidFill>
              </a:rPr>
              <a:t>portarlo</a:t>
            </a:r>
            <a:r>
              <a:rPr lang="en-US" dirty="0">
                <a:solidFill>
                  <a:srgbClr val="3F3F3F"/>
                </a:solidFill>
              </a:rPr>
              <a:t> al </a:t>
            </a:r>
            <a:r>
              <a:rPr lang="en-US" dirty="0" err="1">
                <a:solidFill>
                  <a:srgbClr val="3F3F3F"/>
                </a:solidFill>
              </a:rPr>
              <a:t>livello</a:t>
            </a:r>
            <a:r>
              <a:rPr lang="en-US" dirty="0">
                <a:solidFill>
                  <a:srgbClr val="3F3F3F"/>
                </a:solidFill>
              </a:rPr>
              <a:t> </a:t>
            </a:r>
            <a:r>
              <a:rPr lang="en-US" dirty="0" err="1">
                <a:solidFill>
                  <a:srgbClr val="3F3F3F"/>
                </a:solidFill>
              </a:rPr>
              <a:t>successivo</a:t>
            </a:r>
            <a:r>
              <a:rPr lang="en-US" dirty="0">
                <a:solidFill>
                  <a:srgbClr val="3F3F3F"/>
                </a:solidFill>
              </a:rPr>
              <a:t> e </a:t>
            </a:r>
            <a:r>
              <a:rPr lang="en-US" dirty="0" err="1">
                <a:solidFill>
                  <a:srgbClr val="3F3F3F"/>
                </a:solidFill>
              </a:rPr>
              <a:t>collaborare</a:t>
            </a:r>
            <a:r>
              <a:rPr lang="en-US" dirty="0">
                <a:solidFill>
                  <a:srgbClr val="3F3F3F"/>
                </a:solidFill>
              </a:rPr>
              <a:t> con </a:t>
            </a:r>
            <a:r>
              <a:rPr lang="en-US" dirty="0" err="1">
                <a:solidFill>
                  <a:srgbClr val="3F3F3F"/>
                </a:solidFill>
              </a:rPr>
              <a:t>qualcuno</a:t>
            </a:r>
            <a:r>
              <a:rPr lang="en-US" dirty="0">
                <a:solidFill>
                  <a:srgbClr val="3F3F3F"/>
                </a:solidFill>
              </a:rPr>
              <a:t> </a:t>
            </a:r>
            <a:r>
              <a:rPr lang="en-US" dirty="0" err="1">
                <a:solidFill>
                  <a:srgbClr val="3F3F3F"/>
                </a:solidFill>
              </a:rPr>
              <a:t>della</a:t>
            </a:r>
            <a:r>
              <a:rPr lang="en-US" dirty="0">
                <a:solidFill>
                  <a:srgbClr val="3F3F3F"/>
                </a:solidFill>
              </a:rPr>
              <a:t> </a:t>
            </a:r>
            <a:r>
              <a:rPr lang="en-US" dirty="0" err="1">
                <a:solidFill>
                  <a:srgbClr val="3F3F3F"/>
                </a:solidFill>
              </a:rPr>
              <a:t>tua</a:t>
            </a:r>
            <a:r>
              <a:rPr lang="en-US" dirty="0">
                <a:solidFill>
                  <a:srgbClr val="3F3F3F"/>
                </a:solidFill>
              </a:rPr>
              <a:t> rete - per </a:t>
            </a:r>
            <a:r>
              <a:rPr lang="en-US" dirty="0" err="1">
                <a:solidFill>
                  <a:srgbClr val="3F3F3F"/>
                </a:solidFill>
              </a:rPr>
              <a:t>trasformare</a:t>
            </a:r>
            <a:r>
              <a:rPr lang="en-US" dirty="0">
                <a:solidFill>
                  <a:srgbClr val="3F3F3F"/>
                </a:solidFill>
              </a:rPr>
              <a:t> </a:t>
            </a:r>
            <a:r>
              <a:rPr lang="en-US" dirty="0" err="1">
                <a:solidFill>
                  <a:srgbClr val="3F3F3F"/>
                </a:solidFill>
              </a:rPr>
              <a:t>un'idea</a:t>
            </a:r>
            <a:r>
              <a:rPr lang="en-US" dirty="0">
                <a:solidFill>
                  <a:srgbClr val="3F3F3F"/>
                </a:solidFill>
              </a:rPr>
              <a:t> in </a:t>
            </a:r>
            <a:r>
              <a:rPr lang="en-US" dirty="0" err="1">
                <a:solidFill>
                  <a:srgbClr val="3F3F3F"/>
                </a:solidFill>
              </a:rPr>
              <a:t>realtà</a:t>
            </a:r>
            <a:r>
              <a:rPr lang="en-US" dirty="0">
                <a:solidFill>
                  <a:srgbClr val="3F3F3F"/>
                </a:solidFill>
              </a:rPr>
              <a:t>.
</a:t>
            </a:r>
            <a:r>
              <a:rPr lang="en-US" dirty="0" err="1">
                <a:solidFill>
                  <a:srgbClr val="3F3F3F"/>
                </a:solidFill>
              </a:rPr>
              <a:t>Puoi</a:t>
            </a:r>
            <a:r>
              <a:rPr lang="en-US" dirty="0">
                <a:solidFill>
                  <a:srgbClr val="3F3F3F"/>
                </a:solidFill>
              </a:rPr>
              <a:t> </a:t>
            </a:r>
            <a:r>
              <a:rPr lang="en-US" dirty="0" err="1">
                <a:solidFill>
                  <a:srgbClr val="3F3F3F"/>
                </a:solidFill>
              </a:rPr>
              <a:t>anche</a:t>
            </a:r>
            <a:r>
              <a:rPr lang="en-US" dirty="0">
                <a:solidFill>
                  <a:srgbClr val="3F3F3F"/>
                </a:solidFill>
              </a:rPr>
              <a:t> </a:t>
            </a:r>
            <a:r>
              <a:rPr lang="en-US" dirty="0" err="1">
                <a:solidFill>
                  <a:srgbClr val="3F3F3F"/>
                </a:solidFill>
              </a:rPr>
              <a:t>esplorare</a:t>
            </a:r>
            <a:r>
              <a:rPr lang="en-US" dirty="0">
                <a:solidFill>
                  <a:srgbClr val="3F3F3F"/>
                </a:solidFill>
              </a:rPr>
              <a:t> </a:t>
            </a:r>
            <a:r>
              <a:rPr lang="en-US" dirty="0" err="1">
                <a:solidFill>
                  <a:srgbClr val="3F3F3F"/>
                </a:solidFill>
              </a:rPr>
              <a:t>piattaforme</a:t>
            </a:r>
            <a:r>
              <a:rPr lang="en-US" dirty="0">
                <a:solidFill>
                  <a:srgbClr val="3F3F3F"/>
                </a:solidFill>
              </a:rPr>
              <a:t> online in cui le </a:t>
            </a:r>
            <a:r>
              <a:rPr lang="en-US" dirty="0" err="1">
                <a:solidFill>
                  <a:srgbClr val="3F3F3F"/>
                </a:solidFill>
              </a:rPr>
              <a:t>persone</a:t>
            </a:r>
            <a:r>
              <a:rPr lang="en-US" dirty="0">
                <a:solidFill>
                  <a:srgbClr val="3F3F3F"/>
                </a:solidFill>
              </a:rPr>
              <a:t> </a:t>
            </a:r>
            <a:r>
              <a:rPr lang="en-US" dirty="0" err="1">
                <a:solidFill>
                  <a:srgbClr val="3F3F3F"/>
                </a:solidFill>
              </a:rPr>
              <a:t>fanno</a:t>
            </a:r>
            <a:r>
              <a:rPr lang="en-US" dirty="0">
                <a:solidFill>
                  <a:srgbClr val="3F3F3F"/>
                </a:solidFill>
              </a:rPr>
              <a:t> rete per </a:t>
            </a:r>
            <a:r>
              <a:rPr lang="en-US" dirty="0" err="1">
                <a:solidFill>
                  <a:srgbClr val="3F3F3F"/>
                </a:solidFill>
              </a:rPr>
              <a:t>scopi</a:t>
            </a:r>
            <a:r>
              <a:rPr lang="en-US" dirty="0">
                <a:solidFill>
                  <a:srgbClr val="3F3F3F"/>
                </a:solidFill>
              </a:rPr>
              <a:t> </a:t>
            </a:r>
            <a:r>
              <a:rPr lang="en-US" dirty="0" err="1">
                <a:solidFill>
                  <a:srgbClr val="3F3F3F"/>
                </a:solidFill>
              </a:rPr>
              <a:t>professionali</a:t>
            </a:r>
            <a:r>
              <a:rPr lang="en-US" dirty="0">
                <a:solidFill>
                  <a:srgbClr val="3F3F3F"/>
                </a:solidFill>
              </a:rPr>
              <a:t>, come ad </a:t>
            </a:r>
            <a:r>
              <a:rPr lang="en-US" dirty="0" err="1">
                <a:solidFill>
                  <a:srgbClr val="3F3F3F"/>
                </a:solidFill>
              </a:rPr>
              <a:t>esempio</a:t>
            </a:r>
            <a:r>
              <a:rPr lang="en-US" dirty="0">
                <a:solidFill>
                  <a:srgbClr val="3F3F3F"/>
                </a:solidFill>
              </a:rPr>
              <a:t> </a:t>
            </a:r>
            <a:r>
              <a:rPr lang="en-US" dirty="0" err="1">
                <a:solidFill>
                  <a:srgbClr val="3F3F3F"/>
                </a:solidFill>
              </a:rPr>
              <a:t>Linkedin</a:t>
            </a:r>
            <a:r>
              <a:rPr lang="en-US" dirty="0">
                <a:solidFill>
                  <a:srgbClr val="3F3F3F"/>
                </a:solidFill>
              </a:rPr>
              <a:t>. </a:t>
            </a:r>
            <a:endParaRPr sz="1400" b="0" i="0" u="none" strike="noStrike" cap="none" dirty="0">
              <a:solidFill>
                <a:srgbClr val="3F3F3F"/>
              </a:solidFill>
              <a:latin typeface="Arial"/>
              <a:ea typeface="Arial"/>
              <a:cs typeface="Arial"/>
              <a:sym typeface="Arial"/>
            </a:endParaRPr>
          </a:p>
        </p:txBody>
      </p:sp>
      <p:sp>
        <p:nvSpPr>
          <p:cNvPr id="553" name="Google Shape;553;p29"/>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Conclusione</a:t>
            </a:r>
            <a:r>
              <a:rPr lang="en-US" sz="1800" b="1" dirty="0"/>
              <a:t>: </a:t>
            </a:r>
            <a:r>
              <a:rPr lang="en-US" sz="1800" b="1" dirty="0" err="1"/>
              <a:t>cosa</a:t>
            </a:r>
            <a:r>
              <a:rPr lang="en-US" sz="1800" b="1" dirty="0"/>
              <a:t> </a:t>
            </a:r>
            <a:r>
              <a:rPr lang="en-US" sz="1800" b="1" dirty="0" err="1"/>
              <a:t>porterò</a:t>
            </a:r>
            <a:r>
              <a:rPr lang="en-US" sz="1800" b="1" dirty="0"/>
              <a:t> a casa?</a:t>
            </a:r>
            <a:endParaRPr sz="1800" b="1" dirty="0"/>
          </a:p>
        </p:txBody>
      </p:sp>
      <p:sp>
        <p:nvSpPr>
          <p:cNvPr id="554" name="Google Shape;554;p29"/>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0"/>
          <p:cNvSpPr txBox="1">
            <a:spLocks noGrp="1"/>
          </p:cNvSpPr>
          <p:nvPr>
            <p:ph type="body" idx="1"/>
          </p:nvPr>
        </p:nvSpPr>
        <p:spPr>
          <a:xfrm>
            <a:off x="0" y="157103"/>
            <a:ext cx="9144000" cy="576000"/>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400" dirty="0"/>
              <a:t>Quest 2: </a:t>
            </a:r>
            <a:r>
              <a:rPr lang="en-US" sz="2400" dirty="0" err="1"/>
              <a:t>Definizione</a:t>
            </a:r>
            <a:r>
              <a:rPr lang="en-US" sz="2400" dirty="0"/>
              <a:t> </a:t>
            </a:r>
            <a:r>
              <a:rPr lang="en-US" sz="2400" dirty="0" err="1"/>
              <a:t>degli</a:t>
            </a:r>
            <a:r>
              <a:rPr lang="en-US" sz="2400" dirty="0"/>
              <a:t> </a:t>
            </a:r>
            <a:r>
              <a:rPr lang="en-US" sz="2400" dirty="0" err="1"/>
              <a:t>obiettivi</a:t>
            </a:r>
            <a:r>
              <a:rPr lang="en-US" sz="2400" dirty="0"/>
              <a:t> e </a:t>
            </a:r>
            <a:r>
              <a:rPr lang="en-US" sz="2400" dirty="0" err="1"/>
              <a:t>parlare</a:t>
            </a:r>
            <a:r>
              <a:rPr lang="en-US" sz="2400" dirty="0"/>
              <a:t> in </a:t>
            </a:r>
            <a:r>
              <a:rPr lang="en-US" sz="2400" dirty="0" err="1"/>
              <a:t>pubblico</a:t>
            </a:r>
            <a:endParaRPr sz="2800" dirty="0"/>
          </a:p>
        </p:txBody>
      </p:sp>
      <p:sp>
        <p:nvSpPr>
          <p:cNvPr id="560" name="Google Shape;560;p30"/>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buSzPts val="1400"/>
            </a:pPr>
            <a:r>
              <a:rPr lang="en-US" dirty="0">
                <a:solidFill>
                  <a:srgbClr val="3F3F3F"/>
                </a:solidFill>
              </a:rPr>
              <a:t>Sei in </a:t>
            </a:r>
            <a:r>
              <a:rPr lang="en-US" dirty="0" err="1">
                <a:solidFill>
                  <a:srgbClr val="3F3F3F"/>
                </a:solidFill>
              </a:rPr>
              <a:t>corsa</a:t>
            </a:r>
            <a:r>
              <a:rPr lang="en-US" dirty="0">
                <a:solidFill>
                  <a:srgbClr val="3F3F3F"/>
                </a:solidFill>
              </a:rPr>
              <a:t> per 
“</a:t>
            </a:r>
            <a:r>
              <a:rPr lang="en-US" dirty="0" err="1">
                <a:solidFill>
                  <a:srgbClr val="3F3F3F"/>
                </a:solidFill>
              </a:rPr>
              <a:t>Presidente</a:t>
            </a:r>
            <a:r>
              <a:rPr lang="en-US" dirty="0">
                <a:solidFill>
                  <a:srgbClr val="3F3F3F"/>
                </a:solidFill>
              </a:rPr>
              <a:t> del mondo!”</a:t>
            </a:r>
          </a:p>
          <a:p>
            <a:pPr lvl="0" algn="ctr">
              <a:buSzPts val="1400"/>
            </a:pPr>
            <a:r>
              <a:rPr lang="en-US" dirty="0">
                <a:solidFill>
                  <a:srgbClr val="3F3F3F"/>
                </a:solidFill>
              </a:rPr>
              <a:t>
Devi </a:t>
            </a:r>
            <a:r>
              <a:rPr lang="en-US" dirty="0" err="1">
                <a:solidFill>
                  <a:srgbClr val="3F3F3F"/>
                </a:solidFill>
              </a:rPr>
              <a:t>scrivere</a:t>
            </a:r>
            <a:r>
              <a:rPr lang="en-US" dirty="0">
                <a:solidFill>
                  <a:srgbClr val="3F3F3F"/>
                </a:solidFill>
              </a:rPr>
              <a:t> e </a:t>
            </a:r>
            <a:r>
              <a:rPr lang="en-US" dirty="0" err="1">
                <a:solidFill>
                  <a:srgbClr val="3F3F3F"/>
                </a:solidFill>
              </a:rPr>
              <a:t>tenere</a:t>
            </a:r>
            <a:r>
              <a:rPr lang="en-US" dirty="0">
                <a:solidFill>
                  <a:srgbClr val="3F3F3F"/>
                </a:solidFill>
              </a:rPr>
              <a:t> il </a:t>
            </a:r>
            <a:r>
              <a:rPr lang="en-US" dirty="0" err="1">
                <a:solidFill>
                  <a:srgbClr val="3F3F3F"/>
                </a:solidFill>
              </a:rPr>
              <a:t>tuo</a:t>
            </a:r>
            <a:r>
              <a:rPr lang="en-US" dirty="0">
                <a:solidFill>
                  <a:srgbClr val="3F3F3F"/>
                </a:solidFill>
              </a:rPr>
              <a:t> </a:t>
            </a:r>
            <a:r>
              <a:rPr lang="en-US" dirty="0" err="1">
                <a:solidFill>
                  <a:srgbClr val="3F3F3F"/>
                </a:solidFill>
              </a:rPr>
              <a:t>discorso</a:t>
            </a:r>
            <a:r>
              <a:rPr lang="en-US" dirty="0">
                <a:solidFill>
                  <a:srgbClr val="3F3F3F"/>
                </a:solidFill>
              </a:rPr>
              <a:t> </a:t>
            </a:r>
            <a:r>
              <a:rPr lang="en-US" dirty="0" err="1">
                <a:solidFill>
                  <a:srgbClr val="3F3F3F"/>
                </a:solidFill>
              </a:rPr>
              <a:t>elettorale</a:t>
            </a:r>
            <a:r>
              <a:rPr lang="en-US" dirty="0">
                <a:solidFill>
                  <a:srgbClr val="3F3F3F"/>
                </a:solidFill>
              </a:rPr>
              <a:t>. 
</a:t>
            </a:r>
            <a:endParaRPr sz="1400" b="0" i="0" u="none" strike="noStrike" cap="none" dirty="0">
              <a:solidFill>
                <a:srgbClr val="3F3F3F"/>
              </a:solidFill>
              <a:latin typeface="Arial"/>
              <a:ea typeface="Arial"/>
              <a:cs typeface="Arial"/>
              <a:sym typeface="Arial"/>
            </a:endParaRPr>
          </a:p>
        </p:txBody>
      </p:sp>
      <p:sp>
        <p:nvSpPr>
          <p:cNvPr id="561" name="Google Shape;561;p30"/>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buSzPts val="1300"/>
            </a:pPr>
            <a:r>
              <a:rPr lang="en-US" sz="1300" dirty="0">
                <a:solidFill>
                  <a:srgbClr val="3F3F3F"/>
                </a:solidFill>
              </a:rPr>
              <a:t>Indica </a:t>
            </a:r>
            <a:r>
              <a:rPr lang="en-US" sz="1300" dirty="0" err="1">
                <a:solidFill>
                  <a:srgbClr val="3F3F3F"/>
                </a:solidFill>
              </a:rPr>
              <a:t>rapidamente</a:t>
            </a:r>
            <a:r>
              <a:rPr lang="en-US" sz="1300" dirty="0">
                <a:solidFill>
                  <a:srgbClr val="3F3F3F"/>
                </a:solidFill>
              </a:rPr>
              <a:t> </a:t>
            </a:r>
            <a:r>
              <a:rPr lang="en-US" sz="1300" dirty="0" err="1">
                <a:solidFill>
                  <a:srgbClr val="3F3F3F"/>
                </a:solidFill>
              </a:rPr>
              <a:t>un'idea</a:t>
            </a:r>
            <a:r>
              <a:rPr lang="en-US" sz="1300" dirty="0">
                <a:solidFill>
                  <a:srgbClr val="3F3F3F"/>
                </a:solidFill>
              </a:rPr>
              <a:t> per </a:t>
            </a:r>
            <a:r>
              <a:rPr lang="en-US" sz="1300" dirty="0" err="1">
                <a:solidFill>
                  <a:srgbClr val="3F3F3F"/>
                </a:solidFill>
              </a:rPr>
              <a:t>cambiare</a:t>
            </a:r>
            <a:r>
              <a:rPr lang="en-US" sz="1300" dirty="0">
                <a:solidFill>
                  <a:srgbClr val="3F3F3F"/>
                </a:solidFill>
              </a:rPr>
              <a:t> il mondo, che </a:t>
            </a:r>
            <a:r>
              <a:rPr lang="en-US" sz="1300" dirty="0" err="1">
                <a:solidFill>
                  <a:srgbClr val="3F3F3F"/>
                </a:solidFill>
              </a:rPr>
              <a:t>si</a:t>
            </a:r>
            <a:r>
              <a:rPr lang="en-US" sz="1300" dirty="0">
                <a:solidFill>
                  <a:srgbClr val="3F3F3F"/>
                </a:solidFill>
              </a:rPr>
              <a:t> </a:t>
            </a:r>
            <a:r>
              <a:rPr lang="en-US" sz="1300" dirty="0" err="1">
                <a:solidFill>
                  <a:srgbClr val="3F3F3F"/>
                </a:solidFill>
              </a:rPr>
              <a:t>allinea</a:t>
            </a:r>
            <a:r>
              <a:rPr lang="en-US" sz="1300" dirty="0">
                <a:solidFill>
                  <a:srgbClr val="3F3F3F"/>
                </a:solidFill>
              </a:rPr>
              <a:t> con i </a:t>
            </a:r>
            <a:r>
              <a:rPr lang="en-US" sz="1300" dirty="0" err="1">
                <a:solidFill>
                  <a:srgbClr val="3F3F3F"/>
                </a:solidFill>
              </a:rPr>
              <a:t>tuoi</a:t>
            </a:r>
            <a:r>
              <a:rPr lang="en-US" sz="1300" dirty="0">
                <a:solidFill>
                  <a:srgbClr val="3F3F3F"/>
                </a:solidFill>
              </a:rPr>
              <a:t> </a:t>
            </a:r>
            <a:r>
              <a:rPr lang="en-US" sz="1300" dirty="0" err="1">
                <a:solidFill>
                  <a:srgbClr val="3F3F3F"/>
                </a:solidFill>
              </a:rPr>
              <a:t>valori</a:t>
            </a:r>
            <a:r>
              <a:rPr lang="en-US" sz="1300" dirty="0">
                <a:solidFill>
                  <a:srgbClr val="3F3F3F"/>
                </a:solidFill>
              </a:rPr>
              <a:t>. </a:t>
            </a:r>
          </a:p>
          <a:p>
            <a:pPr lvl="0" algn="ctr">
              <a:buSzPts val="1300"/>
            </a:pPr>
            <a:r>
              <a:rPr lang="en-US" sz="1300" dirty="0">
                <a:solidFill>
                  <a:srgbClr val="3F3F3F"/>
                </a:solidFill>
              </a:rPr>
              <a:t>
In 15 </a:t>
            </a:r>
            <a:r>
              <a:rPr lang="en-US" sz="1300" dirty="0" err="1">
                <a:solidFill>
                  <a:srgbClr val="3F3F3F"/>
                </a:solidFill>
              </a:rPr>
              <a:t>minuti</a:t>
            </a:r>
            <a:r>
              <a:rPr lang="en-US" sz="1300" dirty="0">
                <a:solidFill>
                  <a:srgbClr val="3F3F3F"/>
                </a:solidFill>
              </a:rPr>
              <a:t>, </a:t>
            </a:r>
            <a:r>
              <a:rPr lang="en-US" sz="1300" dirty="0" err="1">
                <a:solidFill>
                  <a:srgbClr val="3F3F3F"/>
                </a:solidFill>
              </a:rPr>
              <a:t>scrivi</a:t>
            </a:r>
            <a:r>
              <a:rPr lang="en-US" sz="1300" dirty="0">
                <a:solidFill>
                  <a:srgbClr val="3F3F3F"/>
                </a:solidFill>
              </a:rPr>
              <a:t> un breve </a:t>
            </a:r>
            <a:r>
              <a:rPr lang="en-US" sz="1300" dirty="0" err="1">
                <a:solidFill>
                  <a:srgbClr val="3F3F3F"/>
                </a:solidFill>
              </a:rPr>
              <a:t>discorso</a:t>
            </a:r>
            <a:r>
              <a:rPr lang="en-US" sz="1300" dirty="0">
                <a:solidFill>
                  <a:srgbClr val="3F3F3F"/>
                </a:solidFill>
              </a:rPr>
              <a:t> </a:t>
            </a:r>
            <a:r>
              <a:rPr lang="en-US" sz="1300" dirty="0" err="1">
                <a:solidFill>
                  <a:srgbClr val="3F3F3F"/>
                </a:solidFill>
              </a:rPr>
              <a:t>sulle</a:t>
            </a:r>
            <a:r>
              <a:rPr lang="en-US" sz="1300" dirty="0">
                <a:solidFill>
                  <a:srgbClr val="3F3F3F"/>
                </a:solidFill>
              </a:rPr>
              <a:t> </a:t>
            </a:r>
            <a:r>
              <a:rPr lang="en-US" sz="1300" dirty="0" err="1">
                <a:solidFill>
                  <a:srgbClr val="3F3F3F"/>
                </a:solidFill>
              </a:rPr>
              <a:t>tue</a:t>
            </a:r>
            <a:r>
              <a:rPr lang="en-US" sz="1300" dirty="0">
                <a:solidFill>
                  <a:srgbClr val="3F3F3F"/>
                </a:solidFill>
              </a:rPr>
              <a:t> (</a:t>
            </a:r>
            <a:r>
              <a:rPr lang="en-US" sz="1300" dirty="0" err="1">
                <a:solidFill>
                  <a:srgbClr val="3F3F3F"/>
                </a:solidFill>
              </a:rPr>
              <a:t>immaginarie</a:t>
            </a:r>
            <a:r>
              <a:rPr lang="en-US" sz="1300" dirty="0">
                <a:solidFill>
                  <a:srgbClr val="3F3F3F"/>
                </a:solidFill>
              </a:rPr>
              <a:t>) </a:t>
            </a:r>
            <a:r>
              <a:rPr lang="en-US" sz="1300" dirty="0" err="1">
                <a:solidFill>
                  <a:srgbClr val="3F3F3F"/>
                </a:solidFill>
              </a:rPr>
              <a:t>aspirazioni</a:t>
            </a:r>
            <a:r>
              <a:rPr lang="en-US" sz="1300" dirty="0">
                <a:solidFill>
                  <a:srgbClr val="3F3F3F"/>
                </a:solidFill>
              </a:rPr>
              <a:t> </a:t>
            </a:r>
            <a:r>
              <a:rPr lang="en-US" sz="1300" dirty="0" err="1">
                <a:solidFill>
                  <a:srgbClr val="3F3F3F"/>
                </a:solidFill>
              </a:rPr>
              <a:t>politiche</a:t>
            </a:r>
            <a:r>
              <a:rPr lang="en-US" sz="1300" dirty="0">
                <a:solidFill>
                  <a:srgbClr val="3F3F3F"/>
                </a:solidFill>
              </a:rPr>
              <a:t> verso </a:t>
            </a:r>
            <a:r>
              <a:rPr lang="en-US" sz="1300" dirty="0" err="1">
                <a:solidFill>
                  <a:srgbClr val="3F3F3F"/>
                </a:solidFill>
              </a:rPr>
              <a:t>quell'idea</a:t>
            </a:r>
            <a:r>
              <a:rPr lang="en-US" sz="1300" dirty="0">
                <a:solidFill>
                  <a:srgbClr val="3F3F3F"/>
                </a:solidFill>
              </a:rPr>
              <a:t>.</a:t>
            </a:r>
          </a:p>
          <a:p>
            <a:pPr lvl="0" algn="ctr">
              <a:buSzPts val="1300"/>
            </a:pPr>
            <a:r>
              <a:rPr lang="en-US" sz="1300" dirty="0">
                <a:solidFill>
                  <a:srgbClr val="3F3F3F"/>
                </a:solidFill>
              </a:rPr>
              <a:t>
</a:t>
            </a:r>
            <a:r>
              <a:rPr lang="en-US" sz="1300" dirty="0" err="1">
                <a:solidFill>
                  <a:srgbClr val="3F3F3F"/>
                </a:solidFill>
              </a:rPr>
              <a:t>Utilizzare</a:t>
            </a:r>
            <a:r>
              <a:rPr lang="en-US" sz="1300" dirty="0">
                <a:solidFill>
                  <a:srgbClr val="3F3F3F"/>
                </a:solidFill>
              </a:rPr>
              <a:t> il </a:t>
            </a:r>
            <a:r>
              <a:rPr lang="en-US" sz="1300" dirty="0" err="1">
                <a:solidFill>
                  <a:srgbClr val="3F3F3F"/>
                </a:solidFill>
              </a:rPr>
              <a:t>modello</a:t>
            </a:r>
            <a:r>
              <a:rPr lang="en-US" sz="1300" dirty="0">
                <a:solidFill>
                  <a:srgbClr val="3F3F3F"/>
                </a:solidFill>
              </a:rPr>
              <a:t> di </a:t>
            </a:r>
            <a:r>
              <a:rPr lang="en-US" sz="1300" dirty="0" err="1">
                <a:solidFill>
                  <a:srgbClr val="3F3F3F"/>
                </a:solidFill>
              </a:rPr>
              <a:t>discorso</a:t>
            </a:r>
            <a:r>
              <a:rPr lang="en-US" sz="1300" dirty="0">
                <a:solidFill>
                  <a:srgbClr val="3F3F3F"/>
                </a:solidFill>
              </a:rPr>
              <a:t> </a:t>
            </a:r>
            <a:r>
              <a:rPr lang="en-US" sz="1300" dirty="0" err="1">
                <a:solidFill>
                  <a:srgbClr val="3F3F3F"/>
                </a:solidFill>
              </a:rPr>
              <a:t>elettorale</a:t>
            </a:r>
            <a:r>
              <a:rPr lang="en-US" sz="1300" dirty="0">
                <a:solidFill>
                  <a:srgbClr val="3F3F3F"/>
                </a:solidFill>
              </a:rPr>
              <a:t> </a:t>
            </a:r>
            <a:r>
              <a:rPr lang="en-US" sz="1300" dirty="0" err="1">
                <a:solidFill>
                  <a:srgbClr val="3F3F3F"/>
                </a:solidFill>
              </a:rPr>
              <a:t>fornito</a:t>
            </a:r>
            <a:r>
              <a:rPr lang="en-US" sz="1300" dirty="0">
                <a:solidFill>
                  <a:srgbClr val="3F3F3F"/>
                </a:solidFill>
              </a:rPr>
              <a:t> </a:t>
            </a:r>
            <a:r>
              <a:rPr lang="en-US" sz="1300" dirty="0" err="1">
                <a:solidFill>
                  <a:srgbClr val="3F3F3F"/>
                </a:solidFill>
              </a:rPr>
              <a:t>nella</a:t>
            </a:r>
            <a:r>
              <a:rPr lang="en-US" sz="1300" dirty="0">
                <a:solidFill>
                  <a:srgbClr val="3F3F3F"/>
                </a:solidFill>
              </a:rPr>
              <a:t> </a:t>
            </a:r>
            <a:r>
              <a:rPr lang="en-US" sz="1300" dirty="0" err="1">
                <a:solidFill>
                  <a:srgbClr val="3F3F3F"/>
                </a:solidFill>
              </a:rPr>
              <a:t>sezione</a:t>
            </a:r>
            <a:r>
              <a:rPr lang="en-US" sz="1300" dirty="0">
                <a:solidFill>
                  <a:srgbClr val="3F3F3F"/>
                </a:solidFill>
              </a:rPr>
              <a:t> </a:t>
            </a:r>
            <a:r>
              <a:rPr lang="en-US" sz="1300" dirty="0" err="1">
                <a:solidFill>
                  <a:srgbClr val="3F3F3F"/>
                </a:solidFill>
              </a:rPr>
              <a:t>risorse</a:t>
            </a:r>
            <a:r>
              <a:rPr lang="en-US" sz="1300" dirty="0">
                <a:solidFill>
                  <a:srgbClr val="3F3F3F"/>
                </a:solidFill>
              </a:rPr>
              <a:t> come </a:t>
            </a:r>
            <a:r>
              <a:rPr lang="en-US" sz="1300" dirty="0" err="1">
                <a:solidFill>
                  <a:srgbClr val="3F3F3F"/>
                </a:solidFill>
              </a:rPr>
              <a:t>guida</a:t>
            </a:r>
            <a:r>
              <a:rPr lang="en-US" sz="1300" dirty="0">
                <a:solidFill>
                  <a:srgbClr val="3F3F3F"/>
                </a:solidFill>
              </a:rPr>
              <a:t>.
</a:t>
            </a:r>
            <a:r>
              <a:rPr lang="en-US" sz="1300" dirty="0" err="1">
                <a:solidFill>
                  <a:srgbClr val="3F3F3F"/>
                </a:solidFill>
              </a:rPr>
              <a:t>Pronuncia</a:t>
            </a:r>
            <a:r>
              <a:rPr lang="en-US" sz="1300" dirty="0">
                <a:solidFill>
                  <a:srgbClr val="3F3F3F"/>
                </a:solidFill>
              </a:rPr>
              <a:t> i </a:t>
            </a:r>
            <a:r>
              <a:rPr lang="en-US" sz="1300" dirty="0" err="1">
                <a:solidFill>
                  <a:srgbClr val="3F3F3F"/>
                </a:solidFill>
              </a:rPr>
              <a:t>tuoi</a:t>
            </a:r>
            <a:r>
              <a:rPr lang="en-US" sz="1300" dirty="0">
                <a:solidFill>
                  <a:srgbClr val="3F3F3F"/>
                </a:solidFill>
              </a:rPr>
              <a:t> </a:t>
            </a:r>
            <a:r>
              <a:rPr lang="en-US" sz="1300" dirty="0" err="1">
                <a:solidFill>
                  <a:srgbClr val="3F3F3F"/>
                </a:solidFill>
              </a:rPr>
              <a:t>discorsi</a:t>
            </a:r>
            <a:r>
              <a:rPr lang="en-US" sz="1300" dirty="0">
                <a:solidFill>
                  <a:srgbClr val="3F3F3F"/>
                </a:solidFill>
              </a:rPr>
              <a:t>.
</a:t>
            </a:r>
            <a:endParaRPr sz="1300" b="0" i="0" u="none" strike="noStrike" cap="none" dirty="0">
              <a:solidFill>
                <a:schemeClr val="hlink"/>
              </a:solidFill>
              <a:latin typeface="Arial"/>
              <a:ea typeface="Arial"/>
              <a:cs typeface="Arial"/>
              <a:sym typeface="Arial"/>
            </a:endParaRPr>
          </a:p>
        </p:txBody>
      </p:sp>
      <p:sp>
        <p:nvSpPr>
          <p:cNvPr id="562" name="Google Shape;562;p30"/>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3" name="Google Shape;563;p30"/>
          <p:cNvSpPr/>
          <p:nvPr/>
        </p:nvSpPr>
        <p:spPr>
          <a:xfrm>
            <a:off x="4712738" y="1002008"/>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4" name="Google Shape;564;p30"/>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Introduzione</a:t>
            </a:r>
            <a:r>
              <a:rPr lang="en-US" sz="1800" b="1" dirty="0"/>
              <a:t>: di </a:t>
            </a:r>
            <a:r>
              <a:rPr lang="en-US" sz="1800" b="1" dirty="0" err="1"/>
              <a:t>cosa</a:t>
            </a:r>
            <a:r>
              <a:rPr lang="en-US" sz="1800" b="1" dirty="0"/>
              <a:t> </a:t>
            </a:r>
            <a:r>
              <a:rPr lang="en-US" sz="1800" b="1" dirty="0" err="1"/>
              <a:t>si</a:t>
            </a:r>
            <a:r>
              <a:rPr lang="en-US" sz="1800" b="1" dirty="0"/>
              <a:t> </a:t>
            </a:r>
            <a:r>
              <a:rPr lang="en-US" sz="1800" b="1" dirty="0" err="1"/>
              <a:t>tratta</a:t>
            </a:r>
            <a:r>
              <a:rPr lang="en-US" sz="1800" b="1" dirty="0"/>
              <a:t>?</a:t>
            </a:r>
            <a:endParaRPr sz="1800" b="1" dirty="0"/>
          </a:p>
        </p:txBody>
      </p:sp>
      <p:sp>
        <p:nvSpPr>
          <p:cNvPr id="565" name="Google Shape;565;p30"/>
          <p:cNvSpPr txBox="1"/>
          <p:nvPr/>
        </p:nvSpPr>
        <p:spPr>
          <a:xfrm>
            <a:off x="4947848" y="999977"/>
            <a:ext cx="3772807" cy="341870"/>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US" sz="1800" b="1" dirty="0">
                <a:solidFill>
                  <a:srgbClr val="3F3F3F"/>
                </a:solidFill>
              </a:rPr>
              <a:t>Task: In </a:t>
            </a:r>
            <a:r>
              <a:rPr lang="en-US" sz="1800" b="1" dirty="0" err="1">
                <a:solidFill>
                  <a:srgbClr val="3F3F3F"/>
                </a:solidFill>
              </a:rPr>
              <a:t>cosa</a:t>
            </a:r>
            <a:r>
              <a:rPr lang="en-US" sz="1800" b="1" dirty="0">
                <a:solidFill>
                  <a:srgbClr val="3F3F3F"/>
                </a:solidFill>
              </a:rPr>
              <a:t> </a:t>
            </a:r>
            <a:r>
              <a:rPr lang="en-US" sz="1800" b="1" dirty="0" err="1">
                <a:solidFill>
                  <a:srgbClr val="3F3F3F"/>
                </a:solidFill>
              </a:rPr>
              <a:t>consiste</a:t>
            </a:r>
            <a:r>
              <a:rPr lang="en-US" sz="1800" b="1" dirty="0">
                <a:solidFill>
                  <a:srgbClr val="3F3F3F"/>
                </a:solidFill>
              </a:rPr>
              <a:t> </a:t>
            </a:r>
            <a:r>
              <a:rPr lang="en-US" sz="1800" b="1" dirty="0" err="1">
                <a:solidFill>
                  <a:srgbClr val="3F3F3F"/>
                </a:solidFill>
              </a:rPr>
              <a:t>l’attività</a:t>
            </a:r>
            <a:r>
              <a:rPr lang="en-US" sz="1800" b="1" dirty="0">
                <a:solidFill>
                  <a:srgbClr val="3F3F3F"/>
                </a:solidFil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1" name="Google Shape;571;p31"/>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2" name="Google Shape;572;p31"/>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31"/>
          <p:cNvSpPr/>
          <p:nvPr/>
        </p:nvSpPr>
        <p:spPr>
          <a:xfrm>
            <a:off x="564710" y="1612785"/>
            <a:ext cx="3600300" cy="220830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457200" lvl="0" indent="-317500" algn="just">
              <a:buClr>
                <a:srgbClr val="3F3F3F"/>
              </a:buClr>
              <a:buSzPts val="1400"/>
              <a:buFont typeface="Arial"/>
              <a:buAutoNum type="arabicPeriod"/>
            </a:pPr>
            <a:r>
              <a:rPr lang="en-US" dirty="0">
                <a:solidFill>
                  <a:srgbClr val="3F3F3F"/>
                </a:solidFill>
              </a:rPr>
              <a:t>Fai </a:t>
            </a:r>
            <a:r>
              <a:rPr lang="en-US" dirty="0" err="1">
                <a:solidFill>
                  <a:srgbClr val="3F3F3F"/>
                </a:solidFill>
              </a:rPr>
              <a:t>un’introduzione</a:t>
            </a:r>
            <a:r>
              <a:rPr lang="en-US" dirty="0">
                <a:solidFill>
                  <a:srgbClr val="3F3F3F"/>
                </a:solidFill>
              </a:rPr>
              <a:t> forte 
</a:t>
            </a:r>
            <a:r>
              <a:rPr lang="en-US" dirty="0" err="1">
                <a:solidFill>
                  <a:srgbClr val="3F3F3F"/>
                </a:solidFill>
              </a:rPr>
              <a:t>Definisci</a:t>
            </a:r>
            <a:r>
              <a:rPr lang="en-US" dirty="0">
                <a:solidFill>
                  <a:srgbClr val="3F3F3F"/>
                </a:solidFill>
              </a:rPr>
              <a:t> il </a:t>
            </a:r>
            <a:r>
              <a:rPr lang="en-US" dirty="0" err="1">
                <a:solidFill>
                  <a:srgbClr val="3F3F3F"/>
                </a:solidFill>
              </a:rPr>
              <a:t>tuo</a:t>
            </a:r>
            <a:r>
              <a:rPr lang="en-US" dirty="0">
                <a:solidFill>
                  <a:srgbClr val="3F3F3F"/>
                </a:solidFill>
              </a:rPr>
              <a:t> </a:t>
            </a:r>
            <a:r>
              <a:rPr lang="en-US" dirty="0" err="1">
                <a:solidFill>
                  <a:srgbClr val="3F3F3F"/>
                </a:solidFill>
              </a:rPr>
              <a:t>obiettivo</a:t>
            </a:r>
            <a:r>
              <a:rPr lang="en-US" dirty="0">
                <a:solidFill>
                  <a:srgbClr val="3F3F3F"/>
                </a:solidFill>
              </a:rPr>
              <a:t> politico </a:t>
            </a:r>
            <a:r>
              <a:rPr lang="en-US" dirty="0" err="1">
                <a:solidFill>
                  <a:srgbClr val="3F3F3F"/>
                </a:solidFill>
              </a:rPr>
              <a:t>immaginario</a:t>
            </a:r>
            <a:r>
              <a:rPr lang="en-US" dirty="0">
                <a:solidFill>
                  <a:srgbClr val="3F3F3F"/>
                </a:solidFill>
              </a:rPr>
              <a:t> con il </a:t>
            </a:r>
            <a:r>
              <a:rPr lang="en-US" dirty="0" err="1">
                <a:solidFill>
                  <a:srgbClr val="3F3F3F"/>
                </a:solidFill>
              </a:rPr>
              <a:t>modello</a:t>
            </a:r>
            <a:r>
              <a:rPr lang="en-US" dirty="0">
                <a:solidFill>
                  <a:srgbClr val="3F3F3F"/>
                </a:solidFill>
              </a:rPr>
              <a:t> SMART.
</a:t>
            </a:r>
            <a:r>
              <a:rPr lang="en-US" dirty="0" err="1">
                <a:solidFill>
                  <a:srgbClr val="3F3F3F"/>
                </a:solidFill>
              </a:rPr>
              <a:t>Illustra</a:t>
            </a:r>
            <a:r>
              <a:rPr lang="en-US" dirty="0">
                <a:solidFill>
                  <a:srgbClr val="3F3F3F"/>
                </a:solidFill>
              </a:rPr>
              <a:t> i </a:t>
            </a:r>
            <a:r>
              <a:rPr lang="en-US" dirty="0" err="1">
                <a:solidFill>
                  <a:srgbClr val="3F3F3F"/>
                </a:solidFill>
              </a:rPr>
              <a:t>vantaggi</a:t>
            </a:r>
            <a:r>
              <a:rPr lang="en-US" dirty="0">
                <a:solidFill>
                  <a:srgbClr val="3F3F3F"/>
                </a:solidFill>
              </a:rPr>
              <a:t> del </a:t>
            </a:r>
            <a:r>
              <a:rPr lang="en-US" dirty="0" err="1">
                <a:solidFill>
                  <a:srgbClr val="3F3F3F"/>
                </a:solidFill>
              </a:rPr>
              <a:t>tuo</a:t>
            </a:r>
            <a:r>
              <a:rPr lang="en-US" dirty="0">
                <a:solidFill>
                  <a:srgbClr val="3F3F3F"/>
                </a:solidFill>
              </a:rPr>
              <a:t> piano.
</a:t>
            </a:r>
            <a:r>
              <a:rPr lang="en-US" dirty="0" err="1">
                <a:solidFill>
                  <a:srgbClr val="3F3F3F"/>
                </a:solidFill>
              </a:rPr>
              <a:t>Convincete</a:t>
            </a:r>
            <a:r>
              <a:rPr lang="en-US" dirty="0">
                <a:solidFill>
                  <a:srgbClr val="3F3F3F"/>
                </a:solidFill>
              </a:rPr>
              <a:t> il </a:t>
            </a:r>
            <a:r>
              <a:rPr lang="en-US" dirty="0" err="1">
                <a:solidFill>
                  <a:srgbClr val="3F3F3F"/>
                </a:solidFill>
              </a:rPr>
              <a:t>pubblico</a:t>
            </a:r>
            <a:r>
              <a:rPr lang="en-US" dirty="0">
                <a:solidFill>
                  <a:srgbClr val="3F3F3F"/>
                </a:solidFill>
              </a:rPr>
              <a:t> </a:t>
            </a:r>
            <a:r>
              <a:rPr lang="en-US" dirty="0" err="1">
                <a:solidFill>
                  <a:srgbClr val="3F3F3F"/>
                </a:solidFill>
              </a:rPr>
              <a:t>delle</a:t>
            </a:r>
            <a:r>
              <a:rPr lang="en-US" dirty="0">
                <a:solidFill>
                  <a:srgbClr val="3F3F3F"/>
                </a:solidFill>
              </a:rPr>
              <a:t> </a:t>
            </a:r>
            <a:r>
              <a:rPr lang="en-US" dirty="0" err="1">
                <a:solidFill>
                  <a:srgbClr val="3F3F3F"/>
                </a:solidFill>
              </a:rPr>
              <a:t>vostre</a:t>
            </a:r>
            <a:r>
              <a:rPr lang="en-US" dirty="0">
                <a:solidFill>
                  <a:srgbClr val="3F3F3F"/>
                </a:solidFill>
              </a:rPr>
              <a:t> </a:t>
            </a:r>
            <a:r>
              <a:rPr lang="en-US" dirty="0" err="1">
                <a:solidFill>
                  <a:srgbClr val="3F3F3F"/>
                </a:solidFill>
              </a:rPr>
              <a:t>qualità</a:t>
            </a:r>
            <a:r>
              <a:rPr lang="en-US" dirty="0">
                <a:solidFill>
                  <a:srgbClr val="3F3F3F"/>
                </a:solidFill>
              </a:rPr>
              <a:t> e </a:t>
            </a:r>
            <a:r>
              <a:rPr lang="en-US" dirty="0" err="1">
                <a:solidFill>
                  <a:srgbClr val="3F3F3F"/>
                </a:solidFill>
              </a:rPr>
              <a:t>dei</a:t>
            </a:r>
            <a:r>
              <a:rPr lang="en-US" dirty="0">
                <a:solidFill>
                  <a:srgbClr val="3F3F3F"/>
                </a:solidFill>
              </a:rPr>
              <a:t> </a:t>
            </a:r>
            <a:r>
              <a:rPr lang="en-US" dirty="0" err="1">
                <a:solidFill>
                  <a:srgbClr val="3F3F3F"/>
                </a:solidFill>
              </a:rPr>
              <a:t>vostri</a:t>
            </a:r>
            <a:r>
              <a:rPr lang="en-US" dirty="0">
                <a:solidFill>
                  <a:srgbClr val="3F3F3F"/>
                </a:solidFill>
              </a:rPr>
              <a:t> </a:t>
            </a:r>
            <a:r>
              <a:rPr lang="en-US" dirty="0" err="1">
                <a:solidFill>
                  <a:srgbClr val="3F3F3F"/>
                </a:solidFill>
              </a:rPr>
              <a:t>valori</a:t>
            </a:r>
            <a:r>
              <a:rPr lang="en-US" dirty="0">
                <a:solidFill>
                  <a:srgbClr val="3F3F3F"/>
                </a:solidFill>
              </a:rPr>
              <a:t> </a:t>
            </a:r>
            <a:r>
              <a:rPr lang="en-US" dirty="0" err="1">
                <a:solidFill>
                  <a:srgbClr val="3F3F3F"/>
                </a:solidFill>
              </a:rPr>
              <a:t>morali</a:t>
            </a:r>
            <a:r>
              <a:rPr lang="en-US" dirty="0">
                <a:solidFill>
                  <a:srgbClr val="3F3F3F"/>
                </a:solidFill>
              </a:rPr>
              <a:t>.
Termina con una nota </a:t>
            </a:r>
            <a:r>
              <a:rPr lang="en-US" dirty="0" err="1">
                <a:solidFill>
                  <a:srgbClr val="3F3F3F"/>
                </a:solidFill>
              </a:rPr>
              <a:t>assertiva</a:t>
            </a:r>
            <a:r>
              <a:rPr lang="en-US" dirty="0">
                <a:solidFill>
                  <a:srgbClr val="3F3F3F"/>
                </a:solidFill>
              </a:rPr>
              <a:t> (non </a:t>
            </a:r>
            <a:r>
              <a:rPr lang="en-US" dirty="0" err="1">
                <a:solidFill>
                  <a:srgbClr val="3F3F3F"/>
                </a:solidFill>
              </a:rPr>
              <a:t>aggressiva</a:t>
            </a:r>
            <a:r>
              <a:rPr lang="en-US" dirty="0">
                <a:solidFill>
                  <a:srgbClr val="3F3F3F"/>
                </a:solidFill>
              </a:rPr>
              <a:t>)</a:t>
            </a:r>
            <a:endParaRPr sz="1400" b="0" i="0" u="none" strike="noStrike" cap="none" dirty="0">
              <a:solidFill>
                <a:srgbClr val="3F3F3F"/>
              </a:solidFill>
              <a:latin typeface="Arial"/>
              <a:ea typeface="Arial"/>
              <a:cs typeface="Arial"/>
              <a:sym typeface="Arial"/>
            </a:endParaRPr>
          </a:p>
        </p:txBody>
      </p:sp>
      <p:sp>
        <p:nvSpPr>
          <p:cNvPr id="574" name="Google Shape;574;p31"/>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buSzPts val="1400"/>
            </a:pPr>
            <a:r>
              <a:rPr lang="it-IT" dirty="0">
                <a:solidFill>
                  <a:srgbClr val="3F3F3F"/>
                </a:solidFill>
              </a:rPr>
              <a:t>
Imparerai come definire obiettivi SMART.</a:t>
            </a:r>
          </a:p>
          <a:p>
            <a:pPr lvl="0" algn="ctr">
              <a:buSzPts val="1400"/>
            </a:pPr>
            <a:r>
              <a:rPr lang="it-IT" dirty="0">
                <a:solidFill>
                  <a:srgbClr val="3F3F3F"/>
                </a:solidFill>
              </a:rPr>
              <a:t>
Aumenterai la tua conoscenza delle tecniche e delle strategie di comunicazione
Migliorerai il tuo valore di idee e creatività.</a:t>
            </a:r>
          </a:p>
          <a:p>
            <a:pPr lvl="0" algn="ctr">
              <a:buSzPts val="1400"/>
            </a:pPr>
            <a:r>
              <a:rPr lang="it-IT" dirty="0">
                <a:solidFill>
                  <a:srgbClr val="3F3F3F"/>
                </a:solidFill>
              </a:rPr>
              <a:t>
Sarai potenziato dopo aver vinto la tua paura di parlare in pubblico</a:t>
            </a:r>
            <a:r>
              <a:rPr lang="en-US" sz="1400" b="0" i="0" u="none" strike="noStrike" cap="none" dirty="0">
                <a:solidFill>
                  <a:srgbClr val="3F3F3F"/>
                </a:solidFill>
                <a:latin typeface="Arial"/>
                <a:ea typeface="Arial"/>
                <a:cs typeface="Arial"/>
                <a:sym typeface="Arial"/>
              </a:rPr>
              <a:t>.</a:t>
            </a:r>
            <a:endParaRPr sz="1400" b="0" i="0" u="none" strike="noStrike" cap="none" dirty="0">
              <a:solidFill>
                <a:srgbClr val="3F3F3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600"/>
              <a:buFont typeface="Arial"/>
              <a:buNone/>
            </a:pPr>
            <a:endParaRPr sz="6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600"/>
              <a:buFont typeface="Arial"/>
              <a:buNone/>
            </a:pPr>
            <a:endParaRPr sz="600" b="0" i="0" u="none" strike="noStrike" cap="none" dirty="0">
              <a:solidFill>
                <a:srgbClr val="3F3F3F"/>
              </a:solidFill>
              <a:latin typeface="Arial"/>
              <a:ea typeface="Arial"/>
              <a:cs typeface="Arial"/>
              <a:sym typeface="Arial"/>
            </a:endParaRPr>
          </a:p>
        </p:txBody>
      </p:sp>
      <p:sp>
        <p:nvSpPr>
          <p:cNvPr id="575" name="Google Shape;575;p31"/>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Processo</a:t>
            </a:r>
            <a:r>
              <a:rPr lang="en-US" sz="1800" b="1" dirty="0"/>
              <a:t>: Cosa </a:t>
            </a:r>
            <a:r>
              <a:rPr lang="en-US" sz="1800" b="1" dirty="0" err="1"/>
              <a:t>dovrò</a:t>
            </a:r>
            <a:r>
              <a:rPr lang="en-US" sz="1800" b="1" dirty="0"/>
              <a:t> fare?</a:t>
            </a:r>
            <a:endParaRPr sz="1800" b="1" dirty="0"/>
          </a:p>
        </p:txBody>
      </p:sp>
      <p:sp>
        <p:nvSpPr>
          <p:cNvPr id="576" name="Google Shape;576;p31"/>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US" sz="1800" b="1" dirty="0" err="1">
                <a:solidFill>
                  <a:srgbClr val="3F3F3F"/>
                </a:solidFill>
              </a:rPr>
              <a:t>Risultati</a:t>
            </a:r>
            <a:r>
              <a:rPr lang="en-US" sz="1800" b="1" dirty="0">
                <a:solidFill>
                  <a:srgbClr val="3F3F3F"/>
                </a:solidFill>
              </a:rPr>
              <a:t> di </a:t>
            </a:r>
            <a:r>
              <a:rPr lang="en-US" sz="1800" b="1" dirty="0" err="1">
                <a:solidFill>
                  <a:srgbClr val="3F3F3F"/>
                </a:solidFill>
              </a:rPr>
              <a:t>apprendimento</a:t>
            </a:r>
            <a:r>
              <a:rPr lang="en-US" sz="1800" b="1" dirty="0">
                <a:solidFill>
                  <a:srgbClr val="3F3F3F"/>
                </a:solidFill>
              </a:rPr>
              <a:t>: </a:t>
            </a:r>
            <a:r>
              <a:rPr lang="en-US" sz="1800" b="1" dirty="0" err="1">
                <a:solidFill>
                  <a:srgbClr val="3F3F3F"/>
                </a:solidFill>
              </a:rPr>
              <a:t>cosa</a:t>
            </a:r>
            <a:r>
              <a:rPr lang="en-US" sz="1800" b="1" dirty="0">
                <a:solidFill>
                  <a:srgbClr val="3F3F3F"/>
                </a:solidFill>
              </a:rPr>
              <a:t> </a:t>
            </a:r>
            <a:r>
              <a:rPr lang="en-US" sz="1800" b="1" dirty="0" err="1">
                <a:solidFill>
                  <a:srgbClr val="3F3F3F"/>
                </a:solidFill>
              </a:rPr>
              <a:t>imparerò</a:t>
            </a:r>
            <a:r>
              <a:rPr lang="en-US" sz="1800" b="1" dirty="0">
                <a:solidFill>
                  <a:srgbClr val="3F3F3F"/>
                </a:solidFill>
              </a:rPr>
              <a:t>?</a:t>
            </a:r>
            <a:endParaRPr sz="1800" b="1" i="0" u="none" strike="noStrike" cap="none" dirty="0">
              <a:solidFill>
                <a:srgbClr val="3F3F3F"/>
              </a:solidFill>
              <a:latin typeface="Arial"/>
              <a:ea typeface="Arial"/>
              <a:cs typeface="Arial"/>
              <a:sym typeface="Arial"/>
            </a:endParaRPr>
          </a:p>
        </p:txBody>
      </p:sp>
      <p:sp>
        <p:nvSpPr>
          <p:cNvPr id="4" name="Google Shape;559;p30">
            <a:extLst>
              <a:ext uri="{FF2B5EF4-FFF2-40B4-BE49-F238E27FC236}">
                <a16:creationId xmlns:a16="http://schemas.microsoft.com/office/drawing/2014/main" id="{86E952EA-271F-42AD-AAA5-F1A154B55AAF}"/>
              </a:ext>
            </a:extLst>
          </p:cNvPr>
          <p:cNvSpPr txBox="1">
            <a:spLocks noGrp="1"/>
          </p:cNvSpPr>
          <p:nvPr>
            <p:ph type="body" idx="1"/>
          </p:nvPr>
        </p:nvSpPr>
        <p:spPr>
          <a:xfrm>
            <a:off x="0" y="157103"/>
            <a:ext cx="9144000" cy="576000"/>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400" dirty="0"/>
              <a:t>Quest 2: </a:t>
            </a:r>
            <a:r>
              <a:rPr lang="en-US" sz="2400" dirty="0" err="1"/>
              <a:t>Definizione</a:t>
            </a:r>
            <a:r>
              <a:rPr lang="en-US" sz="2400" dirty="0"/>
              <a:t> </a:t>
            </a:r>
            <a:r>
              <a:rPr lang="en-US" sz="2400" dirty="0" err="1"/>
              <a:t>degli</a:t>
            </a:r>
            <a:r>
              <a:rPr lang="en-US" sz="2400" dirty="0"/>
              <a:t> </a:t>
            </a:r>
            <a:r>
              <a:rPr lang="en-US" sz="2400" dirty="0" err="1"/>
              <a:t>obiettivi</a:t>
            </a:r>
            <a:r>
              <a:rPr lang="en-US" sz="2400" dirty="0"/>
              <a:t> e </a:t>
            </a:r>
            <a:r>
              <a:rPr lang="en-US" sz="2400" dirty="0" err="1"/>
              <a:t>parlare</a:t>
            </a:r>
            <a:r>
              <a:rPr lang="en-US" sz="2400" dirty="0"/>
              <a:t> in </a:t>
            </a:r>
            <a:r>
              <a:rPr lang="en-US" sz="2400" dirty="0" err="1"/>
              <a:t>pubblico</a:t>
            </a:r>
            <a:endParaRP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2" name="Google Shape;582;p32"/>
          <p:cNvSpPr/>
          <p:nvPr/>
        </p:nvSpPr>
        <p:spPr>
          <a:xfrm>
            <a:off x="558587" y="1673195"/>
            <a:ext cx="7975813" cy="2483938"/>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just">
              <a:buSzPts val="1100"/>
            </a:pPr>
            <a:r>
              <a:rPr lang="en-US" dirty="0" err="1">
                <a:solidFill>
                  <a:srgbClr val="434343"/>
                </a:solidFill>
              </a:rPr>
              <a:t>Scrivendo</a:t>
            </a:r>
            <a:r>
              <a:rPr lang="en-US" dirty="0">
                <a:solidFill>
                  <a:srgbClr val="434343"/>
                </a:solidFill>
              </a:rPr>
              <a:t> il </a:t>
            </a:r>
            <a:r>
              <a:rPr lang="en-US" dirty="0" err="1">
                <a:solidFill>
                  <a:srgbClr val="434343"/>
                </a:solidFill>
              </a:rPr>
              <a:t>tuo</a:t>
            </a:r>
            <a:r>
              <a:rPr lang="en-US" dirty="0">
                <a:solidFill>
                  <a:srgbClr val="434343"/>
                </a:solidFill>
              </a:rPr>
              <a:t> </a:t>
            </a:r>
            <a:r>
              <a:rPr lang="en-US" dirty="0" err="1">
                <a:solidFill>
                  <a:srgbClr val="434343"/>
                </a:solidFill>
              </a:rPr>
              <a:t>discorso</a:t>
            </a:r>
            <a:r>
              <a:rPr lang="en-US" dirty="0">
                <a:solidFill>
                  <a:srgbClr val="434343"/>
                </a:solidFill>
              </a:rPr>
              <a:t>, </a:t>
            </a:r>
            <a:r>
              <a:rPr lang="en-US" dirty="0" err="1">
                <a:solidFill>
                  <a:srgbClr val="434343"/>
                </a:solidFill>
              </a:rPr>
              <a:t>avrai</a:t>
            </a:r>
            <a:r>
              <a:rPr lang="en-US" dirty="0">
                <a:solidFill>
                  <a:srgbClr val="434343"/>
                </a:solidFill>
              </a:rPr>
              <a:t> un </a:t>
            </a:r>
            <a:r>
              <a:rPr lang="en-US" dirty="0" err="1">
                <a:solidFill>
                  <a:srgbClr val="434343"/>
                </a:solidFill>
              </a:rPr>
              <a:t>documento</a:t>
            </a:r>
            <a:r>
              <a:rPr lang="en-US" dirty="0">
                <a:solidFill>
                  <a:srgbClr val="434343"/>
                </a:solidFill>
              </a:rPr>
              <a:t> che </a:t>
            </a:r>
            <a:r>
              <a:rPr lang="en-US" dirty="0" err="1">
                <a:solidFill>
                  <a:srgbClr val="434343"/>
                </a:solidFill>
              </a:rPr>
              <a:t>ti</a:t>
            </a:r>
            <a:r>
              <a:rPr lang="en-US" dirty="0">
                <a:solidFill>
                  <a:srgbClr val="434343"/>
                </a:solidFill>
              </a:rPr>
              <a:t> </a:t>
            </a:r>
            <a:r>
              <a:rPr lang="en-US" dirty="0" err="1">
                <a:solidFill>
                  <a:srgbClr val="434343"/>
                </a:solidFill>
              </a:rPr>
              <a:t>permetterà</a:t>
            </a:r>
            <a:r>
              <a:rPr lang="en-US" dirty="0">
                <a:solidFill>
                  <a:srgbClr val="434343"/>
                </a:solidFill>
              </a:rPr>
              <a:t> di </a:t>
            </a:r>
            <a:r>
              <a:rPr lang="en-US" dirty="0" err="1">
                <a:solidFill>
                  <a:srgbClr val="434343"/>
                </a:solidFill>
              </a:rPr>
              <a:t>rivisitare</a:t>
            </a:r>
            <a:r>
              <a:rPr lang="en-US" dirty="0">
                <a:solidFill>
                  <a:srgbClr val="434343"/>
                </a:solidFill>
              </a:rPr>
              <a:t> e </a:t>
            </a:r>
            <a:r>
              <a:rPr lang="en-US" dirty="0" err="1">
                <a:solidFill>
                  <a:srgbClr val="434343"/>
                </a:solidFill>
              </a:rPr>
              <a:t>utilizzare</a:t>
            </a:r>
            <a:r>
              <a:rPr lang="en-US" dirty="0">
                <a:solidFill>
                  <a:srgbClr val="434343"/>
                </a:solidFill>
              </a:rPr>
              <a:t>, in </a:t>
            </a:r>
            <a:r>
              <a:rPr lang="en-US" dirty="0" err="1">
                <a:solidFill>
                  <a:srgbClr val="434343"/>
                </a:solidFill>
              </a:rPr>
              <a:t>altre</a:t>
            </a:r>
            <a:r>
              <a:rPr lang="en-US" dirty="0">
                <a:solidFill>
                  <a:srgbClr val="434343"/>
                </a:solidFill>
              </a:rPr>
              <a:t> </a:t>
            </a:r>
            <a:r>
              <a:rPr lang="en-US" dirty="0" err="1">
                <a:solidFill>
                  <a:srgbClr val="434343"/>
                </a:solidFill>
              </a:rPr>
              <a:t>circostanze</a:t>
            </a:r>
            <a:r>
              <a:rPr lang="en-US" dirty="0">
                <a:solidFill>
                  <a:srgbClr val="434343"/>
                </a:solidFill>
              </a:rPr>
              <a:t> di </a:t>
            </a:r>
            <a:r>
              <a:rPr lang="en-US" dirty="0" err="1">
                <a:solidFill>
                  <a:srgbClr val="434343"/>
                </a:solidFill>
              </a:rPr>
              <a:t>parlare</a:t>
            </a:r>
            <a:r>
              <a:rPr lang="en-US" dirty="0">
                <a:solidFill>
                  <a:srgbClr val="434343"/>
                </a:solidFill>
              </a:rPr>
              <a:t> in </a:t>
            </a:r>
            <a:r>
              <a:rPr lang="en-US" dirty="0" err="1">
                <a:solidFill>
                  <a:srgbClr val="434343"/>
                </a:solidFill>
              </a:rPr>
              <a:t>pubblico</a:t>
            </a:r>
            <a:r>
              <a:rPr lang="en-US" dirty="0">
                <a:solidFill>
                  <a:srgbClr val="434343"/>
                </a:solidFill>
              </a:rPr>
              <a:t>. </a:t>
            </a:r>
          </a:p>
          <a:p>
            <a:pPr lvl="0" algn="just">
              <a:buSzPts val="1100"/>
            </a:pPr>
            <a:r>
              <a:rPr lang="en-US" dirty="0">
                <a:solidFill>
                  <a:srgbClr val="434343"/>
                </a:solidFill>
              </a:rPr>
              <a:t>
Il </a:t>
            </a:r>
            <a:r>
              <a:rPr lang="en-US" dirty="0" err="1">
                <a:solidFill>
                  <a:srgbClr val="434343"/>
                </a:solidFill>
              </a:rPr>
              <a:t>processo</a:t>
            </a:r>
            <a:r>
              <a:rPr lang="en-US" dirty="0">
                <a:solidFill>
                  <a:srgbClr val="434343"/>
                </a:solidFill>
              </a:rPr>
              <a:t> </a:t>
            </a:r>
            <a:r>
              <a:rPr lang="en-US" dirty="0" err="1">
                <a:solidFill>
                  <a:srgbClr val="434343"/>
                </a:solidFill>
              </a:rPr>
              <a:t>ti</a:t>
            </a:r>
            <a:r>
              <a:rPr lang="en-US" dirty="0">
                <a:solidFill>
                  <a:srgbClr val="434343"/>
                </a:solidFill>
              </a:rPr>
              <a:t> </a:t>
            </a:r>
            <a:r>
              <a:rPr lang="en-US" dirty="0" err="1">
                <a:solidFill>
                  <a:srgbClr val="434343"/>
                </a:solidFill>
              </a:rPr>
              <a:t>insegna</a:t>
            </a:r>
            <a:r>
              <a:rPr lang="en-US" dirty="0">
                <a:solidFill>
                  <a:srgbClr val="434343"/>
                </a:solidFill>
              </a:rPr>
              <a:t> che la </a:t>
            </a:r>
            <a:r>
              <a:rPr lang="en-US" dirty="0" err="1">
                <a:solidFill>
                  <a:srgbClr val="434343"/>
                </a:solidFill>
              </a:rPr>
              <a:t>definizione</a:t>
            </a:r>
            <a:r>
              <a:rPr lang="en-US" dirty="0">
                <a:solidFill>
                  <a:srgbClr val="434343"/>
                </a:solidFill>
              </a:rPr>
              <a:t> </a:t>
            </a:r>
            <a:r>
              <a:rPr lang="en-US" dirty="0" err="1">
                <a:solidFill>
                  <a:srgbClr val="434343"/>
                </a:solidFill>
              </a:rPr>
              <a:t>degli</a:t>
            </a:r>
            <a:r>
              <a:rPr lang="en-US" dirty="0">
                <a:solidFill>
                  <a:srgbClr val="434343"/>
                </a:solidFill>
              </a:rPr>
              <a:t> </a:t>
            </a:r>
            <a:r>
              <a:rPr lang="en-US" dirty="0" err="1">
                <a:solidFill>
                  <a:srgbClr val="434343"/>
                </a:solidFill>
              </a:rPr>
              <a:t>obiettivi</a:t>
            </a:r>
            <a:r>
              <a:rPr lang="en-US" dirty="0">
                <a:solidFill>
                  <a:srgbClr val="434343"/>
                </a:solidFill>
              </a:rPr>
              <a:t> e </a:t>
            </a:r>
            <a:r>
              <a:rPr lang="en-US" dirty="0" err="1">
                <a:solidFill>
                  <a:srgbClr val="434343"/>
                </a:solidFill>
              </a:rPr>
              <a:t>l’ideologia</a:t>
            </a:r>
            <a:r>
              <a:rPr lang="en-US" dirty="0">
                <a:solidFill>
                  <a:srgbClr val="434343"/>
                </a:solidFill>
              </a:rPr>
              <a:t> </a:t>
            </a:r>
            <a:r>
              <a:rPr lang="en-US" dirty="0" err="1">
                <a:solidFill>
                  <a:srgbClr val="434343"/>
                </a:solidFill>
              </a:rPr>
              <a:t>sono</a:t>
            </a:r>
            <a:r>
              <a:rPr lang="en-US" dirty="0">
                <a:solidFill>
                  <a:srgbClr val="434343"/>
                </a:solidFill>
              </a:rPr>
              <a:t> </a:t>
            </a:r>
            <a:r>
              <a:rPr lang="en-US" dirty="0" err="1">
                <a:solidFill>
                  <a:srgbClr val="434343"/>
                </a:solidFill>
              </a:rPr>
              <a:t>cruciali</a:t>
            </a:r>
            <a:r>
              <a:rPr lang="en-US" dirty="0">
                <a:solidFill>
                  <a:srgbClr val="434343"/>
                </a:solidFill>
              </a:rPr>
              <a:t> per il </a:t>
            </a:r>
            <a:r>
              <a:rPr lang="en-US" dirty="0" err="1">
                <a:solidFill>
                  <a:srgbClr val="434343"/>
                </a:solidFill>
              </a:rPr>
              <a:t>successo</a:t>
            </a:r>
            <a:r>
              <a:rPr lang="en-US" dirty="0">
                <a:solidFill>
                  <a:srgbClr val="434343"/>
                </a:solidFill>
              </a:rPr>
              <a:t> di un </a:t>
            </a:r>
            <a:r>
              <a:rPr lang="en-US" dirty="0" err="1">
                <a:solidFill>
                  <a:srgbClr val="434343"/>
                </a:solidFill>
              </a:rPr>
              <a:t>discorso</a:t>
            </a:r>
            <a:r>
              <a:rPr lang="en-US" dirty="0">
                <a:solidFill>
                  <a:srgbClr val="434343"/>
                </a:solidFill>
              </a:rPr>
              <a:t>. </a:t>
            </a:r>
          </a:p>
          <a:p>
            <a:pPr lvl="0" algn="just">
              <a:buSzPts val="1100"/>
            </a:pPr>
            <a:r>
              <a:rPr lang="en-US" dirty="0">
                <a:solidFill>
                  <a:srgbClr val="434343"/>
                </a:solidFill>
              </a:rPr>
              <a:t>
</a:t>
            </a:r>
            <a:r>
              <a:rPr lang="en-US" dirty="0" err="1">
                <a:solidFill>
                  <a:srgbClr val="434343"/>
                </a:solidFill>
              </a:rPr>
              <a:t>Ti</a:t>
            </a:r>
            <a:r>
              <a:rPr lang="en-US" dirty="0">
                <a:solidFill>
                  <a:srgbClr val="434343"/>
                </a:solidFill>
              </a:rPr>
              <a:t> </a:t>
            </a:r>
            <a:r>
              <a:rPr lang="en-US" dirty="0" err="1">
                <a:solidFill>
                  <a:srgbClr val="434343"/>
                </a:solidFill>
              </a:rPr>
              <a:t>renderai</a:t>
            </a:r>
            <a:r>
              <a:rPr lang="en-US" dirty="0">
                <a:solidFill>
                  <a:srgbClr val="434343"/>
                </a:solidFill>
              </a:rPr>
              <a:t> </a:t>
            </a:r>
            <a:r>
              <a:rPr lang="en-US" dirty="0" err="1">
                <a:solidFill>
                  <a:srgbClr val="434343"/>
                </a:solidFill>
              </a:rPr>
              <a:t>conto</a:t>
            </a:r>
            <a:r>
              <a:rPr lang="en-US" dirty="0">
                <a:solidFill>
                  <a:srgbClr val="434343"/>
                </a:solidFill>
              </a:rPr>
              <a:t> di </a:t>
            </a:r>
            <a:r>
              <a:rPr lang="en-US" dirty="0" err="1">
                <a:solidFill>
                  <a:srgbClr val="434343"/>
                </a:solidFill>
              </a:rPr>
              <a:t>quanto</a:t>
            </a:r>
            <a:r>
              <a:rPr lang="en-US" dirty="0">
                <a:solidFill>
                  <a:srgbClr val="434343"/>
                </a:solidFill>
              </a:rPr>
              <a:t> </a:t>
            </a:r>
            <a:r>
              <a:rPr lang="en-US" dirty="0" err="1">
                <a:solidFill>
                  <a:srgbClr val="434343"/>
                </a:solidFill>
              </a:rPr>
              <a:t>siano</a:t>
            </a:r>
            <a:r>
              <a:rPr lang="en-US" dirty="0">
                <a:solidFill>
                  <a:srgbClr val="434343"/>
                </a:solidFill>
              </a:rPr>
              <a:t> </a:t>
            </a:r>
            <a:r>
              <a:rPr lang="en-US" dirty="0" err="1">
                <a:solidFill>
                  <a:srgbClr val="434343"/>
                </a:solidFill>
              </a:rPr>
              <a:t>importanti</a:t>
            </a:r>
            <a:r>
              <a:rPr lang="en-US" dirty="0">
                <a:solidFill>
                  <a:srgbClr val="434343"/>
                </a:solidFill>
              </a:rPr>
              <a:t> le </a:t>
            </a:r>
            <a:r>
              <a:rPr lang="en-US" dirty="0" err="1">
                <a:solidFill>
                  <a:srgbClr val="434343"/>
                </a:solidFill>
              </a:rPr>
              <a:t>tecniche</a:t>
            </a:r>
            <a:r>
              <a:rPr lang="en-US" dirty="0">
                <a:solidFill>
                  <a:srgbClr val="434343"/>
                </a:solidFill>
              </a:rPr>
              <a:t> di </a:t>
            </a:r>
            <a:r>
              <a:rPr lang="en-US" dirty="0" err="1">
                <a:solidFill>
                  <a:srgbClr val="434343"/>
                </a:solidFill>
              </a:rPr>
              <a:t>comunicazione</a:t>
            </a:r>
            <a:r>
              <a:rPr lang="en-US" dirty="0">
                <a:solidFill>
                  <a:srgbClr val="434343"/>
                </a:solidFill>
              </a:rPr>
              <a:t> </a:t>
            </a:r>
            <a:r>
              <a:rPr lang="en-US" dirty="0" err="1">
                <a:solidFill>
                  <a:srgbClr val="434343"/>
                </a:solidFill>
              </a:rPr>
              <a:t>quando</a:t>
            </a:r>
            <a:r>
              <a:rPr lang="en-US" dirty="0">
                <a:solidFill>
                  <a:srgbClr val="434343"/>
                </a:solidFill>
              </a:rPr>
              <a:t> </a:t>
            </a:r>
            <a:r>
              <a:rPr lang="en-US" dirty="0" err="1">
                <a:solidFill>
                  <a:srgbClr val="434343"/>
                </a:solidFill>
              </a:rPr>
              <a:t>si</a:t>
            </a:r>
            <a:r>
              <a:rPr lang="en-US" dirty="0">
                <a:solidFill>
                  <a:srgbClr val="434343"/>
                </a:solidFill>
              </a:rPr>
              <a:t> </a:t>
            </a:r>
            <a:r>
              <a:rPr lang="en-US" dirty="0" err="1">
                <a:solidFill>
                  <a:srgbClr val="434343"/>
                </a:solidFill>
              </a:rPr>
              <a:t>tratta</a:t>
            </a:r>
            <a:r>
              <a:rPr lang="en-US" dirty="0">
                <a:solidFill>
                  <a:srgbClr val="434343"/>
                </a:solidFill>
              </a:rPr>
              <a:t> di </a:t>
            </a:r>
            <a:r>
              <a:rPr lang="en-US" dirty="0" err="1">
                <a:solidFill>
                  <a:srgbClr val="434343"/>
                </a:solidFill>
              </a:rPr>
              <a:t>persuasione</a:t>
            </a:r>
            <a:r>
              <a:rPr lang="en-US" dirty="0">
                <a:solidFill>
                  <a:srgbClr val="434343"/>
                </a:solidFill>
              </a:rPr>
              <a:t> e </a:t>
            </a:r>
            <a:r>
              <a:rPr lang="en-US" dirty="0" err="1">
                <a:solidFill>
                  <a:srgbClr val="434343"/>
                </a:solidFill>
              </a:rPr>
              <a:t>presentazione</a:t>
            </a:r>
            <a:r>
              <a:rPr lang="en-US" dirty="0">
                <a:solidFill>
                  <a:srgbClr val="434343"/>
                </a:solidFill>
              </a:rPr>
              <a:t> </a:t>
            </a:r>
            <a:r>
              <a:rPr lang="en-US" dirty="0" err="1">
                <a:solidFill>
                  <a:srgbClr val="434343"/>
                </a:solidFill>
              </a:rPr>
              <a:t>delle</a:t>
            </a:r>
            <a:r>
              <a:rPr lang="en-US" dirty="0">
                <a:solidFill>
                  <a:srgbClr val="434343"/>
                </a:solidFill>
              </a:rPr>
              <a:t> </a:t>
            </a:r>
            <a:r>
              <a:rPr lang="en-US" dirty="0" err="1">
                <a:solidFill>
                  <a:srgbClr val="434343"/>
                </a:solidFill>
              </a:rPr>
              <a:t>tue</a:t>
            </a:r>
            <a:r>
              <a:rPr lang="en-US" dirty="0">
                <a:solidFill>
                  <a:srgbClr val="434343"/>
                </a:solidFill>
              </a:rPr>
              <a:t> idee e </a:t>
            </a:r>
            <a:r>
              <a:rPr lang="en-US" dirty="0" err="1">
                <a:solidFill>
                  <a:srgbClr val="434343"/>
                </a:solidFill>
              </a:rPr>
              <a:t>obiettivi</a:t>
            </a:r>
            <a:r>
              <a:rPr lang="en-US" dirty="0">
                <a:solidFill>
                  <a:srgbClr val="434343"/>
                </a:solidFill>
              </a:rPr>
              <a:t>.</a:t>
            </a:r>
          </a:p>
          <a:p>
            <a:pPr lvl="0" algn="just">
              <a:buSzPts val="1100"/>
            </a:pPr>
            <a:r>
              <a:rPr lang="en-US" dirty="0">
                <a:solidFill>
                  <a:srgbClr val="434343"/>
                </a:solidFill>
              </a:rPr>
              <a:t>
 Si </a:t>
            </a:r>
            <a:r>
              <a:rPr lang="en-US" dirty="0" err="1">
                <a:solidFill>
                  <a:srgbClr val="434343"/>
                </a:solidFill>
              </a:rPr>
              <a:t>spera</a:t>
            </a:r>
            <a:r>
              <a:rPr lang="en-US" dirty="0">
                <a:solidFill>
                  <a:srgbClr val="434343"/>
                </a:solidFill>
              </a:rPr>
              <a:t> che </a:t>
            </a:r>
            <a:r>
              <a:rPr lang="en-US" dirty="0" err="1">
                <a:solidFill>
                  <a:srgbClr val="434343"/>
                </a:solidFill>
              </a:rPr>
              <a:t>tornerai</a:t>
            </a:r>
            <a:r>
              <a:rPr lang="en-US" dirty="0">
                <a:solidFill>
                  <a:srgbClr val="434343"/>
                </a:solidFill>
              </a:rPr>
              <a:t> a casa con una </a:t>
            </a:r>
            <a:r>
              <a:rPr lang="en-US" dirty="0" err="1">
                <a:solidFill>
                  <a:srgbClr val="434343"/>
                </a:solidFill>
              </a:rPr>
              <a:t>sensazione</a:t>
            </a:r>
            <a:r>
              <a:rPr lang="en-US" dirty="0">
                <a:solidFill>
                  <a:srgbClr val="434343"/>
                </a:solidFill>
              </a:rPr>
              <a:t> di empowerment, che </a:t>
            </a:r>
            <a:r>
              <a:rPr lang="en-US" dirty="0" err="1">
                <a:solidFill>
                  <a:srgbClr val="434343"/>
                </a:solidFill>
              </a:rPr>
              <a:t>deriva</a:t>
            </a:r>
            <a:r>
              <a:rPr lang="en-US" dirty="0">
                <a:solidFill>
                  <a:srgbClr val="434343"/>
                </a:solidFill>
              </a:rPr>
              <a:t> dal </a:t>
            </a:r>
            <a:r>
              <a:rPr lang="en-US" dirty="0" err="1">
                <a:solidFill>
                  <a:srgbClr val="434343"/>
                </a:solidFill>
              </a:rPr>
              <a:t>superare</a:t>
            </a:r>
            <a:r>
              <a:rPr lang="en-US" dirty="0">
                <a:solidFill>
                  <a:srgbClr val="434343"/>
                </a:solidFill>
              </a:rPr>
              <a:t> le </a:t>
            </a:r>
            <a:r>
              <a:rPr lang="en-US" dirty="0" err="1">
                <a:solidFill>
                  <a:srgbClr val="434343"/>
                </a:solidFill>
              </a:rPr>
              <a:t>tue</a:t>
            </a:r>
            <a:r>
              <a:rPr lang="en-US" dirty="0">
                <a:solidFill>
                  <a:srgbClr val="434343"/>
                </a:solidFill>
              </a:rPr>
              <a:t> </a:t>
            </a:r>
            <a:r>
              <a:rPr lang="en-US" dirty="0" err="1">
                <a:solidFill>
                  <a:srgbClr val="434343"/>
                </a:solidFill>
              </a:rPr>
              <a:t>insicurezze</a:t>
            </a:r>
            <a:r>
              <a:rPr lang="en-US" dirty="0">
                <a:solidFill>
                  <a:srgbClr val="434343"/>
                </a:solidFill>
              </a:rPr>
              <a:t> e </a:t>
            </a:r>
            <a:r>
              <a:rPr lang="en-US" dirty="0" err="1">
                <a:solidFill>
                  <a:srgbClr val="434343"/>
                </a:solidFill>
              </a:rPr>
              <a:t>paure</a:t>
            </a:r>
            <a:r>
              <a:rPr lang="en-US" dirty="0">
                <a:solidFill>
                  <a:srgbClr val="434343"/>
                </a:solidFill>
              </a:rPr>
              <a:t> che </a:t>
            </a:r>
            <a:r>
              <a:rPr lang="en-US" dirty="0" err="1">
                <a:solidFill>
                  <a:srgbClr val="434343"/>
                </a:solidFill>
              </a:rPr>
              <a:t>derivano</a:t>
            </a:r>
            <a:r>
              <a:rPr lang="en-US" dirty="0">
                <a:solidFill>
                  <a:srgbClr val="434343"/>
                </a:solidFill>
              </a:rPr>
              <a:t> dal </a:t>
            </a:r>
            <a:r>
              <a:rPr lang="en-US" dirty="0" err="1">
                <a:solidFill>
                  <a:srgbClr val="434343"/>
                </a:solidFill>
              </a:rPr>
              <a:t>parlare</a:t>
            </a:r>
            <a:r>
              <a:rPr lang="en-US" dirty="0">
                <a:solidFill>
                  <a:srgbClr val="434343"/>
                </a:solidFill>
              </a:rPr>
              <a:t> in </a:t>
            </a:r>
            <a:r>
              <a:rPr lang="en-US" dirty="0" err="1">
                <a:solidFill>
                  <a:srgbClr val="434343"/>
                </a:solidFill>
              </a:rPr>
              <a:t>pubblico</a:t>
            </a:r>
            <a:r>
              <a:rPr lang="en-US" dirty="0">
                <a:solidFill>
                  <a:srgbClr val="434343"/>
                </a:solidFill>
              </a:rPr>
              <a:t>. </a:t>
            </a:r>
            <a:endParaRPr sz="1400" b="0" i="0" u="none" strike="noStrike" cap="none" dirty="0">
              <a:solidFill>
                <a:srgbClr val="434343"/>
              </a:solidFill>
              <a:latin typeface="Arial"/>
              <a:ea typeface="Arial"/>
              <a:cs typeface="Arial"/>
              <a:sym typeface="Arial"/>
            </a:endParaRPr>
          </a:p>
        </p:txBody>
      </p:sp>
      <p:sp>
        <p:nvSpPr>
          <p:cNvPr id="583" name="Google Shape;583;p32"/>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Conclusione</a:t>
            </a:r>
            <a:r>
              <a:rPr lang="en-US" sz="1800" b="1" dirty="0"/>
              <a:t>: </a:t>
            </a:r>
            <a:r>
              <a:rPr lang="en-US" sz="1800" b="1" dirty="0" err="1"/>
              <a:t>cosa</a:t>
            </a:r>
            <a:r>
              <a:rPr lang="en-US" sz="1800" b="1" dirty="0"/>
              <a:t> </a:t>
            </a:r>
            <a:r>
              <a:rPr lang="en-US" sz="1800" b="1" dirty="0" err="1"/>
              <a:t>porterò</a:t>
            </a:r>
            <a:r>
              <a:rPr lang="en-US" sz="1800" b="1" dirty="0"/>
              <a:t> a casa?</a:t>
            </a:r>
            <a:endParaRPr sz="1800" b="1" dirty="0"/>
          </a:p>
        </p:txBody>
      </p:sp>
      <p:sp>
        <p:nvSpPr>
          <p:cNvPr id="584" name="Google Shape;584;p32"/>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559;p30">
            <a:extLst>
              <a:ext uri="{FF2B5EF4-FFF2-40B4-BE49-F238E27FC236}">
                <a16:creationId xmlns:a16="http://schemas.microsoft.com/office/drawing/2014/main" id="{49893DD8-AFE7-F4D3-8FED-F77F41AE42F6}"/>
              </a:ext>
            </a:extLst>
          </p:cNvPr>
          <p:cNvSpPr txBox="1">
            <a:spLocks noGrp="1"/>
          </p:cNvSpPr>
          <p:nvPr>
            <p:ph type="body" idx="1"/>
          </p:nvPr>
        </p:nvSpPr>
        <p:spPr>
          <a:xfrm>
            <a:off x="0" y="157103"/>
            <a:ext cx="9144000" cy="576000"/>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400" dirty="0"/>
              <a:t>Quest 2: </a:t>
            </a:r>
            <a:r>
              <a:rPr lang="en-US" sz="2400" dirty="0" err="1"/>
              <a:t>Definizione</a:t>
            </a:r>
            <a:r>
              <a:rPr lang="en-US" sz="2400" dirty="0"/>
              <a:t> </a:t>
            </a:r>
            <a:r>
              <a:rPr lang="en-US" sz="2400" dirty="0" err="1"/>
              <a:t>degli</a:t>
            </a:r>
            <a:r>
              <a:rPr lang="en-US" sz="2400" dirty="0"/>
              <a:t> </a:t>
            </a:r>
            <a:r>
              <a:rPr lang="en-US" sz="2400" dirty="0" err="1"/>
              <a:t>obiettivi</a:t>
            </a:r>
            <a:r>
              <a:rPr lang="en-US" sz="2400" dirty="0"/>
              <a:t> e </a:t>
            </a:r>
            <a:r>
              <a:rPr lang="en-US" sz="2400" dirty="0" err="1"/>
              <a:t>parlare</a:t>
            </a:r>
            <a:r>
              <a:rPr lang="en-US" sz="2400" dirty="0"/>
              <a:t> in </a:t>
            </a:r>
            <a:r>
              <a:rPr lang="en-US" sz="2400" dirty="0" err="1"/>
              <a:t>pubblico</a:t>
            </a:r>
            <a:endParaRPr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400" dirty="0"/>
              <a:t>Quest 3: </a:t>
            </a:r>
            <a:r>
              <a:rPr lang="en-US" sz="2400" dirty="0" err="1"/>
              <a:t>Risolvere</a:t>
            </a:r>
            <a:r>
              <a:rPr lang="en-US" sz="2400" dirty="0"/>
              <a:t> un </a:t>
            </a:r>
            <a:r>
              <a:rPr lang="en-US" sz="2400" dirty="0" err="1"/>
              <a:t>conflitto</a:t>
            </a:r>
            <a:r>
              <a:rPr lang="en-US" sz="2400" dirty="0"/>
              <a:t>/</a:t>
            </a:r>
            <a:r>
              <a:rPr lang="en-US" sz="2400" dirty="0" err="1"/>
              <a:t>problema</a:t>
            </a:r>
            <a:r>
              <a:rPr lang="en-US" sz="2400" dirty="0"/>
              <a:t> come </a:t>
            </a:r>
            <a:r>
              <a:rPr lang="en-US" sz="2400" dirty="0" err="1"/>
              <a:t>squadra</a:t>
            </a:r>
            <a:endParaRPr sz="2800" dirty="0">
              <a:solidFill>
                <a:srgbClr val="3F3F3F"/>
              </a:solidFill>
            </a:endParaRPr>
          </a:p>
        </p:txBody>
      </p:sp>
      <p:sp>
        <p:nvSpPr>
          <p:cNvPr id="590" name="Google Shape;590;p33"/>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buSzPts val="1400"/>
            </a:pPr>
            <a:r>
              <a:rPr lang="en-US" dirty="0">
                <a:solidFill>
                  <a:srgbClr val="434343"/>
                </a:solidFill>
              </a:rPr>
              <a:t>Un mondo </a:t>
            </a:r>
            <a:r>
              <a:rPr lang="en-US" dirty="0" err="1">
                <a:solidFill>
                  <a:srgbClr val="434343"/>
                </a:solidFill>
              </a:rPr>
              <a:t>utopico</a:t>
            </a:r>
            <a:r>
              <a:rPr lang="en-US" dirty="0">
                <a:solidFill>
                  <a:srgbClr val="434343"/>
                </a:solidFill>
              </a:rPr>
              <a:t> </a:t>
            </a:r>
            <a:r>
              <a:rPr lang="en-US" dirty="0" err="1">
                <a:solidFill>
                  <a:srgbClr val="434343"/>
                </a:solidFill>
              </a:rPr>
              <a:t>sarebbe</a:t>
            </a:r>
            <a:r>
              <a:rPr lang="en-US" dirty="0">
                <a:solidFill>
                  <a:srgbClr val="434343"/>
                </a:solidFill>
              </a:rPr>
              <a:t> libero da tutti i </a:t>
            </a:r>
            <a:r>
              <a:rPr lang="en-US" dirty="0" err="1">
                <a:solidFill>
                  <a:srgbClr val="434343"/>
                </a:solidFill>
              </a:rPr>
              <a:t>problemi</a:t>
            </a:r>
            <a:r>
              <a:rPr lang="en-US" dirty="0">
                <a:solidFill>
                  <a:srgbClr val="434343"/>
                </a:solidFill>
              </a:rPr>
              <a:t> e </a:t>
            </a:r>
            <a:r>
              <a:rPr lang="en-US" dirty="0" err="1">
                <a:solidFill>
                  <a:srgbClr val="434343"/>
                </a:solidFill>
              </a:rPr>
              <a:t>conflitti</a:t>
            </a:r>
            <a:r>
              <a:rPr lang="en-US" dirty="0">
                <a:solidFill>
                  <a:srgbClr val="434343"/>
                </a:solidFill>
              </a:rPr>
              <a:t>... o no? </a:t>
            </a:r>
            <a:r>
              <a:rPr lang="en-US" dirty="0" err="1">
                <a:solidFill>
                  <a:srgbClr val="434343"/>
                </a:solidFill>
              </a:rPr>
              <a:t>Sono</a:t>
            </a:r>
            <a:r>
              <a:rPr lang="en-US" dirty="0">
                <a:solidFill>
                  <a:srgbClr val="434343"/>
                </a:solidFill>
              </a:rPr>
              <a:t> una </a:t>
            </a:r>
            <a:r>
              <a:rPr lang="en-US" dirty="0" err="1">
                <a:solidFill>
                  <a:srgbClr val="434343"/>
                </a:solidFill>
              </a:rPr>
              <a:t>parte</a:t>
            </a:r>
            <a:r>
              <a:rPr lang="en-US" dirty="0">
                <a:solidFill>
                  <a:srgbClr val="434343"/>
                </a:solidFill>
              </a:rPr>
              <a:t> </a:t>
            </a:r>
            <a:r>
              <a:rPr lang="en-US" dirty="0" err="1">
                <a:solidFill>
                  <a:srgbClr val="434343"/>
                </a:solidFill>
              </a:rPr>
              <a:t>inevitabile</a:t>
            </a:r>
            <a:r>
              <a:rPr lang="en-US" dirty="0">
                <a:solidFill>
                  <a:srgbClr val="434343"/>
                </a:solidFill>
              </a:rPr>
              <a:t> e </a:t>
            </a:r>
            <a:r>
              <a:rPr lang="en-US" dirty="0" err="1">
                <a:solidFill>
                  <a:srgbClr val="434343"/>
                </a:solidFill>
              </a:rPr>
              <a:t>naturale</a:t>
            </a:r>
            <a:r>
              <a:rPr lang="en-US" dirty="0">
                <a:solidFill>
                  <a:srgbClr val="434343"/>
                </a:solidFill>
              </a:rPr>
              <a:t> </a:t>
            </a:r>
            <a:r>
              <a:rPr lang="en-US" dirty="0" err="1">
                <a:solidFill>
                  <a:srgbClr val="434343"/>
                </a:solidFill>
              </a:rPr>
              <a:t>dell'interazione</a:t>
            </a:r>
            <a:r>
              <a:rPr lang="en-US" dirty="0">
                <a:solidFill>
                  <a:srgbClr val="434343"/>
                </a:solidFill>
              </a:rPr>
              <a:t> </a:t>
            </a:r>
            <a:r>
              <a:rPr lang="en-US" dirty="0" err="1">
                <a:solidFill>
                  <a:srgbClr val="434343"/>
                </a:solidFill>
              </a:rPr>
              <a:t>umana</a:t>
            </a:r>
            <a:r>
              <a:rPr lang="en-US" dirty="0">
                <a:solidFill>
                  <a:srgbClr val="434343"/>
                </a:solidFill>
              </a:rPr>
              <a:t> e </a:t>
            </a:r>
            <a:r>
              <a:rPr lang="en-US" dirty="0" err="1">
                <a:solidFill>
                  <a:srgbClr val="434343"/>
                </a:solidFill>
              </a:rPr>
              <a:t>possono</a:t>
            </a:r>
            <a:r>
              <a:rPr lang="en-US" dirty="0">
                <a:solidFill>
                  <a:srgbClr val="434343"/>
                </a:solidFill>
              </a:rPr>
              <a:t> </a:t>
            </a:r>
            <a:r>
              <a:rPr lang="en-US" dirty="0" err="1">
                <a:solidFill>
                  <a:srgbClr val="434343"/>
                </a:solidFill>
              </a:rPr>
              <a:t>essere</a:t>
            </a:r>
            <a:r>
              <a:rPr lang="en-US" dirty="0">
                <a:solidFill>
                  <a:srgbClr val="434343"/>
                </a:solidFill>
              </a:rPr>
              <a:t> </a:t>
            </a:r>
            <a:r>
              <a:rPr lang="en-US" dirty="0" err="1">
                <a:solidFill>
                  <a:srgbClr val="434343"/>
                </a:solidFill>
              </a:rPr>
              <a:t>grandi</a:t>
            </a:r>
            <a:r>
              <a:rPr lang="en-US" dirty="0">
                <a:solidFill>
                  <a:srgbClr val="434343"/>
                </a:solidFill>
              </a:rPr>
              <a:t> </a:t>
            </a:r>
            <a:r>
              <a:rPr lang="en-US" dirty="0" err="1">
                <a:solidFill>
                  <a:srgbClr val="434343"/>
                </a:solidFill>
              </a:rPr>
              <a:t>opportunità</a:t>
            </a:r>
            <a:r>
              <a:rPr lang="en-US" dirty="0">
                <a:solidFill>
                  <a:srgbClr val="434343"/>
                </a:solidFill>
              </a:rPr>
              <a:t> per il reframing, il </a:t>
            </a:r>
            <a:r>
              <a:rPr lang="en-US" dirty="0" err="1">
                <a:solidFill>
                  <a:srgbClr val="434343"/>
                </a:solidFill>
              </a:rPr>
              <a:t>pensiero</a:t>
            </a:r>
            <a:r>
              <a:rPr lang="en-US" dirty="0">
                <a:solidFill>
                  <a:srgbClr val="434343"/>
                </a:solidFill>
              </a:rPr>
              <a:t> </a:t>
            </a:r>
            <a:r>
              <a:rPr lang="en-US" dirty="0" err="1">
                <a:solidFill>
                  <a:srgbClr val="434343"/>
                </a:solidFill>
              </a:rPr>
              <a:t>innovativo</a:t>
            </a:r>
            <a:r>
              <a:rPr lang="en-US" dirty="0">
                <a:solidFill>
                  <a:srgbClr val="434343"/>
                </a:solidFill>
              </a:rPr>
              <a:t> e per </a:t>
            </a:r>
            <a:r>
              <a:rPr lang="en-US" dirty="0" err="1">
                <a:solidFill>
                  <a:srgbClr val="434343"/>
                </a:solidFill>
              </a:rPr>
              <a:t>ottenere</a:t>
            </a:r>
            <a:r>
              <a:rPr lang="en-US" dirty="0">
                <a:solidFill>
                  <a:srgbClr val="434343"/>
                </a:solidFill>
              </a:rPr>
              <a:t> </a:t>
            </a:r>
            <a:r>
              <a:rPr lang="en-US" dirty="0" err="1">
                <a:solidFill>
                  <a:srgbClr val="434343"/>
                </a:solidFill>
              </a:rPr>
              <a:t>informazioni</a:t>
            </a:r>
            <a:r>
              <a:rPr lang="en-US" dirty="0">
                <a:solidFill>
                  <a:srgbClr val="434343"/>
                </a:solidFill>
              </a:rPr>
              <a:t> </a:t>
            </a:r>
            <a:r>
              <a:rPr lang="en-US" dirty="0" err="1">
                <a:solidFill>
                  <a:srgbClr val="434343"/>
                </a:solidFill>
              </a:rPr>
              <a:t>su</a:t>
            </a:r>
            <a:r>
              <a:rPr lang="en-US" dirty="0">
                <a:solidFill>
                  <a:srgbClr val="434343"/>
                </a:solidFill>
              </a:rPr>
              <a:t> diverse </a:t>
            </a:r>
            <a:r>
              <a:rPr lang="en-US" dirty="0" err="1">
                <a:solidFill>
                  <a:srgbClr val="434343"/>
                </a:solidFill>
              </a:rPr>
              <a:t>questioni</a:t>
            </a:r>
            <a:r>
              <a:rPr lang="en-US" dirty="0">
                <a:solidFill>
                  <a:srgbClr val="434343"/>
                </a:solidFill>
              </a:rPr>
              <a:t>. 
</a:t>
            </a:r>
            <a:endParaRPr sz="600" b="0" i="0" u="none" strike="noStrike" cap="none" dirty="0">
              <a:solidFill>
                <a:srgbClr val="3F3F3F"/>
              </a:solidFill>
              <a:latin typeface="Arial"/>
              <a:ea typeface="Arial"/>
              <a:cs typeface="Arial"/>
              <a:sym typeface="Arial"/>
            </a:endParaRPr>
          </a:p>
        </p:txBody>
      </p:sp>
      <p:sp>
        <p:nvSpPr>
          <p:cNvPr id="591" name="Google Shape;591;p33"/>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buClr>
                <a:schemeClr val="dk1"/>
              </a:buClr>
              <a:buSzPts val="1100"/>
            </a:pPr>
            <a:r>
              <a:rPr lang="en-US" dirty="0">
                <a:solidFill>
                  <a:srgbClr val="434343"/>
                </a:solidFill>
              </a:rPr>
              <a:t>In </a:t>
            </a:r>
            <a:r>
              <a:rPr lang="en-US" dirty="0" err="1">
                <a:solidFill>
                  <a:srgbClr val="434343"/>
                </a:solidFill>
              </a:rPr>
              <a:t>questa</a:t>
            </a:r>
            <a:r>
              <a:rPr lang="en-US" dirty="0">
                <a:solidFill>
                  <a:srgbClr val="434343"/>
                </a:solidFill>
              </a:rPr>
              <a:t> </a:t>
            </a:r>
            <a:r>
              <a:rPr lang="en-US" dirty="0" err="1">
                <a:solidFill>
                  <a:srgbClr val="434343"/>
                </a:solidFill>
              </a:rPr>
              <a:t>attività</a:t>
            </a:r>
            <a:r>
              <a:rPr lang="en-US" dirty="0">
                <a:solidFill>
                  <a:srgbClr val="434343"/>
                </a:solidFill>
              </a:rPr>
              <a:t> </a:t>
            </a:r>
            <a:r>
              <a:rPr lang="en-US" dirty="0" err="1">
                <a:solidFill>
                  <a:srgbClr val="434343"/>
                </a:solidFill>
              </a:rPr>
              <a:t>ti</a:t>
            </a:r>
            <a:r>
              <a:rPr lang="en-US" dirty="0">
                <a:solidFill>
                  <a:srgbClr val="434343"/>
                </a:solidFill>
              </a:rPr>
              <a:t> </a:t>
            </a:r>
            <a:r>
              <a:rPr lang="en-US" dirty="0" err="1">
                <a:solidFill>
                  <a:srgbClr val="434343"/>
                </a:solidFill>
              </a:rPr>
              <a:t>verranno</a:t>
            </a:r>
            <a:r>
              <a:rPr lang="en-US" dirty="0">
                <a:solidFill>
                  <a:srgbClr val="434343"/>
                </a:solidFill>
              </a:rPr>
              <a:t> </a:t>
            </a:r>
            <a:r>
              <a:rPr lang="en-US" dirty="0" err="1">
                <a:solidFill>
                  <a:srgbClr val="434343"/>
                </a:solidFill>
              </a:rPr>
              <a:t>dati</a:t>
            </a:r>
            <a:r>
              <a:rPr lang="en-US" dirty="0">
                <a:solidFill>
                  <a:srgbClr val="434343"/>
                </a:solidFill>
              </a:rPr>
              <a:t> </a:t>
            </a:r>
            <a:r>
              <a:rPr lang="en-US" dirty="0" err="1">
                <a:solidFill>
                  <a:srgbClr val="434343"/>
                </a:solidFill>
              </a:rPr>
              <a:t>diversi</a:t>
            </a:r>
            <a:r>
              <a:rPr lang="en-US" dirty="0">
                <a:solidFill>
                  <a:srgbClr val="434343"/>
                </a:solidFill>
              </a:rPr>
              <a:t> </a:t>
            </a:r>
            <a:r>
              <a:rPr lang="en-US" dirty="0" err="1">
                <a:solidFill>
                  <a:srgbClr val="434343"/>
                </a:solidFill>
              </a:rPr>
              <a:t>problemi</a:t>
            </a:r>
            <a:r>
              <a:rPr lang="en-US" dirty="0">
                <a:solidFill>
                  <a:srgbClr val="434343"/>
                </a:solidFill>
              </a:rPr>
              <a:t>/</a:t>
            </a:r>
            <a:r>
              <a:rPr lang="en-US" dirty="0" err="1">
                <a:solidFill>
                  <a:srgbClr val="434343"/>
                </a:solidFill>
              </a:rPr>
              <a:t>conflitti</a:t>
            </a:r>
            <a:r>
              <a:rPr lang="en-US" dirty="0">
                <a:solidFill>
                  <a:srgbClr val="434343"/>
                </a:solidFill>
              </a:rPr>
              <a:t> da </a:t>
            </a:r>
            <a:r>
              <a:rPr lang="en-US" dirty="0" err="1">
                <a:solidFill>
                  <a:srgbClr val="434343"/>
                </a:solidFill>
              </a:rPr>
              <a:t>risolvere</a:t>
            </a:r>
            <a:r>
              <a:rPr lang="en-US" dirty="0">
                <a:solidFill>
                  <a:srgbClr val="434343"/>
                </a:solidFill>
              </a:rPr>
              <a:t> in modo </a:t>
            </a:r>
            <a:r>
              <a:rPr lang="en-US" dirty="0" err="1">
                <a:solidFill>
                  <a:srgbClr val="434343"/>
                </a:solidFill>
              </a:rPr>
              <a:t>mirato</a:t>
            </a:r>
            <a:r>
              <a:rPr lang="en-US" dirty="0">
                <a:solidFill>
                  <a:srgbClr val="434343"/>
                </a:solidFill>
              </a:rPr>
              <a:t>. 
</a:t>
            </a:r>
            <a:r>
              <a:rPr lang="en-US" dirty="0" err="1">
                <a:solidFill>
                  <a:srgbClr val="434343"/>
                </a:solidFill>
              </a:rPr>
              <a:t>Quando</a:t>
            </a:r>
            <a:r>
              <a:rPr lang="en-US" dirty="0">
                <a:solidFill>
                  <a:srgbClr val="434343"/>
                </a:solidFill>
              </a:rPr>
              <a:t> tutti i </a:t>
            </a:r>
            <a:r>
              <a:rPr lang="en-US" dirty="0" err="1">
                <a:solidFill>
                  <a:srgbClr val="434343"/>
                </a:solidFill>
              </a:rPr>
              <a:t>gruppi</a:t>
            </a:r>
            <a:r>
              <a:rPr lang="en-US" dirty="0">
                <a:solidFill>
                  <a:srgbClr val="434343"/>
                </a:solidFill>
              </a:rPr>
              <a:t>/</a:t>
            </a:r>
            <a:r>
              <a:rPr lang="en-US" dirty="0" err="1">
                <a:solidFill>
                  <a:srgbClr val="434343"/>
                </a:solidFill>
              </a:rPr>
              <a:t>coppie</a:t>
            </a:r>
            <a:r>
              <a:rPr lang="en-US" dirty="0">
                <a:solidFill>
                  <a:srgbClr val="434343"/>
                </a:solidFill>
              </a:rPr>
              <a:t> </a:t>
            </a:r>
            <a:r>
              <a:rPr lang="en-US" dirty="0" err="1">
                <a:solidFill>
                  <a:srgbClr val="434343"/>
                </a:solidFill>
              </a:rPr>
              <a:t>hanno</a:t>
            </a:r>
            <a:r>
              <a:rPr lang="en-US" dirty="0">
                <a:solidFill>
                  <a:srgbClr val="434343"/>
                </a:solidFill>
              </a:rPr>
              <a:t> </a:t>
            </a:r>
            <a:r>
              <a:rPr lang="en-US" dirty="0" err="1">
                <a:solidFill>
                  <a:srgbClr val="434343"/>
                </a:solidFill>
              </a:rPr>
              <a:t>selezionato</a:t>
            </a:r>
            <a:r>
              <a:rPr lang="en-US" dirty="0">
                <a:solidFill>
                  <a:srgbClr val="434343"/>
                </a:solidFill>
              </a:rPr>
              <a:t> una </a:t>
            </a:r>
            <a:r>
              <a:rPr lang="en-US" dirty="0" err="1">
                <a:solidFill>
                  <a:srgbClr val="434343"/>
                </a:solidFill>
              </a:rPr>
              <a:t>soluzione</a:t>
            </a:r>
            <a:r>
              <a:rPr lang="en-US" dirty="0">
                <a:solidFill>
                  <a:srgbClr val="434343"/>
                </a:solidFill>
              </a:rPr>
              <a:t> a </a:t>
            </a:r>
            <a:r>
              <a:rPr lang="en-US" dirty="0" err="1">
                <a:solidFill>
                  <a:srgbClr val="434343"/>
                </a:solidFill>
              </a:rPr>
              <a:t>questi</a:t>
            </a:r>
            <a:r>
              <a:rPr lang="en-US" dirty="0">
                <a:solidFill>
                  <a:srgbClr val="434343"/>
                </a:solidFill>
              </a:rPr>
              <a:t> </a:t>
            </a:r>
            <a:r>
              <a:rPr lang="en-US" dirty="0" err="1">
                <a:solidFill>
                  <a:srgbClr val="434343"/>
                </a:solidFill>
              </a:rPr>
              <a:t>problemi</a:t>
            </a:r>
            <a:r>
              <a:rPr lang="en-US" dirty="0">
                <a:solidFill>
                  <a:srgbClr val="434343"/>
                </a:solidFill>
              </a:rPr>
              <a:t>, </a:t>
            </a:r>
            <a:r>
              <a:rPr lang="en-US" dirty="0" err="1">
                <a:solidFill>
                  <a:srgbClr val="434343"/>
                </a:solidFill>
              </a:rPr>
              <a:t>si</a:t>
            </a:r>
            <a:r>
              <a:rPr lang="en-US" dirty="0">
                <a:solidFill>
                  <a:srgbClr val="434343"/>
                </a:solidFill>
              </a:rPr>
              <a:t> </a:t>
            </a:r>
            <a:r>
              <a:rPr lang="en-US" dirty="0" err="1">
                <a:solidFill>
                  <a:srgbClr val="434343"/>
                </a:solidFill>
              </a:rPr>
              <a:t>seleziona</a:t>
            </a:r>
            <a:r>
              <a:rPr lang="en-US" dirty="0">
                <a:solidFill>
                  <a:srgbClr val="434343"/>
                </a:solidFill>
              </a:rPr>
              <a:t> un </a:t>
            </a:r>
            <a:r>
              <a:rPr lang="en-US" dirty="0" err="1">
                <a:solidFill>
                  <a:srgbClr val="434343"/>
                </a:solidFill>
              </a:rPr>
              <a:t>portavoce</a:t>
            </a:r>
            <a:r>
              <a:rPr lang="en-US" dirty="0">
                <a:solidFill>
                  <a:srgbClr val="434343"/>
                </a:solidFill>
              </a:rPr>
              <a:t> per </a:t>
            </a:r>
            <a:r>
              <a:rPr lang="en-US" dirty="0" err="1">
                <a:solidFill>
                  <a:srgbClr val="434343"/>
                </a:solidFill>
              </a:rPr>
              <a:t>ogni</a:t>
            </a:r>
            <a:r>
              <a:rPr lang="en-US" dirty="0">
                <a:solidFill>
                  <a:srgbClr val="434343"/>
                </a:solidFill>
              </a:rPr>
              <a:t> </a:t>
            </a:r>
            <a:r>
              <a:rPr lang="en-US" dirty="0" err="1">
                <a:solidFill>
                  <a:srgbClr val="434343"/>
                </a:solidFill>
              </a:rPr>
              <a:t>gruppo</a:t>
            </a:r>
            <a:r>
              <a:rPr lang="en-US" dirty="0">
                <a:solidFill>
                  <a:srgbClr val="434343"/>
                </a:solidFill>
              </a:rPr>
              <a:t>/</a:t>
            </a:r>
            <a:r>
              <a:rPr lang="en-US" dirty="0" err="1">
                <a:solidFill>
                  <a:srgbClr val="434343"/>
                </a:solidFill>
              </a:rPr>
              <a:t>coppia</a:t>
            </a:r>
            <a:r>
              <a:rPr lang="en-US" dirty="0">
                <a:solidFill>
                  <a:srgbClr val="434343"/>
                </a:solidFill>
              </a:rPr>
              <a:t>, che introduce i </a:t>
            </a:r>
            <a:r>
              <a:rPr lang="en-US" dirty="0" err="1">
                <a:solidFill>
                  <a:srgbClr val="434343"/>
                </a:solidFill>
              </a:rPr>
              <a:t>loro</a:t>
            </a:r>
            <a:r>
              <a:rPr lang="en-US" dirty="0">
                <a:solidFill>
                  <a:srgbClr val="434343"/>
                </a:solidFill>
              </a:rPr>
              <a:t> </a:t>
            </a:r>
            <a:r>
              <a:rPr lang="en-US" dirty="0" err="1">
                <a:solidFill>
                  <a:srgbClr val="434343"/>
                </a:solidFill>
              </a:rPr>
              <a:t>pensieri</a:t>
            </a:r>
            <a:r>
              <a:rPr lang="en-US" dirty="0">
                <a:solidFill>
                  <a:srgbClr val="434343"/>
                </a:solidFill>
              </a:rPr>
              <a:t> al resto del </a:t>
            </a:r>
            <a:r>
              <a:rPr lang="en-US" dirty="0" err="1">
                <a:solidFill>
                  <a:srgbClr val="434343"/>
                </a:solidFill>
              </a:rPr>
              <a:t>gruppo</a:t>
            </a:r>
            <a:r>
              <a:rPr lang="en-US" dirty="0">
                <a:solidFill>
                  <a:srgbClr val="434343"/>
                </a:solidFill>
              </a:rPr>
              <a:t> e </a:t>
            </a:r>
            <a:r>
              <a:rPr lang="en-US" dirty="0" err="1">
                <a:solidFill>
                  <a:srgbClr val="434343"/>
                </a:solidFill>
              </a:rPr>
              <a:t>all'insegnante</a:t>
            </a:r>
            <a:r>
              <a:rPr lang="en-US" dirty="0">
                <a:solidFill>
                  <a:srgbClr val="434343"/>
                </a:solidFill>
              </a:rPr>
              <a:t>.</a:t>
            </a:r>
            <a:endParaRPr sz="1400" b="0" i="0" u="none" strike="noStrike" cap="none" dirty="0">
              <a:solidFill>
                <a:srgbClr val="434343"/>
              </a:solidFill>
              <a:latin typeface="Arial"/>
              <a:ea typeface="Arial"/>
              <a:cs typeface="Arial"/>
              <a:sym typeface="Arial"/>
            </a:endParaRPr>
          </a:p>
        </p:txBody>
      </p:sp>
      <p:sp>
        <p:nvSpPr>
          <p:cNvPr id="592" name="Google Shape;592;p33"/>
          <p:cNvSpPr/>
          <p:nvPr/>
        </p:nvSpPr>
        <p:spPr>
          <a:xfrm>
            <a:off x="553035" y="1005351"/>
            <a:ext cx="346557" cy="4425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3" name="Google Shape;593;p33"/>
          <p:cNvSpPr/>
          <p:nvPr/>
        </p:nvSpPr>
        <p:spPr>
          <a:xfrm>
            <a:off x="4898237" y="1106791"/>
            <a:ext cx="346557" cy="341870"/>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33"/>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Introduzione</a:t>
            </a:r>
            <a:r>
              <a:rPr lang="en-US" sz="1800" b="1" dirty="0"/>
              <a:t>: di </a:t>
            </a:r>
            <a:r>
              <a:rPr lang="en-US" sz="1800" b="1" dirty="0" err="1"/>
              <a:t>cosa</a:t>
            </a:r>
            <a:r>
              <a:rPr lang="en-US" sz="1800" b="1" dirty="0"/>
              <a:t> </a:t>
            </a:r>
            <a:r>
              <a:rPr lang="en-US" sz="1800" b="1" dirty="0" err="1"/>
              <a:t>si</a:t>
            </a:r>
            <a:r>
              <a:rPr lang="en-US" sz="1800" b="1" dirty="0"/>
              <a:t> </a:t>
            </a:r>
            <a:r>
              <a:rPr lang="en-US" sz="1800" b="1" dirty="0" err="1"/>
              <a:t>tratta</a:t>
            </a:r>
            <a:r>
              <a:rPr lang="en-US" sz="1800" b="1" dirty="0"/>
              <a:t>?</a:t>
            </a:r>
            <a:endParaRPr sz="1800" b="1" dirty="0"/>
          </a:p>
        </p:txBody>
      </p:sp>
      <p:sp>
        <p:nvSpPr>
          <p:cNvPr id="595" name="Google Shape;595;p33"/>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US" sz="1800" b="1" dirty="0" err="1">
                <a:solidFill>
                  <a:srgbClr val="3F3F3F"/>
                </a:solidFill>
              </a:rPr>
              <a:t>Compito</a:t>
            </a:r>
            <a:r>
              <a:rPr lang="en-US" sz="1800" b="1" dirty="0">
                <a:solidFill>
                  <a:srgbClr val="3F3F3F"/>
                </a:solidFill>
              </a:rPr>
              <a:t>: Qual </a:t>
            </a:r>
            <a:r>
              <a:rPr lang="en-US" sz="1800" b="1" dirty="0" err="1">
                <a:solidFill>
                  <a:srgbClr val="3F3F3F"/>
                </a:solidFill>
              </a:rPr>
              <a:t>è</a:t>
            </a:r>
            <a:r>
              <a:rPr lang="en-US" sz="1800" b="1" dirty="0">
                <a:solidFill>
                  <a:srgbClr val="3F3F3F"/>
                </a:solidFill>
              </a:rPr>
              <a:t> </a:t>
            </a:r>
            <a:r>
              <a:rPr lang="en-US" sz="1800" b="1" dirty="0" err="1">
                <a:solidFill>
                  <a:srgbClr val="3F3F3F"/>
                </a:solidFill>
              </a:rPr>
              <a:t>l'attività</a:t>
            </a:r>
            <a:r>
              <a:rPr lang="en-US" sz="1800" b="1" dirty="0">
                <a:solidFill>
                  <a:srgbClr val="3F3F3F"/>
                </a:solidFill>
              </a:rPr>
              <a:t>?</a:t>
            </a:r>
            <a:endParaRPr sz="1800" b="1" i="0" u="none" strike="noStrike" cap="none" dirty="0">
              <a:solidFill>
                <a:srgbClr val="3F3F3F"/>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1" name="Google Shape;601;p34"/>
          <p:cNvSpPr/>
          <p:nvPr/>
        </p:nvSpPr>
        <p:spPr>
          <a:xfrm>
            <a:off x="564699" y="1119221"/>
            <a:ext cx="334893" cy="337690"/>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2" name="Google Shape;602;p34"/>
          <p:cNvSpPr/>
          <p:nvPr/>
        </p:nvSpPr>
        <p:spPr>
          <a:xfrm rot="-5400000" flipH="1">
            <a:off x="4880939" y="1033252"/>
            <a:ext cx="419678" cy="409521"/>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3" name="Google Shape;603;p34"/>
          <p:cNvSpPr/>
          <p:nvPr/>
        </p:nvSpPr>
        <p:spPr>
          <a:xfrm>
            <a:off x="553035" y="1612785"/>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buSzPts val="1100"/>
            </a:pPr>
            <a:r>
              <a:rPr lang="en-US" dirty="0">
                <a:solidFill>
                  <a:srgbClr val="434343"/>
                </a:solidFill>
              </a:rPr>
              <a:t>Sarai </a:t>
            </a:r>
            <a:r>
              <a:rPr lang="en-US" dirty="0" err="1">
                <a:solidFill>
                  <a:srgbClr val="434343"/>
                </a:solidFill>
              </a:rPr>
              <a:t>diviso</a:t>
            </a:r>
            <a:r>
              <a:rPr lang="en-US" dirty="0">
                <a:solidFill>
                  <a:srgbClr val="434343"/>
                </a:solidFill>
              </a:rPr>
              <a:t> in </a:t>
            </a:r>
            <a:r>
              <a:rPr lang="en-US" dirty="0" err="1">
                <a:solidFill>
                  <a:srgbClr val="434343"/>
                </a:solidFill>
              </a:rPr>
              <a:t>gruppi</a:t>
            </a:r>
            <a:r>
              <a:rPr lang="en-US" dirty="0">
                <a:solidFill>
                  <a:srgbClr val="434343"/>
                </a:solidFill>
              </a:rPr>
              <a:t> di 2-3 </a:t>
            </a:r>
            <a:r>
              <a:rPr lang="en-US" dirty="0" err="1">
                <a:solidFill>
                  <a:srgbClr val="434343"/>
                </a:solidFill>
              </a:rPr>
              <a:t>partecipanti</a:t>
            </a:r>
            <a:r>
              <a:rPr lang="en-US" dirty="0">
                <a:solidFill>
                  <a:srgbClr val="434343"/>
                </a:solidFill>
              </a:rPr>
              <a:t>. 
</a:t>
            </a:r>
            <a:r>
              <a:rPr lang="en-US" dirty="0" err="1">
                <a:solidFill>
                  <a:srgbClr val="434343"/>
                </a:solidFill>
              </a:rPr>
              <a:t>Trova</a:t>
            </a:r>
            <a:r>
              <a:rPr lang="en-US" dirty="0">
                <a:solidFill>
                  <a:srgbClr val="434343"/>
                </a:solidFill>
              </a:rPr>
              <a:t> la </a:t>
            </a:r>
            <a:r>
              <a:rPr lang="en-US" dirty="0" err="1">
                <a:solidFill>
                  <a:srgbClr val="434343"/>
                </a:solidFill>
              </a:rPr>
              <a:t>guida</a:t>
            </a:r>
            <a:r>
              <a:rPr lang="en-US" dirty="0">
                <a:solidFill>
                  <a:srgbClr val="434343"/>
                </a:solidFill>
              </a:rPr>
              <a:t> </a:t>
            </a:r>
            <a:r>
              <a:rPr lang="en-US" dirty="0" err="1">
                <a:solidFill>
                  <a:srgbClr val="434343"/>
                </a:solidFill>
              </a:rPr>
              <a:t>compatta</a:t>
            </a:r>
            <a:r>
              <a:rPr lang="en-US" dirty="0">
                <a:solidFill>
                  <a:srgbClr val="434343"/>
                </a:solidFill>
              </a:rPr>
              <a:t> al </a:t>
            </a:r>
            <a:r>
              <a:rPr lang="en-US" dirty="0" err="1">
                <a:solidFill>
                  <a:srgbClr val="434343"/>
                </a:solidFill>
              </a:rPr>
              <a:t>modello</a:t>
            </a:r>
            <a:r>
              <a:rPr lang="en-US" dirty="0">
                <a:solidFill>
                  <a:srgbClr val="434343"/>
                </a:solidFill>
              </a:rPr>
              <a:t> IDEAL in </a:t>
            </a:r>
            <a:r>
              <a:rPr lang="en-US" dirty="0" err="1">
                <a:solidFill>
                  <a:srgbClr val="434343"/>
                </a:solidFill>
              </a:rPr>
              <a:t>Risorse</a:t>
            </a:r>
            <a:r>
              <a:rPr lang="en-US" dirty="0">
                <a:solidFill>
                  <a:srgbClr val="434343"/>
                </a:solidFill>
              </a:rPr>
              <a:t> (Il </a:t>
            </a:r>
            <a:r>
              <a:rPr lang="en-US" dirty="0" err="1">
                <a:solidFill>
                  <a:srgbClr val="434343"/>
                </a:solidFill>
              </a:rPr>
              <a:t>modello</a:t>
            </a:r>
            <a:r>
              <a:rPr lang="en-US" dirty="0">
                <a:solidFill>
                  <a:srgbClr val="434343"/>
                </a:solidFill>
              </a:rPr>
              <a:t> IDEAL). </a:t>
            </a:r>
          </a:p>
          <a:p>
            <a:pPr lvl="0" algn="ctr">
              <a:buSzPts val="1100"/>
            </a:pPr>
            <a:r>
              <a:rPr lang="en-US" dirty="0">
                <a:solidFill>
                  <a:srgbClr val="434343"/>
                </a:solidFill>
              </a:rPr>
              <a:t>
</a:t>
            </a:r>
            <a:r>
              <a:rPr lang="en-US" dirty="0" err="1">
                <a:solidFill>
                  <a:srgbClr val="434343"/>
                </a:solidFill>
              </a:rPr>
              <a:t>Ti</a:t>
            </a:r>
            <a:r>
              <a:rPr lang="en-US" dirty="0">
                <a:solidFill>
                  <a:srgbClr val="434343"/>
                </a:solidFill>
              </a:rPr>
              <a:t> </a:t>
            </a:r>
            <a:r>
              <a:rPr lang="en-US" dirty="0" err="1">
                <a:solidFill>
                  <a:srgbClr val="434343"/>
                </a:solidFill>
              </a:rPr>
              <a:t>vengono</a:t>
            </a:r>
            <a:r>
              <a:rPr lang="en-US" dirty="0">
                <a:solidFill>
                  <a:srgbClr val="434343"/>
                </a:solidFill>
              </a:rPr>
              <a:t> </a:t>
            </a:r>
            <a:r>
              <a:rPr lang="en-US" dirty="0" err="1">
                <a:solidFill>
                  <a:srgbClr val="434343"/>
                </a:solidFill>
              </a:rPr>
              <a:t>dati</a:t>
            </a:r>
            <a:r>
              <a:rPr lang="en-US" dirty="0">
                <a:solidFill>
                  <a:srgbClr val="434343"/>
                </a:solidFill>
              </a:rPr>
              <a:t> 4 </a:t>
            </a:r>
            <a:r>
              <a:rPr lang="en-US" dirty="0" err="1">
                <a:solidFill>
                  <a:srgbClr val="434343"/>
                </a:solidFill>
              </a:rPr>
              <a:t>conflitti</a:t>
            </a:r>
            <a:r>
              <a:rPr lang="en-US" dirty="0">
                <a:solidFill>
                  <a:srgbClr val="434343"/>
                </a:solidFill>
              </a:rPr>
              <a:t> / </a:t>
            </a:r>
            <a:r>
              <a:rPr lang="en-US" dirty="0" err="1">
                <a:solidFill>
                  <a:srgbClr val="434343"/>
                </a:solidFill>
              </a:rPr>
              <a:t>problemi</a:t>
            </a:r>
            <a:r>
              <a:rPr lang="en-US" dirty="0">
                <a:solidFill>
                  <a:srgbClr val="434343"/>
                </a:solidFill>
              </a:rPr>
              <a:t> </a:t>
            </a:r>
            <a:r>
              <a:rPr lang="en-US" dirty="0" err="1">
                <a:solidFill>
                  <a:srgbClr val="434343"/>
                </a:solidFill>
              </a:rPr>
              <a:t>immaginari</a:t>
            </a:r>
            <a:r>
              <a:rPr lang="en-US" dirty="0">
                <a:solidFill>
                  <a:srgbClr val="434343"/>
                </a:solidFill>
              </a:rPr>
              <a:t> da </a:t>
            </a:r>
            <a:r>
              <a:rPr lang="en-US" dirty="0" err="1">
                <a:solidFill>
                  <a:srgbClr val="434343"/>
                </a:solidFill>
              </a:rPr>
              <a:t>esaminare</a:t>
            </a:r>
            <a:r>
              <a:rPr lang="en-US" dirty="0">
                <a:solidFill>
                  <a:srgbClr val="434343"/>
                </a:solidFill>
              </a:rPr>
              <a:t> </a:t>
            </a:r>
            <a:r>
              <a:rPr lang="en-US" dirty="0" err="1">
                <a:solidFill>
                  <a:srgbClr val="434343"/>
                </a:solidFill>
              </a:rPr>
              <a:t>tramite</a:t>
            </a:r>
            <a:r>
              <a:rPr lang="en-US" dirty="0">
                <a:solidFill>
                  <a:srgbClr val="434343"/>
                </a:solidFill>
              </a:rPr>
              <a:t> il </a:t>
            </a:r>
            <a:r>
              <a:rPr lang="en-US" dirty="0" err="1">
                <a:solidFill>
                  <a:srgbClr val="434343"/>
                </a:solidFill>
              </a:rPr>
              <a:t>modello</a:t>
            </a:r>
            <a:r>
              <a:rPr lang="en-US" dirty="0">
                <a:solidFill>
                  <a:srgbClr val="434343"/>
                </a:solidFill>
              </a:rPr>
              <a:t> IDEAL. 
</a:t>
            </a:r>
            <a:endParaRPr sz="1400" b="0" i="0" u="none" strike="noStrike" cap="none" dirty="0">
              <a:solidFill>
                <a:srgbClr val="434343"/>
              </a:solidFill>
              <a:latin typeface="Arial"/>
              <a:ea typeface="Arial"/>
              <a:cs typeface="Arial"/>
              <a:sym typeface="Arial"/>
            </a:endParaRPr>
          </a:p>
        </p:txBody>
      </p:sp>
      <p:sp>
        <p:nvSpPr>
          <p:cNvPr id="604" name="Google Shape;604;p34"/>
          <p:cNvSpPr/>
          <p:nvPr/>
        </p:nvSpPr>
        <p:spPr>
          <a:xfrm>
            <a:off x="4886017" y="1612784"/>
            <a:ext cx="3600400"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gn="ctr">
              <a:buSzPts val="1400"/>
            </a:pPr>
            <a:r>
              <a:rPr lang="en-US" dirty="0" err="1">
                <a:solidFill>
                  <a:srgbClr val="434343"/>
                </a:solidFill>
              </a:rPr>
              <a:t>Imparerai</a:t>
            </a:r>
            <a:r>
              <a:rPr lang="en-US" dirty="0">
                <a:solidFill>
                  <a:srgbClr val="434343"/>
                </a:solidFill>
              </a:rPr>
              <a:t> come </a:t>
            </a:r>
            <a:r>
              <a:rPr lang="en-US" dirty="0" err="1">
                <a:solidFill>
                  <a:srgbClr val="434343"/>
                </a:solidFill>
              </a:rPr>
              <a:t>utilizzare</a:t>
            </a:r>
            <a:r>
              <a:rPr lang="en-US" dirty="0">
                <a:solidFill>
                  <a:srgbClr val="434343"/>
                </a:solidFill>
              </a:rPr>
              <a:t> </a:t>
            </a:r>
            <a:r>
              <a:rPr lang="en-US" dirty="0" err="1">
                <a:solidFill>
                  <a:srgbClr val="434343"/>
                </a:solidFill>
              </a:rPr>
              <a:t>sistematicamente</a:t>
            </a:r>
            <a:r>
              <a:rPr lang="en-US" dirty="0">
                <a:solidFill>
                  <a:srgbClr val="434343"/>
                </a:solidFill>
              </a:rPr>
              <a:t> il </a:t>
            </a:r>
            <a:r>
              <a:rPr lang="en-US" dirty="0" err="1">
                <a:solidFill>
                  <a:srgbClr val="434343"/>
                </a:solidFill>
              </a:rPr>
              <a:t>modello</a:t>
            </a:r>
            <a:r>
              <a:rPr lang="en-US" dirty="0">
                <a:solidFill>
                  <a:srgbClr val="434343"/>
                </a:solidFill>
              </a:rPr>
              <a:t> IDEAL e </a:t>
            </a:r>
            <a:r>
              <a:rPr lang="en-US" dirty="0" err="1">
                <a:solidFill>
                  <a:srgbClr val="434343"/>
                </a:solidFill>
              </a:rPr>
              <a:t>quindi</a:t>
            </a:r>
            <a:r>
              <a:rPr lang="en-US" dirty="0">
                <a:solidFill>
                  <a:srgbClr val="434343"/>
                </a:solidFill>
              </a:rPr>
              <a:t> </a:t>
            </a:r>
            <a:r>
              <a:rPr lang="en-US" dirty="0" err="1">
                <a:solidFill>
                  <a:srgbClr val="434343"/>
                </a:solidFill>
              </a:rPr>
              <a:t>aumentare</a:t>
            </a:r>
            <a:r>
              <a:rPr lang="en-US" dirty="0">
                <a:solidFill>
                  <a:srgbClr val="434343"/>
                </a:solidFill>
              </a:rPr>
              <a:t> la </a:t>
            </a:r>
            <a:r>
              <a:rPr lang="en-US" dirty="0" err="1">
                <a:solidFill>
                  <a:srgbClr val="434343"/>
                </a:solidFill>
              </a:rPr>
              <a:t>tua</a:t>
            </a:r>
            <a:r>
              <a:rPr lang="en-US" dirty="0">
                <a:solidFill>
                  <a:srgbClr val="434343"/>
                </a:solidFill>
              </a:rPr>
              <a:t> </a:t>
            </a:r>
            <a:r>
              <a:rPr lang="en-US" dirty="0" err="1">
                <a:solidFill>
                  <a:srgbClr val="434343"/>
                </a:solidFill>
              </a:rPr>
              <a:t>conoscenza</a:t>
            </a:r>
            <a:r>
              <a:rPr lang="en-US" dirty="0">
                <a:solidFill>
                  <a:srgbClr val="434343"/>
                </a:solidFill>
              </a:rPr>
              <a:t> del </a:t>
            </a:r>
            <a:r>
              <a:rPr lang="en-US" dirty="0" err="1">
                <a:solidFill>
                  <a:srgbClr val="434343"/>
                </a:solidFill>
              </a:rPr>
              <a:t>conflitto</a:t>
            </a:r>
            <a:r>
              <a:rPr lang="en-US" dirty="0">
                <a:solidFill>
                  <a:srgbClr val="434343"/>
                </a:solidFill>
              </a:rPr>
              <a:t> / </a:t>
            </a:r>
            <a:r>
              <a:rPr lang="en-US" dirty="0" err="1">
                <a:solidFill>
                  <a:srgbClr val="434343"/>
                </a:solidFill>
              </a:rPr>
              <a:t>risoluzione</a:t>
            </a:r>
            <a:r>
              <a:rPr lang="en-US" dirty="0">
                <a:solidFill>
                  <a:srgbClr val="434343"/>
                </a:solidFill>
              </a:rPr>
              <a:t> </a:t>
            </a:r>
            <a:r>
              <a:rPr lang="en-US" dirty="0" err="1">
                <a:solidFill>
                  <a:srgbClr val="434343"/>
                </a:solidFill>
              </a:rPr>
              <a:t>dei</a:t>
            </a:r>
            <a:r>
              <a:rPr lang="en-US" dirty="0">
                <a:solidFill>
                  <a:srgbClr val="434343"/>
                </a:solidFill>
              </a:rPr>
              <a:t> </a:t>
            </a:r>
            <a:r>
              <a:rPr lang="en-US" dirty="0" err="1">
                <a:solidFill>
                  <a:srgbClr val="434343"/>
                </a:solidFill>
              </a:rPr>
              <a:t>problemi</a:t>
            </a:r>
            <a:r>
              <a:rPr lang="en-US" dirty="0">
                <a:solidFill>
                  <a:srgbClr val="434343"/>
                </a:solidFill>
              </a:rPr>
              <a:t>.</a:t>
            </a:r>
          </a:p>
          <a:p>
            <a:pPr lvl="0" algn="ctr">
              <a:buSzPts val="1400"/>
            </a:pPr>
            <a:r>
              <a:rPr lang="en-US" dirty="0">
                <a:solidFill>
                  <a:srgbClr val="434343"/>
                </a:solidFill>
              </a:rPr>
              <a:t>
</a:t>
            </a:r>
            <a:r>
              <a:rPr lang="en-US" dirty="0" err="1">
                <a:solidFill>
                  <a:srgbClr val="434343"/>
                </a:solidFill>
              </a:rPr>
              <a:t>Migliorerai</a:t>
            </a:r>
            <a:r>
              <a:rPr lang="en-US" dirty="0">
                <a:solidFill>
                  <a:srgbClr val="434343"/>
                </a:solidFill>
              </a:rPr>
              <a:t> la </a:t>
            </a:r>
            <a:r>
              <a:rPr lang="en-US" dirty="0" err="1">
                <a:solidFill>
                  <a:srgbClr val="434343"/>
                </a:solidFill>
              </a:rPr>
              <a:t>tua</a:t>
            </a:r>
            <a:r>
              <a:rPr lang="en-US" dirty="0">
                <a:solidFill>
                  <a:srgbClr val="434343"/>
                </a:solidFill>
              </a:rPr>
              <a:t> </a:t>
            </a:r>
            <a:r>
              <a:rPr lang="en-US" dirty="0" err="1">
                <a:solidFill>
                  <a:srgbClr val="434343"/>
                </a:solidFill>
              </a:rPr>
              <a:t>capacità</a:t>
            </a:r>
            <a:r>
              <a:rPr lang="en-US" dirty="0">
                <a:solidFill>
                  <a:srgbClr val="434343"/>
                </a:solidFill>
              </a:rPr>
              <a:t> di </a:t>
            </a:r>
            <a:r>
              <a:rPr lang="en-US" dirty="0" err="1">
                <a:solidFill>
                  <a:srgbClr val="434343"/>
                </a:solidFill>
              </a:rPr>
              <a:t>ascoltare</a:t>
            </a:r>
            <a:r>
              <a:rPr lang="en-US" dirty="0">
                <a:solidFill>
                  <a:srgbClr val="434343"/>
                </a:solidFill>
              </a:rPr>
              <a:t> </a:t>
            </a:r>
            <a:r>
              <a:rPr lang="en-US" dirty="0" err="1">
                <a:solidFill>
                  <a:srgbClr val="434343"/>
                </a:solidFill>
              </a:rPr>
              <a:t>attivamente</a:t>
            </a:r>
            <a:r>
              <a:rPr lang="en-US" dirty="0">
                <a:solidFill>
                  <a:srgbClr val="434343"/>
                </a:solidFill>
              </a:rPr>
              <a:t> le idee </a:t>
            </a:r>
            <a:r>
              <a:rPr lang="en-US" dirty="0" err="1">
                <a:solidFill>
                  <a:srgbClr val="434343"/>
                </a:solidFill>
              </a:rPr>
              <a:t>degli</a:t>
            </a:r>
            <a:r>
              <a:rPr lang="en-US" dirty="0">
                <a:solidFill>
                  <a:srgbClr val="434343"/>
                </a:solidFill>
              </a:rPr>
              <a:t> </a:t>
            </a:r>
            <a:r>
              <a:rPr lang="en-US" dirty="0" err="1">
                <a:solidFill>
                  <a:srgbClr val="434343"/>
                </a:solidFill>
              </a:rPr>
              <a:t>altri</a:t>
            </a:r>
            <a:r>
              <a:rPr lang="en-US" dirty="0">
                <a:solidFill>
                  <a:srgbClr val="434343"/>
                </a:solidFill>
              </a:rPr>
              <a:t> e </a:t>
            </a:r>
            <a:r>
              <a:rPr lang="en-US" dirty="0" err="1">
                <a:solidFill>
                  <a:srgbClr val="434343"/>
                </a:solidFill>
              </a:rPr>
              <a:t>acquisire</a:t>
            </a:r>
            <a:r>
              <a:rPr lang="en-US" dirty="0">
                <a:solidFill>
                  <a:srgbClr val="434343"/>
                </a:solidFill>
              </a:rPr>
              <a:t> una </a:t>
            </a:r>
            <a:r>
              <a:rPr lang="en-US" dirty="0" err="1">
                <a:solidFill>
                  <a:srgbClr val="434343"/>
                </a:solidFill>
              </a:rPr>
              <a:t>migliore</a:t>
            </a:r>
            <a:r>
              <a:rPr lang="en-US" dirty="0">
                <a:solidFill>
                  <a:srgbClr val="434343"/>
                </a:solidFill>
              </a:rPr>
              <a:t> </a:t>
            </a:r>
            <a:r>
              <a:rPr lang="en-US" dirty="0" err="1">
                <a:solidFill>
                  <a:srgbClr val="434343"/>
                </a:solidFill>
              </a:rPr>
              <a:t>mentalità</a:t>
            </a:r>
            <a:r>
              <a:rPr lang="en-US" dirty="0">
                <a:solidFill>
                  <a:srgbClr val="434343"/>
                </a:solidFill>
              </a:rPr>
              <a:t> </a:t>
            </a:r>
            <a:r>
              <a:rPr lang="en-US" dirty="0" err="1">
                <a:solidFill>
                  <a:srgbClr val="434343"/>
                </a:solidFill>
              </a:rPr>
              <a:t>sociale</a:t>
            </a:r>
            <a:r>
              <a:rPr lang="en-US" dirty="0">
                <a:solidFill>
                  <a:srgbClr val="434343"/>
                </a:solidFill>
              </a:rPr>
              <a:t> ed </a:t>
            </a:r>
            <a:r>
              <a:rPr lang="en-US" dirty="0" err="1">
                <a:solidFill>
                  <a:srgbClr val="434343"/>
                </a:solidFill>
              </a:rPr>
              <a:t>empatica</a:t>
            </a:r>
            <a:r>
              <a:rPr lang="en-US" dirty="0">
                <a:solidFill>
                  <a:srgbClr val="434343"/>
                </a:solidFill>
              </a:rPr>
              <a:t>.</a:t>
            </a:r>
            <a:endParaRPr sz="1400" b="0" i="0" u="none" strike="noStrike" cap="none" dirty="0">
              <a:solidFill>
                <a:srgbClr val="43434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rgbClr val="3F3F3F"/>
                </a:solidFill>
                <a:latin typeface="Arial"/>
                <a:ea typeface="Arial"/>
                <a:cs typeface="Arial"/>
                <a:sym typeface="Arial"/>
              </a:rPr>
              <a:t>.</a:t>
            </a:r>
            <a:endParaRPr sz="600" b="0" i="0" u="none" strike="noStrike" cap="none" dirty="0">
              <a:solidFill>
                <a:srgbClr val="3F3F3F"/>
              </a:solidFill>
              <a:latin typeface="Arial"/>
              <a:ea typeface="Arial"/>
              <a:cs typeface="Arial"/>
              <a:sym typeface="Arial"/>
            </a:endParaRPr>
          </a:p>
        </p:txBody>
      </p:sp>
      <p:sp>
        <p:nvSpPr>
          <p:cNvPr id="605" name="Google Shape;605;p34"/>
          <p:cNvSpPr txBox="1">
            <a:spLocks noGrp="1"/>
          </p:cNvSpPr>
          <p:nvPr>
            <p:ph type="body" idx="2"/>
          </p:nvPr>
        </p:nvSpPr>
        <p:spPr>
          <a:xfrm>
            <a:off x="899592" y="1170912"/>
            <a:ext cx="3253843"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Processo</a:t>
            </a:r>
            <a:r>
              <a:rPr lang="en-US" sz="1800" b="1" dirty="0"/>
              <a:t>: Cosa </a:t>
            </a:r>
            <a:r>
              <a:rPr lang="en-US" sz="1800" b="1" dirty="0" err="1"/>
              <a:t>farò</a:t>
            </a:r>
            <a:r>
              <a:rPr lang="en-US" sz="1800" b="1" dirty="0"/>
              <a:t>?</a:t>
            </a:r>
            <a:endParaRPr sz="1800" b="1" dirty="0"/>
          </a:p>
        </p:txBody>
      </p:sp>
      <p:sp>
        <p:nvSpPr>
          <p:cNvPr id="606" name="Google Shape;606;p34"/>
          <p:cNvSpPr txBox="1"/>
          <p:nvPr/>
        </p:nvSpPr>
        <p:spPr>
          <a:xfrm>
            <a:off x="5244794" y="1165052"/>
            <a:ext cx="3253843" cy="282799"/>
          </a:xfrm>
          <a:prstGeom prst="rect">
            <a:avLst/>
          </a:prstGeom>
          <a:noFill/>
          <a:ln>
            <a:noFill/>
          </a:ln>
        </p:spPr>
        <p:txBody>
          <a:bodyPr spcFirstLastPara="1" wrap="square" lIns="91425" tIns="45700" rIns="91425" bIns="45700" anchor="ctr" anchorCtr="0">
            <a:noAutofit/>
          </a:bodyPr>
          <a:lstStyle/>
          <a:p>
            <a:pPr lvl="0">
              <a:buClr>
                <a:srgbClr val="3F3F3F"/>
              </a:buClr>
              <a:buSzPts val="1800"/>
            </a:pPr>
            <a:r>
              <a:rPr lang="en-US" sz="1800" b="1" dirty="0" err="1">
                <a:solidFill>
                  <a:srgbClr val="3F3F3F"/>
                </a:solidFill>
              </a:rPr>
              <a:t>Risultati</a:t>
            </a:r>
            <a:r>
              <a:rPr lang="en-US" sz="1800" b="1" dirty="0">
                <a:solidFill>
                  <a:srgbClr val="3F3F3F"/>
                </a:solidFill>
              </a:rPr>
              <a:t> di </a:t>
            </a:r>
            <a:r>
              <a:rPr lang="en-US" sz="1800" b="1" dirty="0" err="1">
                <a:solidFill>
                  <a:srgbClr val="3F3F3F"/>
                </a:solidFill>
              </a:rPr>
              <a:t>apprendimento</a:t>
            </a:r>
            <a:r>
              <a:rPr lang="en-US" sz="1800" b="1" dirty="0">
                <a:solidFill>
                  <a:srgbClr val="3F3F3F"/>
                </a:solidFill>
              </a:rPr>
              <a:t>: </a:t>
            </a:r>
            <a:r>
              <a:rPr lang="en-US" sz="1800" b="1" dirty="0" err="1">
                <a:solidFill>
                  <a:srgbClr val="3F3F3F"/>
                </a:solidFill>
              </a:rPr>
              <a:t>cosa</a:t>
            </a:r>
            <a:r>
              <a:rPr lang="en-US" sz="1800" b="1" dirty="0">
                <a:solidFill>
                  <a:srgbClr val="3F3F3F"/>
                </a:solidFill>
              </a:rPr>
              <a:t> </a:t>
            </a:r>
            <a:r>
              <a:rPr lang="en-US" sz="1800" b="1" dirty="0" err="1">
                <a:solidFill>
                  <a:srgbClr val="3F3F3F"/>
                </a:solidFill>
              </a:rPr>
              <a:t>imparerò</a:t>
            </a:r>
            <a:r>
              <a:rPr lang="en-US" sz="1800" b="1" dirty="0">
                <a:solidFill>
                  <a:srgbClr val="3F3F3F"/>
                </a:solidFill>
              </a:rPr>
              <a:t>?</a:t>
            </a:r>
            <a:endParaRPr sz="1800" b="1" i="0" u="none" strike="noStrike" cap="none" dirty="0">
              <a:solidFill>
                <a:srgbClr val="3F3F3F"/>
              </a:solidFill>
              <a:latin typeface="Arial"/>
              <a:ea typeface="Arial"/>
              <a:cs typeface="Arial"/>
              <a:sym typeface="Arial"/>
            </a:endParaRPr>
          </a:p>
        </p:txBody>
      </p:sp>
      <p:sp>
        <p:nvSpPr>
          <p:cNvPr id="4" name="Google Shape;589;p33">
            <a:extLst>
              <a:ext uri="{FF2B5EF4-FFF2-40B4-BE49-F238E27FC236}">
                <a16:creationId xmlns:a16="http://schemas.microsoft.com/office/drawing/2014/main" id="{F788F2A4-B7FD-2E15-917A-BFCEBBA00F9D}"/>
              </a:ext>
            </a:extLst>
          </p:cNvPr>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400" dirty="0"/>
              <a:t>Quest 3: </a:t>
            </a:r>
            <a:r>
              <a:rPr lang="en-US" sz="2400" dirty="0" err="1"/>
              <a:t>Risolvere</a:t>
            </a:r>
            <a:r>
              <a:rPr lang="en-US" sz="2400" dirty="0"/>
              <a:t> un </a:t>
            </a:r>
            <a:r>
              <a:rPr lang="en-US" sz="2400" dirty="0" err="1"/>
              <a:t>conflitto</a:t>
            </a:r>
            <a:r>
              <a:rPr lang="en-US" sz="2400" dirty="0"/>
              <a:t>/</a:t>
            </a:r>
            <a:r>
              <a:rPr lang="en-US" sz="2400" dirty="0" err="1"/>
              <a:t>problema</a:t>
            </a:r>
            <a:r>
              <a:rPr lang="en-US" sz="2400" dirty="0"/>
              <a:t> come </a:t>
            </a:r>
            <a:r>
              <a:rPr lang="en-US" sz="2400" dirty="0" err="1"/>
              <a:t>squadra</a:t>
            </a:r>
            <a:endParaRPr sz="2800" dirty="0">
              <a:solidFill>
                <a:srgbClr val="3F3F3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p:nvPr/>
        </p:nvSpPr>
        <p:spPr>
          <a:xfrm>
            <a:off x="0" y="1275606"/>
            <a:ext cx="9144000" cy="3209501"/>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4"/>
          <p:cNvSpPr/>
          <p:nvPr/>
        </p:nvSpPr>
        <p:spPr>
          <a:xfrm>
            <a:off x="526595" y="1617494"/>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4"/>
          <p:cNvSpPr/>
          <p:nvPr/>
        </p:nvSpPr>
        <p:spPr>
          <a:xfrm>
            <a:off x="508736" y="2625606"/>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4"/>
          <p:cNvSpPr/>
          <p:nvPr/>
        </p:nvSpPr>
        <p:spPr>
          <a:xfrm>
            <a:off x="490877" y="3633718"/>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38" name="Google Shape;138;p4"/>
          <p:cNvGrpSpPr/>
          <p:nvPr/>
        </p:nvGrpSpPr>
        <p:grpSpPr>
          <a:xfrm>
            <a:off x="1174667" y="1724009"/>
            <a:ext cx="2664481" cy="565621"/>
            <a:chOff x="803640" y="3646132"/>
            <a:chExt cx="2059800" cy="565621"/>
          </a:xfrm>
        </p:grpSpPr>
        <p:sp>
          <p:nvSpPr>
            <p:cNvPr id="139" name="Google Shape;139;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0" name="Google Shape;140;p4"/>
            <p:cNvSpPr txBox="1"/>
            <p:nvPr/>
          </p:nvSpPr>
          <p:spPr>
            <a:xfrm>
              <a:off x="803640" y="3688573"/>
              <a:ext cx="2059800" cy="523180"/>
            </a:xfrm>
            <a:prstGeom prst="rect">
              <a:avLst/>
            </a:prstGeom>
            <a:noFill/>
            <a:ln>
              <a:noFill/>
            </a:ln>
          </p:spPr>
          <p:txBody>
            <a:bodyPr spcFirstLastPara="1" wrap="square" lIns="91425" tIns="45700" rIns="91425" bIns="45700" anchor="t" anchorCtr="0">
              <a:spAutoFit/>
            </a:bodyPr>
            <a:lstStyle/>
            <a:p>
              <a:pPr lvl="0">
                <a:buSzPts val="1400"/>
              </a:pPr>
              <a:r>
                <a:rPr lang="en-US" b="1" dirty="0" err="1">
                  <a:solidFill>
                    <a:schemeClr val="lt1"/>
                  </a:solidFill>
                </a:rPr>
                <a:t>Comunicazione</a:t>
              </a:r>
              <a:r>
                <a:rPr lang="en-US" b="1" dirty="0">
                  <a:solidFill>
                    <a:schemeClr val="lt1"/>
                  </a:solidFill>
                </a:rPr>
                <a:t> </a:t>
              </a:r>
              <a:r>
                <a:rPr lang="en-US" b="1" dirty="0" err="1">
                  <a:solidFill>
                    <a:schemeClr val="lt1"/>
                  </a:solidFill>
                </a:rPr>
                <a:t>efficace</a:t>
              </a:r>
              <a:r>
                <a:rPr lang="en-US" b="1" dirty="0">
                  <a:solidFill>
                    <a:schemeClr val="lt1"/>
                  </a:solidFill>
                </a:rPr>
                <a:t>
</a:t>
              </a:r>
              <a:endParaRPr sz="1400" b="1" i="0" u="none" strike="noStrike" cap="none" dirty="0">
                <a:solidFill>
                  <a:schemeClr val="lt1"/>
                </a:solidFill>
                <a:latin typeface="Arial"/>
                <a:ea typeface="Arial"/>
                <a:cs typeface="Arial"/>
                <a:sym typeface="Arial"/>
              </a:endParaRPr>
            </a:p>
          </p:txBody>
        </p:sp>
      </p:grpSp>
      <p:grpSp>
        <p:nvGrpSpPr>
          <p:cNvPr id="141" name="Google Shape;141;p4"/>
          <p:cNvGrpSpPr/>
          <p:nvPr/>
        </p:nvGrpSpPr>
        <p:grpSpPr>
          <a:xfrm>
            <a:off x="1171592" y="2726462"/>
            <a:ext cx="2667556" cy="523180"/>
            <a:chOff x="801263" y="3640473"/>
            <a:chExt cx="2062177" cy="523180"/>
          </a:xfrm>
        </p:grpSpPr>
        <p:sp>
          <p:nvSpPr>
            <p:cNvPr id="142" name="Google Shape;142;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3" name="Google Shape;143;p4"/>
            <p:cNvSpPr txBox="1"/>
            <p:nvPr/>
          </p:nvSpPr>
          <p:spPr>
            <a:xfrm>
              <a:off x="801263" y="3640473"/>
              <a:ext cx="2059800" cy="523180"/>
            </a:xfrm>
            <a:prstGeom prst="rect">
              <a:avLst/>
            </a:prstGeom>
            <a:noFill/>
            <a:ln>
              <a:noFill/>
            </a:ln>
          </p:spPr>
          <p:txBody>
            <a:bodyPr spcFirstLastPara="1" wrap="square" lIns="91425" tIns="45700" rIns="91425" bIns="45700" anchor="t" anchorCtr="0">
              <a:spAutoFit/>
            </a:bodyPr>
            <a:lstStyle/>
            <a:p>
              <a:pPr lvl="0">
                <a:buSzPts val="1400"/>
              </a:pPr>
              <a:r>
                <a:rPr lang="en-US" b="1" dirty="0" err="1">
                  <a:solidFill>
                    <a:schemeClr val="lt1"/>
                  </a:solidFill>
                </a:rPr>
                <a:t>Automotivazione</a:t>
              </a:r>
              <a:r>
                <a:rPr lang="en-US" b="1" dirty="0">
                  <a:solidFill>
                    <a:schemeClr val="lt1"/>
                  </a:solidFill>
                </a:rPr>
                <a:t>
</a:t>
              </a:r>
              <a:endParaRPr sz="1400" b="1" i="0" u="none" strike="noStrike" cap="none" dirty="0">
                <a:solidFill>
                  <a:schemeClr val="lt1"/>
                </a:solidFill>
                <a:latin typeface="Arial"/>
                <a:ea typeface="Arial"/>
                <a:cs typeface="Arial"/>
                <a:sym typeface="Arial"/>
              </a:endParaRPr>
            </a:p>
          </p:txBody>
        </p:sp>
      </p:grpSp>
      <p:grpSp>
        <p:nvGrpSpPr>
          <p:cNvPr id="144" name="Google Shape;144;p4"/>
          <p:cNvGrpSpPr/>
          <p:nvPr/>
        </p:nvGrpSpPr>
        <p:grpSpPr>
          <a:xfrm>
            <a:off x="1171592" y="3740233"/>
            <a:ext cx="2667556" cy="550808"/>
            <a:chOff x="801263" y="3646132"/>
            <a:chExt cx="2062177" cy="550808"/>
          </a:xfrm>
        </p:grpSpPr>
        <p:sp>
          <p:nvSpPr>
            <p:cNvPr id="145" name="Google Shape;145;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46" name="Google Shape;146;p4"/>
            <p:cNvSpPr txBox="1"/>
            <p:nvPr/>
          </p:nvSpPr>
          <p:spPr>
            <a:xfrm>
              <a:off x="801263" y="3673760"/>
              <a:ext cx="2059800" cy="523180"/>
            </a:xfrm>
            <a:prstGeom prst="rect">
              <a:avLst/>
            </a:prstGeom>
            <a:noFill/>
            <a:ln>
              <a:noFill/>
            </a:ln>
          </p:spPr>
          <p:txBody>
            <a:bodyPr spcFirstLastPara="1" wrap="square" lIns="91425" tIns="45700" rIns="91425" bIns="45700" anchor="t" anchorCtr="0">
              <a:spAutoFit/>
            </a:bodyPr>
            <a:lstStyle/>
            <a:p>
              <a:pPr lvl="0">
                <a:buSzPts val="1400"/>
              </a:pPr>
              <a:r>
                <a:rPr lang="en-US" b="1" dirty="0" err="1">
                  <a:solidFill>
                    <a:schemeClr val="lt1"/>
                  </a:solidFill>
                </a:rPr>
                <a:t>Pensiero</a:t>
              </a:r>
              <a:r>
                <a:rPr lang="en-US" b="1" dirty="0">
                  <a:solidFill>
                    <a:schemeClr val="lt1"/>
                  </a:solidFill>
                </a:rPr>
                <a:t> </a:t>
              </a:r>
              <a:r>
                <a:rPr lang="en-US" b="1" dirty="0" err="1">
                  <a:solidFill>
                    <a:schemeClr val="lt1"/>
                  </a:solidFill>
                </a:rPr>
                <a:t>creativo</a:t>
              </a:r>
              <a:r>
                <a:rPr lang="en-US" b="1" dirty="0">
                  <a:solidFill>
                    <a:schemeClr val="lt1"/>
                  </a:solidFill>
                </a:rPr>
                <a:t>
</a:t>
              </a:r>
              <a:endParaRPr sz="1400" b="1" i="0" u="none" strike="noStrike" cap="none" dirty="0">
                <a:solidFill>
                  <a:schemeClr val="lt1"/>
                </a:solidFill>
                <a:latin typeface="Arial"/>
                <a:ea typeface="Arial"/>
                <a:cs typeface="Arial"/>
                <a:sym typeface="Arial"/>
              </a:endParaRPr>
            </a:p>
          </p:txBody>
        </p:sp>
      </p:grpSp>
      <p:sp>
        <p:nvSpPr>
          <p:cNvPr id="147" name="Google Shape;147;p4"/>
          <p:cNvSpPr/>
          <p:nvPr/>
        </p:nvSpPr>
        <p:spPr>
          <a:xfrm>
            <a:off x="5122631" y="1625877"/>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8" name="Google Shape;148;p4"/>
          <p:cNvSpPr/>
          <p:nvPr/>
        </p:nvSpPr>
        <p:spPr>
          <a:xfrm>
            <a:off x="5104772" y="2633989"/>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9" name="Google Shape;149;p4"/>
          <p:cNvSpPr/>
          <p:nvPr/>
        </p:nvSpPr>
        <p:spPr>
          <a:xfrm>
            <a:off x="5086913" y="3642101"/>
            <a:ext cx="576064" cy="5760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50" name="Google Shape;150;p4"/>
          <p:cNvGrpSpPr/>
          <p:nvPr/>
        </p:nvGrpSpPr>
        <p:grpSpPr>
          <a:xfrm>
            <a:off x="5770703" y="1732392"/>
            <a:ext cx="2991349" cy="772676"/>
            <a:chOff x="803640" y="3646132"/>
            <a:chExt cx="2312488" cy="772676"/>
          </a:xfrm>
        </p:grpSpPr>
        <p:sp>
          <p:nvSpPr>
            <p:cNvPr id="151" name="Google Shape;151;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2" name="Google Shape;152;p4"/>
            <p:cNvSpPr txBox="1"/>
            <p:nvPr/>
          </p:nvSpPr>
          <p:spPr>
            <a:xfrm>
              <a:off x="841828" y="3680185"/>
              <a:ext cx="2274300" cy="738623"/>
            </a:xfrm>
            <a:prstGeom prst="rect">
              <a:avLst/>
            </a:prstGeom>
            <a:noFill/>
            <a:ln>
              <a:noFill/>
            </a:ln>
          </p:spPr>
          <p:txBody>
            <a:bodyPr spcFirstLastPara="1" wrap="square" lIns="91425" tIns="45700" rIns="91425" bIns="45700" anchor="t" anchorCtr="0">
              <a:spAutoFit/>
            </a:bodyPr>
            <a:lstStyle/>
            <a:p>
              <a:pPr lvl="0">
                <a:buSzPts val="1400"/>
              </a:pPr>
              <a:r>
                <a:rPr lang="en-US" b="1" dirty="0" err="1">
                  <a:solidFill>
                    <a:schemeClr val="lt1"/>
                  </a:solidFill>
                </a:rPr>
                <a:t>Assertività</a:t>
              </a:r>
              <a:r>
                <a:rPr lang="en-US" b="1" dirty="0">
                  <a:solidFill>
                    <a:schemeClr val="lt1"/>
                  </a:solidFill>
                </a:rPr>
                <a:t>/</a:t>
              </a:r>
              <a:r>
                <a:rPr lang="en-US" b="1" dirty="0" err="1">
                  <a:solidFill>
                    <a:schemeClr val="lt1"/>
                  </a:solidFill>
                </a:rPr>
                <a:t>Processo</a:t>
              </a:r>
              <a:r>
                <a:rPr lang="en-US" b="1" dirty="0">
                  <a:solidFill>
                    <a:schemeClr val="lt1"/>
                  </a:solidFill>
                </a:rPr>
                <a:t> </a:t>
              </a:r>
              <a:r>
                <a:rPr lang="en-US" b="1" dirty="0" err="1">
                  <a:solidFill>
                    <a:schemeClr val="lt1"/>
                  </a:solidFill>
                </a:rPr>
                <a:t>decisionale</a:t>
              </a:r>
              <a:r>
                <a:rPr lang="en-US" b="1" dirty="0">
                  <a:solidFill>
                    <a:schemeClr val="lt1"/>
                  </a:solidFill>
                </a:rPr>
                <a:t>
</a:t>
              </a:r>
              <a:endParaRPr sz="1400" b="1" i="0" u="none" strike="noStrike" cap="none" dirty="0">
                <a:solidFill>
                  <a:schemeClr val="lt1"/>
                </a:solidFill>
                <a:latin typeface="Arial"/>
                <a:ea typeface="Arial"/>
                <a:cs typeface="Arial"/>
                <a:sym typeface="Arial"/>
              </a:endParaRPr>
            </a:p>
          </p:txBody>
        </p:sp>
      </p:grpSp>
      <p:grpSp>
        <p:nvGrpSpPr>
          <p:cNvPr id="153" name="Google Shape;153;p4"/>
          <p:cNvGrpSpPr/>
          <p:nvPr/>
        </p:nvGrpSpPr>
        <p:grpSpPr>
          <a:xfrm>
            <a:off x="5770703" y="2740504"/>
            <a:ext cx="2706830" cy="550821"/>
            <a:chOff x="803640" y="3646132"/>
            <a:chExt cx="2092538" cy="550821"/>
          </a:xfrm>
        </p:grpSpPr>
        <p:sp>
          <p:nvSpPr>
            <p:cNvPr id="154" name="Google Shape;154;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5" name="Google Shape;155;p4"/>
            <p:cNvSpPr txBox="1"/>
            <p:nvPr/>
          </p:nvSpPr>
          <p:spPr>
            <a:xfrm>
              <a:off x="836378" y="3673773"/>
              <a:ext cx="2059800" cy="523180"/>
            </a:xfrm>
            <a:prstGeom prst="rect">
              <a:avLst/>
            </a:prstGeom>
            <a:noFill/>
            <a:ln>
              <a:noFill/>
            </a:ln>
          </p:spPr>
          <p:txBody>
            <a:bodyPr spcFirstLastPara="1" wrap="square" lIns="91425" tIns="45700" rIns="91425" bIns="45700" anchor="t" anchorCtr="0">
              <a:spAutoFit/>
            </a:bodyPr>
            <a:lstStyle/>
            <a:p>
              <a:pPr lvl="0">
                <a:buSzPts val="1400"/>
              </a:pPr>
              <a:r>
                <a:rPr lang="en-US" b="1" dirty="0" err="1">
                  <a:solidFill>
                    <a:schemeClr val="lt1"/>
                  </a:solidFill>
                </a:rPr>
                <a:t>Flessibilità</a:t>
              </a:r>
              <a:r>
                <a:rPr lang="en-US" b="1" dirty="0">
                  <a:solidFill>
                    <a:schemeClr val="lt1"/>
                  </a:solidFill>
                </a:rPr>
                <a:t>/</a:t>
              </a:r>
              <a:r>
                <a:rPr lang="en-US" b="1" dirty="0" err="1">
                  <a:solidFill>
                    <a:schemeClr val="lt1"/>
                  </a:solidFill>
                </a:rPr>
                <a:t>Adattabilità</a:t>
              </a:r>
              <a:r>
                <a:rPr lang="en-US" b="1" dirty="0">
                  <a:solidFill>
                    <a:schemeClr val="lt1"/>
                  </a:solidFill>
                </a:rPr>
                <a:t>
</a:t>
              </a:r>
              <a:endParaRPr sz="1400" b="1" i="0" u="none" strike="noStrike" cap="none" dirty="0">
                <a:solidFill>
                  <a:schemeClr val="lt1"/>
                </a:solidFill>
                <a:latin typeface="Arial"/>
                <a:ea typeface="Arial"/>
                <a:cs typeface="Arial"/>
                <a:sym typeface="Arial"/>
              </a:endParaRPr>
            </a:p>
          </p:txBody>
        </p:sp>
      </p:grpSp>
      <p:grpSp>
        <p:nvGrpSpPr>
          <p:cNvPr id="156" name="Google Shape;156;p4"/>
          <p:cNvGrpSpPr/>
          <p:nvPr/>
        </p:nvGrpSpPr>
        <p:grpSpPr>
          <a:xfrm>
            <a:off x="5770703" y="3748616"/>
            <a:ext cx="2918959" cy="550808"/>
            <a:chOff x="803640" y="3646132"/>
            <a:chExt cx="2256526" cy="550808"/>
          </a:xfrm>
        </p:grpSpPr>
        <p:sp>
          <p:nvSpPr>
            <p:cNvPr id="157" name="Google Shape;157;p4"/>
            <p:cNvSpPr txBox="1"/>
            <p:nvPr/>
          </p:nvSpPr>
          <p:spPr>
            <a:xfrm>
              <a:off x="803640" y="3646132"/>
              <a:ext cx="2059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158" name="Google Shape;158;p4"/>
            <p:cNvSpPr txBox="1"/>
            <p:nvPr/>
          </p:nvSpPr>
          <p:spPr>
            <a:xfrm>
              <a:off x="859666" y="3673760"/>
              <a:ext cx="2200500" cy="523180"/>
            </a:xfrm>
            <a:prstGeom prst="rect">
              <a:avLst/>
            </a:prstGeom>
            <a:noFill/>
            <a:ln>
              <a:noFill/>
            </a:ln>
          </p:spPr>
          <p:txBody>
            <a:bodyPr spcFirstLastPara="1" wrap="square" lIns="91425" tIns="45700" rIns="91425" bIns="45700" anchor="t" anchorCtr="0">
              <a:spAutoFit/>
            </a:bodyPr>
            <a:lstStyle/>
            <a:p>
              <a:pPr lvl="0">
                <a:buSzPts val="1400"/>
              </a:pPr>
              <a:r>
                <a:rPr lang="en-US" b="1" dirty="0">
                  <a:solidFill>
                    <a:schemeClr val="lt1"/>
                  </a:solidFill>
                </a:rPr>
                <a:t>Problem solving</a:t>
              </a:r>
              <a:r>
                <a:rPr lang="en-US" b="1" dirty="0">
                  <a:solidFill>
                    <a:schemeClr val="lt1"/>
                  </a:solidFill>
                  <a:highlight>
                    <a:srgbClr val="FFFF00"/>
                  </a:highlight>
                </a:rPr>
                <a:t>
</a:t>
              </a:r>
              <a:endParaRPr sz="1400" b="1" i="0" u="none" strike="noStrike" cap="none" dirty="0">
                <a:solidFill>
                  <a:schemeClr val="lt1"/>
                </a:solidFill>
                <a:highlight>
                  <a:srgbClr val="FFFF00"/>
                </a:highlight>
                <a:latin typeface="Arial"/>
                <a:ea typeface="Arial"/>
                <a:cs typeface="Arial"/>
                <a:sym typeface="Arial"/>
              </a:endParaRPr>
            </a:p>
          </p:txBody>
        </p:sp>
      </p:grpSp>
      <p:sp>
        <p:nvSpPr>
          <p:cNvPr id="159" name="Google Shape;159;p4"/>
          <p:cNvSpPr/>
          <p:nvPr/>
        </p:nvSpPr>
        <p:spPr>
          <a:xfrm>
            <a:off x="4427984" y="1563638"/>
            <a:ext cx="36000" cy="2700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4"/>
          <p:cNvSpPr txBox="1"/>
          <p:nvPr/>
        </p:nvSpPr>
        <p:spPr>
          <a:xfrm>
            <a:off x="493191" y="1683076"/>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01</a:t>
            </a:r>
            <a:endParaRPr sz="2400" b="1" i="0" u="none" strike="noStrike" cap="none">
              <a:solidFill>
                <a:srgbClr val="87B5BA"/>
              </a:solidFill>
              <a:latin typeface="Arial"/>
              <a:ea typeface="Arial"/>
              <a:cs typeface="Arial"/>
              <a:sym typeface="Arial"/>
            </a:endParaRPr>
          </a:p>
        </p:txBody>
      </p:sp>
      <p:sp>
        <p:nvSpPr>
          <p:cNvPr id="161" name="Google Shape;161;p4"/>
          <p:cNvSpPr txBox="1"/>
          <p:nvPr/>
        </p:nvSpPr>
        <p:spPr>
          <a:xfrm>
            <a:off x="457473" y="2682805"/>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02</a:t>
            </a:r>
            <a:endParaRPr sz="2400" b="1" i="0" u="none" strike="noStrike" cap="none">
              <a:solidFill>
                <a:srgbClr val="87B5BA"/>
              </a:solidFill>
              <a:latin typeface="Arial"/>
              <a:ea typeface="Arial"/>
              <a:cs typeface="Arial"/>
              <a:sym typeface="Arial"/>
            </a:endParaRPr>
          </a:p>
        </p:txBody>
      </p:sp>
      <p:sp>
        <p:nvSpPr>
          <p:cNvPr id="162" name="Google Shape;162;p4"/>
          <p:cNvSpPr txBox="1"/>
          <p:nvPr/>
        </p:nvSpPr>
        <p:spPr>
          <a:xfrm>
            <a:off x="457473" y="3690917"/>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03</a:t>
            </a:r>
            <a:endParaRPr sz="2400" b="1" i="0" u="none" strike="noStrike" cap="none">
              <a:solidFill>
                <a:srgbClr val="87B5BA"/>
              </a:solidFill>
              <a:latin typeface="Arial"/>
              <a:ea typeface="Arial"/>
              <a:cs typeface="Arial"/>
              <a:sym typeface="Arial"/>
            </a:endParaRPr>
          </a:p>
        </p:txBody>
      </p:sp>
      <p:sp>
        <p:nvSpPr>
          <p:cNvPr id="163" name="Google Shape;163;p4"/>
          <p:cNvSpPr txBox="1"/>
          <p:nvPr/>
        </p:nvSpPr>
        <p:spPr>
          <a:xfrm>
            <a:off x="5091674" y="1689502"/>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04</a:t>
            </a:r>
            <a:endParaRPr sz="2400" b="1" i="0" u="none" strike="noStrike" cap="none">
              <a:solidFill>
                <a:srgbClr val="87B5BA"/>
              </a:solidFill>
              <a:latin typeface="Arial"/>
              <a:ea typeface="Arial"/>
              <a:cs typeface="Arial"/>
              <a:sym typeface="Arial"/>
            </a:endParaRPr>
          </a:p>
        </p:txBody>
      </p:sp>
      <p:sp>
        <p:nvSpPr>
          <p:cNvPr id="164" name="Google Shape;164;p4"/>
          <p:cNvSpPr txBox="1"/>
          <p:nvPr/>
        </p:nvSpPr>
        <p:spPr>
          <a:xfrm>
            <a:off x="5055956" y="2689231"/>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05</a:t>
            </a:r>
            <a:endParaRPr sz="2400" b="1" i="0" u="none" strike="noStrike" cap="none">
              <a:solidFill>
                <a:srgbClr val="87B5BA"/>
              </a:solidFill>
              <a:latin typeface="Arial"/>
              <a:ea typeface="Arial"/>
              <a:cs typeface="Arial"/>
              <a:sym typeface="Arial"/>
            </a:endParaRPr>
          </a:p>
        </p:txBody>
      </p:sp>
      <p:sp>
        <p:nvSpPr>
          <p:cNvPr id="165" name="Google Shape;165;p4"/>
          <p:cNvSpPr txBox="1"/>
          <p:nvPr/>
        </p:nvSpPr>
        <p:spPr>
          <a:xfrm>
            <a:off x="5055956" y="3697343"/>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87B5BA"/>
                </a:solidFill>
                <a:latin typeface="Arial"/>
                <a:ea typeface="Arial"/>
                <a:cs typeface="Arial"/>
                <a:sym typeface="Arial"/>
              </a:rPr>
              <a:t>06</a:t>
            </a:r>
            <a:endParaRPr sz="2400" b="1" i="0" u="none" strike="noStrike" cap="none">
              <a:solidFill>
                <a:srgbClr val="87B5BA"/>
              </a:solidFill>
              <a:latin typeface="Arial"/>
              <a:ea typeface="Arial"/>
              <a:cs typeface="Arial"/>
              <a:sym typeface="Arial"/>
            </a:endParaRPr>
          </a:p>
        </p:txBody>
      </p:sp>
      <p:sp>
        <p:nvSpPr>
          <p:cNvPr id="166" name="Google Shape;166;p4"/>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err="1"/>
              <a:t>Esempi</a:t>
            </a:r>
            <a:r>
              <a:rPr lang="en-US" sz="1800" dirty="0"/>
              <a:t> (</a:t>
            </a:r>
            <a:r>
              <a:rPr lang="en-US" sz="1800" dirty="0" err="1"/>
              <a:t>EucA</a:t>
            </a:r>
            <a:r>
              <a:rPr lang="en-US" sz="1800" dirty="0"/>
              <a:t>, 2014)</a:t>
            </a:r>
            <a:endParaRPr dirty="0"/>
          </a:p>
        </p:txBody>
      </p:sp>
      <p:sp>
        <p:nvSpPr>
          <p:cNvPr id="167" name="Google Shape;167;p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err="1"/>
              <a:t>Introduzione</a:t>
            </a:r>
            <a:r>
              <a:rPr lang="en-US" sz="2800" dirty="0"/>
              <a:t>: </a:t>
            </a:r>
            <a:r>
              <a:rPr lang="en-US" sz="2800" dirty="0" err="1"/>
              <a:t>Competenze</a:t>
            </a:r>
            <a:r>
              <a:rPr lang="en-US" sz="2800" dirty="0"/>
              <a:t> </a:t>
            </a:r>
            <a:r>
              <a:rPr lang="en-US" sz="2800" dirty="0" err="1"/>
              <a:t>trasversali</a:t>
            </a:r>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2" name="Google Shape;612;p35"/>
          <p:cNvSpPr/>
          <p:nvPr/>
        </p:nvSpPr>
        <p:spPr>
          <a:xfrm>
            <a:off x="553034" y="1612785"/>
            <a:ext cx="7979406" cy="2208260"/>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lvl="0">
              <a:lnSpc>
                <a:spcPct val="150000"/>
              </a:lnSpc>
              <a:buSzPts val="1100"/>
            </a:pPr>
            <a:r>
              <a:rPr lang="en-US" dirty="0" err="1">
                <a:solidFill>
                  <a:srgbClr val="434343"/>
                </a:solidFill>
              </a:rPr>
              <a:t>Risolvendo</a:t>
            </a:r>
            <a:r>
              <a:rPr lang="en-US" dirty="0">
                <a:solidFill>
                  <a:srgbClr val="434343"/>
                </a:solidFill>
              </a:rPr>
              <a:t> </a:t>
            </a:r>
            <a:r>
              <a:rPr lang="en-US" dirty="0" err="1">
                <a:solidFill>
                  <a:srgbClr val="434343"/>
                </a:solidFill>
              </a:rPr>
              <a:t>questi</a:t>
            </a:r>
            <a:r>
              <a:rPr lang="en-US" dirty="0">
                <a:solidFill>
                  <a:srgbClr val="434343"/>
                </a:solidFill>
              </a:rPr>
              <a:t> </a:t>
            </a:r>
            <a:r>
              <a:rPr lang="en-US" dirty="0" err="1">
                <a:solidFill>
                  <a:srgbClr val="434343"/>
                </a:solidFill>
              </a:rPr>
              <a:t>problemi</a:t>
            </a:r>
            <a:r>
              <a:rPr lang="en-US" dirty="0">
                <a:solidFill>
                  <a:srgbClr val="434343"/>
                </a:solidFill>
              </a:rPr>
              <a:t>, </a:t>
            </a:r>
            <a:r>
              <a:rPr lang="en-US" dirty="0" err="1">
                <a:solidFill>
                  <a:srgbClr val="434343"/>
                </a:solidFill>
              </a:rPr>
              <a:t>insieme</a:t>
            </a:r>
            <a:r>
              <a:rPr lang="en-US" dirty="0">
                <a:solidFill>
                  <a:srgbClr val="434343"/>
                </a:solidFill>
              </a:rPr>
              <a:t> a un team, </a:t>
            </a:r>
            <a:r>
              <a:rPr lang="en-US" dirty="0" err="1">
                <a:solidFill>
                  <a:srgbClr val="434343"/>
                </a:solidFill>
              </a:rPr>
              <a:t>hai</a:t>
            </a:r>
            <a:r>
              <a:rPr lang="en-US" dirty="0">
                <a:solidFill>
                  <a:srgbClr val="434343"/>
                </a:solidFill>
              </a:rPr>
              <a:t> </a:t>
            </a:r>
            <a:r>
              <a:rPr lang="en-US" dirty="0" err="1">
                <a:solidFill>
                  <a:srgbClr val="434343"/>
                </a:solidFill>
              </a:rPr>
              <a:t>avuto</a:t>
            </a:r>
            <a:r>
              <a:rPr lang="en-US" dirty="0">
                <a:solidFill>
                  <a:srgbClr val="434343"/>
                </a:solidFill>
              </a:rPr>
              <a:t> una </a:t>
            </a:r>
            <a:r>
              <a:rPr lang="en-US" dirty="0" err="1">
                <a:solidFill>
                  <a:srgbClr val="434343"/>
                </a:solidFill>
              </a:rPr>
              <a:t>preziosa</a:t>
            </a:r>
            <a:r>
              <a:rPr lang="en-US" dirty="0">
                <a:solidFill>
                  <a:srgbClr val="434343"/>
                </a:solidFill>
              </a:rPr>
              <a:t> </a:t>
            </a:r>
            <a:r>
              <a:rPr lang="en-US" dirty="0" err="1">
                <a:solidFill>
                  <a:srgbClr val="434343"/>
                </a:solidFill>
              </a:rPr>
              <a:t>lezione</a:t>
            </a:r>
            <a:r>
              <a:rPr lang="en-US" dirty="0">
                <a:solidFill>
                  <a:srgbClr val="434343"/>
                </a:solidFill>
              </a:rPr>
              <a:t> </a:t>
            </a:r>
            <a:r>
              <a:rPr lang="en-US" dirty="0" err="1">
                <a:solidFill>
                  <a:srgbClr val="434343"/>
                </a:solidFill>
              </a:rPr>
              <a:t>sulla</a:t>
            </a:r>
            <a:r>
              <a:rPr lang="en-US" dirty="0">
                <a:solidFill>
                  <a:srgbClr val="434343"/>
                </a:solidFill>
              </a:rPr>
              <a:t> </a:t>
            </a:r>
            <a:r>
              <a:rPr lang="en-US" dirty="0" err="1">
                <a:solidFill>
                  <a:srgbClr val="434343"/>
                </a:solidFill>
              </a:rPr>
              <a:t>risoluzione</a:t>
            </a:r>
            <a:r>
              <a:rPr lang="en-US" dirty="0">
                <a:solidFill>
                  <a:srgbClr val="434343"/>
                </a:solidFill>
              </a:rPr>
              <a:t> </a:t>
            </a:r>
            <a:r>
              <a:rPr lang="en-US" dirty="0" err="1">
                <a:solidFill>
                  <a:srgbClr val="434343"/>
                </a:solidFill>
              </a:rPr>
              <a:t>dei</a:t>
            </a:r>
            <a:r>
              <a:rPr lang="en-US" dirty="0">
                <a:solidFill>
                  <a:srgbClr val="434343"/>
                </a:solidFill>
              </a:rPr>
              <a:t> </a:t>
            </a:r>
            <a:r>
              <a:rPr lang="en-US" dirty="0" err="1">
                <a:solidFill>
                  <a:srgbClr val="434343"/>
                </a:solidFill>
              </a:rPr>
              <a:t>problemi</a:t>
            </a:r>
            <a:r>
              <a:rPr lang="en-US" dirty="0">
                <a:solidFill>
                  <a:srgbClr val="434343"/>
                </a:solidFill>
              </a:rPr>
              <a:t> e </a:t>
            </a:r>
            <a:r>
              <a:rPr lang="en-US" dirty="0" err="1">
                <a:solidFill>
                  <a:srgbClr val="434343"/>
                </a:solidFill>
              </a:rPr>
              <a:t>dei</a:t>
            </a:r>
            <a:r>
              <a:rPr lang="en-US" dirty="0">
                <a:solidFill>
                  <a:srgbClr val="434343"/>
                </a:solidFill>
              </a:rPr>
              <a:t> </a:t>
            </a:r>
            <a:r>
              <a:rPr lang="en-US" dirty="0" err="1">
                <a:solidFill>
                  <a:srgbClr val="434343"/>
                </a:solidFill>
              </a:rPr>
              <a:t>conflitti</a:t>
            </a:r>
            <a:r>
              <a:rPr lang="en-US" dirty="0">
                <a:solidFill>
                  <a:srgbClr val="434343"/>
                </a:solidFill>
              </a:rPr>
              <a:t>. </a:t>
            </a:r>
          </a:p>
          <a:p>
            <a:pPr lvl="0">
              <a:lnSpc>
                <a:spcPct val="150000"/>
              </a:lnSpc>
              <a:buSzPts val="1100"/>
            </a:pPr>
            <a:r>
              <a:rPr lang="en-US" dirty="0">
                <a:solidFill>
                  <a:srgbClr val="434343"/>
                </a:solidFill>
              </a:rPr>
              <a:t>
Spero che </a:t>
            </a:r>
            <a:r>
              <a:rPr lang="en-US" dirty="0" err="1">
                <a:solidFill>
                  <a:srgbClr val="434343"/>
                </a:solidFill>
              </a:rPr>
              <a:t>tu</a:t>
            </a:r>
            <a:r>
              <a:rPr lang="en-US" dirty="0">
                <a:solidFill>
                  <a:srgbClr val="434343"/>
                </a:solidFill>
              </a:rPr>
              <a:t> </a:t>
            </a:r>
            <a:r>
              <a:rPr lang="en-US" dirty="0" err="1">
                <a:solidFill>
                  <a:srgbClr val="434343"/>
                </a:solidFill>
              </a:rPr>
              <a:t>abbia</a:t>
            </a:r>
            <a:r>
              <a:rPr lang="en-US" dirty="0">
                <a:solidFill>
                  <a:srgbClr val="434343"/>
                </a:solidFill>
              </a:rPr>
              <a:t> </a:t>
            </a:r>
            <a:r>
              <a:rPr lang="en-US" dirty="0" err="1">
                <a:solidFill>
                  <a:srgbClr val="434343"/>
                </a:solidFill>
              </a:rPr>
              <a:t>capito</a:t>
            </a:r>
            <a:r>
              <a:rPr lang="en-US" dirty="0">
                <a:solidFill>
                  <a:srgbClr val="434343"/>
                </a:solidFill>
              </a:rPr>
              <a:t> che i </a:t>
            </a:r>
            <a:r>
              <a:rPr lang="en-US" dirty="0" err="1">
                <a:solidFill>
                  <a:srgbClr val="434343"/>
                </a:solidFill>
              </a:rPr>
              <a:t>problemi</a:t>
            </a:r>
            <a:r>
              <a:rPr lang="en-US" dirty="0">
                <a:solidFill>
                  <a:srgbClr val="434343"/>
                </a:solidFill>
              </a:rPr>
              <a:t> </a:t>
            </a:r>
            <a:r>
              <a:rPr lang="en-US" dirty="0" err="1">
                <a:solidFill>
                  <a:srgbClr val="434343"/>
                </a:solidFill>
              </a:rPr>
              <a:t>sono</a:t>
            </a:r>
            <a:r>
              <a:rPr lang="en-US" dirty="0">
                <a:solidFill>
                  <a:srgbClr val="434343"/>
                </a:solidFill>
              </a:rPr>
              <a:t> </a:t>
            </a:r>
            <a:r>
              <a:rPr lang="en-US" dirty="0" err="1">
                <a:solidFill>
                  <a:srgbClr val="434343"/>
                </a:solidFill>
              </a:rPr>
              <a:t>lì</a:t>
            </a:r>
            <a:r>
              <a:rPr lang="en-US" dirty="0">
                <a:solidFill>
                  <a:srgbClr val="434343"/>
                </a:solidFill>
              </a:rPr>
              <a:t> per </a:t>
            </a:r>
            <a:r>
              <a:rPr lang="en-US" dirty="0" err="1">
                <a:solidFill>
                  <a:srgbClr val="434343"/>
                </a:solidFill>
              </a:rPr>
              <a:t>noi</a:t>
            </a:r>
            <a:r>
              <a:rPr lang="en-US" dirty="0">
                <a:solidFill>
                  <a:srgbClr val="434343"/>
                </a:solidFill>
              </a:rPr>
              <a:t> per </a:t>
            </a:r>
            <a:r>
              <a:rPr lang="en-US" dirty="0" err="1">
                <a:solidFill>
                  <a:srgbClr val="434343"/>
                </a:solidFill>
              </a:rPr>
              <a:t>risolverli</a:t>
            </a:r>
            <a:r>
              <a:rPr lang="en-US" dirty="0">
                <a:solidFill>
                  <a:srgbClr val="434343"/>
                </a:solidFill>
              </a:rPr>
              <a:t>, e se ci </a:t>
            </a:r>
            <a:r>
              <a:rPr lang="en-US" dirty="0" err="1">
                <a:solidFill>
                  <a:srgbClr val="434343"/>
                </a:solidFill>
              </a:rPr>
              <a:t>metti</a:t>
            </a:r>
            <a:r>
              <a:rPr lang="en-US" dirty="0">
                <a:solidFill>
                  <a:srgbClr val="434343"/>
                </a:solidFill>
              </a:rPr>
              <a:t> la </a:t>
            </a:r>
            <a:r>
              <a:rPr lang="en-US" dirty="0" err="1">
                <a:solidFill>
                  <a:srgbClr val="434343"/>
                </a:solidFill>
              </a:rPr>
              <a:t>tua</a:t>
            </a:r>
            <a:r>
              <a:rPr lang="en-US" dirty="0">
                <a:solidFill>
                  <a:srgbClr val="434343"/>
                </a:solidFill>
              </a:rPr>
              <a:t> </a:t>
            </a:r>
            <a:r>
              <a:rPr lang="en-US" dirty="0" err="1">
                <a:solidFill>
                  <a:srgbClr val="434343"/>
                </a:solidFill>
              </a:rPr>
              <a:t>testa</a:t>
            </a:r>
            <a:r>
              <a:rPr lang="en-US" dirty="0">
                <a:solidFill>
                  <a:srgbClr val="434343"/>
                </a:solidFill>
              </a:rPr>
              <a:t>, </a:t>
            </a:r>
            <a:r>
              <a:rPr lang="en-US" dirty="0" err="1">
                <a:solidFill>
                  <a:srgbClr val="434343"/>
                </a:solidFill>
              </a:rPr>
              <a:t>puoi</a:t>
            </a:r>
            <a:r>
              <a:rPr lang="en-US" dirty="0">
                <a:solidFill>
                  <a:srgbClr val="434343"/>
                </a:solidFill>
              </a:rPr>
              <a:t> </a:t>
            </a:r>
            <a:r>
              <a:rPr lang="en-US" dirty="0" err="1">
                <a:solidFill>
                  <a:srgbClr val="434343"/>
                </a:solidFill>
              </a:rPr>
              <a:t>farlo</a:t>
            </a:r>
            <a:r>
              <a:rPr lang="en-US" dirty="0">
                <a:solidFill>
                  <a:srgbClr val="434343"/>
                </a:solidFill>
              </a:rPr>
              <a:t>. </a:t>
            </a:r>
            <a:r>
              <a:rPr lang="en-US" dirty="0" err="1">
                <a:solidFill>
                  <a:srgbClr val="434343"/>
                </a:solidFill>
              </a:rPr>
              <a:t>Inoltre</a:t>
            </a:r>
            <a:r>
              <a:rPr lang="en-US" dirty="0">
                <a:solidFill>
                  <a:srgbClr val="434343"/>
                </a:solidFill>
              </a:rPr>
              <a:t> </a:t>
            </a:r>
            <a:r>
              <a:rPr lang="en-US" dirty="0" err="1">
                <a:solidFill>
                  <a:srgbClr val="434343"/>
                </a:solidFill>
              </a:rPr>
              <a:t>avete</a:t>
            </a:r>
            <a:r>
              <a:rPr lang="en-US" dirty="0">
                <a:solidFill>
                  <a:srgbClr val="434343"/>
                </a:solidFill>
              </a:rPr>
              <a:t> </a:t>
            </a:r>
            <a:r>
              <a:rPr lang="en-US" dirty="0" err="1">
                <a:solidFill>
                  <a:srgbClr val="434343"/>
                </a:solidFill>
              </a:rPr>
              <a:t>lavorato</a:t>
            </a:r>
            <a:r>
              <a:rPr lang="en-US" dirty="0">
                <a:solidFill>
                  <a:srgbClr val="434343"/>
                </a:solidFill>
              </a:rPr>
              <a:t> </a:t>
            </a:r>
            <a:r>
              <a:rPr lang="en-US" dirty="0" err="1">
                <a:solidFill>
                  <a:srgbClr val="434343"/>
                </a:solidFill>
              </a:rPr>
              <a:t>su</a:t>
            </a:r>
            <a:r>
              <a:rPr lang="en-US" dirty="0">
                <a:solidFill>
                  <a:srgbClr val="434343"/>
                </a:solidFill>
              </a:rPr>
              <a:t> </a:t>
            </a:r>
            <a:r>
              <a:rPr lang="en-US" dirty="0" err="1">
                <a:solidFill>
                  <a:srgbClr val="434343"/>
                </a:solidFill>
              </a:rPr>
              <a:t>questi</a:t>
            </a:r>
            <a:r>
              <a:rPr lang="en-US" dirty="0">
                <a:solidFill>
                  <a:srgbClr val="434343"/>
                </a:solidFill>
              </a:rPr>
              <a:t> </a:t>
            </a:r>
            <a:r>
              <a:rPr lang="en-US" dirty="0" err="1">
                <a:solidFill>
                  <a:srgbClr val="434343"/>
                </a:solidFill>
              </a:rPr>
              <a:t>casi</a:t>
            </a:r>
            <a:r>
              <a:rPr lang="en-US" dirty="0">
                <a:solidFill>
                  <a:srgbClr val="434343"/>
                </a:solidFill>
              </a:rPr>
              <a:t> in un </a:t>
            </a:r>
            <a:r>
              <a:rPr lang="en-US" dirty="0" err="1">
                <a:solidFill>
                  <a:srgbClr val="434343"/>
                </a:solidFill>
              </a:rPr>
              <a:t>contesto</a:t>
            </a:r>
            <a:r>
              <a:rPr lang="en-US" dirty="0">
                <a:solidFill>
                  <a:srgbClr val="434343"/>
                </a:solidFill>
              </a:rPr>
              <a:t> di </a:t>
            </a:r>
            <a:r>
              <a:rPr lang="en-US" dirty="0" err="1">
                <a:solidFill>
                  <a:srgbClr val="434343"/>
                </a:solidFill>
              </a:rPr>
              <a:t>squadra</a:t>
            </a:r>
            <a:r>
              <a:rPr lang="en-US" dirty="0">
                <a:solidFill>
                  <a:srgbClr val="434343"/>
                </a:solidFill>
              </a:rPr>
              <a:t>, e questo di per </a:t>
            </a:r>
            <a:r>
              <a:rPr lang="en-US" dirty="0" err="1">
                <a:solidFill>
                  <a:srgbClr val="434343"/>
                </a:solidFill>
              </a:rPr>
              <a:t>sé</a:t>
            </a:r>
            <a:r>
              <a:rPr lang="en-US" dirty="0">
                <a:solidFill>
                  <a:srgbClr val="434343"/>
                </a:solidFill>
              </a:rPr>
              <a:t> </a:t>
            </a:r>
            <a:r>
              <a:rPr lang="en-US" dirty="0" err="1">
                <a:solidFill>
                  <a:srgbClr val="434343"/>
                </a:solidFill>
              </a:rPr>
              <a:t>è</a:t>
            </a:r>
            <a:r>
              <a:rPr lang="en-US" dirty="0">
                <a:solidFill>
                  <a:srgbClr val="434343"/>
                </a:solidFill>
              </a:rPr>
              <a:t> un </a:t>
            </a:r>
            <a:r>
              <a:rPr lang="en-US" dirty="0" err="1">
                <a:solidFill>
                  <a:srgbClr val="434343"/>
                </a:solidFill>
              </a:rPr>
              <a:t>grande</a:t>
            </a:r>
            <a:r>
              <a:rPr lang="en-US" dirty="0">
                <a:solidFill>
                  <a:srgbClr val="434343"/>
                </a:solidFill>
              </a:rPr>
              <a:t> </a:t>
            </a:r>
            <a:r>
              <a:rPr lang="en-US" dirty="0" err="1">
                <a:solidFill>
                  <a:srgbClr val="434343"/>
                </a:solidFill>
              </a:rPr>
              <a:t>esercizio</a:t>
            </a:r>
            <a:r>
              <a:rPr lang="en-US" dirty="0">
                <a:solidFill>
                  <a:srgbClr val="434343"/>
                </a:solidFill>
              </a:rPr>
              <a:t> di </a:t>
            </a:r>
            <a:r>
              <a:rPr lang="en-US" dirty="0" err="1">
                <a:solidFill>
                  <a:srgbClr val="434343"/>
                </a:solidFill>
              </a:rPr>
              <a:t>comunicazione</a:t>
            </a:r>
            <a:r>
              <a:rPr lang="en-US" dirty="0">
                <a:solidFill>
                  <a:srgbClr val="434343"/>
                </a:solidFill>
              </a:rPr>
              <a:t>.</a:t>
            </a:r>
            <a:endParaRPr sz="1400" b="0" i="0" u="none" strike="noStrike" cap="none" dirty="0">
              <a:solidFill>
                <a:srgbClr val="434343"/>
              </a:solidFill>
              <a:latin typeface="Arial"/>
              <a:ea typeface="Arial"/>
              <a:cs typeface="Arial"/>
              <a:sym typeface="Arial"/>
            </a:endParaRPr>
          </a:p>
        </p:txBody>
      </p:sp>
      <p:sp>
        <p:nvSpPr>
          <p:cNvPr id="613" name="Google Shape;613;p35"/>
          <p:cNvSpPr txBox="1">
            <a:spLocks noGrp="1"/>
          </p:cNvSpPr>
          <p:nvPr>
            <p:ph type="body" idx="2"/>
          </p:nvPr>
        </p:nvSpPr>
        <p:spPr>
          <a:xfrm>
            <a:off x="899592" y="1170912"/>
            <a:ext cx="5112568" cy="282799"/>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Conclusione</a:t>
            </a:r>
            <a:r>
              <a:rPr lang="en-US" sz="1800" b="1" dirty="0"/>
              <a:t>: </a:t>
            </a:r>
            <a:r>
              <a:rPr lang="en-US" sz="1800" b="1" dirty="0" err="1"/>
              <a:t>cosa</a:t>
            </a:r>
            <a:r>
              <a:rPr lang="en-US" sz="1800" b="1" dirty="0"/>
              <a:t> </a:t>
            </a:r>
            <a:r>
              <a:rPr lang="en-US" sz="1800" b="1" dirty="0" err="1"/>
              <a:t>porterò</a:t>
            </a:r>
            <a:r>
              <a:rPr lang="en-US" sz="1800" b="1" dirty="0"/>
              <a:t> a casa?</a:t>
            </a:r>
            <a:endParaRPr sz="1800" b="1" dirty="0"/>
          </a:p>
        </p:txBody>
      </p:sp>
      <p:sp>
        <p:nvSpPr>
          <p:cNvPr id="614" name="Google Shape;614;p35"/>
          <p:cNvSpPr/>
          <p:nvPr/>
        </p:nvSpPr>
        <p:spPr>
          <a:xfrm>
            <a:off x="558587" y="1076899"/>
            <a:ext cx="341005" cy="376812"/>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589;p33">
            <a:extLst>
              <a:ext uri="{FF2B5EF4-FFF2-40B4-BE49-F238E27FC236}">
                <a16:creationId xmlns:a16="http://schemas.microsoft.com/office/drawing/2014/main" id="{15930FBC-A44F-1D40-876E-2E861D47E6C8}"/>
              </a:ext>
            </a:extLst>
          </p:cNvPr>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400" dirty="0"/>
              <a:t>Quest 3: </a:t>
            </a:r>
            <a:r>
              <a:rPr lang="en-US" sz="2400" dirty="0" err="1"/>
              <a:t>Risolvere</a:t>
            </a:r>
            <a:r>
              <a:rPr lang="en-US" sz="2400" dirty="0"/>
              <a:t> un </a:t>
            </a:r>
            <a:r>
              <a:rPr lang="en-US" sz="2400" dirty="0" err="1"/>
              <a:t>conflitto</a:t>
            </a:r>
            <a:r>
              <a:rPr lang="en-US" sz="2400" dirty="0"/>
              <a:t>/</a:t>
            </a:r>
            <a:r>
              <a:rPr lang="en-US" sz="2400" dirty="0" err="1"/>
              <a:t>problema</a:t>
            </a:r>
            <a:r>
              <a:rPr lang="en-US" sz="2400" dirty="0"/>
              <a:t> come </a:t>
            </a:r>
            <a:r>
              <a:rPr lang="en-US" sz="2400" dirty="0" err="1"/>
              <a:t>squadra</a:t>
            </a:r>
            <a:endParaRPr sz="2800" dirty="0">
              <a:solidFill>
                <a:srgbClr val="3F3F3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18a5d406ddb_0_3"/>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err="1"/>
              <a:t>Autovalutazione</a:t>
            </a:r>
            <a:endParaRPr dirty="0"/>
          </a:p>
        </p:txBody>
      </p:sp>
      <p:sp>
        <p:nvSpPr>
          <p:cNvPr id="620" name="Google Shape;620;g18a5d406ddb_0_3"/>
          <p:cNvSpPr txBox="1">
            <a:spLocks noGrp="1"/>
          </p:cNvSpPr>
          <p:nvPr>
            <p:ph type="body" idx="2"/>
          </p:nvPr>
        </p:nvSpPr>
        <p:spPr>
          <a:xfrm>
            <a:off x="899592" y="1170912"/>
            <a:ext cx="7126808" cy="282900"/>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Domande</a:t>
            </a:r>
            <a:r>
              <a:rPr lang="en-US" sz="1800" b="1" dirty="0"/>
              <a:t> a </a:t>
            </a:r>
            <a:r>
              <a:rPr lang="en-US" sz="1800" b="1" dirty="0" err="1"/>
              <a:t>scelta</a:t>
            </a:r>
            <a:r>
              <a:rPr lang="en-US" sz="1800" b="1" dirty="0"/>
              <a:t> </a:t>
            </a:r>
            <a:r>
              <a:rPr lang="en-US" sz="1800" b="1" dirty="0" err="1"/>
              <a:t>multipla</a:t>
            </a:r>
            <a:r>
              <a:rPr lang="en-US" sz="1800" b="1" dirty="0"/>
              <a:t>: </a:t>
            </a:r>
            <a:r>
              <a:rPr lang="en-US" sz="1800" dirty="0" err="1"/>
              <a:t>consolida</a:t>
            </a:r>
            <a:r>
              <a:rPr lang="en-US" sz="1800" dirty="0"/>
              <a:t> il </a:t>
            </a:r>
            <a:r>
              <a:rPr lang="en-US" sz="1800" dirty="0" err="1"/>
              <a:t>tuo</a:t>
            </a:r>
            <a:r>
              <a:rPr lang="en-US" sz="1800" dirty="0"/>
              <a:t> </a:t>
            </a:r>
            <a:r>
              <a:rPr lang="en-US" sz="1800" dirty="0" err="1"/>
              <a:t>apprendimento</a:t>
            </a:r>
            <a:endParaRPr sz="1800" dirty="0"/>
          </a:p>
        </p:txBody>
      </p:sp>
      <p:sp>
        <p:nvSpPr>
          <p:cNvPr id="621" name="Google Shape;621;g18a5d406ddb_0_3"/>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2" name="Google Shape;622;g18a5d406ddb_0_3"/>
          <p:cNvSpPr txBox="1"/>
          <p:nvPr/>
        </p:nvSpPr>
        <p:spPr>
          <a:xfrm>
            <a:off x="251520"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1</a:t>
            </a:r>
            <a:r>
              <a:rPr lang="en-US" sz="1400" b="1" i="0" u="none" strike="noStrike" cap="none" dirty="0">
                <a:solidFill>
                  <a:srgbClr val="434343"/>
                </a:solidFill>
                <a:latin typeface="Arial"/>
                <a:ea typeface="Arial"/>
                <a:cs typeface="Arial"/>
                <a:sym typeface="Arial"/>
              </a:rPr>
              <a:t>: </a:t>
            </a:r>
            <a:r>
              <a:rPr lang="it-IT" sz="1400" b="0" i="0" u="none" strike="noStrike" cap="none" dirty="0">
                <a:solidFill>
                  <a:srgbClr val="434343"/>
                </a:solidFill>
                <a:latin typeface="Arial"/>
                <a:ea typeface="Arial"/>
                <a:cs typeface="Arial"/>
                <a:sym typeface="Arial"/>
              </a:rPr>
              <a:t>Quali sono le caratteristiche delle soft skills?</a:t>
            </a:r>
          </a:p>
          <a:p>
            <a:pPr lvl="0">
              <a:spcBef>
                <a:spcPts val="280"/>
              </a:spcBef>
              <a:buClr>
                <a:srgbClr val="3F3F3F"/>
              </a:buClr>
              <a:buSzPts val="1400"/>
            </a:pPr>
            <a:r>
              <a:rPr lang="en-US" sz="1300" dirty="0">
                <a:solidFill>
                  <a:srgbClr val="434343"/>
                </a:solidFill>
              </a:rPr>
              <a:t>a) Le </a:t>
            </a:r>
            <a:r>
              <a:rPr lang="en-US" sz="1300" dirty="0" err="1">
                <a:solidFill>
                  <a:srgbClr val="434343"/>
                </a:solidFill>
              </a:rPr>
              <a:t>competenze</a:t>
            </a:r>
            <a:r>
              <a:rPr lang="en-US" sz="1300" dirty="0">
                <a:solidFill>
                  <a:srgbClr val="434343"/>
                </a:solidFill>
              </a:rPr>
              <a:t> </a:t>
            </a:r>
            <a:r>
              <a:rPr lang="en-US" sz="1300" dirty="0" err="1">
                <a:solidFill>
                  <a:srgbClr val="434343"/>
                </a:solidFill>
              </a:rPr>
              <a:t>trasversali</a:t>
            </a:r>
            <a:r>
              <a:rPr lang="en-US" sz="1300" dirty="0">
                <a:solidFill>
                  <a:srgbClr val="434343"/>
                </a:solidFill>
              </a:rPr>
              <a:t> </a:t>
            </a:r>
            <a:r>
              <a:rPr lang="en-US" sz="1300" dirty="0" err="1">
                <a:solidFill>
                  <a:srgbClr val="434343"/>
                </a:solidFill>
              </a:rPr>
              <a:t>sono</a:t>
            </a:r>
            <a:r>
              <a:rPr lang="en-US" sz="1300" dirty="0">
                <a:solidFill>
                  <a:srgbClr val="434343"/>
                </a:solidFill>
              </a:rPr>
              <a:t> </a:t>
            </a:r>
            <a:r>
              <a:rPr lang="en-US" sz="1300" dirty="0" err="1">
                <a:solidFill>
                  <a:srgbClr val="434343"/>
                </a:solidFill>
              </a:rPr>
              <a:t>insegnate</a:t>
            </a:r>
            <a:r>
              <a:rPr lang="en-US" sz="1300" dirty="0">
                <a:solidFill>
                  <a:srgbClr val="434343"/>
                </a:solidFill>
              </a:rPr>
              <a:t> </a:t>
            </a:r>
            <a:r>
              <a:rPr lang="en-US" sz="1300" dirty="0" err="1">
                <a:solidFill>
                  <a:srgbClr val="434343"/>
                </a:solidFill>
              </a:rPr>
              <a:t>nell'educazione</a:t>
            </a:r>
            <a:r>
              <a:rPr lang="en-US" sz="1300" dirty="0">
                <a:solidFill>
                  <a:srgbClr val="434343"/>
                </a:solidFill>
              </a:rPr>
              <a:t> </a:t>
            </a:r>
            <a:r>
              <a:rPr lang="en-US" sz="1300" dirty="0" err="1">
                <a:solidFill>
                  <a:srgbClr val="434343"/>
                </a:solidFill>
              </a:rPr>
              <a:t>formale</a:t>
            </a:r>
            <a:r>
              <a:rPr lang="en-US" sz="1300" dirty="0">
                <a:solidFill>
                  <a:srgbClr val="434343"/>
                </a:solidFill>
              </a:rPr>
              <a:t>.
b) Le soft skills </a:t>
            </a:r>
            <a:r>
              <a:rPr lang="en-US" sz="1300" dirty="0" err="1">
                <a:solidFill>
                  <a:srgbClr val="434343"/>
                </a:solidFill>
              </a:rPr>
              <a:t>sono</a:t>
            </a:r>
            <a:r>
              <a:rPr lang="en-US" sz="1300" dirty="0">
                <a:solidFill>
                  <a:srgbClr val="434343"/>
                </a:solidFill>
              </a:rPr>
              <a:t> le </a:t>
            </a:r>
            <a:r>
              <a:rPr lang="en-US" sz="1300" dirty="0" err="1">
                <a:solidFill>
                  <a:srgbClr val="434343"/>
                </a:solidFill>
              </a:rPr>
              <a:t>abilità</a:t>
            </a:r>
            <a:r>
              <a:rPr lang="en-US" sz="1300" dirty="0">
                <a:solidFill>
                  <a:srgbClr val="434343"/>
                </a:solidFill>
              </a:rPr>
              <a:t> che </a:t>
            </a:r>
            <a:r>
              <a:rPr lang="en-US" sz="1300" dirty="0" err="1">
                <a:solidFill>
                  <a:srgbClr val="434343"/>
                </a:solidFill>
              </a:rPr>
              <a:t>ti</a:t>
            </a:r>
            <a:r>
              <a:rPr lang="en-US" sz="1300" dirty="0">
                <a:solidFill>
                  <a:srgbClr val="434343"/>
                </a:solidFill>
              </a:rPr>
              <a:t> </a:t>
            </a:r>
            <a:r>
              <a:rPr lang="en-US" sz="1300" dirty="0" err="1">
                <a:solidFill>
                  <a:srgbClr val="434343"/>
                </a:solidFill>
              </a:rPr>
              <a:t>rendono</a:t>
            </a:r>
            <a:r>
              <a:rPr lang="en-US" sz="1300" dirty="0">
                <a:solidFill>
                  <a:srgbClr val="434343"/>
                </a:solidFill>
              </a:rPr>
              <a:t> soft.
c) Le </a:t>
            </a:r>
            <a:r>
              <a:rPr lang="en-US" sz="1300" dirty="0" err="1">
                <a:solidFill>
                  <a:srgbClr val="434343"/>
                </a:solidFill>
              </a:rPr>
              <a:t>competenze</a:t>
            </a:r>
            <a:r>
              <a:rPr lang="en-US" sz="1300" dirty="0">
                <a:solidFill>
                  <a:srgbClr val="434343"/>
                </a:solidFill>
              </a:rPr>
              <a:t> </a:t>
            </a:r>
            <a:r>
              <a:rPr lang="en-US" sz="1300" dirty="0" err="1">
                <a:solidFill>
                  <a:srgbClr val="434343"/>
                </a:solidFill>
              </a:rPr>
              <a:t>trasversali</a:t>
            </a:r>
            <a:r>
              <a:rPr lang="en-US" sz="1300" dirty="0">
                <a:solidFill>
                  <a:srgbClr val="434343"/>
                </a:solidFill>
              </a:rPr>
              <a:t> </a:t>
            </a:r>
            <a:r>
              <a:rPr lang="en-US" sz="1300" dirty="0" err="1">
                <a:solidFill>
                  <a:srgbClr val="434343"/>
                </a:solidFill>
              </a:rPr>
              <a:t>vengono</a:t>
            </a:r>
            <a:r>
              <a:rPr lang="en-US" sz="1300" dirty="0">
                <a:solidFill>
                  <a:srgbClr val="434343"/>
                </a:solidFill>
              </a:rPr>
              <a:t> </a:t>
            </a:r>
            <a:r>
              <a:rPr lang="en-US" sz="1300" dirty="0" err="1">
                <a:solidFill>
                  <a:srgbClr val="434343"/>
                </a:solidFill>
              </a:rPr>
              <a:t>apprese</a:t>
            </a:r>
            <a:r>
              <a:rPr lang="en-US" sz="1300" dirty="0">
                <a:solidFill>
                  <a:srgbClr val="434343"/>
                </a:solidFill>
              </a:rPr>
              <a:t> </a:t>
            </a:r>
            <a:r>
              <a:rPr lang="en-US" sz="1300" dirty="0" err="1">
                <a:solidFill>
                  <a:srgbClr val="434343"/>
                </a:solidFill>
              </a:rPr>
              <a:t>attraverso</a:t>
            </a:r>
            <a:r>
              <a:rPr lang="en-US" sz="1300" dirty="0">
                <a:solidFill>
                  <a:srgbClr val="434343"/>
                </a:solidFill>
              </a:rPr>
              <a:t> la vita </a:t>
            </a:r>
            <a:r>
              <a:rPr lang="en-US" sz="1300" dirty="0" err="1">
                <a:solidFill>
                  <a:srgbClr val="434343"/>
                </a:solidFill>
              </a:rPr>
              <a:t>quotidiana</a:t>
            </a:r>
            <a:r>
              <a:rPr lang="en-US" sz="1300" dirty="0">
                <a:solidFill>
                  <a:srgbClr val="434343"/>
                </a:solidFill>
              </a:rPr>
              <a:t> e </a:t>
            </a:r>
            <a:r>
              <a:rPr lang="en-US" sz="1300" dirty="0" err="1">
                <a:solidFill>
                  <a:srgbClr val="434343"/>
                </a:solidFill>
              </a:rPr>
              <a:t>l'interazione</a:t>
            </a:r>
            <a:r>
              <a:rPr lang="en-US" sz="1300" dirty="0">
                <a:solidFill>
                  <a:srgbClr val="434343"/>
                </a:solidFill>
              </a:rPr>
              <a:t>.
d) Tutti </a:t>
            </a:r>
            <a:r>
              <a:rPr lang="en-US" sz="1300" dirty="0" err="1">
                <a:solidFill>
                  <a:srgbClr val="434343"/>
                </a:solidFill>
              </a:rPr>
              <a:t>sono</a:t>
            </a:r>
            <a:r>
              <a:rPr lang="en-US" sz="1300" dirty="0">
                <a:solidFill>
                  <a:srgbClr val="434343"/>
                </a:solidFill>
              </a:rPr>
              <a:t> </a:t>
            </a:r>
            <a:r>
              <a:rPr lang="en-US" sz="1300" dirty="0" err="1">
                <a:solidFill>
                  <a:srgbClr val="434343"/>
                </a:solidFill>
              </a:rPr>
              <a:t>corretti</a:t>
            </a:r>
            <a:r>
              <a:rPr lang="en-US" sz="1300" dirty="0">
                <a:solidFill>
                  <a:srgbClr val="434343"/>
                </a:solidFill>
              </a:rPr>
              <a:t>.</a:t>
            </a:r>
            <a:r>
              <a:rPr lang="en-US" sz="1200" dirty="0">
                <a:solidFill>
                  <a:srgbClr val="434343"/>
                </a:solidFill>
              </a:rPr>
              <a:t>
</a:t>
            </a:r>
            <a:r>
              <a:rPr lang="en-US" sz="1400" b="0" i="0" u="none" strike="noStrike" cap="none" dirty="0">
                <a:solidFill>
                  <a:srgbClr val="3F3F3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623" name="Google Shape;623;g18a5d406ddb_0_3"/>
          <p:cNvSpPr txBox="1"/>
          <p:nvPr/>
        </p:nvSpPr>
        <p:spPr>
          <a:xfrm>
            <a:off x="3167844"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2: </a:t>
            </a:r>
            <a:r>
              <a:rPr lang="en-US" sz="1400" b="0" i="0" u="none" strike="noStrike" cap="none" dirty="0">
                <a:solidFill>
                  <a:srgbClr val="434343"/>
                </a:solidFill>
                <a:latin typeface="Arial"/>
                <a:ea typeface="Arial"/>
                <a:cs typeface="Arial"/>
                <a:sym typeface="Arial"/>
              </a:rPr>
              <a:t>Cosa porta </a:t>
            </a:r>
            <a:r>
              <a:rPr lang="en-US" sz="1400" b="0" i="0" u="none" strike="noStrike" cap="none" dirty="0" err="1">
                <a:solidFill>
                  <a:srgbClr val="434343"/>
                </a:solidFill>
                <a:latin typeface="Arial"/>
                <a:ea typeface="Arial"/>
                <a:cs typeface="Arial"/>
                <a:sym typeface="Arial"/>
              </a:rPr>
              <a:t>l’empowerment</a:t>
            </a:r>
            <a:r>
              <a:rPr lang="en-US" sz="1400" b="0" i="0" u="none" strike="noStrike" cap="none" dirty="0">
                <a:solidFill>
                  <a:srgbClr val="434343"/>
                </a:solidFill>
                <a:latin typeface="Arial"/>
                <a:ea typeface="Arial"/>
                <a:cs typeface="Arial"/>
                <a:sym typeface="Arial"/>
              </a:rPr>
              <a:t>?</a:t>
            </a:r>
          </a:p>
          <a:p>
            <a:pPr lvl="0">
              <a:spcBef>
                <a:spcPts val="280"/>
              </a:spcBef>
              <a:buClr>
                <a:srgbClr val="3F3F3F"/>
              </a:buClr>
              <a:buSzPts val="1400"/>
            </a:pPr>
            <a:r>
              <a:rPr lang="en-US" dirty="0">
                <a:solidFill>
                  <a:srgbClr val="3F3F3F"/>
                </a:solidFill>
              </a:rPr>
              <a:t>a) Fiducia.
b) </a:t>
            </a:r>
            <a:r>
              <a:rPr lang="en-US" dirty="0" err="1">
                <a:solidFill>
                  <a:srgbClr val="3F3F3F"/>
                </a:solidFill>
              </a:rPr>
              <a:t>Aumento</a:t>
            </a:r>
            <a:r>
              <a:rPr lang="en-US" dirty="0">
                <a:solidFill>
                  <a:srgbClr val="3F3F3F"/>
                </a:solidFill>
              </a:rPr>
              <a:t> </a:t>
            </a:r>
            <a:r>
              <a:rPr lang="en-US" dirty="0" err="1">
                <a:solidFill>
                  <a:srgbClr val="3F3F3F"/>
                </a:solidFill>
              </a:rPr>
              <a:t>della</a:t>
            </a:r>
            <a:r>
              <a:rPr lang="en-US" dirty="0">
                <a:solidFill>
                  <a:srgbClr val="3F3F3F"/>
                </a:solidFill>
              </a:rPr>
              <a:t> </a:t>
            </a:r>
            <a:r>
              <a:rPr lang="en-US" dirty="0" err="1">
                <a:solidFill>
                  <a:srgbClr val="3F3F3F"/>
                </a:solidFill>
              </a:rPr>
              <a:t>produttività</a:t>
            </a:r>
            <a:r>
              <a:rPr lang="en-US" dirty="0">
                <a:solidFill>
                  <a:srgbClr val="3F3F3F"/>
                </a:solidFill>
              </a:rPr>
              <a:t>.
c) </a:t>
            </a:r>
            <a:r>
              <a:rPr lang="en-US" dirty="0" err="1">
                <a:solidFill>
                  <a:srgbClr val="3F3F3F"/>
                </a:solidFill>
              </a:rPr>
              <a:t>Libertà</a:t>
            </a:r>
            <a:r>
              <a:rPr lang="en-US" dirty="0">
                <a:solidFill>
                  <a:srgbClr val="3F3F3F"/>
                </a:solidFill>
              </a:rPr>
              <a:t> di </a:t>
            </a:r>
            <a:r>
              <a:rPr lang="en-US" dirty="0" err="1">
                <a:solidFill>
                  <a:srgbClr val="3F3F3F"/>
                </a:solidFill>
              </a:rPr>
              <a:t>scegliere</a:t>
            </a:r>
            <a:r>
              <a:rPr lang="en-US" dirty="0">
                <a:solidFill>
                  <a:srgbClr val="3F3F3F"/>
                </a:solidFill>
              </a:rPr>
              <a:t> il </a:t>
            </a:r>
            <a:r>
              <a:rPr lang="en-US" dirty="0" err="1">
                <a:solidFill>
                  <a:srgbClr val="3F3F3F"/>
                </a:solidFill>
              </a:rPr>
              <a:t>tuo</a:t>
            </a:r>
            <a:r>
              <a:rPr lang="en-US" dirty="0">
                <a:solidFill>
                  <a:srgbClr val="3F3F3F"/>
                </a:solidFill>
              </a:rPr>
              <a:t> </a:t>
            </a:r>
            <a:r>
              <a:rPr lang="en-US" dirty="0" err="1">
                <a:solidFill>
                  <a:srgbClr val="3F3F3F"/>
                </a:solidFill>
              </a:rPr>
              <a:t>percorso</a:t>
            </a:r>
            <a:r>
              <a:rPr lang="en-US" dirty="0">
                <a:solidFill>
                  <a:srgbClr val="3F3F3F"/>
                </a:solidFill>
              </a:rPr>
              <a:t>.
d) Tutti </a:t>
            </a:r>
            <a:r>
              <a:rPr lang="en-US" dirty="0" err="1">
                <a:solidFill>
                  <a:srgbClr val="3F3F3F"/>
                </a:solidFill>
              </a:rPr>
              <a:t>sono</a:t>
            </a:r>
            <a:r>
              <a:rPr lang="en-US" dirty="0">
                <a:solidFill>
                  <a:srgbClr val="3F3F3F"/>
                </a:solidFill>
              </a:rPr>
              <a:t> </a:t>
            </a:r>
            <a:r>
              <a:rPr lang="en-US" dirty="0" err="1">
                <a:solidFill>
                  <a:srgbClr val="3F3F3F"/>
                </a:solidFill>
              </a:rPr>
              <a:t>corretti</a:t>
            </a:r>
            <a:r>
              <a:rPr lang="en-US" dirty="0">
                <a:solidFill>
                  <a:srgbClr val="3F3F3F"/>
                </a:solidFill>
              </a:rPr>
              <a:t>.
</a:t>
            </a:r>
            <a:endParaRPr sz="1400" b="0" i="0" u="none" strike="noStrike" cap="none" dirty="0">
              <a:solidFill>
                <a:srgbClr val="000000"/>
              </a:solidFill>
              <a:latin typeface="Arial"/>
              <a:ea typeface="Arial"/>
              <a:cs typeface="Arial"/>
              <a:sym typeface="Arial"/>
            </a:endParaRPr>
          </a:p>
        </p:txBody>
      </p:sp>
      <p:sp>
        <p:nvSpPr>
          <p:cNvPr id="624" name="Google Shape;624;g18a5d406ddb_0_3"/>
          <p:cNvSpPr txBox="1"/>
          <p:nvPr/>
        </p:nvSpPr>
        <p:spPr>
          <a:xfrm>
            <a:off x="6084168"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3: </a:t>
            </a:r>
            <a:r>
              <a:rPr lang="en-US" dirty="0">
                <a:solidFill>
                  <a:srgbClr val="3F3F3F"/>
                </a:solidFill>
              </a:rPr>
              <a:t>Cosa NON </a:t>
            </a:r>
            <a:r>
              <a:rPr lang="en-US" dirty="0" err="1">
                <a:solidFill>
                  <a:srgbClr val="3F3F3F"/>
                </a:solidFill>
              </a:rPr>
              <a:t>è</a:t>
            </a:r>
            <a:r>
              <a:rPr lang="en-US" dirty="0">
                <a:solidFill>
                  <a:srgbClr val="3F3F3F"/>
                </a:solidFill>
              </a:rPr>
              <a:t> un </a:t>
            </a:r>
            <a:r>
              <a:rPr lang="en-US" dirty="0" err="1">
                <a:solidFill>
                  <a:srgbClr val="3F3F3F"/>
                </a:solidFill>
              </a:rPr>
              <a:t>elemento</a:t>
            </a:r>
            <a:r>
              <a:rPr lang="en-US" dirty="0">
                <a:solidFill>
                  <a:srgbClr val="3F3F3F"/>
                </a:solidFill>
              </a:rPr>
              <a:t> del </a:t>
            </a:r>
            <a:r>
              <a:rPr lang="en-US" dirty="0" err="1">
                <a:solidFill>
                  <a:srgbClr val="3F3F3F"/>
                </a:solidFill>
              </a:rPr>
              <a:t>modello</a:t>
            </a:r>
            <a:r>
              <a:rPr lang="en-US" dirty="0">
                <a:solidFill>
                  <a:srgbClr val="3F3F3F"/>
                </a:solidFill>
              </a:rPr>
              <a:t> SMART Goal Setting?
a) </a:t>
            </a:r>
            <a:r>
              <a:rPr lang="en-US" dirty="0" err="1">
                <a:solidFill>
                  <a:srgbClr val="3F3F3F"/>
                </a:solidFill>
              </a:rPr>
              <a:t>Scegliere</a:t>
            </a:r>
            <a:r>
              <a:rPr lang="en-US" dirty="0">
                <a:solidFill>
                  <a:srgbClr val="3F3F3F"/>
                </a:solidFill>
              </a:rPr>
              <a:t> un </a:t>
            </a:r>
            <a:r>
              <a:rPr lang="en-US" dirty="0" err="1">
                <a:solidFill>
                  <a:srgbClr val="3F3F3F"/>
                </a:solidFill>
              </a:rPr>
              <a:t>obiettivo</a:t>
            </a:r>
            <a:r>
              <a:rPr lang="en-US" dirty="0">
                <a:solidFill>
                  <a:srgbClr val="3F3F3F"/>
                </a:solidFill>
              </a:rPr>
              <a:t> </a:t>
            </a:r>
            <a:r>
              <a:rPr lang="en-US" dirty="0" err="1">
                <a:solidFill>
                  <a:srgbClr val="3F3F3F"/>
                </a:solidFill>
              </a:rPr>
              <a:t>specifico</a:t>
            </a:r>
            <a:r>
              <a:rPr lang="en-US" dirty="0">
                <a:solidFill>
                  <a:srgbClr val="3F3F3F"/>
                </a:solidFill>
              </a:rPr>
              <a:t>.
b) </a:t>
            </a:r>
            <a:r>
              <a:rPr lang="en-US" dirty="0" err="1">
                <a:solidFill>
                  <a:srgbClr val="3F3F3F"/>
                </a:solidFill>
              </a:rPr>
              <a:t>Scegliere</a:t>
            </a:r>
            <a:r>
              <a:rPr lang="en-US" dirty="0">
                <a:solidFill>
                  <a:srgbClr val="3F3F3F"/>
                </a:solidFill>
              </a:rPr>
              <a:t> un </a:t>
            </a:r>
            <a:r>
              <a:rPr lang="en-US" dirty="0" err="1">
                <a:solidFill>
                  <a:srgbClr val="3F3F3F"/>
                </a:solidFill>
              </a:rPr>
              <a:t>obiettivo</a:t>
            </a:r>
            <a:r>
              <a:rPr lang="en-US" dirty="0">
                <a:solidFill>
                  <a:srgbClr val="3F3F3F"/>
                </a:solidFill>
              </a:rPr>
              <a:t> audace.
c) </a:t>
            </a:r>
            <a:r>
              <a:rPr lang="en-US" dirty="0" err="1">
                <a:solidFill>
                  <a:srgbClr val="3F3F3F"/>
                </a:solidFill>
              </a:rPr>
              <a:t>Scegliere</a:t>
            </a:r>
            <a:r>
              <a:rPr lang="en-US" dirty="0">
                <a:solidFill>
                  <a:srgbClr val="3F3F3F"/>
                </a:solidFill>
              </a:rPr>
              <a:t> un </a:t>
            </a:r>
            <a:r>
              <a:rPr lang="en-US" dirty="0" err="1">
                <a:solidFill>
                  <a:srgbClr val="3F3F3F"/>
                </a:solidFill>
              </a:rPr>
              <a:t>obiettivo</a:t>
            </a:r>
            <a:r>
              <a:rPr lang="en-US" dirty="0">
                <a:solidFill>
                  <a:srgbClr val="3F3F3F"/>
                </a:solidFill>
              </a:rPr>
              <a:t> che </a:t>
            </a:r>
            <a:r>
              <a:rPr lang="en-US" dirty="0" err="1">
                <a:solidFill>
                  <a:srgbClr val="3F3F3F"/>
                </a:solidFill>
              </a:rPr>
              <a:t>puoi</a:t>
            </a:r>
            <a:r>
              <a:rPr lang="en-US" dirty="0">
                <a:solidFill>
                  <a:srgbClr val="3F3F3F"/>
                </a:solidFill>
              </a:rPr>
              <a:t> </a:t>
            </a:r>
            <a:r>
              <a:rPr lang="en-US" dirty="0" err="1">
                <a:solidFill>
                  <a:srgbClr val="3F3F3F"/>
                </a:solidFill>
              </a:rPr>
              <a:t>misurare</a:t>
            </a:r>
            <a:r>
              <a:rPr lang="en-US" dirty="0">
                <a:solidFill>
                  <a:srgbClr val="3F3F3F"/>
                </a:solidFill>
              </a:rPr>
              <a:t>.
d) </a:t>
            </a:r>
            <a:r>
              <a:rPr lang="en-US" dirty="0" err="1">
                <a:solidFill>
                  <a:srgbClr val="3F3F3F"/>
                </a:solidFill>
              </a:rPr>
              <a:t>Scegliere</a:t>
            </a:r>
            <a:r>
              <a:rPr lang="en-US" dirty="0">
                <a:solidFill>
                  <a:srgbClr val="3F3F3F"/>
                </a:solidFill>
              </a:rPr>
              <a:t> un </a:t>
            </a:r>
            <a:r>
              <a:rPr lang="en-US" dirty="0" err="1">
                <a:solidFill>
                  <a:srgbClr val="3F3F3F"/>
                </a:solidFill>
              </a:rPr>
              <a:t>obiettivo</a:t>
            </a:r>
            <a:r>
              <a:rPr lang="en-US" dirty="0">
                <a:solidFill>
                  <a:srgbClr val="3F3F3F"/>
                </a:solidFill>
              </a:rPr>
              <a:t> </a:t>
            </a:r>
            <a:r>
              <a:rPr lang="en-US" dirty="0" err="1">
                <a:solidFill>
                  <a:srgbClr val="3F3F3F"/>
                </a:solidFill>
              </a:rPr>
              <a:t>basato</a:t>
            </a:r>
            <a:r>
              <a:rPr lang="en-US" dirty="0">
                <a:solidFill>
                  <a:srgbClr val="3F3F3F"/>
                </a:solidFill>
              </a:rPr>
              <a:t> </a:t>
            </a:r>
            <a:r>
              <a:rPr lang="en-US" dirty="0" err="1">
                <a:solidFill>
                  <a:srgbClr val="3F3F3F"/>
                </a:solidFill>
              </a:rPr>
              <a:t>sul</a:t>
            </a:r>
            <a:r>
              <a:rPr lang="en-US" dirty="0">
                <a:solidFill>
                  <a:srgbClr val="3F3F3F"/>
                </a:solidFill>
              </a:rPr>
              <a:t> tempo.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Clr>
                <a:srgbClr val="3F3F3F"/>
              </a:buClr>
              <a:buSzPts val="1400"/>
              <a:buFont typeface="Arial"/>
              <a:buNone/>
            </a:pPr>
            <a:r>
              <a:rPr lang="en-US" sz="1400" b="0" i="0" u="none" strike="noStrike" cap="none" dirty="0">
                <a:solidFill>
                  <a:srgbClr val="3F3F3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18a5d406ddb_0_12"/>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err="1"/>
              <a:t>Autovalutazione</a:t>
            </a:r>
            <a:endParaRPr dirty="0"/>
          </a:p>
        </p:txBody>
      </p:sp>
      <p:sp>
        <p:nvSpPr>
          <p:cNvPr id="630" name="Google Shape;630;g18a5d406ddb_0_12"/>
          <p:cNvSpPr txBox="1">
            <a:spLocks noGrp="1"/>
          </p:cNvSpPr>
          <p:nvPr>
            <p:ph type="body" idx="2"/>
          </p:nvPr>
        </p:nvSpPr>
        <p:spPr>
          <a:xfrm>
            <a:off x="899592" y="1170912"/>
            <a:ext cx="7584008" cy="282900"/>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Domande</a:t>
            </a:r>
            <a:r>
              <a:rPr lang="en-US" sz="1800" b="1" dirty="0"/>
              <a:t> a </a:t>
            </a:r>
            <a:r>
              <a:rPr lang="en-US" sz="1800" b="1" dirty="0" err="1"/>
              <a:t>scelta</a:t>
            </a:r>
            <a:r>
              <a:rPr lang="en-US" sz="1800" b="1" dirty="0"/>
              <a:t> </a:t>
            </a:r>
            <a:r>
              <a:rPr lang="en-US" sz="1800" b="1" dirty="0" err="1"/>
              <a:t>multipla</a:t>
            </a:r>
            <a:r>
              <a:rPr lang="en-US" sz="1800" b="1" dirty="0"/>
              <a:t>: </a:t>
            </a:r>
            <a:r>
              <a:rPr lang="en-US" sz="1800" dirty="0" err="1"/>
              <a:t>consolida</a:t>
            </a:r>
            <a:r>
              <a:rPr lang="en-US" sz="1800" dirty="0"/>
              <a:t> il </a:t>
            </a:r>
            <a:r>
              <a:rPr lang="en-US" sz="1800" dirty="0" err="1"/>
              <a:t>tuo</a:t>
            </a:r>
            <a:r>
              <a:rPr lang="en-US" sz="1800" dirty="0"/>
              <a:t> </a:t>
            </a:r>
            <a:r>
              <a:rPr lang="en-US" sz="1800" dirty="0" err="1"/>
              <a:t>apprendimento</a:t>
            </a:r>
            <a:endParaRPr sz="1800" dirty="0"/>
          </a:p>
        </p:txBody>
      </p:sp>
      <p:sp>
        <p:nvSpPr>
          <p:cNvPr id="631" name="Google Shape;631;g18a5d406ddb_0_12"/>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2" name="Google Shape;632;g18a5d406ddb_0_12"/>
          <p:cNvSpPr txBox="1"/>
          <p:nvPr/>
        </p:nvSpPr>
        <p:spPr>
          <a:xfrm>
            <a:off x="1619673" y="1771394"/>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a:t>
            </a:r>
            <a:r>
              <a:rPr lang="en-US" sz="1400" b="1" i="0" u="none" strike="noStrike" cap="none" dirty="0">
                <a:solidFill>
                  <a:srgbClr val="3F3F3F"/>
                </a:solidFill>
                <a:latin typeface="Arial"/>
                <a:ea typeface="Arial"/>
                <a:cs typeface="Arial"/>
                <a:sym typeface="Arial"/>
              </a:rPr>
              <a:t>4: </a:t>
            </a:r>
            <a:r>
              <a:rPr lang="en-US" dirty="0">
                <a:solidFill>
                  <a:srgbClr val="3F3F3F"/>
                </a:solidFill>
              </a:rPr>
              <a:t>Cosa NON </a:t>
            </a:r>
            <a:r>
              <a:rPr lang="en-US" dirty="0" err="1">
                <a:solidFill>
                  <a:srgbClr val="3F3F3F"/>
                </a:solidFill>
              </a:rPr>
              <a:t>caratterizza</a:t>
            </a:r>
            <a:r>
              <a:rPr lang="en-US" dirty="0">
                <a:solidFill>
                  <a:srgbClr val="3F3F3F"/>
                </a:solidFill>
              </a:rPr>
              <a:t> una </a:t>
            </a:r>
            <a:r>
              <a:rPr lang="en-US" dirty="0" err="1">
                <a:solidFill>
                  <a:srgbClr val="3F3F3F"/>
                </a:solidFill>
              </a:rPr>
              <a:t>buona</a:t>
            </a:r>
            <a:r>
              <a:rPr lang="en-US" dirty="0">
                <a:solidFill>
                  <a:srgbClr val="3F3F3F"/>
                </a:solidFill>
              </a:rPr>
              <a:t> </a:t>
            </a:r>
            <a:r>
              <a:rPr lang="en-US" dirty="0" err="1">
                <a:solidFill>
                  <a:srgbClr val="3F3F3F"/>
                </a:solidFill>
              </a:rPr>
              <a:t>comunicazione</a:t>
            </a:r>
            <a:r>
              <a:rPr lang="en-US" dirty="0">
                <a:solidFill>
                  <a:srgbClr val="3F3F3F"/>
                </a:solidFill>
              </a:rPr>
              <a:t>? 
a) </a:t>
            </a:r>
            <a:r>
              <a:rPr lang="en-US" dirty="0" err="1">
                <a:solidFill>
                  <a:srgbClr val="3F3F3F"/>
                </a:solidFill>
              </a:rPr>
              <a:t>Consegnare</a:t>
            </a:r>
            <a:r>
              <a:rPr lang="en-US" dirty="0">
                <a:solidFill>
                  <a:srgbClr val="3F3F3F"/>
                </a:solidFill>
              </a:rPr>
              <a:t> le </a:t>
            </a:r>
            <a:r>
              <a:rPr lang="en-US" dirty="0" err="1">
                <a:solidFill>
                  <a:srgbClr val="3F3F3F"/>
                </a:solidFill>
              </a:rPr>
              <a:t>tue</a:t>
            </a:r>
            <a:r>
              <a:rPr lang="en-US" dirty="0">
                <a:solidFill>
                  <a:srgbClr val="3F3F3F"/>
                </a:solidFill>
              </a:rPr>
              <a:t> idee.
b) </a:t>
            </a:r>
            <a:r>
              <a:rPr lang="en-US" dirty="0" err="1">
                <a:solidFill>
                  <a:srgbClr val="3F3F3F"/>
                </a:solidFill>
              </a:rPr>
              <a:t>Utilizzo</a:t>
            </a:r>
            <a:r>
              <a:rPr lang="en-US" dirty="0">
                <a:solidFill>
                  <a:srgbClr val="3F3F3F"/>
                </a:solidFill>
              </a:rPr>
              <a:t> di un </a:t>
            </a:r>
            <a:r>
              <a:rPr lang="en-US" dirty="0" err="1">
                <a:solidFill>
                  <a:srgbClr val="3F3F3F"/>
                </a:solidFill>
              </a:rPr>
              <a:t>linguaggio</a:t>
            </a:r>
            <a:r>
              <a:rPr lang="en-US" dirty="0">
                <a:solidFill>
                  <a:srgbClr val="3F3F3F"/>
                </a:solidFill>
              </a:rPr>
              <a:t> non verbale e verbale </a:t>
            </a:r>
            <a:r>
              <a:rPr lang="en-US" dirty="0" err="1">
                <a:solidFill>
                  <a:srgbClr val="3F3F3F"/>
                </a:solidFill>
              </a:rPr>
              <a:t>appropriato</a:t>
            </a:r>
            <a:r>
              <a:rPr lang="en-US" dirty="0">
                <a:solidFill>
                  <a:srgbClr val="3F3F3F"/>
                </a:solidFill>
              </a:rPr>
              <a:t>.
c) </a:t>
            </a:r>
            <a:r>
              <a:rPr lang="en-US" dirty="0" err="1">
                <a:solidFill>
                  <a:srgbClr val="3F3F3F"/>
                </a:solidFill>
              </a:rPr>
              <a:t>Ascoltare</a:t>
            </a:r>
            <a:r>
              <a:rPr lang="en-US" dirty="0">
                <a:solidFill>
                  <a:srgbClr val="3F3F3F"/>
                </a:solidFill>
              </a:rPr>
              <a:t> </a:t>
            </a:r>
            <a:r>
              <a:rPr lang="en-US" dirty="0" err="1">
                <a:solidFill>
                  <a:srgbClr val="3F3F3F"/>
                </a:solidFill>
              </a:rPr>
              <a:t>attivamente</a:t>
            </a:r>
            <a:r>
              <a:rPr lang="en-US" dirty="0">
                <a:solidFill>
                  <a:srgbClr val="3F3F3F"/>
                </a:solidFill>
              </a:rPr>
              <a:t> </a:t>
            </a:r>
            <a:r>
              <a:rPr lang="en-US" dirty="0" err="1">
                <a:solidFill>
                  <a:srgbClr val="3F3F3F"/>
                </a:solidFill>
              </a:rPr>
              <a:t>ciò</a:t>
            </a:r>
            <a:r>
              <a:rPr lang="en-US" dirty="0">
                <a:solidFill>
                  <a:srgbClr val="3F3F3F"/>
                </a:solidFill>
              </a:rPr>
              <a:t> che </a:t>
            </a:r>
            <a:r>
              <a:rPr lang="en-US" dirty="0" err="1">
                <a:solidFill>
                  <a:srgbClr val="3F3F3F"/>
                </a:solidFill>
              </a:rPr>
              <a:t>viene</a:t>
            </a:r>
            <a:r>
              <a:rPr lang="en-US" dirty="0">
                <a:solidFill>
                  <a:srgbClr val="3F3F3F"/>
                </a:solidFill>
              </a:rPr>
              <a:t> </a:t>
            </a:r>
            <a:r>
              <a:rPr lang="en-US" dirty="0" err="1">
                <a:solidFill>
                  <a:srgbClr val="3F3F3F"/>
                </a:solidFill>
              </a:rPr>
              <a:t>detto</a:t>
            </a:r>
            <a:r>
              <a:rPr lang="en-US" dirty="0">
                <a:solidFill>
                  <a:srgbClr val="3F3F3F"/>
                </a:solidFill>
              </a:rPr>
              <a:t>.
d) Fare </a:t>
            </a:r>
            <a:r>
              <a:rPr lang="en-US" dirty="0" err="1">
                <a:solidFill>
                  <a:srgbClr val="3F3F3F"/>
                </a:solidFill>
              </a:rPr>
              <a:t>ipotesi</a:t>
            </a:r>
            <a:r>
              <a:rPr lang="en-US" dirty="0">
                <a:solidFill>
                  <a:srgbClr val="3F3F3F"/>
                </a:solidFill>
              </a:rPr>
              <a:t>.
 </a:t>
            </a:r>
            <a:endParaRPr sz="1400" b="0" i="0" u="none" strike="noStrike" cap="none" dirty="0">
              <a:solidFill>
                <a:srgbClr val="000000"/>
              </a:solidFill>
              <a:latin typeface="Arial"/>
              <a:ea typeface="Arial"/>
              <a:cs typeface="Arial"/>
              <a:sym typeface="Arial"/>
            </a:endParaRPr>
          </a:p>
        </p:txBody>
      </p:sp>
      <p:sp>
        <p:nvSpPr>
          <p:cNvPr id="633" name="Google Shape;633;g18a5d406ddb_0_12"/>
          <p:cNvSpPr txBox="1"/>
          <p:nvPr/>
        </p:nvSpPr>
        <p:spPr>
          <a:xfrm>
            <a:off x="4716016"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a:t>
            </a:r>
            <a:r>
              <a:rPr lang="en-US" sz="1400" b="1" i="0" u="none" strike="noStrike" cap="none" dirty="0">
                <a:solidFill>
                  <a:srgbClr val="3F3F3F"/>
                </a:solidFill>
                <a:latin typeface="Arial"/>
                <a:ea typeface="Arial"/>
                <a:cs typeface="Arial"/>
                <a:sym typeface="Arial"/>
              </a:rPr>
              <a:t>5: </a:t>
            </a:r>
            <a:r>
              <a:rPr lang="en-US" dirty="0" err="1">
                <a:solidFill>
                  <a:srgbClr val="3F3F3F"/>
                </a:solidFill>
              </a:rPr>
              <a:t>Cos'è</a:t>
            </a:r>
            <a:r>
              <a:rPr lang="en-US" dirty="0">
                <a:solidFill>
                  <a:srgbClr val="3F3F3F"/>
                </a:solidFill>
              </a:rPr>
              <a:t> il </a:t>
            </a:r>
            <a:r>
              <a:rPr lang="en-US" dirty="0" err="1">
                <a:solidFill>
                  <a:srgbClr val="3F3F3F"/>
                </a:solidFill>
              </a:rPr>
              <a:t>modello</a:t>
            </a:r>
            <a:r>
              <a:rPr lang="en-US" dirty="0">
                <a:solidFill>
                  <a:srgbClr val="3F3F3F"/>
                </a:solidFill>
              </a:rPr>
              <a:t> IDEAL?
a) Uno </a:t>
            </a:r>
            <a:r>
              <a:rPr lang="en-US" dirty="0" err="1">
                <a:solidFill>
                  <a:srgbClr val="3F3F3F"/>
                </a:solidFill>
              </a:rPr>
              <a:t>strumento</a:t>
            </a:r>
            <a:r>
              <a:rPr lang="en-US" dirty="0">
                <a:solidFill>
                  <a:srgbClr val="3F3F3F"/>
                </a:solidFill>
              </a:rPr>
              <a:t> di problem solving.
b) Un database di idee.
c) Uno </a:t>
            </a:r>
            <a:r>
              <a:rPr lang="en-US" dirty="0" err="1">
                <a:solidFill>
                  <a:srgbClr val="3F3F3F"/>
                </a:solidFill>
              </a:rPr>
              <a:t>strumento</a:t>
            </a:r>
            <a:r>
              <a:rPr lang="en-US" dirty="0">
                <a:solidFill>
                  <a:srgbClr val="3F3F3F"/>
                </a:solidFill>
              </a:rPr>
              <a:t> per </a:t>
            </a:r>
            <a:r>
              <a:rPr lang="en-US" dirty="0" err="1">
                <a:solidFill>
                  <a:srgbClr val="3F3F3F"/>
                </a:solidFill>
              </a:rPr>
              <a:t>rendere</a:t>
            </a:r>
            <a:r>
              <a:rPr lang="en-US" dirty="0">
                <a:solidFill>
                  <a:srgbClr val="3F3F3F"/>
                </a:solidFill>
              </a:rPr>
              <a:t> </a:t>
            </a:r>
            <a:r>
              <a:rPr lang="en-US" dirty="0" err="1">
                <a:solidFill>
                  <a:srgbClr val="3F3F3F"/>
                </a:solidFill>
              </a:rPr>
              <a:t>ideale</a:t>
            </a:r>
            <a:r>
              <a:rPr lang="en-US" dirty="0">
                <a:solidFill>
                  <a:srgbClr val="3F3F3F"/>
                </a:solidFill>
              </a:rPr>
              <a:t> la </a:t>
            </a:r>
            <a:r>
              <a:rPr lang="en-US" dirty="0" err="1">
                <a:solidFill>
                  <a:srgbClr val="3F3F3F"/>
                </a:solidFill>
              </a:rPr>
              <a:t>tua</a:t>
            </a:r>
            <a:r>
              <a:rPr lang="en-US" dirty="0">
                <a:solidFill>
                  <a:srgbClr val="3F3F3F"/>
                </a:solidFill>
              </a:rPr>
              <a:t> </a:t>
            </a:r>
            <a:r>
              <a:rPr lang="en-US" dirty="0" err="1">
                <a:solidFill>
                  <a:srgbClr val="3F3F3F"/>
                </a:solidFill>
              </a:rPr>
              <a:t>comunicazione</a:t>
            </a:r>
            <a:r>
              <a:rPr lang="en-US" dirty="0">
                <a:solidFill>
                  <a:srgbClr val="3F3F3F"/>
                </a:solidFill>
              </a:rPr>
              <a:t>.
d) Tutti </a:t>
            </a:r>
            <a:r>
              <a:rPr lang="en-US" dirty="0" err="1">
                <a:solidFill>
                  <a:srgbClr val="3F3F3F"/>
                </a:solidFill>
              </a:rPr>
              <a:t>sono</a:t>
            </a:r>
            <a:r>
              <a:rPr lang="en-US" dirty="0">
                <a:solidFill>
                  <a:srgbClr val="3F3F3F"/>
                </a:solidFill>
              </a:rPr>
              <a:t> </a:t>
            </a:r>
            <a:r>
              <a:rPr lang="en-US" dirty="0" err="1">
                <a:solidFill>
                  <a:srgbClr val="3F3F3F"/>
                </a:solidFill>
              </a:rPr>
              <a:t>corretti</a:t>
            </a:r>
            <a:r>
              <a:rPr lang="en-US" dirty="0">
                <a:solidFill>
                  <a:srgbClr val="3F3F3F"/>
                </a:solidFil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18a5d406ddb_0_20"/>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err="1"/>
              <a:t>Autovalutazione</a:t>
            </a:r>
            <a:endParaRPr dirty="0"/>
          </a:p>
        </p:txBody>
      </p:sp>
      <p:sp>
        <p:nvSpPr>
          <p:cNvPr id="639" name="Google Shape;639;g18a5d406ddb_0_20"/>
          <p:cNvSpPr txBox="1">
            <a:spLocks noGrp="1"/>
          </p:cNvSpPr>
          <p:nvPr>
            <p:ph type="body" idx="2"/>
          </p:nvPr>
        </p:nvSpPr>
        <p:spPr>
          <a:xfrm>
            <a:off x="899591" y="1170912"/>
            <a:ext cx="7338475" cy="282900"/>
          </a:xfrm>
          <a:prstGeom prst="rect">
            <a:avLst/>
          </a:prstGeom>
          <a:noFill/>
          <a:ln>
            <a:noFill/>
          </a:ln>
        </p:spPr>
        <p:txBody>
          <a:bodyPr spcFirstLastPara="1" wrap="square" lIns="91425" tIns="45700" rIns="91425" bIns="45700" anchor="ctr" anchorCtr="0">
            <a:noAutofit/>
          </a:bodyPr>
          <a:lstStyle/>
          <a:p>
            <a:pPr marL="0" lvl="0" indent="0" algn="l">
              <a:spcBef>
                <a:spcPts val="0"/>
              </a:spcBef>
              <a:buSzPts val="1800"/>
            </a:pPr>
            <a:r>
              <a:rPr lang="en-US" sz="1800" b="1" dirty="0" err="1"/>
              <a:t>Domande</a:t>
            </a:r>
            <a:r>
              <a:rPr lang="en-US" sz="1800" b="1" dirty="0"/>
              <a:t> a </a:t>
            </a:r>
            <a:r>
              <a:rPr lang="en-US" sz="1800" b="1" dirty="0" err="1"/>
              <a:t>scelta</a:t>
            </a:r>
            <a:r>
              <a:rPr lang="en-US" sz="1800" b="1" dirty="0"/>
              <a:t> </a:t>
            </a:r>
            <a:r>
              <a:rPr lang="en-US" sz="1800" b="1" dirty="0" err="1"/>
              <a:t>multipla</a:t>
            </a:r>
            <a:r>
              <a:rPr lang="en-US" sz="1800" b="1" dirty="0"/>
              <a:t>: </a:t>
            </a:r>
            <a:r>
              <a:rPr lang="en-US" sz="1800" dirty="0" err="1"/>
              <a:t>consolida</a:t>
            </a:r>
            <a:r>
              <a:rPr lang="en-US" sz="1800" dirty="0"/>
              <a:t> il </a:t>
            </a:r>
            <a:r>
              <a:rPr lang="en-US" sz="1800" dirty="0" err="1"/>
              <a:t>tuo</a:t>
            </a:r>
            <a:r>
              <a:rPr lang="en-US" sz="1800" dirty="0"/>
              <a:t> </a:t>
            </a:r>
            <a:r>
              <a:rPr lang="en-US" sz="1800" dirty="0" err="1"/>
              <a:t>apprendimento</a:t>
            </a:r>
            <a:endParaRPr sz="1800" dirty="0"/>
          </a:p>
        </p:txBody>
      </p:sp>
      <p:sp>
        <p:nvSpPr>
          <p:cNvPr id="640" name="Google Shape;640;g18a5d406ddb_0_20"/>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1" name="Google Shape;641;g18a5d406ddb_0_20"/>
          <p:cNvSpPr txBox="1"/>
          <p:nvPr/>
        </p:nvSpPr>
        <p:spPr>
          <a:xfrm>
            <a:off x="251520"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a:t>
            </a:r>
            <a:r>
              <a:rPr lang="en-US" sz="1400" b="1" i="0" u="none" strike="noStrike" cap="none" dirty="0">
                <a:solidFill>
                  <a:srgbClr val="434343"/>
                </a:solidFill>
                <a:latin typeface="Arial"/>
                <a:ea typeface="Arial"/>
                <a:cs typeface="Arial"/>
                <a:sym typeface="Arial"/>
              </a:rPr>
              <a:t>1: </a:t>
            </a:r>
            <a:r>
              <a:rPr lang="en-US" dirty="0" err="1">
                <a:solidFill>
                  <a:srgbClr val="434343"/>
                </a:solidFill>
              </a:rPr>
              <a:t>Quali</a:t>
            </a:r>
            <a:r>
              <a:rPr lang="en-US" dirty="0">
                <a:solidFill>
                  <a:srgbClr val="434343"/>
                </a:solidFill>
              </a:rPr>
              <a:t> </a:t>
            </a:r>
            <a:r>
              <a:rPr lang="en-US" dirty="0" err="1">
                <a:solidFill>
                  <a:srgbClr val="434343"/>
                </a:solidFill>
              </a:rPr>
              <a:t>sono</a:t>
            </a:r>
            <a:r>
              <a:rPr lang="en-US" dirty="0">
                <a:solidFill>
                  <a:srgbClr val="434343"/>
                </a:solidFill>
              </a:rPr>
              <a:t> le </a:t>
            </a:r>
            <a:r>
              <a:rPr lang="en-US" dirty="0" err="1">
                <a:solidFill>
                  <a:srgbClr val="434343"/>
                </a:solidFill>
              </a:rPr>
              <a:t>caratteristiche</a:t>
            </a:r>
            <a:r>
              <a:rPr lang="en-US" dirty="0">
                <a:solidFill>
                  <a:srgbClr val="434343"/>
                </a:solidFill>
              </a:rPr>
              <a:t> </a:t>
            </a:r>
            <a:r>
              <a:rPr lang="en-US" dirty="0" err="1">
                <a:solidFill>
                  <a:srgbClr val="434343"/>
                </a:solidFill>
              </a:rPr>
              <a:t>delle</a:t>
            </a:r>
            <a:r>
              <a:rPr lang="en-US" dirty="0">
                <a:solidFill>
                  <a:srgbClr val="434343"/>
                </a:solidFill>
              </a:rPr>
              <a:t> soft skills?
</a:t>
            </a:r>
            <a:r>
              <a:rPr lang="en-US" sz="1300" dirty="0">
                <a:solidFill>
                  <a:srgbClr val="434343"/>
                </a:solidFill>
              </a:rPr>
              <a:t>a) Le </a:t>
            </a:r>
            <a:r>
              <a:rPr lang="en-US" sz="1300" dirty="0" err="1">
                <a:solidFill>
                  <a:srgbClr val="434343"/>
                </a:solidFill>
              </a:rPr>
              <a:t>competenze</a:t>
            </a:r>
            <a:r>
              <a:rPr lang="en-US" sz="1300" dirty="0">
                <a:solidFill>
                  <a:srgbClr val="434343"/>
                </a:solidFill>
              </a:rPr>
              <a:t> </a:t>
            </a:r>
            <a:r>
              <a:rPr lang="en-US" sz="1300" dirty="0" err="1">
                <a:solidFill>
                  <a:srgbClr val="434343"/>
                </a:solidFill>
              </a:rPr>
              <a:t>trasversali</a:t>
            </a:r>
            <a:r>
              <a:rPr lang="en-US" sz="1300" dirty="0">
                <a:solidFill>
                  <a:srgbClr val="434343"/>
                </a:solidFill>
              </a:rPr>
              <a:t> </a:t>
            </a:r>
            <a:r>
              <a:rPr lang="en-US" sz="1300" dirty="0" err="1">
                <a:solidFill>
                  <a:srgbClr val="434343"/>
                </a:solidFill>
              </a:rPr>
              <a:t>sono</a:t>
            </a:r>
            <a:r>
              <a:rPr lang="en-US" sz="1300" dirty="0">
                <a:solidFill>
                  <a:srgbClr val="434343"/>
                </a:solidFill>
              </a:rPr>
              <a:t> </a:t>
            </a:r>
            <a:r>
              <a:rPr lang="en-US" sz="1300" dirty="0" err="1">
                <a:solidFill>
                  <a:srgbClr val="434343"/>
                </a:solidFill>
              </a:rPr>
              <a:t>insegnate</a:t>
            </a:r>
            <a:r>
              <a:rPr lang="en-US" sz="1300" dirty="0">
                <a:solidFill>
                  <a:srgbClr val="434343"/>
                </a:solidFill>
              </a:rPr>
              <a:t> </a:t>
            </a:r>
            <a:r>
              <a:rPr lang="en-US" sz="1300" dirty="0" err="1">
                <a:solidFill>
                  <a:srgbClr val="434343"/>
                </a:solidFill>
              </a:rPr>
              <a:t>nell'educazione</a:t>
            </a:r>
            <a:r>
              <a:rPr lang="en-US" sz="1300" dirty="0">
                <a:solidFill>
                  <a:srgbClr val="434343"/>
                </a:solidFill>
              </a:rPr>
              <a:t> </a:t>
            </a:r>
            <a:r>
              <a:rPr lang="en-US" sz="1300" dirty="0" err="1">
                <a:solidFill>
                  <a:srgbClr val="434343"/>
                </a:solidFill>
              </a:rPr>
              <a:t>formale</a:t>
            </a:r>
            <a:r>
              <a:rPr lang="en-US" sz="1300" dirty="0">
                <a:solidFill>
                  <a:srgbClr val="434343"/>
                </a:solidFill>
              </a:rPr>
              <a:t>.
b) Le soft skills </a:t>
            </a:r>
            <a:r>
              <a:rPr lang="en-US" sz="1300" dirty="0" err="1">
                <a:solidFill>
                  <a:srgbClr val="434343"/>
                </a:solidFill>
              </a:rPr>
              <a:t>sono</a:t>
            </a:r>
            <a:r>
              <a:rPr lang="en-US" sz="1300" dirty="0">
                <a:solidFill>
                  <a:srgbClr val="434343"/>
                </a:solidFill>
              </a:rPr>
              <a:t> le </a:t>
            </a:r>
            <a:r>
              <a:rPr lang="en-US" sz="1300" dirty="0" err="1">
                <a:solidFill>
                  <a:srgbClr val="434343"/>
                </a:solidFill>
              </a:rPr>
              <a:t>abilità</a:t>
            </a:r>
            <a:r>
              <a:rPr lang="en-US" sz="1300" dirty="0">
                <a:solidFill>
                  <a:srgbClr val="434343"/>
                </a:solidFill>
              </a:rPr>
              <a:t> che </a:t>
            </a:r>
            <a:r>
              <a:rPr lang="en-US" sz="1300" dirty="0" err="1">
                <a:solidFill>
                  <a:srgbClr val="434343"/>
                </a:solidFill>
              </a:rPr>
              <a:t>ti</a:t>
            </a:r>
            <a:r>
              <a:rPr lang="en-US" sz="1300" dirty="0">
                <a:solidFill>
                  <a:srgbClr val="434343"/>
                </a:solidFill>
              </a:rPr>
              <a:t> </a:t>
            </a:r>
            <a:r>
              <a:rPr lang="en-US" sz="1300" dirty="0" err="1">
                <a:solidFill>
                  <a:srgbClr val="434343"/>
                </a:solidFill>
              </a:rPr>
              <a:t>rendono</a:t>
            </a:r>
            <a:r>
              <a:rPr lang="en-US" sz="1300" dirty="0">
                <a:solidFill>
                  <a:srgbClr val="434343"/>
                </a:solidFill>
              </a:rPr>
              <a:t> soft.
</a:t>
            </a:r>
            <a:r>
              <a:rPr lang="en-US" sz="1300" b="1" dirty="0">
                <a:solidFill>
                  <a:srgbClr val="434343"/>
                </a:solidFill>
              </a:rPr>
              <a:t>c) Le </a:t>
            </a:r>
            <a:r>
              <a:rPr lang="en-US" sz="1300" b="1" dirty="0" err="1">
                <a:solidFill>
                  <a:srgbClr val="434343"/>
                </a:solidFill>
              </a:rPr>
              <a:t>competenze</a:t>
            </a:r>
            <a:r>
              <a:rPr lang="en-US" sz="1300" b="1" dirty="0">
                <a:solidFill>
                  <a:srgbClr val="434343"/>
                </a:solidFill>
              </a:rPr>
              <a:t> </a:t>
            </a:r>
            <a:r>
              <a:rPr lang="en-US" sz="1300" b="1" dirty="0" err="1">
                <a:solidFill>
                  <a:srgbClr val="434343"/>
                </a:solidFill>
              </a:rPr>
              <a:t>trasversali</a:t>
            </a:r>
            <a:r>
              <a:rPr lang="en-US" sz="1300" b="1" dirty="0">
                <a:solidFill>
                  <a:srgbClr val="434343"/>
                </a:solidFill>
              </a:rPr>
              <a:t> </a:t>
            </a:r>
            <a:r>
              <a:rPr lang="en-US" sz="1300" b="1" dirty="0" err="1">
                <a:solidFill>
                  <a:srgbClr val="434343"/>
                </a:solidFill>
              </a:rPr>
              <a:t>vengono</a:t>
            </a:r>
            <a:r>
              <a:rPr lang="en-US" sz="1300" b="1" dirty="0">
                <a:solidFill>
                  <a:srgbClr val="434343"/>
                </a:solidFill>
              </a:rPr>
              <a:t> </a:t>
            </a:r>
            <a:r>
              <a:rPr lang="en-US" sz="1300" b="1" dirty="0" err="1">
                <a:solidFill>
                  <a:srgbClr val="434343"/>
                </a:solidFill>
              </a:rPr>
              <a:t>apprese</a:t>
            </a:r>
            <a:r>
              <a:rPr lang="en-US" sz="1300" b="1" dirty="0">
                <a:solidFill>
                  <a:srgbClr val="434343"/>
                </a:solidFill>
              </a:rPr>
              <a:t> </a:t>
            </a:r>
            <a:r>
              <a:rPr lang="en-US" sz="1300" b="1" dirty="0" err="1">
                <a:solidFill>
                  <a:srgbClr val="434343"/>
                </a:solidFill>
              </a:rPr>
              <a:t>attraverso</a:t>
            </a:r>
            <a:r>
              <a:rPr lang="en-US" sz="1300" b="1" dirty="0">
                <a:solidFill>
                  <a:srgbClr val="434343"/>
                </a:solidFill>
              </a:rPr>
              <a:t> la vita </a:t>
            </a:r>
            <a:r>
              <a:rPr lang="en-US" sz="1300" b="1" dirty="0" err="1">
                <a:solidFill>
                  <a:srgbClr val="434343"/>
                </a:solidFill>
              </a:rPr>
              <a:t>quotidiana</a:t>
            </a:r>
            <a:r>
              <a:rPr lang="en-US" sz="1300" b="1" dirty="0">
                <a:solidFill>
                  <a:srgbClr val="434343"/>
                </a:solidFill>
              </a:rPr>
              <a:t> e </a:t>
            </a:r>
            <a:r>
              <a:rPr lang="en-US" sz="1300" b="1" dirty="0" err="1">
                <a:solidFill>
                  <a:srgbClr val="434343"/>
                </a:solidFill>
              </a:rPr>
              <a:t>l'interazione</a:t>
            </a:r>
            <a:r>
              <a:rPr lang="en-US" sz="1300" b="1" dirty="0">
                <a:solidFill>
                  <a:srgbClr val="434343"/>
                </a:solidFill>
              </a:rPr>
              <a:t>.
</a:t>
            </a:r>
            <a:r>
              <a:rPr lang="en-US" sz="1300" dirty="0">
                <a:solidFill>
                  <a:srgbClr val="434343"/>
                </a:solidFill>
              </a:rPr>
              <a:t>d) Tutti </a:t>
            </a:r>
            <a:r>
              <a:rPr lang="en-US" sz="1300" dirty="0" err="1">
                <a:solidFill>
                  <a:srgbClr val="434343"/>
                </a:solidFill>
              </a:rPr>
              <a:t>sono</a:t>
            </a:r>
            <a:r>
              <a:rPr lang="en-US" sz="1300" dirty="0">
                <a:solidFill>
                  <a:srgbClr val="434343"/>
                </a:solidFill>
              </a:rPr>
              <a:t> </a:t>
            </a:r>
            <a:r>
              <a:rPr lang="en-US" sz="1300" dirty="0" err="1">
                <a:solidFill>
                  <a:srgbClr val="434343"/>
                </a:solidFill>
              </a:rPr>
              <a:t>corretti</a:t>
            </a:r>
            <a:r>
              <a:rPr lang="en-US" sz="1300" dirty="0">
                <a:solidFill>
                  <a:srgbClr val="434343"/>
                </a:solidFill>
              </a:rPr>
              <a:t>.</a:t>
            </a:r>
            <a:r>
              <a:rPr lang="en-US" dirty="0">
                <a:solidFill>
                  <a:srgbClr val="434343"/>
                </a:solidFill>
              </a:rPr>
              <a:t>
</a:t>
            </a:r>
            <a:r>
              <a:rPr lang="en-US" sz="1400" b="0" i="0" u="none" strike="noStrike" cap="none" dirty="0">
                <a:solidFill>
                  <a:srgbClr val="3F3F3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642" name="Google Shape;642;g18a5d406ddb_0_20"/>
          <p:cNvSpPr txBox="1"/>
          <p:nvPr/>
        </p:nvSpPr>
        <p:spPr>
          <a:xfrm>
            <a:off x="3167844"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a:t>
            </a:r>
            <a:r>
              <a:rPr lang="en-US" sz="1400" b="1" i="0" u="none" strike="noStrike" cap="none" dirty="0">
                <a:solidFill>
                  <a:srgbClr val="3F3F3F"/>
                </a:solidFill>
                <a:latin typeface="Arial"/>
                <a:ea typeface="Arial"/>
                <a:cs typeface="Arial"/>
                <a:sym typeface="Arial"/>
              </a:rPr>
              <a:t>2: </a:t>
            </a:r>
            <a:r>
              <a:rPr lang="en-US" dirty="0">
                <a:solidFill>
                  <a:srgbClr val="434343"/>
                </a:solidFill>
              </a:rPr>
              <a:t>Cosa porta </a:t>
            </a:r>
            <a:r>
              <a:rPr lang="en-US" dirty="0" err="1">
                <a:solidFill>
                  <a:srgbClr val="434343"/>
                </a:solidFill>
              </a:rPr>
              <a:t>l'empowerment</a:t>
            </a:r>
            <a:r>
              <a:rPr lang="en-US" dirty="0">
                <a:solidFill>
                  <a:srgbClr val="434343"/>
                </a:solidFill>
              </a:rPr>
              <a:t>?
a) Fiducia.
b) </a:t>
            </a:r>
            <a:r>
              <a:rPr lang="en-US" dirty="0" err="1">
                <a:solidFill>
                  <a:srgbClr val="434343"/>
                </a:solidFill>
              </a:rPr>
              <a:t>Aumento</a:t>
            </a:r>
            <a:r>
              <a:rPr lang="en-US" dirty="0">
                <a:solidFill>
                  <a:srgbClr val="434343"/>
                </a:solidFill>
              </a:rPr>
              <a:t> </a:t>
            </a:r>
            <a:r>
              <a:rPr lang="en-US" dirty="0" err="1">
                <a:solidFill>
                  <a:srgbClr val="434343"/>
                </a:solidFill>
              </a:rPr>
              <a:t>della</a:t>
            </a:r>
            <a:r>
              <a:rPr lang="en-US" dirty="0">
                <a:solidFill>
                  <a:srgbClr val="434343"/>
                </a:solidFill>
              </a:rPr>
              <a:t> </a:t>
            </a:r>
            <a:r>
              <a:rPr lang="en-US" dirty="0" err="1">
                <a:solidFill>
                  <a:srgbClr val="434343"/>
                </a:solidFill>
              </a:rPr>
              <a:t>produttività</a:t>
            </a:r>
            <a:r>
              <a:rPr lang="en-US" dirty="0">
                <a:solidFill>
                  <a:srgbClr val="434343"/>
                </a:solidFill>
              </a:rPr>
              <a:t>.
c) </a:t>
            </a:r>
            <a:r>
              <a:rPr lang="en-US" dirty="0" err="1">
                <a:solidFill>
                  <a:srgbClr val="434343"/>
                </a:solidFill>
              </a:rPr>
              <a:t>Libertà</a:t>
            </a:r>
            <a:r>
              <a:rPr lang="en-US" dirty="0">
                <a:solidFill>
                  <a:srgbClr val="434343"/>
                </a:solidFill>
              </a:rPr>
              <a:t> di </a:t>
            </a:r>
            <a:r>
              <a:rPr lang="en-US" dirty="0" err="1">
                <a:solidFill>
                  <a:srgbClr val="434343"/>
                </a:solidFill>
              </a:rPr>
              <a:t>scegliere</a:t>
            </a:r>
            <a:r>
              <a:rPr lang="en-US" dirty="0">
                <a:solidFill>
                  <a:srgbClr val="434343"/>
                </a:solidFill>
              </a:rPr>
              <a:t> il </a:t>
            </a:r>
            <a:r>
              <a:rPr lang="en-US" dirty="0" err="1">
                <a:solidFill>
                  <a:srgbClr val="434343"/>
                </a:solidFill>
              </a:rPr>
              <a:t>tuo</a:t>
            </a:r>
            <a:r>
              <a:rPr lang="en-US" dirty="0">
                <a:solidFill>
                  <a:srgbClr val="434343"/>
                </a:solidFill>
              </a:rPr>
              <a:t> </a:t>
            </a:r>
            <a:r>
              <a:rPr lang="en-US" dirty="0" err="1">
                <a:solidFill>
                  <a:srgbClr val="434343"/>
                </a:solidFill>
              </a:rPr>
              <a:t>percorso</a:t>
            </a:r>
            <a:r>
              <a:rPr lang="en-US" sz="1400" b="0" i="0" u="none" strike="noStrike" cap="none" dirty="0">
                <a:solidFill>
                  <a:srgbClr val="3F3F3F"/>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lvl="0">
              <a:spcBef>
                <a:spcPts val="280"/>
              </a:spcBef>
              <a:buClr>
                <a:srgbClr val="3F3F3F"/>
              </a:buClr>
              <a:buSzPts val="1400"/>
            </a:pPr>
            <a:r>
              <a:rPr lang="en-US" b="1" dirty="0">
                <a:solidFill>
                  <a:srgbClr val="3F3F3F"/>
                </a:solidFill>
              </a:rPr>
              <a:t>d) Tutti </a:t>
            </a:r>
            <a:r>
              <a:rPr lang="en-US" b="1" dirty="0" err="1">
                <a:solidFill>
                  <a:srgbClr val="3F3F3F"/>
                </a:solidFill>
              </a:rPr>
              <a:t>sono</a:t>
            </a:r>
            <a:r>
              <a:rPr lang="en-US" b="1" dirty="0">
                <a:solidFill>
                  <a:srgbClr val="3F3F3F"/>
                </a:solidFill>
              </a:rPr>
              <a:t> </a:t>
            </a:r>
            <a:r>
              <a:rPr lang="en-US" b="1" dirty="0" err="1">
                <a:solidFill>
                  <a:srgbClr val="3F3F3F"/>
                </a:solidFill>
              </a:rPr>
              <a:t>corretti</a:t>
            </a:r>
            <a:r>
              <a:rPr lang="en-US" b="1" dirty="0">
                <a:solidFill>
                  <a:srgbClr val="3F3F3F"/>
                </a:solidFill>
              </a:rPr>
              <a:t>.
</a:t>
            </a:r>
            <a:endParaRPr sz="1400" b="0" i="0" u="none" strike="noStrike" cap="none" dirty="0">
              <a:solidFill>
                <a:srgbClr val="000000"/>
              </a:solidFill>
              <a:latin typeface="Arial"/>
              <a:ea typeface="Arial"/>
              <a:cs typeface="Arial"/>
              <a:sym typeface="Arial"/>
            </a:endParaRPr>
          </a:p>
        </p:txBody>
      </p:sp>
      <p:sp>
        <p:nvSpPr>
          <p:cNvPr id="643" name="Google Shape;643;g18a5d406ddb_0_20"/>
          <p:cNvSpPr txBox="1"/>
          <p:nvPr/>
        </p:nvSpPr>
        <p:spPr>
          <a:xfrm>
            <a:off x="6084168"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a:t>
            </a:r>
            <a:r>
              <a:rPr lang="en-US" sz="1400" b="1" i="0" u="none" strike="noStrike" cap="none" dirty="0">
                <a:solidFill>
                  <a:srgbClr val="3F3F3F"/>
                </a:solidFill>
                <a:latin typeface="Arial"/>
                <a:ea typeface="Arial"/>
                <a:cs typeface="Arial"/>
                <a:sym typeface="Arial"/>
              </a:rPr>
              <a:t>3: </a:t>
            </a:r>
            <a:r>
              <a:rPr lang="en-US" dirty="0">
                <a:solidFill>
                  <a:srgbClr val="3F3F3F"/>
                </a:solidFill>
              </a:rPr>
              <a:t>Cosa NON </a:t>
            </a:r>
            <a:r>
              <a:rPr lang="en-US" dirty="0" err="1">
                <a:solidFill>
                  <a:srgbClr val="3F3F3F"/>
                </a:solidFill>
              </a:rPr>
              <a:t>è</a:t>
            </a:r>
            <a:r>
              <a:rPr lang="en-US" dirty="0">
                <a:solidFill>
                  <a:srgbClr val="3F3F3F"/>
                </a:solidFill>
              </a:rPr>
              <a:t> un </a:t>
            </a:r>
            <a:r>
              <a:rPr lang="en-US" dirty="0" err="1">
                <a:solidFill>
                  <a:srgbClr val="3F3F3F"/>
                </a:solidFill>
              </a:rPr>
              <a:t>elemento</a:t>
            </a:r>
            <a:r>
              <a:rPr lang="en-US" dirty="0">
                <a:solidFill>
                  <a:srgbClr val="3F3F3F"/>
                </a:solidFill>
              </a:rPr>
              <a:t> del </a:t>
            </a:r>
            <a:r>
              <a:rPr lang="en-US" dirty="0" err="1">
                <a:solidFill>
                  <a:srgbClr val="3F3F3F"/>
                </a:solidFill>
              </a:rPr>
              <a:t>modello</a:t>
            </a:r>
            <a:r>
              <a:rPr lang="en-US" dirty="0">
                <a:solidFill>
                  <a:srgbClr val="3F3F3F"/>
                </a:solidFill>
              </a:rPr>
              <a:t> SMART Goal Setting?
a) </a:t>
            </a:r>
            <a:r>
              <a:rPr lang="en-US" dirty="0" err="1">
                <a:solidFill>
                  <a:srgbClr val="3F3F3F"/>
                </a:solidFill>
              </a:rPr>
              <a:t>Scegliere</a:t>
            </a:r>
            <a:r>
              <a:rPr lang="en-US" dirty="0">
                <a:solidFill>
                  <a:srgbClr val="3F3F3F"/>
                </a:solidFill>
              </a:rPr>
              <a:t> un </a:t>
            </a:r>
            <a:r>
              <a:rPr lang="en-US" dirty="0" err="1">
                <a:solidFill>
                  <a:srgbClr val="3F3F3F"/>
                </a:solidFill>
              </a:rPr>
              <a:t>obiettivo</a:t>
            </a:r>
            <a:r>
              <a:rPr lang="en-US" dirty="0">
                <a:solidFill>
                  <a:srgbClr val="3F3F3F"/>
                </a:solidFill>
              </a:rPr>
              <a:t> </a:t>
            </a:r>
            <a:r>
              <a:rPr lang="en-US" dirty="0" err="1">
                <a:solidFill>
                  <a:srgbClr val="3F3F3F"/>
                </a:solidFill>
              </a:rPr>
              <a:t>specifico</a:t>
            </a:r>
            <a:r>
              <a:rPr lang="en-US" dirty="0">
                <a:solidFill>
                  <a:srgbClr val="3F3F3F"/>
                </a:solidFill>
              </a:rPr>
              <a:t>.
</a:t>
            </a:r>
            <a:r>
              <a:rPr lang="en-US" b="1" dirty="0">
                <a:solidFill>
                  <a:srgbClr val="3F3F3F"/>
                </a:solidFill>
              </a:rPr>
              <a:t>b) </a:t>
            </a:r>
            <a:r>
              <a:rPr lang="en-US" b="1" dirty="0" err="1">
                <a:solidFill>
                  <a:srgbClr val="3F3F3F"/>
                </a:solidFill>
              </a:rPr>
              <a:t>Scegliere</a:t>
            </a:r>
            <a:r>
              <a:rPr lang="en-US" b="1" dirty="0">
                <a:solidFill>
                  <a:srgbClr val="3F3F3F"/>
                </a:solidFill>
              </a:rPr>
              <a:t> un </a:t>
            </a:r>
            <a:r>
              <a:rPr lang="en-US" b="1" dirty="0" err="1">
                <a:solidFill>
                  <a:srgbClr val="3F3F3F"/>
                </a:solidFill>
              </a:rPr>
              <a:t>obiettivo</a:t>
            </a:r>
            <a:r>
              <a:rPr lang="en-US" b="1" dirty="0">
                <a:solidFill>
                  <a:srgbClr val="3F3F3F"/>
                </a:solidFill>
              </a:rPr>
              <a:t> audace.
</a:t>
            </a:r>
            <a:r>
              <a:rPr lang="en-US" dirty="0">
                <a:solidFill>
                  <a:srgbClr val="3F3F3F"/>
                </a:solidFill>
              </a:rPr>
              <a:t>c) </a:t>
            </a:r>
            <a:r>
              <a:rPr lang="en-US" dirty="0" err="1">
                <a:solidFill>
                  <a:srgbClr val="3F3F3F"/>
                </a:solidFill>
              </a:rPr>
              <a:t>Scegliere</a:t>
            </a:r>
            <a:r>
              <a:rPr lang="en-US" dirty="0">
                <a:solidFill>
                  <a:srgbClr val="3F3F3F"/>
                </a:solidFill>
              </a:rPr>
              <a:t> un </a:t>
            </a:r>
            <a:r>
              <a:rPr lang="en-US" dirty="0" err="1">
                <a:solidFill>
                  <a:srgbClr val="3F3F3F"/>
                </a:solidFill>
              </a:rPr>
              <a:t>obiettivo</a:t>
            </a:r>
            <a:r>
              <a:rPr lang="en-US" dirty="0">
                <a:solidFill>
                  <a:srgbClr val="3F3F3F"/>
                </a:solidFill>
              </a:rPr>
              <a:t> che </a:t>
            </a:r>
            <a:r>
              <a:rPr lang="en-US" dirty="0" err="1">
                <a:solidFill>
                  <a:srgbClr val="3F3F3F"/>
                </a:solidFill>
              </a:rPr>
              <a:t>puoi</a:t>
            </a:r>
            <a:r>
              <a:rPr lang="en-US" dirty="0">
                <a:solidFill>
                  <a:srgbClr val="3F3F3F"/>
                </a:solidFill>
              </a:rPr>
              <a:t> </a:t>
            </a:r>
            <a:r>
              <a:rPr lang="en-US" dirty="0" err="1">
                <a:solidFill>
                  <a:srgbClr val="3F3F3F"/>
                </a:solidFill>
              </a:rPr>
              <a:t>misurare</a:t>
            </a:r>
            <a:r>
              <a:rPr lang="en-US" dirty="0">
                <a:solidFill>
                  <a:srgbClr val="3F3F3F"/>
                </a:solidFill>
              </a:rPr>
              <a:t>.
d) </a:t>
            </a:r>
            <a:r>
              <a:rPr lang="en-US" dirty="0" err="1">
                <a:solidFill>
                  <a:srgbClr val="3F3F3F"/>
                </a:solidFill>
              </a:rPr>
              <a:t>Scegliere</a:t>
            </a:r>
            <a:r>
              <a:rPr lang="en-US" dirty="0">
                <a:solidFill>
                  <a:srgbClr val="3F3F3F"/>
                </a:solidFill>
              </a:rPr>
              <a:t> un </a:t>
            </a:r>
            <a:r>
              <a:rPr lang="en-US" dirty="0" err="1">
                <a:solidFill>
                  <a:srgbClr val="3F3F3F"/>
                </a:solidFill>
              </a:rPr>
              <a:t>obiettivo</a:t>
            </a:r>
            <a:r>
              <a:rPr lang="en-US" dirty="0">
                <a:solidFill>
                  <a:srgbClr val="3F3F3F"/>
                </a:solidFill>
              </a:rPr>
              <a:t> </a:t>
            </a:r>
            <a:r>
              <a:rPr lang="en-US" dirty="0" err="1">
                <a:solidFill>
                  <a:srgbClr val="3F3F3F"/>
                </a:solidFill>
              </a:rPr>
              <a:t>basato</a:t>
            </a:r>
            <a:r>
              <a:rPr lang="en-US" dirty="0">
                <a:solidFill>
                  <a:srgbClr val="3F3F3F"/>
                </a:solidFill>
              </a:rPr>
              <a:t> </a:t>
            </a:r>
            <a:r>
              <a:rPr lang="en-US" dirty="0" err="1">
                <a:solidFill>
                  <a:srgbClr val="3F3F3F"/>
                </a:solidFill>
              </a:rPr>
              <a:t>sul</a:t>
            </a:r>
            <a:r>
              <a:rPr lang="en-US" dirty="0">
                <a:solidFill>
                  <a:srgbClr val="3F3F3F"/>
                </a:solidFill>
              </a:rPr>
              <a:t> tempo.</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Clr>
                <a:srgbClr val="3F3F3F"/>
              </a:buClr>
              <a:buSzPts val="1400"/>
              <a:buFont typeface="Arial"/>
              <a:buNone/>
            </a:pPr>
            <a:r>
              <a:rPr lang="en-US" sz="1400" b="0" i="0" u="none" strike="noStrike" cap="none" dirty="0">
                <a:solidFill>
                  <a:srgbClr val="3F3F3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18a5d406ddb_0_29"/>
          <p:cNvSpPr txBox="1">
            <a:spLocks noGrp="1"/>
          </p:cNvSpPr>
          <p:nvPr>
            <p:ph type="body" idx="1"/>
          </p:nvPr>
        </p:nvSpPr>
        <p:spPr>
          <a:xfrm>
            <a:off x="0" y="123478"/>
            <a:ext cx="9144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2800"/>
              <a:buNone/>
            </a:pPr>
            <a:r>
              <a:rPr lang="en-US" sz="2800" dirty="0" err="1"/>
              <a:t>Autovalutazione</a:t>
            </a:r>
            <a:endParaRPr dirty="0"/>
          </a:p>
        </p:txBody>
      </p:sp>
      <p:sp>
        <p:nvSpPr>
          <p:cNvPr id="649" name="Google Shape;649;g18a5d406ddb_0_29"/>
          <p:cNvSpPr txBox="1">
            <a:spLocks noGrp="1"/>
          </p:cNvSpPr>
          <p:nvPr>
            <p:ph type="body" idx="2"/>
          </p:nvPr>
        </p:nvSpPr>
        <p:spPr>
          <a:xfrm>
            <a:off x="899591" y="1170911"/>
            <a:ext cx="7014963" cy="3812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800" b="1" dirty="0" err="1"/>
              <a:t>Domande</a:t>
            </a:r>
            <a:r>
              <a:rPr lang="en-US" sz="1800" b="1" dirty="0"/>
              <a:t> a </a:t>
            </a:r>
            <a:r>
              <a:rPr lang="en-US" sz="1800" b="1" dirty="0" err="1"/>
              <a:t>scelta</a:t>
            </a:r>
            <a:r>
              <a:rPr lang="en-US" sz="1800" b="1" dirty="0"/>
              <a:t> </a:t>
            </a:r>
            <a:r>
              <a:rPr lang="en-US" sz="1800" b="1" dirty="0" err="1"/>
              <a:t>multipla</a:t>
            </a:r>
            <a:r>
              <a:rPr lang="en-US" sz="1800" b="1" dirty="0"/>
              <a:t>: </a:t>
            </a:r>
            <a:r>
              <a:rPr lang="en-US" sz="1800" dirty="0" err="1"/>
              <a:t>consolida</a:t>
            </a:r>
            <a:r>
              <a:rPr lang="en-US" sz="1800" dirty="0"/>
              <a:t> il </a:t>
            </a:r>
            <a:r>
              <a:rPr lang="en-US" sz="1800" dirty="0" err="1"/>
              <a:t>tuo</a:t>
            </a:r>
            <a:r>
              <a:rPr lang="en-US" sz="1800" dirty="0"/>
              <a:t> </a:t>
            </a:r>
            <a:r>
              <a:rPr lang="en-US" sz="1800" dirty="0" err="1"/>
              <a:t>apprendimento</a:t>
            </a:r>
            <a:endParaRPr sz="1800" dirty="0"/>
          </a:p>
        </p:txBody>
      </p:sp>
      <p:sp>
        <p:nvSpPr>
          <p:cNvPr id="650" name="Google Shape;650;g18a5d406ddb_0_29"/>
          <p:cNvSpPr/>
          <p:nvPr/>
        </p:nvSpPr>
        <p:spPr>
          <a:xfrm>
            <a:off x="558587" y="1011837"/>
            <a:ext cx="338121" cy="441860"/>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1" name="Google Shape;651;g18a5d406ddb_0_29"/>
          <p:cNvSpPr txBox="1"/>
          <p:nvPr/>
        </p:nvSpPr>
        <p:spPr>
          <a:xfrm>
            <a:off x="1619673" y="1771394"/>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4: </a:t>
            </a:r>
            <a:r>
              <a:rPr lang="en-US" dirty="0">
                <a:solidFill>
                  <a:srgbClr val="3F3F3F"/>
                </a:solidFill>
              </a:rPr>
              <a:t>Cosa NON </a:t>
            </a:r>
            <a:r>
              <a:rPr lang="en-US" dirty="0" err="1">
                <a:solidFill>
                  <a:srgbClr val="3F3F3F"/>
                </a:solidFill>
              </a:rPr>
              <a:t>caratterizza</a:t>
            </a:r>
            <a:r>
              <a:rPr lang="en-US" dirty="0">
                <a:solidFill>
                  <a:srgbClr val="3F3F3F"/>
                </a:solidFill>
              </a:rPr>
              <a:t> una </a:t>
            </a:r>
            <a:r>
              <a:rPr lang="en-US" dirty="0" err="1">
                <a:solidFill>
                  <a:srgbClr val="3F3F3F"/>
                </a:solidFill>
              </a:rPr>
              <a:t>buona</a:t>
            </a:r>
            <a:r>
              <a:rPr lang="en-US" dirty="0">
                <a:solidFill>
                  <a:srgbClr val="3F3F3F"/>
                </a:solidFill>
              </a:rPr>
              <a:t> </a:t>
            </a:r>
            <a:r>
              <a:rPr lang="en-US" dirty="0" err="1">
                <a:solidFill>
                  <a:srgbClr val="3F3F3F"/>
                </a:solidFill>
              </a:rPr>
              <a:t>comunicazione</a:t>
            </a:r>
            <a:r>
              <a:rPr lang="en-US" dirty="0">
                <a:solidFill>
                  <a:srgbClr val="3F3F3F"/>
                </a:solidFill>
              </a:rPr>
              <a:t>? 
a) </a:t>
            </a:r>
            <a:r>
              <a:rPr lang="en-US" dirty="0" err="1">
                <a:solidFill>
                  <a:srgbClr val="3F3F3F"/>
                </a:solidFill>
              </a:rPr>
              <a:t>Consegnare</a:t>
            </a:r>
            <a:r>
              <a:rPr lang="en-US" dirty="0">
                <a:solidFill>
                  <a:srgbClr val="3F3F3F"/>
                </a:solidFill>
              </a:rPr>
              <a:t> le </a:t>
            </a:r>
            <a:r>
              <a:rPr lang="en-US" dirty="0" err="1">
                <a:solidFill>
                  <a:srgbClr val="3F3F3F"/>
                </a:solidFill>
              </a:rPr>
              <a:t>tue</a:t>
            </a:r>
            <a:r>
              <a:rPr lang="en-US" dirty="0">
                <a:solidFill>
                  <a:srgbClr val="3F3F3F"/>
                </a:solidFill>
              </a:rPr>
              <a:t> idee.
b) </a:t>
            </a:r>
            <a:r>
              <a:rPr lang="en-US" dirty="0" err="1">
                <a:solidFill>
                  <a:srgbClr val="3F3F3F"/>
                </a:solidFill>
              </a:rPr>
              <a:t>Utilizzo</a:t>
            </a:r>
            <a:r>
              <a:rPr lang="en-US" dirty="0">
                <a:solidFill>
                  <a:srgbClr val="3F3F3F"/>
                </a:solidFill>
              </a:rPr>
              <a:t> di un </a:t>
            </a:r>
            <a:r>
              <a:rPr lang="en-US" dirty="0" err="1">
                <a:solidFill>
                  <a:srgbClr val="3F3F3F"/>
                </a:solidFill>
              </a:rPr>
              <a:t>linguaggio</a:t>
            </a:r>
            <a:r>
              <a:rPr lang="en-US" dirty="0">
                <a:solidFill>
                  <a:srgbClr val="3F3F3F"/>
                </a:solidFill>
              </a:rPr>
              <a:t> non verbale e verbale </a:t>
            </a:r>
            <a:r>
              <a:rPr lang="en-US" dirty="0" err="1">
                <a:solidFill>
                  <a:srgbClr val="3F3F3F"/>
                </a:solidFill>
              </a:rPr>
              <a:t>appropriato</a:t>
            </a:r>
            <a:r>
              <a:rPr lang="en-US" dirty="0">
                <a:solidFill>
                  <a:srgbClr val="3F3F3F"/>
                </a:solidFill>
              </a:rPr>
              <a:t>.
c) </a:t>
            </a:r>
            <a:r>
              <a:rPr lang="en-US" dirty="0" err="1">
                <a:solidFill>
                  <a:srgbClr val="3F3F3F"/>
                </a:solidFill>
              </a:rPr>
              <a:t>Ascoltare</a:t>
            </a:r>
            <a:r>
              <a:rPr lang="en-US" dirty="0">
                <a:solidFill>
                  <a:srgbClr val="3F3F3F"/>
                </a:solidFill>
              </a:rPr>
              <a:t> </a:t>
            </a:r>
            <a:r>
              <a:rPr lang="en-US" dirty="0" err="1">
                <a:solidFill>
                  <a:srgbClr val="3F3F3F"/>
                </a:solidFill>
              </a:rPr>
              <a:t>attivamente</a:t>
            </a:r>
            <a:r>
              <a:rPr lang="en-US" dirty="0">
                <a:solidFill>
                  <a:srgbClr val="3F3F3F"/>
                </a:solidFill>
              </a:rPr>
              <a:t> </a:t>
            </a:r>
            <a:r>
              <a:rPr lang="en-US" dirty="0" err="1">
                <a:solidFill>
                  <a:srgbClr val="3F3F3F"/>
                </a:solidFill>
              </a:rPr>
              <a:t>ciò</a:t>
            </a:r>
            <a:r>
              <a:rPr lang="en-US" dirty="0">
                <a:solidFill>
                  <a:srgbClr val="3F3F3F"/>
                </a:solidFill>
              </a:rPr>
              <a:t> che </a:t>
            </a:r>
            <a:r>
              <a:rPr lang="en-US" dirty="0" err="1">
                <a:solidFill>
                  <a:srgbClr val="3F3F3F"/>
                </a:solidFill>
              </a:rPr>
              <a:t>viene</a:t>
            </a:r>
            <a:r>
              <a:rPr lang="en-US" dirty="0">
                <a:solidFill>
                  <a:srgbClr val="3F3F3F"/>
                </a:solidFill>
              </a:rPr>
              <a:t> </a:t>
            </a:r>
            <a:r>
              <a:rPr lang="en-US" dirty="0" err="1">
                <a:solidFill>
                  <a:srgbClr val="3F3F3F"/>
                </a:solidFill>
              </a:rPr>
              <a:t>detto</a:t>
            </a:r>
            <a:r>
              <a:rPr lang="en-US" dirty="0">
                <a:solidFill>
                  <a:srgbClr val="3F3F3F"/>
                </a:solidFill>
              </a:rPr>
              <a:t>.
</a:t>
            </a:r>
            <a:r>
              <a:rPr lang="en-US" b="1" dirty="0">
                <a:solidFill>
                  <a:srgbClr val="3F3F3F"/>
                </a:solidFill>
              </a:rPr>
              <a:t>d) Fare </a:t>
            </a:r>
            <a:r>
              <a:rPr lang="en-US" b="1" dirty="0" err="1">
                <a:solidFill>
                  <a:srgbClr val="3F3F3F"/>
                </a:solidFill>
              </a:rPr>
              <a:t>ipotesi</a:t>
            </a:r>
            <a:r>
              <a:rPr lang="en-US" b="1" dirty="0">
                <a:solidFill>
                  <a:srgbClr val="3F3F3F"/>
                </a:solidFill>
              </a:rPr>
              <a:t>.
</a:t>
            </a:r>
            <a:r>
              <a:rPr lang="en-US" sz="1400" b="0" i="0" u="none" strike="noStrike" cap="none" dirty="0">
                <a:solidFill>
                  <a:srgbClr val="3F3F3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652" name="Google Shape;652;g18a5d406ddb_0_29"/>
          <p:cNvSpPr txBox="1"/>
          <p:nvPr/>
        </p:nvSpPr>
        <p:spPr>
          <a:xfrm>
            <a:off x="4716016" y="1766005"/>
            <a:ext cx="2808300" cy="2365800"/>
          </a:xfrm>
          <a:prstGeom prst="rect">
            <a:avLst/>
          </a:prstGeom>
          <a:solidFill>
            <a:srgbClr val="FCECCD"/>
          </a:solidFill>
          <a:ln>
            <a:noFill/>
          </a:ln>
        </p:spPr>
        <p:txBody>
          <a:bodyPr spcFirstLastPara="1" wrap="square" lIns="91425" tIns="45700" rIns="91425" bIns="45700" anchor="t" anchorCtr="0">
            <a:noAutofit/>
          </a:bodyPr>
          <a:lstStyle/>
          <a:p>
            <a:pPr lvl="0">
              <a:buClr>
                <a:srgbClr val="3F3F3F"/>
              </a:buClr>
              <a:buSzPts val="1400"/>
            </a:pPr>
            <a:r>
              <a:rPr lang="en-US" b="1" dirty="0" err="1">
                <a:solidFill>
                  <a:srgbClr val="3F3F3F"/>
                </a:solidFill>
              </a:rPr>
              <a:t>Domanda</a:t>
            </a:r>
            <a:r>
              <a:rPr lang="en-US" b="1" dirty="0">
                <a:solidFill>
                  <a:srgbClr val="3F3F3F"/>
                </a:solidFill>
              </a:rPr>
              <a:t> </a:t>
            </a:r>
            <a:r>
              <a:rPr lang="en-US" sz="1400" b="1" i="0" u="none" strike="noStrike" cap="none" dirty="0">
                <a:solidFill>
                  <a:srgbClr val="3F3F3F"/>
                </a:solidFill>
                <a:latin typeface="Arial"/>
                <a:ea typeface="Arial"/>
                <a:cs typeface="Arial"/>
                <a:sym typeface="Arial"/>
              </a:rPr>
              <a:t>5</a:t>
            </a:r>
            <a:r>
              <a:rPr lang="en-US" b="1" dirty="0">
                <a:solidFill>
                  <a:srgbClr val="3F3F3F"/>
                </a:solidFill>
              </a:rPr>
              <a:t>:</a:t>
            </a:r>
            <a:r>
              <a:rPr lang="en-US" dirty="0">
                <a:solidFill>
                  <a:srgbClr val="3F3F3F"/>
                </a:solidFill>
              </a:rPr>
              <a:t> </a:t>
            </a:r>
            <a:r>
              <a:rPr lang="en-US" dirty="0" err="1">
                <a:solidFill>
                  <a:srgbClr val="3F3F3F"/>
                </a:solidFill>
              </a:rPr>
              <a:t>Cos'è</a:t>
            </a:r>
            <a:r>
              <a:rPr lang="en-US" dirty="0">
                <a:solidFill>
                  <a:srgbClr val="3F3F3F"/>
                </a:solidFill>
              </a:rPr>
              <a:t> il </a:t>
            </a:r>
            <a:r>
              <a:rPr lang="en-US" dirty="0" err="1">
                <a:solidFill>
                  <a:srgbClr val="3F3F3F"/>
                </a:solidFill>
              </a:rPr>
              <a:t>modello</a:t>
            </a:r>
            <a:r>
              <a:rPr lang="en-US" dirty="0">
                <a:solidFill>
                  <a:srgbClr val="3F3F3F"/>
                </a:solidFill>
              </a:rPr>
              <a:t> IDEAL?
</a:t>
            </a:r>
            <a:r>
              <a:rPr lang="en-US" b="1" dirty="0">
                <a:solidFill>
                  <a:srgbClr val="3F3F3F"/>
                </a:solidFill>
              </a:rPr>
              <a:t>a</a:t>
            </a:r>
            <a:r>
              <a:rPr lang="en-US" sz="1400" b="1" i="0" u="none" strike="noStrike" cap="none" dirty="0">
                <a:solidFill>
                  <a:srgbClr val="3F3F3F"/>
                </a:solidFill>
                <a:latin typeface="Arial"/>
                <a:ea typeface="Arial"/>
                <a:cs typeface="Arial"/>
                <a:sym typeface="Arial"/>
              </a:rPr>
              <a:t>) </a:t>
            </a:r>
            <a:r>
              <a:rPr lang="en-US" b="1" dirty="0">
                <a:solidFill>
                  <a:srgbClr val="3F3F3F"/>
                </a:solidFill>
              </a:rPr>
              <a:t>Uno </a:t>
            </a:r>
            <a:r>
              <a:rPr lang="en-US" b="1" dirty="0" err="1">
                <a:solidFill>
                  <a:srgbClr val="3F3F3F"/>
                </a:solidFill>
              </a:rPr>
              <a:t>strumento</a:t>
            </a:r>
            <a:r>
              <a:rPr lang="en-US" b="1" dirty="0">
                <a:solidFill>
                  <a:srgbClr val="3F3F3F"/>
                </a:solidFill>
              </a:rPr>
              <a:t> di </a:t>
            </a:r>
            <a:r>
              <a:rPr lang="en-US" b="1" dirty="0" err="1">
                <a:solidFill>
                  <a:srgbClr val="3F3F3F"/>
                </a:solidFill>
              </a:rPr>
              <a:t>risoluzione</a:t>
            </a:r>
            <a:r>
              <a:rPr lang="en-US" b="1" dirty="0">
                <a:solidFill>
                  <a:srgbClr val="3F3F3F"/>
                </a:solidFill>
              </a:rPr>
              <a:t> </a:t>
            </a:r>
            <a:r>
              <a:rPr lang="en-US" b="1" dirty="0" err="1">
                <a:solidFill>
                  <a:srgbClr val="3F3F3F"/>
                </a:solidFill>
              </a:rPr>
              <a:t>dei</a:t>
            </a:r>
            <a:r>
              <a:rPr lang="en-US" b="1" dirty="0">
                <a:solidFill>
                  <a:srgbClr val="3F3F3F"/>
                </a:solidFill>
              </a:rPr>
              <a:t> </a:t>
            </a:r>
            <a:r>
              <a:rPr lang="en-US" b="1" dirty="0" err="1">
                <a:solidFill>
                  <a:srgbClr val="3F3F3F"/>
                </a:solidFill>
              </a:rPr>
              <a:t>problemi</a:t>
            </a:r>
            <a:r>
              <a:rPr lang="en-US" b="1" dirty="0">
                <a:solidFill>
                  <a:srgbClr val="3F3F3F"/>
                </a:solidFill>
              </a:rPr>
              <a:t>.
</a:t>
            </a:r>
            <a:r>
              <a:rPr lang="en-US" dirty="0">
                <a:solidFill>
                  <a:srgbClr val="3F3F3F"/>
                </a:solidFill>
              </a:rPr>
              <a:t>b) Un database di idee.
c) Uno </a:t>
            </a:r>
            <a:r>
              <a:rPr lang="en-US" dirty="0" err="1">
                <a:solidFill>
                  <a:srgbClr val="3F3F3F"/>
                </a:solidFill>
              </a:rPr>
              <a:t>strumento</a:t>
            </a:r>
            <a:r>
              <a:rPr lang="en-US" dirty="0">
                <a:solidFill>
                  <a:srgbClr val="3F3F3F"/>
                </a:solidFill>
              </a:rPr>
              <a:t> per </a:t>
            </a:r>
            <a:r>
              <a:rPr lang="en-US" dirty="0" err="1">
                <a:solidFill>
                  <a:srgbClr val="3F3F3F"/>
                </a:solidFill>
              </a:rPr>
              <a:t>rendere</a:t>
            </a:r>
            <a:r>
              <a:rPr lang="en-US" dirty="0">
                <a:solidFill>
                  <a:srgbClr val="3F3F3F"/>
                </a:solidFill>
              </a:rPr>
              <a:t> </a:t>
            </a:r>
            <a:r>
              <a:rPr lang="en-US" dirty="0" err="1">
                <a:solidFill>
                  <a:srgbClr val="3F3F3F"/>
                </a:solidFill>
              </a:rPr>
              <a:t>ideale</a:t>
            </a:r>
            <a:r>
              <a:rPr lang="en-US" dirty="0">
                <a:solidFill>
                  <a:srgbClr val="3F3F3F"/>
                </a:solidFill>
              </a:rPr>
              <a:t> la </a:t>
            </a:r>
            <a:r>
              <a:rPr lang="en-US" dirty="0" err="1">
                <a:solidFill>
                  <a:srgbClr val="3F3F3F"/>
                </a:solidFill>
              </a:rPr>
              <a:t>tua</a:t>
            </a:r>
            <a:r>
              <a:rPr lang="en-US" dirty="0">
                <a:solidFill>
                  <a:srgbClr val="3F3F3F"/>
                </a:solidFill>
              </a:rPr>
              <a:t> </a:t>
            </a:r>
            <a:r>
              <a:rPr lang="en-US" dirty="0" err="1">
                <a:solidFill>
                  <a:srgbClr val="3F3F3F"/>
                </a:solidFill>
              </a:rPr>
              <a:t>comunicazione</a:t>
            </a:r>
            <a:r>
              <a:rPr lang="en-US" dirty="0">
                <a:solidFill>
                  <a:srgbClr val="3F3F3F"/>
                </a:solidFill>
              </a:rPr>
              <a:t>.
d) Tutti </a:t>
            </a:r>
            <a:r>
              <a:rPr lang="en-US" dirty="0" err="1">
                <a:solidFill>
                  <a:srgbClr val="3F3F3F"/>
                </a:solidFill>
              </a:rPr>
              <a:t>sono</a:t>
            </a:r>
            <a:r>
              <a:rPr lang="en-US" dirty="0">
                <a:solidFill>
                  <a:srgbClr val="3F3F3F"/>
                </a:solidFill>
              </a:rPr>
              <a:t> </a:t>
            </a:r>
            <a:r>
              <a:rPr lang="en-US" dirty="0" err="1">
                <a:solidFill>
                  <a:srgbClr val="3F3F3F"/>
                </a:solidFill>
              </a:rPr>
              <a:t>corretti</a:t>
            </a:r>
            <a:r>
              <a:rPr lang="en-US" dirty="0">
                <a:solidFill>
                  <a:srgbClr val="3F3F3F"/>
                </a:solidFil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0"/>
          <p:cNvSpPr txBox="1">
            <a:spLocks noGrp="1"/>
          </p:cNvSpPr>
          <p:nvPr>
            <p:ph type="body" idx="1"/>
          </p:nvPr>
        </p:nvSpPr>
        <p:spPr>
          <a:xfrm>
            <a:off x="0" y="446003"/>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3200"/>
            </a:pPr>
            <a:r>
              <a:rPr lang="en-US" sz="3200" dirty="0" err="1"/>
              <a:t>Riassumendo</a:t>
            </a:r>
            <a:endParaRPr sz="3200" dirty="0"/>
          </a:p>
        </p:txBody>
      </p:sp>
      <p:grpSp>
        <p:nvGrpSpPr>
          <p:cNvPr id="658" name="Google Shape;658;p40"/>
          <p:cNvGrpSpPr/>
          <p:nvPr/>
        </p:nvGrpSpPr>
        <p:grpSpPr>
          <a:xfrm>
            <a:off x="3583892" y="1752851"/>
            <a:ext cx="900000" cy="900000"/>
            <a:chOff x="3563888" y="1923678"/>
            <a:chExt cx="900000" cy="900000"/>
          </a:xfrm>
        </p:grpSpPr>
        <p:sp>
          <p:nvSpPr>
            <p:cNvPr id="659" name="Google Shape;659;p40"/>
            <p:cNvSpPr/>
            <p:nvPr/>
          </p:nvSpPr>
          <p:spPr>
            <a:xfrm>
              <a:off x="3563888" y="1923678"/>
              <a:ext cx="900000" cy="90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0" name="Google Shape;660;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661" name="Google Shape;661;p40"/>
          <p:cNvGrpSpPr/>
          <p:nvPr/>
        </p:nvGrpSpPr>
        <p:grpSpPr>
          <a:xfrm rot="5400000">
            <a:off x="4594682" y="1500851"/>
            <a:ext cx="1152000" cy="1152000"/>
            <a:chOff x="3563888" y="1923678"/>
            <a:chExt cx="900000" cy="900000"/>
          </a:xfrm>
        </p:grpSpPr>
        <p:sp>
          <p:nvSpPr>
            <p:cNvPr id="662" name="Google Shape;662;p40"/>
            <p:cNvSpPr/>
            <p:nvPr/>
          </p:nvSpPr>
          <p:spPr>
            <a:xfrm>
              <a:off x="3563888" y="1923678"/>
              <a:ext cx="900000" cy="90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3" name="Google Shape;663;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664" name="Google Shape;664;p40"/>
          <p:cNvGrpSpPr/>
          <p:nvPr/>
        </p:nvGrpSpPr>
        <p:grpSpPr>
          <a:xfrm rot="10800000">
            <a:off x="4594682" y="2765140"/>
            <a:ext cx="720000" cy="720000"/>
            <a:chOff x="3563888" y="1923678"/>
            <a:chExt cx="900000" cy="900000"/>
          </a:xfrm>
        </p:grpSpPr>
        <p:sp>
          <p:nvSpPr>
            <p:cNvPr id="665" name="Google Shape;665;p40"/>
            <p:cNvSpPr/>
            <p:nvPr/>
          </p:nvSpPr>
          <p:spPr>
            <a:xfrm>
              <a:off x="3563888" y="1923678"/>
              <a:ext cx="900000" cy="90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6" name="Google Shape;666;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667" name="Google Shape;667;p40"/>
          <p:cNvGrpSpPr/>
          <p:nvPr/>
        </p:nvGrpSpPr>
        <p:grpSpPr>
          <a:xfrm rot="-5400000">
            <a:off x="3475859" y="2765141"/>
            <a:ext cx="1008033" cy="1008033"/>
            <a:chOff x="3563888" y="1923678"/>
            <a:chExt cx="900000" cy="900000"/>
          </a:xfrm>
        </p:grpSpPr>
        <p:sp>
          <p:nvSpPr>
            <p:cNvPr id="668" name="Google Shape;668;p40"/>
            <p:cNvSpPr/>
            <p:nvPr/>
          </p:nvSpPr>
          <p:spPr>
            <a:xfrm>
              <a:off x="3563888" y="1923678"/>
              <a:ext cx="900000" cy="9000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p40"/>
            <p:cNvSpPr/>
            <p:nvPr/>
          </p:nvSpPr>
          <p:spPr>
            <a:xfrm rot="-5400000">
              <a:off x="3731757" y="2089433"/>
              <a:ext cx="648000" cy="648000"/>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70" name="Google Shape;670;p40"/>
          <p:cNvSpPr txBox="1"/>
          <p:nvPr/>
        </p:nvSpPr>
        <p:spPr>
          <a:xfrm>
            <a:off x="3993095" y="2171366"/>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7B5BA"/>
                </a:solidFill>
                <a:latin typeface="Arial"/>
                <a:ea typeface="Arial"/>
                <a:cs typeface="Arial"/>
                <a:sym typeface="Arial"/>
              </a:rPr>
              <a:t>A</a:t>
            </a:r>
            <a:endParaRPr sz="2000" b="1" i="0" u="none" strike="noStrike" cap="none">
              <a:solidFill>
                <a:srgbClr val="87B5BA"/>
              </a:solidFill>
              <a:latin typeface="Arial"/>
              <a:ea typeface="Arial"/>
              <a:cs typeface="Arial"/>
              <a:sym typeface="Arial"/>
            </a:endParaRPr>
          </a:p>
        </p:txBody>
      </p:sp>
      <p:sp>
        <p:nvSpPr>
          <p:cNvPr id="671" name="Google Shape;671;p40"/>
          <p:cNvSpPr txBox="1"/>
          <p:nvPr/>
        </p:nvSpPr>
        <p:spPr>
          <a:xfrm>
            <a:off x="4701297" y="2131662"/>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6BD70"/>
                </a:solidFill>
                <a:latin typeface="Arial"/>
                <a:ea typeface="Arial"/>
                <a:cs typeface="Arial"/>
                <a:sym typeface="Arial"/>
              </a:rPr>
              <a:t>B</a:t>
            </a:r>
            <a:endParaRPr sz="2000" b="1" i="0" u="none" strike="noStrike" cap="none">
              <a:solidFill>
                <a:srgbClr val="86BD70"/>
              </a:solidFill>
              <a:latin typeface="Arial"/>
              <a:ea typeface="Arial"/>
              <a:cs typeface="Arial"/>
              <a:sym typeface="Arial"/>
            </a:endParaRPr>
          </a:p>
        </p:txBody>
      </p:sp>
      <p:sp>
        <p:nvSpPr>
          <p:cNvPr id="672" name="Google Shape;672;p40"/>
          <p:cNvSpPr txBox="1"/>
          <p:nvPr/>
        </p:nvSpPr>
        <p:spPr>
          <a:xfrm>
            <a:off x="3993095" y="2859371"/>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7B5BA"/>
                </a:solidFill>
                <a:latin typeface="Arial"/>
                <a:ea typeface="Arial"/>
                <a:cs typeface="Arial"/>
                <a:sym typeface="Arial"/>
              </a:rPr>
              <a:t>C</a:t>
            </a:r>
            <a:endParaRPr sz="2000" b="1" i="0" u="none" strike="noStrike" cap="none">
              <a:solidFill>
                <a:srgbClr val="87B5BA"/>
              </a:solidFill>
              <a:latin typeface="Arial"/>
              <a:ea typeface="Arial"/>
              <a:cs typeface="Arial"/>
              <a:sym typeface="Arial"/>
            </a:endParaRPr>
          </a:p>
        </p:txBody>
      </p:sp>
      <p:sp>
        <p:nvSpPr>
          <p:cNvPr id="673" name="Google Shape;673;p40"/>
          <p:cNvSpPr txBox="1"/>
          <p:nvPr/>
        </p:nvSpPr>
        <p:spPr>
          <a:xfrm>
            <a:off x="4606330" y="2781099"/>
            <a:ext cx="40288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39E5A"/>
                </a:solidFill>
                <a:latin typeface="Arial"/>
                <a:ea typeface="Arial"/>
                <a:cs typeface="Arial"/>
                <a:sym typeface="Arial"/>
              </a:rPr>
              <a:t>D</a:t>
            </a:r>
            <a:endParaRPr sz="2000" b="1" i="0" u="none" strike="noStrike" cap="none">
              <a:solidFill>
                <a:srgbClr val="F39E5A"/>
              </a:solidFill>
              <a:latin typeface="Arial"/>
              <a:ea typeface="Arial"/>
              <a:cs typeface="Arial"/>
              <a:sym typeface="Arial"/>
            </a:endParaRPr>
          </a:p>
        </p:txBody>
      </p:sp>
      <p:grpSp>
        <p:nvGrpSpPr>
          <p:cNvPr id="674" name="Google Shape;674;p40"/>
          <p:cNvGrpSpPr/>
          <p:nvPr/>
        </p:nvGrpSpPr>
        <p:grpSpPr>
          <a:xfrm>
            <a:off x="510151" y="1563638"/>
            <a:ext cx="2539659" cy="1601981"/>
            <a:chOff x="803640" y="3362835"/>
            <a:chExt cx="2059800" cy="1601981"/>
          </a:xfrm>
        </p:grpSpPr>
        <p:sp>
          <p:nvSpPr>
            <p:cNvPr id="675" name="Google Shape;675;p40"/>
            <p:cNvSpPr txBox="1"/>
            <p:nvPr/>
          </p:nvSpPr>
          <p:spPr>
            <a:xfrm>
              <a:off x="803640" y="3579862"/>
              <a:ext cx="2059800" cy="1384954"/>
            </a:xfrm>
            <a:prstGeom prst="rect">
              <a:avLst/>
            </a:prstGeom>
            <a:noFill/>
            <a:ln>
              <a:noFill/>
            </a:ln>
          </p:spPr>
          <p:txBody>
            <a:bodyPr spcFirstLastPara="1" wrap="square" lIns="91425" tIns="45700" rIns="91425" bIns="45700" anchor="t" anchorCtr="0">
              <a:spAutoFit/>
            </a:bodyPr>
            <a:lstStyle/>
            <a:p>
              <a:pPr lvl="0" algn="just">
                <a:buSzPts val="1200"/>
              </a:pPr>
              <a:r>
                <a:rPr lang="en-US" sz="1200" dirty="0">
                  <a:solidFill>
                    <a:srgbClr val="434343"/>
                  </a:solidFill>
                </a:rPr>
                <a:t>Le </a:t>
              </a:r>
              <a:r>
                <a:rPr lang="en-US" sz="1200" dirty="0" err="1">
                  <a:solidFill>
                    <a:srgbClr val="434343"/>
                  </a:solidFill>
                </a:rPr>
                <a:t>competenze</a:t>
              </a:r>
              <a:r>
                <a:rPr lang="en-US" sz="1200" dirty="0">
                  <a:solidFill>
                    <a:srgbClr val="434343"/>
                  </a:solidFill>
                </a:rPr>
                <a:t> </a:t>
              </a:r>
              <a:r>
                <a:rPr lang="en-US" sz="1200" dirty="0" err="1">
                  <a:solidFill>
                    <a:srgbClr val="434343"/>
                  </a:solidFill>
                </a:rPr>
                <a:t>trasversali</a:t>
              </a:r>
              <a:r>
                <a:rPr lang="en-US" sz="1200" dirty="0">
                  <a:solidFill>
                    <a:srgbClr val="434343"/>
                  </a:solidFill>
                </a:rPr>
                <a:t> </a:t>
              </a:r>
              <a:r>
                <a:rPr lang="en-US" sz="1200" dirty="0" err="1">
                  <a:solidFill>
                    <a:srgbClr val="434343"/>
                  </a:solidFill>
                </a:rPr>
                <a:t>si</a:t>
              </a:r>
              <a:r>
                <a:rPr lang="en-US" sz="1200" dirty="0">
                  <a:solidFill>
                    <a:srgbClr val="434343"/>
                  </a:solidFill>
                </a:rPr>
                <a:t> </a:t>
              </a:r>
              <a:r>
                <a:rPr lang="en-US" sz="1200" dirty="0" err="1">
                  <a:solidFill>
                    <a:srgbClr val="434343"/>
                  </a:solidFill>
                </a:rPr>
                <a:t>ottengono</a:t>
              </a:r>
              <a:r>
                <a:rPr lang="en-US" sz="1200" dirty="0">
                  <a:solidFill>
                    <a:srgbClr val="434343"/>
                  </a:solidFill>
                </a:rPr>
                <a:t> </a:t>
              </a:r>
              <a:r>
                <a:rPr lang="en-US" sz="1200" dirty="0" err="1">
                  <a:solidFill>
                    <a:srgbClr val="434343"/>
                  </a:solidFill>
                </a:rPr>
                <a:t>attraverso</a:t>
              </a:r>
              <a:r>
                <a:rPr lang="en-US" sz="1200" dirty="0">
                  <a:solidFill>
                    <a:srgbClr val="434343"/>
                  </a:solidFill>
                </a:rPr>
                <a:t> la vita </a:t>
              </a:r>
              <a:r>
                <a:rPr lang="en-US" sz="1200" dirty="0" err="1">
                  <a:solidFill>
                    <a:srgbClr val="434343"/>
                  </a:solidFill>
                </a:rPr>
                <a:t>quotidiana</a:t>
              </a:r>
              <a:r>
                <a:rPr lang="en-US" sz="1200" dirty="0">
                  <a:solidFill>
                    <a:srgbClr val="434343"/>
                  </a:solidFill>
                </a:rPr>
                <a:t>, le </a:t>
              </a:r>
              <a:r>
                <a:rPr lang="en-US" sz="1200" dirty="0" err="1">
                  <a:solidFill>
                    <a:srgbClr val="434343"/>
                  </a:solidFill>
                </a:rPr>
                <a:t>esperienze</a:t>
              </a:r>
              <a:r>
                <a:rPr lang="en-US" sz="1200" dirty="0">
                  <a:solidFill>
                    <a:srgbClr val="434343"/>
                  </a:solidFill>
                </a:rPr>
                <a:t> </a:t>
              </a:r>
              <a:r>
                <a:rPr lang="en-US" sz="1200" dirty="0" err="1">
                  <a:solidFill>
                    <a:srgbClr val="434343"/>
                  </a:solidFill>
                </a:rPr>
                <a:t>personali</a:t>
              </a:r>
              <a:r>
                <a:rPr lang="en-US" sz="1200" dirty="0">
                  <a:solidFill>
                    <a:srgbClr val="434343"/>
                  </a:solidFill>
                </a:rPr>
                <a:t> e le </a:t>
              </a:r>
              <a:r>
                <a:rPr lang="en-US" sz="1200" dirty="0" err="1">
                  <a:solidFill>
                    <a:srgbClr val="434343"/>
                  </a:solidFill>
                </a:rPr>
                <a:t>riflessioni</a:t>
              </a:r>
              <a:r>
                <a:rPr lang="en-US" sz="1200" dirty="0">
                  <a:solidFill>
                    <a:srgbClr val="434343"/>
                  </a:solidFill>
                </a:rPr>
                <a:t>. 
</a:t>
              </a:r>
              <a:r>
                <a:rPr lang="en-US" sz="1200" dirty="0" err="1">
                  <a:solidFill>
                    <a:srgbClr val="434343"/>
                  </a:solidFill>
                </a:rPr>
                <a:t>Rendono</a:t>
              </a:r>
              <a:r>
                <a:rPr lang="en-US" sz="1200" dirty="0">
                  <a:solidFill>
                    <a:srgbClr val="434343"/>
                  </a:solidFill>
                </a:rPr>
                <a:t> le </a:t>
              </a:r>
              <a:r>
                <a:rPr lang="en-US" sz="1200" dirty="0" err="1">
                  <a:solidFill>
                    <a:srgbClr val="434343"/>
                  </a:solidFill>
                </a:rPr>
                <a:t>interazioni</a:t>
              </a:r>
              <a:r>
                <a:rPr lang="en-US" sz="1200" dirty="0">
                  <a:solidFill>
                    <a:srgbClr val="434343"/>
                  </a:solidFill>
                </a:rPr>
                <a:t> </a:t>
              </a:r>
              <a:r>
                <a:rPr lang="en-US" sz="1200" dirty="0" err="1">
                  <a:solidFill>
                    <a:srgbClr val="434343"/>
                  </a:solidFill>
                </a:rPr>
                <a:t>più</a:t>
              </a:r>
              <a:r>
                <a:rPr lang="en-US" sz="1200" dirty="0">
                  <a:solidFill>
                    <a:srgbClr val="434343"/>
                  </a:solidFill>
                </a:rPr>
                <a:t> </a:t>
              </a:r>
              <a:r>
                <a:rPr lang="en-US" sz="1200" dirty="0" err="1">
                  <a:solidFill>
                    <a:srgbClr val="434343"/>
                  </a:solidFill>
                </a:rPr>
                <a:t>facili</a:t>
              </a:r>
              <a:r>
                <a:rPr lang="en-US" sz="1200" dirty="0">
                  <a:solidFill>
                    <a:srgbClr val="434343"/>
                  </a:solidFill>
                </a:rPr>
                <a:t> ed </a:t>
              </a:r>
              <a:r>
                <a:rPr lang="en-US" sz="1200" dirty="0" err="1">
                  <a:solidFill>
                    <a:srgbClr val="434343"/>
                  </a:solidFill>
                </a:rPr>
                <a:t>efficaci</a:t>
              </a:r>
              <a:r>
                <a:rPr lang="en-US" sz="1200" dirty="0">
                  <a:solidFill>
                    <a:srgbClr val="434343"/>
                  </a:solidFill>
                </a:rPr>
                <a:t>.
</a:t>
              </a:r>
              <a:endParaRPr sz="1200" b="0" i="0" u="none" strike="noStrike" cap="none" dirty="0">
                <a:solidFill>
                  <a:srgbClr val="434343"/>
                </a:solidFill>
                <a:latin typeface="Arial"/>
                <a:ea typeface="Arial"/>
                <a:cs typeface="Arial"/>
                <a:sym typeface="Arial"/>
              </a:endParaRPr>
            </a:p>
          </p:txBody>
        </p:sp>
        <p:sp>
          <p:nvSpPr>
            <p:cNvPr id="676" name="Google Shape;676;p40"/>
            <p:cNvSpPr txBox="1"/>
            <p:nvPr/>
          </p:nvSpPr>
          <p:spPr>
            <a:xfrm>
              <a:off x="803640" y="3362835"/>
              <a:ext cx="2059657" cy="461624"/>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err="1">
                  <a:solidFill>
                    <a:srgbClr val="3F3F3F"/>
                  </a:solidFill>
                </a:rPr>
                <a:t>Competenze</a:t>
              </a:r>
              <a:r>
                <a:rPr lang="en-US" sz="1200" b="1" dirty="0">
                  <a:solidFill>
                    <a:srgbClr val="3F3F3F"/>
                  </a:solidFill>
                </a:rPr>
                <a:t> </a:t>
              </a:r>
              <a:r>
                <a:rPr lang="en-US" sz="1200" b="1" dirty="0" err="1">
                  <a:solidFill>
                    <a:srgbClr val="3F3F3F"/>
                  </a:solidFill>
                </a:rPr>
                <a:t>trasversali</a:t>
              </a:r>
              <a:r>
                <a:rPr lang="en-US" sz="1200" b="1" dirty="0">
                  <a:solidFill>
                    <a:srgbClr val="3F3F3F"/>
                  </a:solidFill>
                </a:rPr>
                <a:t>
</a:t>
              </a:r>
              <a:endParaRPr sz="1200" b="1" i="0" u="none" strike="noStrike" cap="none" dirty="0">
                <a:solidFill>
                  <a:srgbClr val="3F3F3F"/>
                </a:solidFill>
                <a:latin typeface="Arial"/>
                <a:ea typeface="Arial"/>
                <a:cs typeface="Arial"/>
                <a:sym typeface="Arial"/>
              </a:endParaRPr>
            </a:p>
          </p:txBody>
        </p:sp>
      </p:grpSp>
      <p:grpSp>
        <p:nvGrpSpPr>
          <p:cNvPr id="677" name="Google Shape;677;p40"/>
          <p:cNvGrpSpPr/>
          <p:nvPr/>
        </p:nvGrpSpPr>
        <p:grpSpPr>
          <a:xfrm>
            <a:off x="500717" y="3076813"/>
            <a:ext cx="2548996" cy="1437402"/>
            <a:chOff x="874453" y="3057910"/>
            <a:chExt cx="2067312" cy="1437402"/>
          </a:xfrm>
        </p:grpSpPr>
        <p:sp>
          <p:nvSpPr>
            <p:cNvPr id="678" name="Google Shape;678;p40"/>
            <p:cNvSpPr txBox="1"/>
            <p:nvPr/>
          </p:nvSpPr>
          <p:spPr>
            <a:xfrm>
              <a:off x="874453" y="3294712"/>
              <a:ext cx="2059800" cy="1200600"/>
            </a:xfrm>
            <a:prstGeom prst="rect">
              <a:avLst/>
            </a:prstGeom>
            <a:noFill/>
            <a:ln>
              <a:noFill/>
            </a:ln>
          </p:spPr>
          <p:txBody>
            <a:bodyPr spcFirstLastPara="1" wrap="square" lIns="91425" tIns="45700" rIns="91425" bIns="45700" anchor="t" anchorCtr="0">
              <a:spAutoFit/>
            </a:bodyPr>
            <a:lstStyle/>
            <a:p>
              <a:pPr lvl="0" algn="just">
                <a:buSzPts val="1200"/>
              </a:pPr>
              <a:r>
                <a:rPr lang="en-US" sz="1200" dirty="0">
                  <a:solidFill>
                    <a:srgbClr val="434343"/>
                  </a:solidFill>
                </a:rPr>
                <a:t>Il </a:t>
              </a:r>
              <a:r>
                <a:rPr lang="en-US" sz="1200" dirty="0" err="1">
                  <a:solidFill>
                    <a:srgbClr val="434343"/>
                  </a:solidFill>
                </a:rPr>
                <a:t>processo</a:t>
              </a:r>
              <a:r>
                <a:rPr lang="en-US" sz="1200" dirty="0">
                  <a:solidFill>
                    <a:srgbClr val="434343"/>
                  </a:solidFill>
                </a:rPr>
                <a:t> di </a:t>
              </a:r>
              <a:r>
                <a:rPr lang="en-US" sz="1200" dirty="0" err="1">
                  <a:solidFill>
                    <a:srgbClr val="434343"/>
                  </a:solidFill>
                </a:rPr>
                <a:t>scoprire</a:t>
              </a:r>
              <a:r>
                <a:rPr lang="en-US" sz="1200" dirty="0">
                  <a:solidFill>
                    <a:srgbClr val="434343"/>
                  </a:solidFill>
                </a:rPr>
                <a:t> </a:t>
              </a:r>
              <a:r>
                <a:rPr lang="en-US" sz="1200" dirty="0" err="1">
                  <a:solidFill>
                    <a:srgbClr val="434343"/>
                  </a:solidFill>
                </a:rPr>
                <a:t>cosa</a:t>
              </a:r>
              <a:r>
                <a:rPr lang="en-US" sz="1200" dirty="0">
                  <a:solidFill>
                    <a:srgbClr val="434343"/>
                  </a:solidFill>
                </a:rPr>
                <a:t> </a:t>
              </a:r>
              <a:r>
                <a:rPr lang="en-US" sz="1200" dirty="0" err="1">
                  <a:solidFill>
                    <a:srgbClr val="434343"/>
                  </a:solidFill>
                </a:rPr>
                <a:t>vuoi</a:t>
              </a:r>
              <a:r>
                <a:rPr lang="en-US" sz="1200" dirty="0">
                  <a:solidFill>
                    <a:srgbClr val="434343"/>
                  </a:solidFill>
                </a:rPr>
                <a:t> </a:t>
              </a:r>
              <a:r>
                <a:rPr lang="en-US" sz="1200" dirty="0" err="1">
                  <a:solidFill>
                    <a:srgbClr val="434343"/>
                  </a:solidFill>
                </a:rPr>
                <a:t>realizzare</a:t>
              </a:r>
              <a:r>
                <a:rPr lang="en-US" sz="1200" dirty="0">
                  <a:solidFill>
                    <a:srgbClr val="434343"/>
                  </a:solidFill>
                </a:rPr>
                <a:t> e </a:t>
              </a:r>
              <a:r>
                <a:rPr lang="en-US" sz="1200" dirty="0" err="1">
                  <a:solidFill>
                    <a:srgbClr val="434343"/>
                  </a:solidFill>
                </a:rPr>
                <a:t>pianificare</a:t>
              </a:r>
              <a:r>
                <a:rPr lang="en-US" sz="1200" dirty="0">
                  <a:solidFill>
                    <a:srgbClr val="434343"/>
                  </a:solidFill>
                </a:rPr>
                <a:t> come.
I </a:t>
              </a:r>
              <a:r>
                <a:rPr lang="en-US" sz="1200" dirty="0" err="1">
                  <a:solidFill>
                    <a:srgbClr val="434343"/>
                  </a:solidFill>
                </a:rPr>
                <a:t>tuoi</a:t>
              </a:r>
              <a:r>
                <a:rPr lang="en-US" sz="1200" dirty="0">
                  <a:solidFill>
                    <a:srgbClr val="434343"/>
                  </a:solidFill>
                </a:rPr>
                <a:t> </a:t>
              </a:r>
              <a:r>
                <a:rPr lang="en-US" sz="1200" dirty="0" err="1">
                  <a:solidFill>
                    <a:srgbClr val="434343"/>
                  </a:solidFill>
                </a:rPr>
                <a:t>obiettivi</a:t>
              </a:r>
              <a:r>
                <a:rPr lang="en-US" sz="1200" dirty="0">
                  <a:solidFill>
                    <a:srgbClr val="434343"/>
                  </a:solidFill>
                </a:rPr>
                <a:t> </a:t>
              </a:r>
              <a:r>
                <a:rPr lang="en-US" sz="1200" dirty="0" err="1">
                  <a:solidFill>
                    <a:srgbClr val="434343"/>
                  </a:solidFill>
                </a:rPr>
                <a:t>saranno</a:t>
              </a:r>
              <a:r>
                <a:rPr lang="en-US" sz="1200" dirty="0">
                  <a:solidFill>
                    <a:srgbClr val="434343"/>
                  </a:solidFill>
                </a:rPr>
                <a:t> </a:t>
              </a:r>
              <a:r>
                <a:rPr lang="en-US" sz="1200" dirty="0" err="1">
                  <a:solidFill>
                    <a:srgbClr val="434343"/>
                  </a:solidFill>
                </a:rPr>
                <a:t>chiariti</a:t>
              </a:r>
              <a:r>
                <a:rPr lang="en-US" sz="1200" dirty="0">
                  <a:solidFill>
                    <a:srgbClr val="434343"/>
                  </a:solidFill>
                </a:rPr>
                <a:t> e </a:t>
              </a:r>
              <a:r>
                <a:rPr lang="en-US" sz="1200" dirty="0" err="1">
                  <a:solidFill>
                    <a:srgbClr val="434343"/>
                  </a:solidFill>
                </a:rPr>
                <a:t>più</a:t>
              </a:r>
              <a:r>
                <a:rPr lang="en-US" sz="1200" dirty="0">
                  <a:solidFill>
                    <a:srgbClr val="434343"/>
                  </a:solidFill>
                </a:rPr>
                <a:t> </a:t>
              </a:r>
              <a:r>
                <a:rPr lang="en-US" sz="1200" dirty="0" err="1">
                  <a:solidFill>
                    <a:srgbClr val="434343"/>
                  </a:solidFill>
                </a:rPr>
                <a:t>facili</a:t>
              </a:r>
              <a:r>
                <a:rPr lang="en-US" sz="1200" dirty="0">
                  <a:solidFill>
                    <a:srgbClr val="434343"/>
                  </a:solidFill>
                </a:rPr>
                <a:t> da </a:t>
              </a:r>
              <a:r>
                <a:rPr lang="en-US" sz="1200" dirty="0" err="1">
                  <a:solidFill>
                    <a:srgbClr val="434343"/>
                  </a:solidFill>
                </a:rPr>
                <a:t>raggiungere</a:t>
              </a:r>
              <a:r>
                <a:rPr lang="en-US" sz="1200" dirty="0">
                  <a:solidFill>
                    <a:srgbClr val="434343"/>
                  </a:solidFill>
                </a:rPr>
                <a:t> con il </a:t>
              </a:r>
              <a:r>
                <a:rPr lang="en-US" sz="1200" dirty="0" err="1">
                  <a:solidFill>
                    <a:srgbClr val="434343"/>
                  </a:solidFill>
                </a:rPr>
                <a:t>modello</a:t>
              </a:r>
              <a:r>
                <a:rPr lang="en-US" sz="1200" dirty="0">
                  <a:solidFill>
                    <a:srgbClr val="434343"/>
                  </a:solidFill>
                </a:rPr>
                <a:t> SMART e il </a:t>
              </a:r>
              <a:r>
                <a:rPr lang="en-US" sz="1200" dirty="0" err="1">
                  <a:solidFill>
                    <a:srgbClr val="434343"/>
                  </a:solidFill>
                </a:rPr>
                <a:t>modello</a:t>
              </a:r>
              <a:r>
                <a:rPr lang="en-US" sz="1200" dirty="0">
                  <a:solidFill>
                    <a:srgbClr val="434343"/>
                  </a:solidFill>
                </a:rPr>
                <a:t> IDEAL.
</a:t>
              </a:r>
              <a:endParaRPr sz="1200" b="0" i="0" u="none" strike="noStrike" cap="none" dirty="0">
                <a:solidFill>
                  <a:srgbClr val="434343"/>
                </a:solidFill>
                <a:latin typeface="Arial"/>
                <a:ea typeface="Arial"/>
                <a:cs typeface="Arial"/>
                <a:sym typeface="Arial"/>
              </a:endParaRPr>
            </a:p>
          </p:txBody>
        </p:sp>
        <p:sp>
          <p:nvSpPr>
            <p:cNvPr id="679" name="Google Shape;679;p40"/>
            <p:cNvSpPr txBox="1"/>
            <p:nvPr/>
          </p:nvSpPr>
          <p:spPr>
            <a:xfrm>
              <a:off x="881965" y="3057910"/>
              <a:ext cx="2059800" cy="461624"/>
            </a:xfrm>
            <a:prstGeom prst="rect">
              <a:avLst/>
            </a:prstGeom>
            <a:noFill/>
            <a:ln>
              <a:noFill/>
            </a:ln>
          </p:spPr>
          <p:txBody>
            <a:bodyPr spcFirstLastPara="1" wrap="square" lIns="91425" tIns="45700" rIns="91425" bIns="45700" anchor="t" anchorCtr="0">
              <a:spAutoFit/>
            </a:bodyPr>
            <a:lstStyle/>
            <a:p>
              <a:pPr lvl="0" algn="r">
                <a:buSzPts val="1200"/>
              </a:pPr>
              <a:r>
                <a:rPr lang="en-US" sz="1200" b="1" dirty="0" err="1">
                  <a:solidFill>
                    <a:srgbClr val="3F3F3F"/>
                  </a:solidFill>
                </a:rPr>
                <a:t>Definizione</a:t>
              </a:r>
              <a:r>
                <a:rPr lang="en-US" sz="1200" b="1" dirty="0">
                  <a:solidFill>
                    <a:srgbClr val="3F3F3F"/>
                  </a:solidFill>
                </a:rPr>
                <a:t> </a:t>
              </a:r>
              <a:r>
                <a:rPr lang="en-US" sz="1200" b="1" dirty="0" err="1">
                  <a:solidFill>
                    <a:srgbClr val="3F3F3F"/>
                  </a:solidFill>
                </a:rPr>
                <a:t>degli</a:t>
              </a:r>
              <a:r>
                <a:rPr lang="en-US" sz="1200" b="1" dirty="0">
                  <a:solidFill>
                    <a:srgbClr val="3F3F3F"/>
                  </a:solidFill>
                </a:rPr>
                <a:t> </a:t>
              </a:r>
              <a:r>
                <a:rPr lang="en-US" sz="1200" b="1" dirty="0" err="1">
                  <a:solidFill>
                    <a:srgbClr val="3F3F3F"/>
                  </a:solidFill>
                </a:rPr>
                <a:t>obiettivi</a:t>
              </a:r>
              <a:r>
                <a:rPr lang="en-US" sz="1200" b="1" dirty="0">
                  <a:solidFill>
                    <a:srgbClr val="3F3F3F"/>
                  </a:solidFill>
                </a:rPr>
                <a:t>
</a:t>
              </a:r>
              <a:endParaRPr sz="1200" b="1" i="0" u="none" strike="noStrike" cap="none" dirty="0">
                <a:solidFill>
                  <a:srgbClr val="3F3F3F"/>
                </a:solidFill>
                <a:latin typeface="Arial"/>
                <a:ea typeface="Arial"/>
                <a:cs typeface="Arial"/>
                <a:sym typeface="Arial"/>
              </a:endParaRPr>
            </a:p>
          </p:txBody>
        </p:sp>
      </p:grpSp>
      <p:grpSp>
        <p:nvGrpSpPr>
          <p:cNvPr id="680" name="Google Shape;680;p40"/>
          <p:cNvGrpSpPr/>
          <p:nvPr/>
        </p:nvGrpSpPr>
        <p:grpSpPr>
          <a:xfrm>
            <a:off x="6084168" y="1563638"/>
            <a:ext cx="2539659" cy="1232827"/>
            <a:chOff x="803640" y="3362835"/>
            <a:chExt cx="2059800" cy="1232827"/>
          </a:xfrm>
        </p:grpSpPr>
        <p:sp>
          <p:nvSpPr>
            <p:cNvPr id="681" name="Google Shape;681;p40"/>
            <p:cNvSpPr txBox="1"/>
            <p:nvPr/>
          </p:nvSpPr>
          <p:spPr>
            <a:xfrm>
              <a:off x="803640" y="3579862"/>
              <a:ext cx="2059800" cy="1015800"/>
            </a:xfrm>
            <a:prstGeom prst="rect">
              <a:avLst/>
            </a:prstGeom>
            <a:noFill/>
            <a:ln>
              <a:noFill/>
            </a:ln>
          </p:spPr>
          <p:txBody>
            <a:bodyPr spcFirstLastPara="1" wrap="square" lIns="91425" tIns="45700" rIns="91425" bIns="45700" anchor="t" anchorCtr="0">
              <a:spAutoFit/>
            </a:bodyPr>
            <a:lstStyle/>
            <a:p>
              <a:pPr lvl="0">
                <a:buSzPts val="1200"/>
              </a:pPr>
              <a:r>
                <a:rPr lang="en-US" sz="1200" dirty="0" err="1">
                  <a:solidFill>
                    <a:srgbClr val="3F3F3F"/>
                  </a:solidFill>
                </a:rPr>
                <a:t>Puoi</a:t>
              </a:r>
              <a:r>
                <a:rPr lang="en-US" sz="1200" dirty="0">
                  <a:solidFill>
                    <a:srgbClr val="3F3F3F"/>
                  </a:solidFill>
                </a:rPr>
                <a:t> </a:t>
              </a:r>
              <a:r>
                <a:rPr lang="en-US" sz="1200" dirty="0" err="1">
                  <a:solidFill>
                    <a:srgbClr val="3F3F3F"/>
                  </a:solidFill>
                </a:rPr>
                <a:t>aumentare</a:t>
              </a:r>
              <a:r>
                <a:rPr lang="en-US" sz="1200" dirty="0">
                  <a:solidFill>
                    <a:srgbClr val="3F3F3F"/>
                  </a:solidFill>
                </a:rPr>
                <a:t> il </a:t>
              </a:r>
              <a:r>
                <a:rPr lang="en-US" sz="1200" dirty="0" err="1">
                  <a:solidFill>
                    <a:srgbClr val="3F3F3F"/>
                  </a:solidFill>
                </a:rPr>
                <a:t>tuo</a:t>
              </a:r>
              <a:r>
                <a:rPr lang="en-US" sz="1200" dirty="0">
                  <a:solidFill>
                    <a:srgbClr val="3F3F3F"/>
                  </a:solidFill>
                </a:rPr>
                <a:t> empowerment.
</a:t>
              </a:r>
              <a:r>
                <a:rPr lang="en-US" sz="1200" dirty="0" err="1">
                  <a:solidFill>
                    <a:srgbClr val="3F3F3F"/>
                  </a:solidFill>
                </a:rPr>
                <a:t>Ti</a:t>
              </a:r>
              <a:r>
                <a:rPr lang="en-US" sz="1200" dirty="0">
                  <a:solidFill>
                    <a:srgbClr val="3F3F3F"/>
                  </a:solidFill>
                </a:rPr>
                <a:t> </a:t>
              </a:r>
              <a:r>
                <a:rPr lang="en-US" sz="1200" dirty="0" err="1">
                  <a:solidFill>
                    <a:srgbClr val="3F3F3F"/>
                  </a:solidFill>
                </a:rPr>
                <a:t>darà</a:t>
              </a:r>
              <a:r>
                <a:rPr lang="en-US" sz="1200" dirty="0">
                  <a:solidFill>
                    <a:srgbClr val="3F3F3F"/>
                  </a:solidFill>
                </a:rPr>
                <a:t> fiducia </a:t>
              </a:r>
              <a:r>
                <a:rPr lang="en-US" sz="1200" dirty="0" err="1">
                  <a:solidFill>
                    <a:srgbClr val="3F3F3F"/>
                  </a:solidFill>
                </a:rPr>
                <a:t>nelle</a:t>
              </a:r>
              <a:r>
                <a:rPr lang="en-US" sz="1200" dirty="0">
                  <a:solidFill>
                    <a:srgbClr val="3F3F3F"/>
                  </a:solidFill>
                </a:rPr>
                <a:t> </a:t>
              </a:r>
              <a:r>
                <a:rPr lang="en-US" sz="1200" dirty="0" err="1">
                  <a:solidFill>
                    <a:srgbClr val="3F3F3F"/>
                  </a:solidFill>
                </a:rPr>
                <a:t>tue</a:t>
              </a:r>
              <a:r>
                <a:rPr lang="en-US" sz="1200" dirty="0">
                  <a:solidFill>
                    <a:srgbClr val="3F3F3F"/>
                  </a:solidFill>
                </a:rPr>
                <a:t> </a:t>
              </a:r>
              <a:r>
                <a:rPr lang="en-US" sz="1200" dirty="0" err="1">
                  <a:solidFill>
                    <a:srgbClr val="3F3F3F"/>
                  </a:solidFill>
                </a:rPr>
                <a:t>conoscenze</a:t>
              </a:r>
              <a:r>
                <a:rPr lang="en-US" sz="1200" dirty="0">
                  <a:solidFill>
                    <a:srgbClr val="3F3F3F"/>
                  </a:solidFill>
                </a:rPr>
                <a:t> e </a:t>
              </a:r>
              <a:r>
                <a:rPr lang="en-US" sz="1200" dirty="0" err="1">
                  <a:solidFill>
                    <a:srgbClr val="3F3F3F"/>
                  </a:solidFill>
                </a:rPr>
                <a:t>abilità</a:t>
              </a:r>
              <a:r>
                <a:rPr lang="en-US" sz="1200" dirty="0">
                  <a:solidFill>
                    <a:srgbClr val="3F3F3F"/>
                  </a:solidFill>
                </a:rPr>
                <a:t> e </a:t>
              </a:r>
              <a:r>
                <a:rPr lang="en-US" sz="1200" dirty="0" err="1">
                  <a:solidFill>
                    <a:srgbClr val="3F3F3F"/>
                  </a:solidFill>
                </a:rPr>
                <a:t>libertà</a:t>
              </a:r>
              <a:r>
                <a:rPr lang="en-US" sz="1200" dirty="0">
                  <a:solidFill>
                    <a:srgbClr val="3F3F3F"/>
                  </a:solidFill>
                </a:rPr>
                <a:t> di </a:t>
              </a:r>
              <a:r>
                <a:rPr lang="en-US" sz="1200" dirty="0" err="1">
                  <a:solidFill>
                    <a:srgbClr val="3F3F3F"/>
                  </a:solidFill>
                </a:rPr>
                <a:t>scegliere</a:t>
              </a:r>
              <a:r>
                <a:rPr lang="en-US" sz="1200" dirty="0">
                  <a:solidFill>
                    <a:srgbClr val="3F3F3F"/>
                  </a:solidFill>
                </a:rPr>
                <a:t> il </a:t>
              </a:r>
              <a:r>
                <a:rPr lang="en-US" sz="1200" dirty="0" err="1">
                  <a:solidFill>
                    <a:srgbClr val="3F3F3F"/>
                  </a:solidFill>
                </a:rPr>
                <a:t>tuo</a:t>
              </a:r>
              <a:r>
                <a:rPr lang="en-US" sz="1200" dirty="0">
                  <a:solidFill>
                    <a:srgbClr val="3F3F3F"/>
                  </a:solidFill>
                </a:rPr>
                <a:t> </a:t>
              </a:r>
              <a:r>
                <a:rPr lang="en-US" sz="1200" dirty="0" err="1">
                  <a:solidFill>
                    <a:srgbClr val="3F3F3F"/>
                  </a:solidFill>
                </a:rPr>
                <a:t>percorso</a:t>
              </a:r>
              <a:r>
                <a:rPr lang="en-US" sz="1200" dirty="0">
                  <a:solidFill>
                    <a:srgbClr val="3F3F3F"/>
                  </a:solidFill>
                </a:rPr>
                <a:t>.</a:t>
              </a:r>
              <a:endParaRPr sz="1200" b="0" i="0" u="none" strike="noStrike" cap="none" dirty="0">
                <a:solidFill>
                  <a:srgbClr val="3F3F3F"/>
                </a:solidFill>
                <a:latin typeface="Arial"/>
                <a:ea typeface="Arial"/>
                <a:cs typeface="Arial"/>
                <a:sym typeface="Arial"/>
              </a:endParaRPr>
            </a:p>
          </p:txBody>
        </p:sp>
        <p:sp>
          <p:nvSpPr>
            <p:cNvPr id="682" name="Google Shape;682;p40"/>
            <p:cNvSpPr txBox="1"/>
            <p:nvPr/>
          </p:nvSpPr>
          <p:spPr>
            <a:xfrm>
              <a:off x="803640" y="3362835"/>
              <a:ext cx="205965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3F3F3F"/>
                  </a:solidFill>
                  <a:latin typeface="Arial"/>
                  <a:ea typeface="Arial"/>
                  <a:cs typeface="Arial"/>
                  <a:sym typeface="Arial"/>
                </a:rPr>
                <a:t>Empowerment</a:t>
              </a:r>
              <a:endParaRPr sz="1200" b="1" i="0" u="none" strike="noStrike" cap="none" dirty="0">
                <a:solidFill>
                  <a:srgbClr val="3F3F3F"/>
                </a:solidFill>
                <a:latin typeface="Arial"/>
                <a:ea typeface="Arial"/>
                <a:cs typeface="Arial"/>
                <a:sym typeface="Arial"/>
              </a:endParaRPr>
            </a:p>
          </p:txBody>
        </p:sp>
      </p:grpSp>
      <p:grpSp>
        <p:nvGrpSpPr>
          <p:cNvPr id="683" name="Google Shape;683;p40"/>
          <p:cNvGrpSpPr/>
          <p:nvPr/>
        </p:nvGrpSpPr>
        <p:grpSpPr>
          <a:xfrm>
            <a:off x="6147666" y="3076813"/>
            <a:ext cx="2784667" cy="1601981"/>
            <a:chOff x="855140" y="3075810"/>
            <a:chExt cx="2258515" cy="1601981"/>
          </a:xfrm>
        </p:grpSpPr>
        <p:sp>
          <p:nvSpPr>
            <p:cNvPr id="684" name="Google Shape;684;p40"/>
            <p:cNvSpPr txBox="1"/>
            <p:nvPr/>
          </p:nvSpPr>
          <p:spPr>
            <a:xfrm>
              <a:off x="855140" y="3292837"/>
              <a:ext cx="2258515" cy="1384954"/>
            </a:xfrm>
            <a:prstGeom prst="rect">
              <a:avLst/>
            </a:prstGeom>
            <a:noFill/>
            <a:ln>
              <a:noFill/>
            </a:ln>
          </p:spPr>
          <p:txBody>
            <a:bodyPr spcFirstLastPara="1" wrap="square" lIns="91425" tIns="45700" rIns="91425" bIns="45700" anchor="t" anchorCtr="0">
              <a:spAutoFit/>
            </a:bodyPr>
            <a:lstStyle/>
            <a:p>
              <a:pPr lvl="0">
                <a:buSzPts val="1200"/>
              </a:pPr>
              <a:r>
                <a:rPr lang="en-US" sz="1200" dirty="0" err="1">
                  <a:solidFill>
                    <a:schemeClr val="hlink"/>
                  </a:solidFill>
                </a:rPr>
                <a:t>Competenze</a:t>
              </a:r>
              <a:r>
                <a:rPr lang="en-US" sz="1200" dirty="0">
                  <a:solidFill>
                    <a:schemeClr val="hlink"/>
                  </a:solidFill>
                </a:rPr>
                <a:t> come; </a:t>
              </a:r>
              <a:r>
                <a:rPr lang="en-US" sz="1200" dirty="0" err="1">
                  <a:solidFill>
                    <a:schemeClr val="hlink"/>
                  </a:solidFill>
                </a:rPr>
                <a:t>comunicazione</a:t>
              </a:r>
              <a:r>
                <a:rPr lang="en-US" sz="1200" dirty="0">
                  <a:solidFill>
                    <a:schemeClr val="hlink"/>
                  </a:solidFill>
                </a:rPr>
                <a:t>, </a:t>
              </a:r>
              <a:r>
                <a:rPr lang="en-US" sz="1200" dirty="0" err="1">
                  <a:solidFill>
                    <a:schemeClr val="hlink"/>
                  </a:solidFill>
                </a:rPr>
                <a:t>empatia</a:t>
              </a:r>
              <a:r>
                <a:rPr lang="en-US" sz="1200" dirty="0">
                  <a:solidFill>
                    <a:schemeClr val="hlink"/>
                  </a:solidFill>
                </a:rPr>
                <a:t>, </a:t>
              </a:r>
              <a:r>
                <a:rPr lang="en-US" sz="1200" dirty="0" err="1">
                  <a:solidFill>
                    <a:schemeClr val="hlink"/>
                  </a:solidFill>
                </a:rPr>
                <a:t>assertività</a:t>
              </a:r>
              <a:r>
                <a:rPr lang="en-US" sz="1200" dirty="0">
                  <a:solidFill>
                    <a:schemeClr val="hlink"/>
                  </a:solidFill>
                </a:rPr>
                <a:t> e </a:t>
              </a:r>
              <a:r>
                <a:rPr lang="en-US" sz="1200" dirty="0" err="1">
                  <a:solidFill>
                    <a:schemeClr val="hlink"/>
                  </a:solidFill>
                </a:rPr>
                <a:t>risoluzione</a:t>
              </a:r>
              <a:r>
                <a:rPr lang="en-US" sz="1200" dirty="0">
                  <a:solidFill>
                    <a:schemeClr val="hlink"/>
                  </a:solidFill>
                </a:rPr>
                <a:t> </a:t>
              </a:r>
              <a:r>
                <a:rPr lang="en-US" sz="1200" dirty="0" err="1">
                  <a:solidFill>
                    <a:schemeClr val="hlink"/>
                  </a:solidFill>
                </a:rPr>
                <a:t>dei</a:t>
              </a:r>
              <a:r>
                <a:rPr lang="en-US" sz="1200" dirty="0">
                  <a:solidFill>
                    <a:schemeClr val="hlink"/>
                  </a:solidFill>
                </a:rPr>
                <a:t> </a:t>
              </a:r>
              <a:r>
                <a:rPr lang="en-US" sz="1200" dirty="0" err="1">
                  <a:solidFill>
                    <a:schemeClr val="hlink"/>
                  </a:solidFill>
                </a:rPr>
                <a:t>conflitti</a:t>
              </a:r>
              <a:r>
                <a:rPr lang="en-US" sz="1200" dirty="0">
                  <a:solidFill>
                    <a:schemeClr val="hlink"/>
                  </a:solidFill>
                </a:rPr>
                <a:t>.
</a:t>
              </a:r>
              <a:r>
                <a:rPr lang="en-US" sz="1200" dirty="0" err="1">
                  <a:solidFill>
                    <a:schemeClr val="hlink"/>
                  </a:solidFill>
                </a:rPr>
                <a:t>Consentono</a:t>
              </a:r>
              <a:r>
                <a:rPr lang="en-US" sz="1200" dirty="0">
                  <a:solidFill>
                    <a:schemeClr val="hlink"/>
                  </a:solidFill>
                </a:rPr>
                <a:t> di </a:t>
              </a:r>
              <a:r>
                <a:rPr lang="en-US" sz="1200" dirty="0" err="1">
                  <a:solidFill>
                    <a:schemeClr val="hlink"/>
                  </a:solidFill>
                </a:rPr>
                <a:t>interagire</a:t>
              </a:r>
              <a:r>
                <a:rPr lang="en-US" sz="1200" dirty="0">
                  <a:solidFill>
                    <a:schemeClr val="hlink"/>
                  </a:solidFill>
                </a:rPr>
                <a:t> in modo </a:t>
              </a:r>
              <a:r>
                <a:rPr lang="en-US" sz="1200" dirty="0" err="1">
                  <a:solidFill>
                    <a:schemeClr val="hlink"/>
                  </a:solidFill>
                </a:rPr>
                <a:t>appropriato</a:t>
              </a:r>
              <a:r>
                <a:rPr lang="en-US" sz="1200" dirty="0">
                  <a:solidFill>
                    <a:schemeClr val="hlink"/>
                  </a:solidFill>
                </a:rPr>
                <a:t> e </a:t>
              </a:r>
              <a:r>
                <a:rPr lang="en-US" sz="1200" dirty="0" err="1">
                  <a:solidFill>
                    <a:schemeClr val="hlink"/>
                  </a:solidFill>
                </a:rPr>
                <a:t>capace</a:t>
              </a:r>
              <a:r>
                <a:rPr lang="en-US" sz="1200" dirty="0">
                  <a:solidFill>
                    <a:schemeClr val="hlink"/>
                  </a:solidFill>
                </a:rPr>
                <a:t> in </a:t>
              </a:r>
              <a:r>
                <a:rPr lang="en-US" sz="1200" dirty="0" err="1">
                  <a:solidFill>
                    <a:schemeClr val="hlink"/>
                  </a:solidFill>
                </a:rPr>
                <a:t>diversi</a:t>
              </a:r>
              <a:r>
                <a:rPr lang="en-US" sz="1200" dirty="0">
                  <a:solidFill>
                    <a:schemeClr val="hlink"/>
                  </a:solidFill>
                </a:rPr>
                <a:t> </a:t>
              </a:r>
              <a:r>
                <a:rPr lang="en-US" sz="1200" dirty="0" err="1">
                  <a:solidFill>
                    <a:schemeClr val="hlink"/>
                  </a:solidFill>
                </a:rPr>
                <a:t>contesti</a:t>
              </a:r>
              <a:r>
                <a:rPr lang="en-US" sz="1200" dirty="0">
                  <a:solidFill>
                    <a:schemeClr val="hlink"/>
                  </a:solidFill>
                </a:rPr>
                <a:t> </a:t>
              </a:r>
              <a:r>
                <a:rPr lang="en-US" sz="1200" dirty="0" err="1">
                  <a:solidFill>
                    <a:schemeClr val="hlink"/>
                  </a:solidFill>
                </a:rPr>
                <a:t>sociali</a:t>
              </a:r>
              <a:r>
                <a:rPr lang="en-US" sz="1200" dirty="0">
                  <a:solidFill>
                    <a:schemeClr val="hlink"/>
                  </a:solidFill>
                </a:rPr>
                <a:t>. 
</a:t>
              </a:r>
              <a:endParaRPr sz="1200" b="0" i="0" u="none" strike="noStrike" cap="none" dirty="0">
                <a:solidFill>
                  <a:schemeClr val="hlink"/>
                </a:solidFill>
                <a:latin typeface="Arial"/>
                <a:ea typeface="Arial"/>
                <a:cs typeface="Arial"/>
                <a:sym typeface="Arial"/>
              </a:endParaRPr>
            </a:p>
          </p:txBody>
        </p:sp>
        <p:sp>
          <p:nvSpPr>
            <p:cNvPr id="685" name="Google Shape;685;p40"/>
            <p:cNvSpPr txBox="1"/>
            <p:nvPr/>
          </p:nvSpPr>
          <p:spPr>
            <a:xfrm>
              <a:off x="855140" y="3075810"/>
              <a:ext cx="2059800" cy="461624"/>
            </a:xfrm>
            <a:prstGeom prst="rect">
              <a:avLst/>
            </a:prstGeom>
            <a:noFill/>
            <a:ln>
              <a:noFill/>
            </a:ln>
          </p:spPr>
          <p:txBody>
            <a:bodyPr spcFirstLastPara="1" wrap="square" lIns="91425" tIns="45700" rIns="91425" bIns="45700" anchor="t" anchorCtr="0">
              <a:spAutoFit/>
            </a:bodyPr>
            <a:lstStyle/>
            <a:p>
              <a:pPr lvl="0">
                <a:buSzPts val="1200"/>
              </a:pPr>
              <a:r>
                <a:rPr lang="en-US" sz="1200" b="1" dirty="0">
                  <a:solidFill>
                    <a:srgbClr val="3F3F3F"/>
                  </a:solidFill>
                </a:rPr>
                <a:t>Social skills
</a:t>
              </a:r>
              <a:endParaRPr sz="1200" b="1" i="0" u="none" strike="noStrike" cap="none" dirty="0">
                <a:solidFill>
                  <a:srgbClr val="3F3F3F"/>
                </a:solidFill>
                <a:latin typeface="Arial"/>
                <a:ea typeface="Arial"/>
                <a:cs typeface="Arial"/>
                <a:sym typeface="Arial"/>
              </a:endParaRPr>
            </a:p>
          </p:txBody>
        </p:sp>
      </p:grpSp>
      <p:sp>
        <p:nvSpPr>
          <p:cNvPr id="686" name="Google Shape;686;p40"/>
          <p:cNvSpPr/>
          <p:nvPr/>
        </p:nvSpPr>
        <p:spPr>
          <a:xfrm rot="-2498012">
            <a:off x="5287142" y="1722650"/>
            <a:ext cx="223461" cy="547554"/>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7" name="Google Shape;687;p40"/>
          <p:cNvSpPr/>
          <p:nvPr/>
        </p:nvSpPr>
        <p:spPr>
          <a:xfrm>
            <a:off x="4909877" y="3125810"/>
            <a:ext cx="355587" cy="286985"/>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8" name="Google Shape;688;p40"/>
          <p:cNvSpPr/>
          <p:nvPr/>
        </p:nvSpPr>
        <p:spPr>
          <a:xfrm>
            <a:off x="3583900" y="3335820"/>
            <a:ext cx="352925" cy="355799"/>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p40"/>
          <p:cNvSpPr/>
          <p:nvPr/>
        </p:nvSpPr>
        <p:spPr>
          <a:xfrm>
            <a:off x="3700221" y="1857508"/>
            <a:ext cx="350591" cy="353891"/>
          </a:xfrm>
          <a:custGeom>
            <a:avLst/>
            <a:gdLst/>
            <a:ahLst/>
            <a:cxnLst/>
            <a:rect l="l" t="t" r="r" b="b"/>
            <a:pathLst>
              <a:path w="3187187" h="3217189" extrusionOk="0">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1"/>
          <p:cNvSpPr txBox="1">
            <a:spLocks noGrp="1"/>
          </p:cNvSpPr>
          <p:nvPr>
            <p:ph type="body" idx="1"/>
          </p:nvPr>
        </p:nvSpPr>
        <p:spPr>
          <a:xfrm>
            <a:off x="-148" y="3003798"/>
            <a:ext cx="9144000" cy="576063"/>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Grazie</a:t>
            </a:r>
            <a:r>
              <a:rPr lang="en-US" dirty="0"/>
              <a:t>!</a:t>
            </a:r>
            <a:endParaRPr sz="3600" dirty="0"/>
          </a:p>
        </p:txBody>
      </p:sp>
      <p:sp>
        <p:nvSpPr>
          <p:cNvPr id="695" name="Google Shape;695;p41"/>
          <p:cNvSpPr txBox="1">
            <a:spLocks noGrp="1"/>
          </p:cNvSpPr>
          <p:nvPr>
            <p:ph type="body" idx="2"/>
          </p:nvPr>
        </p:nvSpPr>
        <p:spPr>
          <a:xfrm>
            <a:off x="-148" y="3867894"/>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a:t>Continua il </a:t>
            </a:r>
            <a:r>
              <a:rPr lang="en-US" sz="1800" dirty="0" err="1"/>
              <a:t>tuo</a:t>
            </a:r>
            <a:r>
              <a:rPr lang="en-US" sz="1800" dirty="0"/>
              <a:t> </a:t>
            </a:r>
            <a:r>
              <a:rPr lang="en-US" sz="1800" dirty="0" err="1"/>
              <a:t>percorso</a:t>
            </a:r>
            <a:r>
              <a:rPr lang="en-US" sz="1800" dirty="0"/>
              <a:t> </a:t>
            </a:r>
            <a:r>
              <a:rPr lang="en-US" sz="1800" dirty="0" err="1"/>
              <a:t>formativo</a:t>
            </a:r>
            <a:r>
              <a:rPr lang="en-US" sz="1800" dirty="0"/>
              <a:t> </a:t>
            </a:r>
            <a:r>
              <a:rPr lang="en-US" sz="1800" dirty="0" err="1"/>
              <a:t>su</a:t>
            </a:r>
            <a:r>
              <a:rPr lang="en-US" sz="1800" dirty="0"/>
              <a:t> </a:t>
            </a:r>
            <a:r>
              <a:rPr lang="en-US" sz="1800" dirty="0">
                <a:hlinkClick r:id="rId3"/>
              </a:rPr>
              <a:t>www.projectspecial.eu</a:t>
            </a:r>
            <a:r>
              <a:rPr lang="en-US" sz="18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p:nvPr/>
        </p:nvSpPr>
        <p:spPr>
          <a:xfrm>
            <a:off x="1691680" y="339502"/>
            <a:ext cx="6588224" cy="576064"/>
          </a:xfrm>
          <a:prstGeom prst="rect">
            <a:avLst/>
          </a:prstGeom>
          <a:noFill/>
          <a:ln>
            <a:noFill/>
          </a:ln>
        </p:spPr>
        <p:txBody>
          <a:bodyPr spcFirstLastPara="1" wrap="square" lIns="91425" tIns="45700" rIns="91425" bIns="45700" anchor="ctr" anchorCtr="0">
            <a:noAutofit/>
          </a:bodyPr>
          <a:lstStyle/>
          <a:p>
            <a:pPr lvl="0">
              <a:buClr>
                <a:schemeClr val="dk1"/>
              </a:buClr>
              <a:buSzPts val="3600"/>
            </a:pPr>
            <a:r>
              <a:rPr lang="en-US" sz="3600" dirty="0" err="1">
                <a:solidFill>
                  <a:schemeClr val="dk1"/>
                </a:solidFill>
              </a:rPr>
              <a:t>Indice</a:t>
            </a:r>
            <a:endParaRPr sz="1400" b="0" i="0" u="none" strike="noStrike" cap="none" dirty="0">
              <a:solidFill>
                <a:schemeClr val="dk1"/>
              </a:solidFill>
              <a:latin typeface="Arial"/>
              <a:ea typeface="Arial"/>
              <a:cs typeface="Arial"/>
              <a:sym typeface="Arial"/>
            </a:endParaRPr>
          </a:p>
        </p:txBody>
      </p:sp>
      <p:grpSp>
        <p:nvGrpSpPr>
          <p:cNvPr id="173" name="Google Shape;173;p5"/>
          <p:cNvGrpSpPr/>
          <p:nvPr/>
        </p:nvGrpSpPr>
        <p:grpSpPr>
          <a:xfrm>
            <a:off x="2267744" y="1275606"/>
            <a:ext cx="5256584" cy="720000"/>
            <a:chOff x="3131840" y="1491630"/>
            <a:chExt cx="5256584" cy="576064"/>
          </a:xfrm>
        </p:grpSpPr>
        <p:sp>
          <p:nvSpPr>
            <p:cNvPr id="174" name="Google Shape;174;p5"/>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5"/>
            <p:cNvSpPr/>
            <p:nvPr/>
          </p:nvSpPr>
          <p:spPr>
            <a:xfrm rot="5400000">
              <a:off x="3203840" y="1419630"/>
              <a:ext cx="576000" cy="720000"/>
            </a:xfrm>
            <a:prstGeom prst="rtTriangle">
              <a:avLst/>
            </a:prstGeom>
            <a:solidFill>
              <a:srgbClr val="87B5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76" name="Google Shape;176;p5"/>
          <p:cNvGrpSpPr/>
          <p:nvPr/>
        </p:nvGrpSpPr>
        <p:grpSpPr>
          <a:xfrm>
            <a:off x="2261989" y="2163705"/>
            <a:ext cx="5256584" cy="720000"/>
            <a:chOff x="3131840" y="1491630"/>
            <a:chExt cx="5256584" cy="576064"/>
          </a:xfrm>
        </p:grpSpPr>
        <p:sp>
          <p:nvSpPr>
            <p:cNvPr id="177" name="Google Shape;177;p5"/>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5"/>
            <p:cNvSpPr/>
            <p:nvPr/>
          </p:nvSpPr>
          <p:spPr>
            <a:xfrm rot="5400000">
              <a:off x="3203840" y="1419630"/>
              <a:ext cx="576000" cy="720000"/>
            </a:xfrm>
            <a:prstGeom prst="rtTriangle">
              <a:avLst/>
            </a:prstGeom>
            <a:solidFill>
              <a:srgbClr val="86BD7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79" name="Google Shape;179;p5"/>
          <p:cNvGrpSpPr/>
          <p:nvPr/>
        </p:nvGrpSpPr>
        <p:grpSpPr>
          <a:xfrm>
            <a:off x="2252001" y="3051724"/>
            <a:ext cx="5256584" cy="720000"/>
            <a:chOff x="3131840" y="1491630"/>
            <a:chExt cx="5256584" cy="576064"/>
          </a:xfrm>
        </p:grpSpPr>
        <p:sp>
          <p:nvSpPr>
            <p:cNvPr id="180" name="Google Shape;180;p5"/>
            <p:cNvSpPr/>
            <p:nvPr/>
          </p:nvSpPr>
          <p:spPr>
            <a:xfrm>
              <a:off x="3131840" y="1491630"/>
              <a:ext cx="5256584" cy="57606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5"/>
            <p:cNvSpPr/>
            <p:nvPr/>
          </p:nvSpPr>
          <p:spPr>
            <a:xfrm rot="5400000">
              <a:off x="3203840" y="1419630"/>
              <a:ext cx="576000" cy="720000"/>
            </a:xfrm>
            <a:prstGeom prst="rtTriangle">
              <a:avLst/>
            </a:prstGeom>
            <a:solidFill>
              <a:srgbClr val="F39E5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2" name="Google Shape;182;p5"/>
          <p:cNvSpPr txBox="1"/>
          <p:nvPr/>
        </p:nvSpPr>
        <p:spPr>
          <a:xfrm>
            <a:off x="2267744" y="1275606"/>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01</a:t>
            </a:r>
            <a:endParaRPr sz="2000" b="1" i="0" u="none" strike="noStrike" cap="none">
              <a:solidFill>
                <a:schemeClr val="lt1"/>
              </a:solidFill>
              <a:latin typeface="Arial"/>
              <a:ea typeface="Arial"/>
              <a:cs typeface="Arial"/>
              <a:sym typeface="Arial"/>
            </a:endParaRPr>
          </a:p>
        </p:txBody>
      </p:sp>
      <p:sp>
        <p:nvSpPr>
          <p:cNvPr id="183" name="Google Shape;183;p5"/>
          <p:cNvSpPr txBox="1"/>
          <p:nvPr/>
        </p:nvSpPr>
        <p:spPr>
          <a:xfrm>
            <a:off x="2256234" y="2163705"/>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02</a:t>
            </a:r>
            <a:endParaRPr sz="2000" b="1" i="0" u="none" strike="noStrike" cap="none">
              <a:solidFill>
                <a:schemeClr val="lt1"/>
              </a:solidFill>
              <a:latin typeface="Arial"/>
              <a:ea typeface="Arial"/>
              <a:cs typeface="Arial"/>
              <a:sym typeface="Arial"/>
            </a:endParaRPr>
          </a:p>
        </p:txBody>
      </p:sp>
      <p:sp>
        <p:nvSpPr>
          <p:cNvPr id="184" name="Google Shape;184;p5"/>
          <p:cNvSpPr txBox="1"/>
          <p:nvPr/>
        </p:nvSpPr>
        <p:spPr>
          <a:xfrm>
            <a:off x="2240491" y="3051724"/>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03</a:t>
            </a:r>
            <a:endParaRPr sz="2000" b="1" i="0" u="none" strike="noStrike" cap="none">
              <a:solidFill>
                <a:schemeClr val="lt1"/>
              </a:solidFill>
              <a:latin typeface="Arial"/>
              <a:ea typeface="Arial"/>
              <a:cs typeface="Arial"/>
              <a:sym typeface="Arial"/>
            </a:endParaRPr>
          </a:p>
        </p:txBody>
      </p:sp>
      <p:grpSp>
        <p:nvGrpSpPr>
          <p:cNvPr id="185" name="Google Shape;185;p5"/>
          <p:cNvGrpSpPr/>
          <p:nvPr/>
        </p:nvGrpSpPr>
        <p:grpSpPr>
          <a:xfrm>
            <a:off x="2987744" y="1356248"/>
            <a:ext cx="4392568" cy="730849"/>
            <a:chOff x="3851840" y="1356248"/>
            <a:chExt cx="4392568" cy="730849"/>
          </a:xfrm>
        </p:grpSpPr>
        <p:sp>
          <p:nvSpPr>
            <p:cNvPr id="186" name="Google Shape;186;p5"/>
            <p:cNvSpPr txBox="1"/>
            <p:nvPr/>
          </p:nvSpPr>
          <p:spPr>
            <a:xfrm>
              <a:off x="3851840" y="1356248"/>
              <a:ext cx="4392567" cy="523180"/>
            </a:xfrm>
            <a:prstGeom prst="rect">
              <a:avLst/>
            </a:prstGeom>
            <a:noFill/>
            <a:ln>
              <a:noFill/>
            </a:ln>
          </p:spPr>
          <p:txBody>
            <a:bodyPr spcFirstLastPara="1" wrap="square" lIns="91425" tIns="45700" rIns="91425" bIns="45700" anchor="t" anchorCtr="0">
              <a:spAutoFit/>
            </a:bodyPr>
            <a:lstStyle/>
            <a:p>
              <a:pPr lvl="0">
                <a:buSzPts val="1400"/>
              </a:pPr>
              <a:r>
                <a:rPr lang="en-US" b="1" dirty="0">
                  <a:solidFill>
                    <a:srgbClr val="3F3F3F"/>
                  </a:solidFill>
                </a:rPr>
                <a:t>Empowerment
</a:t>
              </a:r>
              <a:endParaRPr sz="1400" b="1" i="0" u="none" strike="noStrike" cap="none" dirty="0">
                <a:solidFill>
                  <a:srgbClr val="3F3F3F"/>
                </a:solidFill>
                <a:latin typeface="Arial"/>
                <a:ea typeface="Arial"/>
                <a:cs typeface="Arial"/>
                <a:sym typeface="Arial"/>
              </a:endParaRPr>
            </a:p>
          </p:txBody>
        </p:sp>
        <p:sp>
          <p:nvSpPr>
            <p:cNvPr id="187" name="Google Shape;187;p5"/>
            <p:cNvSpPr txBox="1"/>
            <p:nvPr/>
          </p:nvSpPr>
          <p:spPr>
            <a:xfrm>
              <a:off x="3851840" y="1625473"/>
              <a:ext cx="4392568" cy="461624"/>
            </a:xfrm>
            <a:prstGeom prst="rect">
              <a:avLst/>
            </a:prstGeom>
            <a:noFill/>
            <a:ln>
              <a:noFill/>
            </a:ln>
          </p:spPr>
          <p:txBody>
            <a:bodyPr spcFirstLastPara="1" wrap="square" lIns="91425" tIns="45700" rIns="91425" bIns="45700" anchor="t" anchorCtr="0">
              <a:spAutoFit/>
            </a:bodyPr>
            <a:lstStyle/>
            <a:p>
              <a:pPr lvl="0">
                <a:buSzPts val="1200"/>
              </a:pPr>
              <a:r>
                <a:rPr lang="en-US" sz="1200" dirty="0" err="1">
                  <a:solidFill>
                    <a:srgbClr val="3F3F3F"/>
                  </a:solidFill>
                </a:rPr>
                <a:t>Definizione</a:t>
              </a:r>
              <a:r>
                <a:rPr lang="en-US" sz="1200" dirty="0">
                  <a:solidFill>
                    <a:srgbClr val="3F3F3F"/>
                  </a:solidFill>
                </a:rPr>
                <a:t>, </a:t>
              </a:r>
              <a:r>
                <a:rPr lang="en-US" sz="1200" dirty="0" err="1">
                  <a:solidFill>
                    <a:srgbClr val="3F3F3F"/>
                  </a:solidFill>
                </a:rPr>
                <a:t>vantaggi</a:t>
              </a:r>
              <a:r>
                <a:rPr lang="en-US" sz="1200" dirty="0">
                  <a:solidFill>
                    <a:srgbClr val="3F3F3F"/>
                  </a:solidFill>
                </a:rPr>
                <a:t> e come </a:t>
              </a:r>
              <a:r>
                <a:rPr lang="en-US" sz="1200" dirty="0" err="1">
                  <a:solidFill>
                    <a:srgbClr val="3F3F3F"/>
                  </a:solidFill>
                </a:rPr>
                <a:t>arrivarci</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grpSp>
      <p:grpSp>
        <p:nvGrpSpPr>
          <p:cNvPr id="188" name="Google Shape;188;p5"/>
          <p:cNvGrpSpPr/>
          <p:nvPr/>
        </p:nvGrpSpPr>
        <p:grpSpPr>
          <a:xfrm>
            <a:off x="2987744" y="2250554"/>
            <a:ext cx="4392568" cy="730850"/>
            <a:chOff x="3851840" y="1356248"/>
            <a:chExt cx="4392568" cy="730851"/>
          </a:xfrm>
        </p:grpSpPr>
        <p:sp>
          <p:nvSpPr>
            <p:cNvPr id="189" name="Google Shape;189;p5"/>
            <p:cNvSpPr txBox="1"/>
            <p:nvPr/>
          </p:nvSpPr>
          <p:spPr>
            <a:xfrm>
              <a:off x="3851840" y="1356248"/>
              <a:ext cx="4392567" cy="523181"/>
            </a:xfrm>
            <a:prstGeom prst="rect">
              <a:avLst/>
            </a:prstGeom>
            <a:noFill/>
            <a:ln>
              <a:noFill/>
            </a:ln>
          </p:spPr>
          <p:txBody>
            <a:bodyPr spcFirstLastPara="1" wrap="square" lIns="91425" tIns="45700" rIns="91425" bIns="45700" anchor="t" anchorCtr="0">
              <a:spAutoFit/>
            </a:bodyPr>
            <a:lstStyle/>
            <a:p>
              <a:pPr lvl="0">
                <a:buSzPts val="1400"/>
              </a:pPr>
              <a:r>
                <a:rPr lang="en-US" b="1" dirty="0" err="1">
                  <a:solidFill>
                    <a:srgbClr val="3F3F3F"/>
                  </a:solidFill>
                </a:rPr>
                <a:t>Definizione</a:t>
              </a:r>
              <a:r>
                <a:rPr lang="en-US" b="1" dirty="0">
                  <a:solidFill>
                    <a:srgbClr val="3F3F3F"/>
                  </a:solidFill>
                </a:rPr>
                <a:t> </a:t>
              </a:r>
              <a:r>
                <a:rPr lang="en-US" b="1" dirty="0" err="1">
                  <a:solidFill>
                    <a:srgbClr val="3F3F3F"/>
                  </a:solidFill>
                </a:rPr>
                <a:t>degli</a:t>
              </a:r>
              <a:r>
                <a:rPr lang="en-US" b="1" dirty="0">
                  <a:solidFill>
                    <a:srgbClr val="3F3F3F"/>
                  </a:solidFill>
                </a:rPr>
                <a:t> </a:t>
              </a:r>
              <a:r>
                <a:rPr lang="en-US" b="1" dirty="0" err="1">
                  <a:solidFill>
                    <a:srgbClr val="3F3F3F"/>
                  </a:solidFill>
                </a:rPr>
                <a:t>obiettivi</a:t>
              </a:r>
              <a:r>
                <a:rPr lang="en-US" b="1" dirty="0">
                  <a:solidFill>
                    <a:srgbClr val="3F3F3F"/>
                  </a:solidFill>
                </a:rPr>
                <a:t>
</a:t>
              </a:r>
              <a:endParaRPr sz="1400" b="1" i="0" u="none" strike="noStrike" cap="none" dirty="0">
                <a:solidFill>
                  <a:srgbClr val="3F3F3F"/>
                </a:solidFill>
                <a:latin typeface="Arial"/>
                <a:ea typeface="Arial"/>
                <a:cs typeface="Arial"/>
                <a:sym typeface="Arial"/>
              </a:endParaRPr>
            </a:p>
          </p:txBody>
        </p:sp>
        <p:sp>
          <p:nvSpPr>
            <p:cNvPr id="190" name="Google Shape;190;p5"/>
            <p:cNvSpPr txBox="1"/>
            <p:nvPr/>
          </p:nvSpPr>
          <p:spPr>
            <a:xfrm>
              <a:off x="3851840" y="1625474"/>
              <a:ext cx="4392568" cy="461625"/>
            </a:xfrm>
            <a:prstGeom prst="rect">
              <a:avLst/>
            </a:prstGeom>
            <a:noFill/>
            <a:ln>
              <a:noFill/>
            </a:ln>
          </p:spPr>
          <p:txBody>
            <a:bodyPr spcFirstLastPara="1" wrap="square" lIns="91425" tIns="45700" rIns="91425" bIns="45700" anchor="t" anchorCtr="0">
              <a:spAutoFit/>
            </a:bodyPr>
            <a:lstStyle/>
            <a:p>
              <a:pPr lvl="0">
                <a:buSzPts val="1200"/>
              </a:pPr>
              <a:r>
                <a:rPr lang="en-US" sz="1200" dirty="0" err="1">
                  <a:solidFill>
                    <a:srgbClr val="3F3F3F"/>
                  </a:solidFill>
                </a:rPr>
                <a:t>Definizione</a:t>
              </a:r>
              <a:r>
                <a:rPr lang="en-US" sz="1200" dirty="0">
                  <a:solidFill>
                    <a:srgbClr val="3F3F3F"/>
                  </a:solidFill>
                </a:rPr>
                <a:t>, </a:t>
              </a:r>
              <a:r>
                <a:rPr lang="en-US" sz="1200" dirty="0" err="1">
                  <a:solidFill>
                    <a:srgbClr val="3F3F3F"/>
                  </a:solidFill>
                </a:rPr>
                <a:t>vantaggi</a:t>
              </a:r>
              <a:r>
                <a:rPr lang="en-US" sz="1200" dirty="0">
                  <a:solidFill>
                    <a:srgbClr val="3F3F3F"/>
                  </a:solidFill>
                </a:rPr>
                <a:t> e come </a:t>
              </a:r>
              <a:r>
                <a:rPr lang="en-US" sz="1200" dirty="0" err="1">
                  <a:solidFill>
                    <a:srgbClr val="3F3F3F"/>
                  </a:solidFill>
                </a:rPr>
                <a:t>arrivarci</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grpSp>
      <p:grpSp>
        <p:nvGrpSpPr>
          <p:cNvPr id="191" name="Google Shape;191;p5"/>
          <p:cNvGrpSpPr/>
          <p:nvPr/>
        </p:nvGrpSpPr>
        <p:grpSpPr>
          <a:xfrm>
            <a:off x="2983511" y="3144778"/>
            <a:ext cx="4392568" cy="730849"/>
            <a:chOff x="3851840" y="1356248"/>
            <a:chExt cx="4392568" cy="730849"/>
          </a:xfrm>
        </p:grpSpPr>
        <p:sp>
          <p:nvSpPr>
            <p:cNvPr id="192" name="Google Shape;192;p5"/>
            <p:cNvSpPr txBox="1"/>
            <p:nvPr/>
          </p:nvSpPr>
          <p:spPr>
            <a:xfrm>
              <a:off x="3851840" y="1356248"/>
              <a:ext cx="4392567" cy="523180"/>
            </a:xfrm>
            <a:prstGeom prst="rect">
              <a:avLst/>
            </a:prstGeom>
            <a:noFill/>
            <a:ln>
              <a:noFill/>
            </a:ln>
          </p:spPr>
          <p:txBody>
            <a:bodyPr spcFirstLastPara="1" wrap="square" lIns="91425" tIns="45700" rIns="91425" bIns="45700" anchor="t" anchorCtr="0">
              <a:spAutoFit/>
            </a:bodyPr>
            <a:lstStyle/>
            <a:p>
              <a:pPr lvl="0">
                <a:buSzPts val="1400"/>
              </a:pPr>
              <a:r>
                <a:rPr lang="en-US" b="1" dirty="0">
                  <a:solidFill>
                    <a:srgbClr val="3F3F3F"/>
                  </a:solidFill>
                </a:rPr>
                <a:t>Social Skills
</a:t>
              </a:r>
              <a:endParaRPr sz="1400" b="1" i="0" u="none" strike="noStrike" cap="none" dirty="0">
                <a:solidFill>
                  <a:srgbClr val="3F3F3F"/>
                </a:solidFill>
                <a:latin typeface="Arial"/>
                <a:ea typeface="Arial"/>
                <a:cs typeface="Arial"/>
                <a:sym typeface="Arial"/>
              </a:endParaRPr>
            </a:p>
          </p:txBody>
        </p:sp>
        <p:sp>
          <p:nvSpPr>
            <p:cNvPr id="193" name="Google Shape;193;p5"/>
            <p:cNvSpPr txBox="1"/>
            <p:nvPr/>
          </p:nvSpPr>
          <p:spPr>
            <a:xfrm>
              <a:off x="3851840" y="1625473"/>
              <a:ext cx="4392568" cy="461624"/>
            </a:xfrm>
            <a:prstGeom prst="rect">
              <a:avLst/>
            </a:prstGeom>
            <a:noFill/>
            <a:ln>
              <a:noFill/>
            </a:ln>
          </p:spPr>
          <p:txBody>
            <a:bodyPr spcFirstLastPara="1" wrap="square" lIns="91425" tIns="45700" rIns="91425" bIns="45700" anchor="t" anchorCtr="0">
              <a:spAutoFit/>
            </a:bodyPr>
            <a:lstStyle/>
            <a:p>
              <a:pPr lvl="0">
                <a:buSzPts val="1200"/>
              </a:pPr>
              <a:r>
                <a:rPr lang="en-US" sz="1200" dirty="0" err="1">
                  <a:solidFill>
                    <a:srgbClr val="3F3F3F"/>
                  </a:solidFill>
                </a:rPr>
                <a:t>Definizione</a:t>
              </a:r>
              <a:r>
                <a:rPr lang="en-US" sz="1200" dirty="0">
                  <a:solidFill>
                    <a:srgbClr val="3F3F3F"/>
                  </a:solidFill>
                </a:rPr>
                <a:t>, </a:t>
              </a:r>
              <a:r>
                <a:rPr lang="en-US" sz="1200" dirty="0" err="1">
                  <a:solidFill>
                    <a:srgbClr val="3F3F3F"/>
                  </a:solidFill>
                </a:rPr>
                <a:t>vantaggi</a:t>
              </a:r>
              <a:r>
                <a:rPr lang="en-US" sz="1200" dirty="0">
                  <a:solidFill>
                    <a:srgbClr val="3F3F3F"/>
                  </a:solidFill>
                </a:rPr>
                <a:t> e come </a:t>
              </a:r>
              <a:r>
                <a:rPr lang="en-US" sz="1200" dirty="0" err="1">
                  <a:solidFill>
                    <a:srgbClr val="3F3F3F"/>
                  </a:solidFill>
                </a:rPr>
                <a:t>arrivarci</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grpSp>
      <p:sp>
        <p:nvSpPr>
          <p:cNvPr id="194" name="Google Shape;194;p5"/>
          <p:cNvSpPr txBox="1"/>
          <p:nvPr/>
        </p:nvSpPr>
        <p:spPr>
          <a:xfrm>
            <a:off x="1691680" y="851896"/>
            <a:ext cx="6588224" cy="207640"/>
          </a:xfrm>
          <a:prstGeom prst="rect">
            <a:avLst/>
          </a:prstGeom>
          <a:noFill/>
          <a:ln>
            <a:noFill/>
          </a:ln>
        </p:spPr>
        <p:txBody>
          <a:bodyPr spcFirstLastPara="1" wrap="square" lIns="91425" tIns="45700" rIns="91425" bIns="45700" anchor="ctr" anchorCtr="0">
            <a:noAutofit/>
          </a:bodyPr>
          <a:lstStyle/>
          <a:p>
            <a:pPr lvl="0">
              <a:buClr>
                <a:schemeClr val="dk1"/>
              </a:buClr>
              <a:buSzPts val="1400"/>
            </a:pPr>
            <a:r>
              <a:rPr lang="en-US" dirty="0">
                <a:solidFill>
                  <a:schemeClr val="dk1"/>
                </a:solidFill>
              </a:rPr>
              <a:t>I </a:t>
            </a:r>
            <a:r>
              <a:rPr lang="en-US" dirty="0" err="1">
                <a:solidFill>
                  <a:schemeClr val="dk1"/>
                </a:solidFill>
              </a:rPr>
              <a:t>punti</a:t>
            </a:r>
            <a:r>
              <a:rPr lang="en-US" dirty="0">
                <a:solidFill>
                  <a:schemeClr val="dk1"/>
                </a:solidFill>
              </a:rPr>
              <a:t> </a:t>
            </a:r>
            <a:r>
              <a:rPr lang="en-US" dirty="0" err="1">
                <a:solidFill>
                  <a:schemeClr val="dk1"/>
                </a:solidFill>
              </a:rPr>
              <a:t>focali</a:t>
            </a:r>
            <a:r>
              <a:rPr lang="en-US" dirty="0">
                <a:solidFill>
                  <a:schemeClr val="dk1"/>
                </a:solidFill>
              </a:rPr>
              <a:t> di </a:t>
            </a:r>
            <a:r>
              <a:rPr lang="en-US" dirty="0" err="1">
                <a:solidFill>
                  <a:schemeClr val="dk1"/>
                </a:solidFill>
              </a:rPr>
              <a:t>oggi</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EMPOWERMENT</a:t>
            </a:r>
            <a:endParaRPr dirty="0"/>
          </a:p>
        </p:txBody>
      </p:sp>
      <p:sp>
        <p:nvSpPr>
          <p:cNvPr id="200" name="Google Shape;200;p6"/>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err="1"/>
              <a:t>Cos’è</a:t>
            </a:r>
            <a:r>
              <a:rPr lang="en-US" sz="1800" dirty="0"/>
              <a:t>?</a:t>
            </a:r>
            <a:endParaRPr dirty="0"/>
          </a:p>
        </p:txBody>
      </p:sp>
      <p:sp>
        <p:nvSpPr>
          <p:cNvPr id="202" name="Google Shape;202;p6"/>
          <p:cNvSpPr/>
          <p:nvPr/>
        </p:nvSpPr>
        <p:spPr>
          <a:xfrm>
            <a:off x="4319972" y="2907983"/>
            <a:ext cx="504056" cy="1235108"/>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 name="Google Shape;201;p6">
            <a:extLst>
              <a:ext uri="{FF2B5EF4-FFF2-40B4-BE49-F238E27FC236}">
                <a16:creationId xmlns:a16="http://schemas.microsoft.com/office/drawing/2014/main" id="{AF46FA5E-18CF-7FCD-7FB6-ED6798B59574}"/>
              </a:ext>
            </a:extLst>
          </p:cNvPr>
          <p:cNvSpPr txBox="1"/>
          <p:nvPr/>
        </p:nvSpPr>
        <p:spPr>
          <a:xfrm>
            <a:off x="827584" y="1347614"/>
            <a:ext cx="7704900" cy="95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defRPr sz="1400">
                <a:solidFill>
                  <a:srgbClr val="434343"/>
                </a:solidFill>
                <a:latin typeface="Arial"/>
                <a:ea typeface="Arial"/>
                <a:cs typeface="Arial"/>
                <a:sym typeface="Arial"/>
              </a:defRPr>
            </a:pPr>
            <a:r>
              <a:rPr dirty="0"/>
              <a:t>Il </a:t>
            </a:r>
            <a:r>
              <a:rPr dirty="0" err="1"/>
              <a:t>concetto</a:t>
            </a:r>
            <a:r>
              <a:rPr dirty="0"/>
              <a:t> di </a:t>
            </a:r>
            <a:r>
              <a:rPr b="1" dirty="0"/>
              <a:t>empowerment  </a:t>
            </a:r>
            <a:r>
              <a:rPr dirty="0"/>
              <a:t>è </a:t>
            </a:r>
            <a:r>
              <a:rPr dirty="0" err="1"/>
              <a:t>duplice</a:t>
            </a:r>
            <a:r>
              <a:rPr dirty="0"/>
              <a:t>. </a:t>
            </a:r>
            <a:r>
              <a:rPr lang="it-IT" dirty="0"/>
              <a:t>Con questa espressione si intende:</a:t>
            </a:r>
            <a:endParaRPr sz="1400" b="0" i="0" u="none" strike="noStrike" cap="none" dirty="0">
              <a:solidFill>
                <a:srgbClr val="434343"/>
              </a:solidFill>
              <a:latin typeface="Arial"/>
              <a:ea typeface="Arial"/>
              <a:cs typeface="Arial"/>
              <a:sym typeface="Arial"/>
            </a:endParaRPr>
          </a:p>
          <a:p>
            <a:pPr marL="342900" marR="0" lvl="0" indent="-317500" algn="just" rtl="0">
              <a:lnSpc>
                <a:spcPct val="100000"/>
              </a:lnSpc>
              <a:spcBef>
                <a:spcPts val="0"/>
              </a:spcBef>
              <a:spcAft>
                <a:spcPts val="0"/>
              </a:spcAft>
              <a:buClr>
                <a:srgbClr val="434343"/>
              </a:buClr>
              <a:buSzPts val="1400"/>
              <a:buFont typeface="Arial"/>
              <a:buAutoNum type="alphaLcParenR"/>
              <a:defRPr sz="1400">
                <a:solidFill>
                  <a:srgbClr val="434343"/>
                </a:solidFill>
                <a:latin typeface="Arial"/>
                <a:ea typeface="Arial"/>
                <a:cs typeface="Arial"/>
                <a:sym typeface="Arial"/>
              </a:defRPr>
            </a:pPr>
            <a:r>
              <a:rPr dirty="0"/>
              <a:t>il </a:t>
            </a:r>
            <a:r>
              <a:rPr dirty="0" err="1"/>
              <a:t>processo</a:t>
            </a:r>
            <a:r>
              <a:rPr dirty="0"/>
              <a:t> di </a:t>
            </a:r>
            <a:r>
              <a:rPr dirty="0" err="1"/>
              <a:t>acquisizione</a:t>
            </a:r>
            <a:r>
              <a:rPr dirty="0"/>
              <a:t> del </a:t>
            </a:r>
            <a:r>
              <a:rPr dirty="0" err="1"/>
              <a:t>potere</a:t>
            </a:r>
            <a:r>
              <a:rPr dirty="0"/>
              <a:t> e </a:t>
            </a:r>
            <a:r>
              <a:rPr dirty="0" err="1"/>
              <a:t>della</a:t>
            </a:r>
            <a:r>
              <a:rPr dirty="0"/>
              <a:t> </a:t>
            </a:r>
            <a:r>
              <a:rPr dirty="0" err="1"/>
              <a:t>libertà</a:t>
            </a:r>
            <a:r>
              <a:rPr dirty="0"/>
              <a:t> di </a:t>
            </a:r>
            <a:r>
              <a:rPr dirty="0" err="1"/>
              <a:t>seguire</a:t>
            </a:r>
            <a:r>
              <a:rPr dirty="0"/>
              <a:t> </a:t>
            </a:r>
            <a:r>
              <a:rPr dirty="0" err="1"/>
              <a:t>i</a:t>
            </a:r>
            <a:r>
              <a:rPr dirty="0"/>
              <a:t> </a:t>
            </a:r>
            <a:r>
              <a:rPr dirty="0" err="1"/>
              <a:t>tuoi</a:t>
            </a:r>
            <a:r>
              <a:rPr dirty="0"/>
              <a:t> </a:t>
            </a:r>
            <a:r>
              <a:rPr dirty="0" err="1"/>
              <a:t>desideri</a:t>
            </a:r>
            <a:r>
              <a:rPr dirty="0"/>
              <a:t> o di </a:t>
            </a:r>
            <a:r>
              <a:rPr dirty="0" err="1"/>
              <a:t>controllare</a:t>
            </a:r>
            <a:r>
              <a:rPr dirty="0"/>
              <a:t> </a:t>
            </a:r>
            <a:r>
              <a:rPr dirty="0" err="1"/>
              <a:t>ciò</a:t>
            </a:r>
            <a:r>
              <a:rPr dirty="0"/>
              <a:t> </a:t>
            </a:r>
            <a:r>
              <a:rPr dirty="0" err="1"/>
              <a:t>che</a:t>
            </a:r>
            <a:r>
              <a:rPr dirty="0"/>
              <a:t> </a:t>
            </a:r>
            <a:r>
              <a:rPr dirty="0" err="1"/>
              <a:t>ti</a:t>
            </a:r>
            <a:r>
              <a:rPr dirty="0"/>
              <a:t> </a:t>
            </a:r>
            <a:r>
              <a:rPr dirty="0" err="1"/>
              <a:t>accade</a:t>
            </a:r>
            <a:r>
              <a:rPr dirty="0"/>
              <a:t> e </a:t>
            </a:r>
            <a:endParaRPr sz="1400" b="0" i="0" u="none" strike="noStrike" cap="none" dirty="0">
              <a:solidFill>
                <a:srgbClr val="434343"/>
              </a:solidFill>
              <a:latin typeface="Arial"/>
              <a:ea typeface="Arial"/>
              <a:cs typeface="Arial"/>
              <a:sym typeface="Arial"/>
            </a:endParaRPr>
          </a:p>
          <a:p>
            <a:pPr marL="342900" marR="0" lvl="0" indent="-317500" algn="just" rtl="0">
              <a:lnSpc>
                <a:spcPct val="100000"/>
              </a:lnSpc>
              <a:spcBef>
                <a:spcPts val="0"/>
              </a:spcBef>
              <a:spcAft>
                <a:spcPts val="0"/>
              </a:spcAft>
              <a:buClr>
                <a:srgbClr val="434343"/>
              </a:buClr>
              <a:buSzPts val="1400"/>
              <a:buFont typeface="Arial"/>
              <a:buAutoNum type="alphaLcParenR"/>
              <a:defRPr sz="1400">
                <a:solidFill>
                  <a:srgbClr val="434343"/>
                </a:solidFill>
                <a:latin typeface="Arial"/>
                <a:ea typeface="Arial"/>
                <a:cs typeface="Arial"/>
                <a:sym typeface="Arial"/>
              </a:defRPr>
            </a:pPr>
            <a:r>
              <a:rPr dirty="0"/>
              <a:t>il </a:t>
            </a:r>
            <a:r>
              <a:rPr dirty="0" err="1"/>
              <a:t>processo</a:t>
            </a:r>
            <a:r>
              <a:rPr dirty="0"/>
              <a:t> di dare </a:t>
            </a:r>
            <a:r>
              <a:rPr dirty="0" err="1"/>
              <a:t>detto</a:t>
            </a:r>
            <a:r>
              <a:rPr dirty="0"/>
              <a:t> </a:t>
            </a:r>
            <a:r>
              <a:rPr dirty="0" err="1"/>
              <a:t>potere</a:t>
            </a:r>
            <a:r>
              <a:rPr dirty="0"/>
              <a:t> o </a:t>
            </a:r>
            <a:r>
              <a:rPr dirty="0" err="1"/>
              <a:t>libertà</a:t>
            </a:r>
            <a:r>
              <a:rPr dirty="0"/>
              <a:t> a un </a:t>
            </a:r>
            <a:r>
              <a:rPr dirty="0" err="1"/>
              <a:t>gruppo</a:t>
            </a:r>
            <a:r>
              <a:rPr dirty="0"/>
              <a:t> di </a:t>
            </a:r>
            <a:r>
              <a:rPr dirty="0" err="1"/>
              <a:t>persone</a:t>
            </a:r>
            <a:r>
              <a:rPr dirty="0"/>
              <a:t> </a:t>
            </a:r>
            <a:endParaRPr sz="1400" b="0" i="0" u="none" strike="noStrike" cap="none" dirty="0">
              <a:solidFill>
                <a:srgbClr val="43434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p:nvPr/>
        </p:nvSpPr>
        <p:spPr>
          <a:xfrm>
            <a:off x="4872859" y="2000387"/>
            <a:ext cx="3705951" cy="36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7"/>
          <p:cNvSpPr/>
          <p:nvPr/>
        </p:nvSpPr>
        <p:spPr>
          <a:xfrm>
            <a:off x="4872859" y="2738677"/>
            <a:ext cx="3705951" cy="36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9" name="Google Shape;209;p7"/>
          <p:cNvSpPr/>
          <p:nvPr/>
        </p:nvSpPr>
        <p:spPr>
          <a:xfrm>
            <a:off x="4872859" y="3476967"/>
            <a:ext cx="3705951" cy="36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0" name="Google Shape;210;p7"/>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Tre </a:t>
            </a:r>
            <a:r>
              <a:rPr lang="en-US" sz="2800" dirty="0" err="1"/>
              <a:t>pilastri</a:t>
            </a:r>
            <a:r>
              <a:rPr lang="en-US" sz="2800" dirty="0"/>
              <a:t> </a:t>
            </a:r>
            <a:r>
              <a:rPr lang="en-US" sz="2800" dirty="0" err="1"/>
              <a:t>dell’empowerment</a:t>
            </a:r>
            <a:endParaRPr sz="2800" dirty="0"/>
          </a:p>
        </p:txBody>
      </p:sp>
      <p:grpSp>
        <p:nvGrpSpPr>
          <p:cNvPr id="212" name="Google Shape;212;p7"/>
          <p:cNvGrpSpPr/>
          <p:nvPr/>
        </p:nvGrpSpPr>
        <p:grpSpPr>
          <a:xfrm>
            <a:off x="4058861" y="987780"/>
            <a:ext cx="1052368" cy="3696328"/>
            <a:chOff x="4058859" y="987782"/>
            <a:chExt cx="1052368" cy="3696328"/>
          </a:xfrm>
        </p:grpSpPr>
        <p:sp>
          <p:nvSpPr>
            <p:cNvPr id="213" name="Google Shape;213;p7"/>
            <p:cNvSpPr/>
            <p:nvPr/>
          </p:nvSpPr>
          <p:spPr>
            <a:xfrm rot="36931">
              <a:off x="4276045" y="3801165"/>
              <a:ext cx="592195" cy="863021"/>
            </a:xfrm>
            <a:custGeom>
              <a:avLst/>
              <a:gdLst/>
              <a:ahLst/>
              <a:cxnLst/>
              <a:rect l="l" t="t" r="r" b="b"/>
              <a:pathLst>
                <a:path w="1802378" h="1800199" extrusionOk="0">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5BE55"/>
                </a:gs>
                <a:gs pos="100000">
                  <a:srgbClr val="F5BE55"/>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4" name="Google Shape;214;p7"/>
            <p:cNvSpPr/>
            <p:nvPr/>
          </p:nvSpPr>
          <p:spPr>
            <a:xfrm>
              <a:off x="4468857" y="3793500"/>
              <a:ext cx="200342" cy="872829"/>
            </a:xfrm>
            <a:custGeom>
              <a:avLst/>
              <a:gdLst/>
              <a:ahLst/>
              <a:cxnLst/>
              <a:rect l="l" t="t" r="r" b="b"/>
              <a:pathLst>
                <a:path w="1359043" h="1820658" extrusionOk="0">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8D185"/>
                </a:gs>
                <a:gs pos="100000">
                  <a:srgbClr val="F8D185"/>
                </a:gs>
              </a:gsLst>
              <a:lin ang="19799999"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5" name="Google Shape;215;p7"/>
            <p:cNvSpPr/>
            <p:nvPr/>
          </p:nvSpPr>
          <p:spPr>
            <a:xfrm>
              <a:off x="4291066" y="1891296"/>
              <a:ext cx="196906" cy="2011393"/>
            </a:xfrm>
            <a:custGeom>
              <a:avLst/>
              <a:gdLst/>
              <a:ahLst/>
              <a:cxnLst/>
              <a:rect l="l" t="t" r="r" b="b"/>
              <a:pathLst>
                <a:path w="196906" h="2011393" extrusionOk="0">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7"/>
            <p:cNvSpPr/>
            <p:nvPr/>
          </p:nvSpPr>
          <p:spPr>
            <a:xfrm>
              <a:off x="4486591" y="1953886"/>
              <a:ext cx="196906" cy="1950905"/>
            </a:xfrm>
            <a:custGeom>
              <a:avLst/>
              <a:gdLst/>
              <a:ahLst/>
              <a:cxnLst/>
              <a:rect l="l" t="t" r="r" b="b"/>
              <a:pathLst>
                <a:path w="196906" h="1950905" extrusionOk="0">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solidFill>
              <a:srgbClr val="86BD70"/>
            </a:solidFill>
            <a:ln w="25400" cap="flat" cmpd="sng">
              <a:solidFill>
                <a:srgbClr val="86BD7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p7"/>
            <p:cNvSpPr/>
            <p:nvPr/>
          </p:nvSpPr>
          <p:spPr>
            <a:xfrm>
              <a:off x="4683483" y="1895514"/>
              <a:ext cx="196906" cy="2011393"/>
            </a:xfrm>
            <a:custGeom>
              <a:avLst/>
              <a:gdLst/>
              <a:ahLst/>
              <a:cxnLst/>
              <a:rect l="l" t="t" r="r" b="b"/>
              <a:pathLst>
                <a:path w="196906" h="2011393" extrusionOk="0">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p7"/>
            <p:cNvSpPr/>
            <p:nvPr/>
          </p:nvSpPr>
          <p:spPr>
            <a:xfrm rot="10800000">
              <a:off x="4468813" y="4423239"/>
              <a:ext cx="196906" cy="260871"/>
            </a:xfrm>
            <a:prstGeom prst="triangl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7"/>
            <p:cNvSpPr/>
            <p:nvPr/>
          </p:nvSpPr>
          <p:spPr>
            <a:xfrm rot="-5400000">
              <a:off x="4098945" y="947696"/>
              <a:ext cx="972197" cy="1052368"/>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20" name="Google Shape;220;p7"/>
          <p:cNvSpPr/>
          <p:nvPr/>
        </p:nvSpPr>
        <p:spPr>
          <a:xfrm>
            <a:off x="683568" y="2013823"/>
            <a:ext cx="3705951" cy="36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7"/>
          <p:cNvSpPr/>
          <p:nvPr/>
        </p:nvSpPr>
        <p:spPr>
          <a:xfrm>
            <a:off x="683568" y="2752113"/>
            <a:ext cx="3705951" cy="36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p7"/>
          <p:cNvSpPr/>
          <p:nvPr/>
        </p:nvSpPr>
        <p:spPr>
          <a:xfrm>
            <a:off x="683568" y="3490403"/>
            <a:ext cx="3705951" cy="36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7"/>
          <p:cNvSpPr txBox="1"/>
          <p:nvPr/>
        </p:nvSpPr>
        <p:spPr>
          <a:xfrm>
            <a:off x="4932736" y="2026352"/>
            <a:ext cx="3804401" cy="523180"/>
          </a:xfrm>
          <a:prstGeom prst="rect">
            <a:avLst/>
          </a:prstGeom>
          <a:noFill/>
          <a:ln>
            <a:noFill/>
          </a:ln>
        </p:spPr>
        <p:txBody>
          <a:bodyPr spcFirstLastPara="1" wrap="square" lIns="91425" tIns="45700" rIns="91425" bIns="45700" anchor="t" anchorCtr="0">
            <a:spAutoFit/>
          </a:bodyPr>
          <a:lstStyle/>
          <a:p>
            <a:pPr lvl="0" algn="ctr">
              <a:buSzPts val="1400"/>
            </a:pPr>
            <a:r>
              <a:rPr lang="en-US" b="1" dirty="0" err="1">
                <a:solidFill>
                  <a:schemeClr val="lt1"/>
                </a:solidFill>
              </a:rPr>
              <a:t>conoscenze</a:t>
            </a:r>
            <a:r>
              <a:rPr lang="en-US" b="1" dirty="0">
                <a:solidFill>
                  <a:schemeClr val="lt1"/>
                </a:solidFill>
              </a:rPr>
              <a:t>, </a:t>
            </a:r>
            <a:r>
              <a:rPr lang="en-US" b="1" dirty="0" err="1">
                <a:solidFill>
                  <a:schemeClr val="lt1"/>
                </a:solidFill>
              </a:rPr>
              <a:t>competenze</a:t>
            </a:r>
            <a:r>
              <a:rPr lang="en-US" b="1" dirty="0">
                <a:solidFill>
                  <a:schemeClr val="lt1"/>
                </a:solidFill>
              </a:rPr>
              <a:t>, </a:t>
            </a:r>
            <a:r>
              <a:rPr lang="en-US" b="1" dirty="0" err="1">
                <a:solidFill>
                  <a:schemeClr val="lt1"/>
                </a:solidFill>
              </a:rPr>
              <a:t>autonomia</a:t>
            </a:r>
            <a:r>
              <a:rPr lang="en-US" b="1" dirty="0">
                <a:solidFill>
                  <a:schemeClr val="lt1"/>
                </a:solidFill>
              </a:rPr>
              <a:t>
</a:t>
            </a:r>
            <a:endParaRPr sz="1400" b="1" i="0" u="none" strike="noStrike" cap="none" dirty="0">
              <a:solidFill>
                <a:schemeClr val="lt1"/>
              </a:solidFill>
              <a:latin typeface="Arial"/>
              <a:ea typeface="Arial"/>
              <a:cs typeface="Arial"/>
              <a:sym typeface="Arial"/>
            </a:endParaRPr>
          </a:p>
        </p:txBody>
      </p:sp>
      <p:sp>
        <p:nvSpPr>
          <p:cNvPr id="224" name="Google Shape;224;p7"/>
          <p:cNvSpPr txBox="1"/>
          <p:nvPr/>
        </p:nvSpPr>
        <p:spPr>
          <a:xfrm>
            <a:off x="4768860" y="2751659"/>
            <a:ext cx="3527696" cy="523180"/>
          </a:xfrm>
          <a:prstGeom prst="rect">
            <a:avLst/>
          </a:prstGeom>
          <a:noFill/>
          <a:ln>
            <a:noFill/>
          </a:ln>
        </p:spPr>
        <p:txBody>
          <a:bodyPr spcFirstLastPara="1" wrap="square" lIns="91425" tIns="45700" rIns="91425" bIns="45700" anchor="t" anchorCtr="0">
            <a:spAutoFit/>
          </a:bodyPr>
          <a:lstStyle/>
          <a:p>
            <a:pPr lvl="0" algn="ctr">
              <a:buSzPts val="1400"/>
            </a:pPr>
            <a:r>
              <a:rPr lang="en-US" b="1" dirty="0">
                <a:solidFill>
                  <a:schemeClr val="lt1"/>
                </a:solidFill>
              </a:rPr>
              <a:t>Fiducia, </a:t>
            </a:r>
            <a:r>
              <a:rPr lang="en-US" b="1" dirty="0" err="1">
                <a:solidFill>
                  <a:schemeClr val="lt1"/>
                </a:solidFill>
              </a:rPr>
              <a:t>assertività</a:t>
            </a:r>
            <a:r>
              <a:rPr lang="en-US" b="1" dirty="0">
                <a:solidFill>
                  <a:schemeClr val="lt1"/>
                </a:solidFill>
              </a:rPr>
              <a:t>, </a:t>
            </a:r>
            <a:r>
              <a:rPr lang="en-US" b="1" dirty="0" err="1">
                <a:solidFill>
                  <a:schemeClr val="lt1"/>
                </a:solidFill>
              </a:rPr>
              <a:t>coraggio</a:t>
            </a:r>
            <a:r>
              <a:rPr lang="en-US" b="1" dirty="0">
                <a:solidFill>
                  <a:schemeClr val="lt1"/>
                </a:solidFill>
              </a:rPr>
              <a:t>
</a:t>
            </a:r>
            <a:endParaRPr sz="1400" b="1" i="0" u="none" strike="noStrike" cap="none" dirty="0">
              <a:solidFill>
                <a:schemeClr val="lt1"/>
              </a:solidFill>
              <a:latin typeface="Arial"/>
              <a:ea typeface="Arial"/>
              <a:cs typeface="Arial"/>
              <a:sym typeface="Arial"/>
            </a:endParaRPr>
          </a:p>
        </p:txBody>
      </p:sp>
      <p:sp>
        <p:nvSpPr>
          <p:cNvPr id="226" name="Google Shape;226;p7"/>
          <p:cNvSpPr txBox="1"/>
          <p:nvPr/>
        </p:nvSpPr>
        <p:spPr>
          <a:xfrm>
            <a:off x="1691680" y="2045722"/>
            <a:ext cx="2371794" cy="307777"/>
          </a:xfrm>
          <a:prstGeom prst="rect">
            <a:avLst/>
          </a:prstGeom>
          <a:noFill/>
          <a:ln>
            <a:noFill/>
          </a:ln>
        </p:spPr>
        <p:txBody>
          <a:bodyPr spcFirstLastPara="1" wrap="square" lIns="91425" tIns="45700" rIns="91425" bIns="45700" anchor="t" anchorCtr="0">
            <a:spAutoFit/>
          </a:bodyPr>
          <a:lstStyle/>
          <a:p>
            <a:pPr lvl="0">
              <a:buSzPts val="1400"/>
            </a:pPr>
            <a:r>
              <a:rPr lang="en-US" b="1" dirty="0" err="1">
                <a:solidFill>
                  <a:schemeClr val="lt1"/>
                </a:solidFill>
              </a:rPr>
              <a:t>Capacità</a:t>
            </a:r>
            <a:endParaRPr sz="1400" b="1" i="0" u="none" strike="noStrike" cap="none" dirty="0">
              <a:solidFill>
                <a:schemeClr val="lt1"/>
              </a:solidFill>
              <a:latin typeface="Arial"/>
              <a:ea typeface="Arial"/>
              <a:cs typeface="Arial"/>
              <a:sym typeface="Arial"/>
            </a:endParaRPr>
          </a:p>
        </p:txBody>
      </p:sp>
      <p:sp>
        <p:nvSpPr>
          <p:cNvPr id="227" name="Google Shape;227;p7"/>
          <p:cNvSpPr txBox="1"/>
          <p:nvPr/>
        </p:nvSpPr>
        <p:spPr>
          <a:xfrm>
            <a:off x="1691680" y="2762327"/>
            <a:ext cx="2371794" cy="307736"/>
          </a:xfrm>
          <a:prstGeom prst="rect">
            <a:avLst/>
          </a:prstGeom>
          <a:solidFill>
            <a:srgbClr val="86BD70"/>
          </a:solidFill>
          <a:ln>
            <a:noFill/>
          </a:ln>
        </p:spPr>
        <p:txBody>
          <a:bodyPr spcFirstLastPara="1" wrap="square" lIns="91425" tIns="45700" rIns="91425" bIns="45700" anchor="t" anchorCtr="0">
            <a:spAutoFit/>
          </a:bodyPr>
          <a:lstStyle/>
          <a:p>
            <a:pPr lvl="0">
              <a:buSzPts val="1400"/>
            </a:pPr>
            <a:r>
              <a:rPr lang="en-US" b="1" dirty="0" err="1">
                <a:solidFill>
                  <a:schemeClr val="lt1"/>
                </a:solidFill>
              </a:rPr>
              <a:t>Mentalità</a:t>
            </a:r>
            <a:r>
              <a:rPr lang="en-US" b="1" dirty="0">
                <a:solidFill>
                  <a:schemeClr val="lt1"/>
                </a:solidFill>
              </a:rPr>
              <a:t> </a:t>
            </a:r>
            <a:r>
              <a:rPr lang="en-US" b="1" dirty="0" err="1">
                <a:solidFill>
                  <a:schemeClr val="lt1"/>
                </a:solidFill>
              </a:rPr>
              <a:t>positiva</a:t>
            </a:r>
            <a:endParaRPr sz="1400" b="1" i="0" u="none" strike="noStrike" cap="none" dirty="0">
              <a:solidFill>
                <a:schemeClr val="lt1"/>
              </a:solidFill>
              <a:latin typeface="Arial"/>
              <a:ea typeface="Arial"/>
              <a:cs typeface="Arial"/>
              <a:sym typeface="Arial"/>
            </a:endParaRPr>
          </a:p>
        </p:txBody>
      </p:sp>
      <p:sp>
        <p:nvSpPr>
          <p:cNvPr id="228" name="Google Shape;228;p7"/>
          <p:cNvSpPr txBox="1"/>
          <p:nvPr/>
        </p:nvSpPr>
        <p:spPr>
          <a:xfrm>
            <a:off x="1691680" y="3542848"/>
            <a:ext cx="2371794" cy="523180"/>
          </a:xfrm>
          <a:prstGeom prst="rect">
            <a:avLst/>
          </a:prstGeom>
          <a:noFill/>
          <a:ln>
            <a:noFill/>
          </a:ln>
        </p:spPr>
        <p:txBody>
          <a:bodyPr spcFirstLastPara="1" wrap="square" lIns="91425" tIns="45700" rIns="91425" bIns="45700" anchor="t" anchorCtr="0">
            <a:spAutoFit/>
          </a:bodyPr>
          <a:lstStyle/>
          <a:p>
            <a:pPr lvl="0">
              <a:buSzPts val="1400"/>
            </a:pPr>
            <a:r>
              <a:rPr lang="en-US" b="1" dirty="0" err="1">
                <a:solidFill>
                  <a:schemeClr val="lt1"/>
                </a:solidFill>
              </a:rPr>
              <a:t>Contesto</a:t>
            </a:r>
            <a:r>
              <a:rPr lang="en-US" b="1" dirty="0">
                <a:solidFill>
                  <a:schemeClr val="lt1"/>
                </a:solidFill>
              </a:rPr>
              <a:t> di </a:t>
            </a:r>
            <a:r>
              <a:rPr lang="en-US" b="1" dirty="0" err="1">
                <a:solidFill>
                  <a:schemeClr val="lt1"/>
                </a:solidFill>
              </a:rPr>
              <a:t>supporto</a:t>
            </a:r>
            <a:r>
              <a:rPr lang="en-US" b="1" dirty="0">
                <a:solidFill>
                  <a:schemeClr val="lt1"/>
                </a:solidFill>
              </a:rPr>
              <a:t>
</a:t>
            </a:r>
            <a:endParaRPr sz="1400" b="1" i="0" u="none" strike="noStrike" cap="none" dirty="0">
              <a:solidFill>
                <a:schemeClr val="lt1"/>
              </a:solidFill>
              <a:latin typeface="Arial"/>
              <a:ea typeface="Arial"/>
              <a:cs typeface="Arial"/>
              <a:sym typeface="Arial"/>
            </a:endParaRPr>
          </a:p>
        </p:txBody>
      </p:sp>
      <p:sp>
        <p:nvSpPr>
          <p:cNvPr id="4" name="Google Shape;211;p7">
            <a:extLst>
              <a:ext uri="{FF2B5EF4-FFF2-40B4-BE49-F238E27FC236}">
                <a16:creationId xmlns:a16="http://schemas.microsoft.com/office/drawing/2014/main" id="{F960B06D-CD25-DFDA-DAE8-B056F0298C2C}"/>
              </a:ext>
            </a:extLst>
          </p:cNvPr>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defRPr sz="1800"/>
            </a:pPr>
            <a:r>
              <a:rPr dirty="0" err="1"/>
              <a:t>Vantaggi</a:t>
            </a:r>
            <a:r>
              <a:rPr dirty="0"/>
              <a:t> </a:t>
            </a:r>
            <a:r>
              <a:rPr dirty="0" err="1"/>
              <a:t>dell'empowerment</a:t>
            </a:r>
            <a:r>
              <a:rPr dirty="0"/>
              <a:t> in azione (</a:t>
            </a:r>
            <a:r>
              <a:rPr dirty="0" err="1"/>
              <a:t>basato</a:t>
            </a:r>
            <a:r>
              <a:rPr dirty="0"/>
              <a:t> </a:t>
            </a:r>
            <a:r>
              <a:rPr dirty="0" err="1"/>
              <a:t>su</a:t>
            </a:r>
            <a:r>
              <a:rPr dirty="0"/>
              <a:t> Shier, 2019)</a:t>
            </a:r>
          </a:p>
        </p:txBody>
      </p:sp>
      <p:sp>
        <p:nvSpPr>
          <p:cNvPr id="5" name="Google Shape;225;p7">
            <a:extLst>
              <a:ext uri="{FF2B5EF4-FFF2-40B4-BE49-F238E27FC236}">
                <a16:creationId xmlns:a16="http://schemas.microsoft.com/office/drawing/2014/main" id="{2E762FDF-5EA4-838F-DBC5-01E9906FA5F1}"/>
              </a:ext>
            </a:extLst>
          </p:cNvPr>
          <p:cNvSpPr txBox="1"/>
          <p:nvPr/>
        </p:nvSpPr>
        <p:spPr>
          <a:xfrm>
            <a:off x="4567267" y="3503604"/>
            <a:ext cx="424641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defRPr sz="1400" b="1">
                <a:solidFill>
                  <a:schemeClr val="lt1"/>
                </a:solidFill>
                <a:latin typeface="Arial"/>
                <a:ea typeface="Arial"/>
                <a:cs typeface="Arial"/>
                <a:sym typeface="Arial"/>
              </a:defRPr>
            </a:pPr>
            <a:r>
              <a:rPr sz="1350" dirty="0"/>
              <a:t>Rispetto, </a:t>
            </a:r>
            <a:r>
              <a:rPr sz="1350" dirty="0" err="1"/>
              <a:t>lavoro</a:t>
            </a:r>
            <a:r>
              <a:rPr sz="1350" dirty="0"/>
              <a:t> di </a:t>
            </a:r>
            <a:r>
              <a:rPr sz="1350" dirty="0" err="1"/>
              <a:t>squadra</a:t>
            </a:r>
            <a:r>
              <a:rPr sz="1350" dirty="0"/>
              <a:t>, buona leadership</a:t>
            </a:r>
            <a:endParaRPr sz="1350" b="1" i="0" u="none" strike="noStrike" cap="none" dirty="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Come </a:t>
            </a:r>
            <a:r>
              <a:rPr lang="en-US" sz="2800" dirty="0" err="1"/>
              <a:t>arrivare</a:t>
            </a:r>
            <a:r>
              <a:rPr lang="en-US" sz="2800" dirty="0"/>
              <a:t>?</a:t>
            </a:r>
            <a:endParaRPr sz="2800" dirty="0"/>
          </a:p>
        </p:txBody>
      </p:sp>
      <p:sp>
        <p:nvSpPr>
          <p:cNvPr id="234" name="Google Shape;234;p8"/>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a:t>Cosa </a:t>
            </a:r>
            <a:r>
              <a:rPr lang="en-US" sz="1800" dirty="0" err="1"/>
              <a:t>puoi</a:t>
            </a:r>
            <a:r>
              <a:rPr lang="en-US" sz="1800" dirty="0"/>
              <a:t> fare TU per </a:t>
            </a:r>
            <a:r>
              <a:rPr lang="en-US" sz="1800" dirty="0" err="1"/>
              <a:t>raggiungere</a:t>
            </a:r>
            <a:r>
              <a:rPr lang="en-US" sz="1800" dirty="0"/>
              <a:t> </a:t>
            </a:r>
            <a:r>
              <a:rPr lang="en-US" sz="1800" dirty="0" err="1"/>
              <a:t>l’empowerment</a:t>
            </a:r>
            <a:r>
              <a:rPr lang="en-US" sz="1800" dirty="0"/>
              <a:t>?</a:t>
            </a:r>
            <a:endParaRPr dirty="0"/>
          </a:p>
        </p:txBody>
      </p:sp>
      <p:sp>
        <p:nvSpPr>
          <p:cNvPr id="235" name="Google Shape;235;p8"/>
          <p:cNvSpPr txBox="1"/>
          <p:nvPr/>
        </p:nvSpPr>
        <p:spPr>
          <a:xfrm>
            <a:off x="820544" y="2471446"/>
            <a:ext cx="922948" cy="692457"/>
          </a:xfrm>
          <a:prstGeom prst="rect">
            <a:avLst/>
          </a:prstGeom>
          <a:noFill/>
          <a:ln>
            <a:noFill/>
          </a:ln>
        </p:spPr>
        <p:txBody>
          <a:bodyPr spcFirstLastPara="1" wrap="square" lIns="91425" tIns="45700" rIns="91425" bIns="45700" anchor="t" anchorCtr="0">
            <a:spAutoFit/>
          </a:bodyPr>
          <a:lstStyle/>
          <a:p>
            <a:pPr lvl="0" algn="ctr">
              <a:buSzPts val="1400"/>
            </a:pPr>
            <a:r>
              <a:rPr lang="en-US" sz="1300" b="1" dirty="0" err="1">
                <a:solidFill>
                  <a:srgbClr val="86BD70"/>
                </a:solidFill>
                <a:latin typeface="Calibri"/>
                <a:ea typeface="Calibri"/>
                <a:cs typeface="Calibri"/>
                <a:sym typeface="Calibri"/>
              </a:rPr>
              <a:t>Acquistare</a:t>
            </a:r>
            <a:r>
              <a:rPr lang="en-US" sz="1300" b="1" dirty="0">
                <a:solidFill>
                  <a:srgbClr val="86BD70"/>
                </a:solidFill>
                <a:latin typeface="Calibri"/>
                <a:ea typeface="Calibri"/>
                <a:cs typeface="Calibri"/>
                <a:sym typeface="Calibri"/>
              </a:rPr>
              <a:t> 
</a:t>
            </a:r>
            <a:r>
              <a:rPr lang="en-US" sz="1300" b="1" dirty="0" err="1">
                <a:solidFill>
                  <a:srgbClr val="86BD70"/>
                </a:solidFill>
                <a:latin typeface="Calibri"/>
                <a:ea typeface="Calibri"/>
                <a:cs typeface="Calibri"/>
                <a:sym typeface="Calibri"/>
              </a:rPr>
              <a:t>capacità</a:t>
            </a:r>
            <a:r>
              <a:rPr lang="en-US" sz="1300" b="1" dirty="0">
                <a:solidFill>
                  <a:srgbClr val="86BD70"/>
                </a:solidFill>
                <a:latin typeface="Calibri"/>
                <a:ea typeface="Calibri"/>
                <a:cs typeface="Calibri"/>
                <a:sym typeface="Calibri"/>
              </a:rPr>
              <a:t>
</a:t>
            </a:r>
            <a:endParaRPr sz="1300" b="1" i="0" u="none" strike="noStrike" cap="none" dirty="0">
              <a:solidFill>
                <a:srgbClr val="86BD70"/>
              </a:solidFill>
              <a:latin typeface="Arial"/>
              <a:ea typeface="Arial"/>
              <a:cs typeface="Arial"/>
              <a:sym typeface="Arial"/>
            </a:endParaRPr>
          </a:p>
        </p:txBody>
      </p:sp>
      <p:sp>
        <p:nvSpPr>
          <p:cNvPr id="236" name="Google Shape;236;p8"/>
          <p:cNvSpPr txBox="1"/>
          <p:nvPr/>
        </p:nvSpPr>
        <p:spPr>
          <a:xfrm>
            <a:off x="2462017" y="2471446"/>
            <a:ext cx="922945" cy="738623"/>
          </a:xfrm>
          <a:prstGeom prst="rect">
            <a:avLst/>
          </a:prstGeom>
          <a:noFill/>
          <a:ln>
            <a:noFill/>
          </a:ln>
        </p:spPr>
        <p:txBody>
          <a:bodyPr spcFirstLastPara="1" wrap="square" lIns="91425" tIns="45700" rIns="91425" bIns="45700" anchor="t" anchorCtr="0">
            <a:spAutoFit/>
          </a:bodyPr>
          <a:lstStyle/>
          <a:p>
            <a:pPr lvl="0" algn="ctr">
              <a:buSzPts val="1400"/>
            </a:pPr>
            <a:r>
              <a:rPr lang="en-US" b="1" dirty="0" err="1">
                <a:solidFill>
                  <a:srgbClr val="87B5BA"/>
                </a:solidFill>
                <a:latin typeface="Calibri"/>
                <a:ea typeface="Calibri"/>
                <a:cs typeface="Calibri"/>
                <a:sym typeface="Calibri"/>
              </a:rPr>
              <a:t>Cambiare</a:t>
            </a:r>
            <a:r>
              <a:rPr lang="en-US" b="1" dirty="0">
                <a:solidFill>
                  <a:srgbClr val="87B5BA"/>
                </a:solidFill>
                <a:latin typeface="Calibri"/>
                <a:ea typeface="Calibri"/>
                <a:cs typeface="Calibri"/>
                <a:sym typeface="Calibri"/>
              </a:rPr>
              <a:t> 
</a:t>
            </a:r>
            <a:r>
              <a:rPr lang="en-US" b="1" dirty="0" err="1">
                <a:solidFill>
                  <a:srgbClr val="87B5BA"/>
                </a:solidFill>
                <a:latin typeface="Calibri"/>
                <a:ea typeface="Calibri"/>
                <a:cs typeface="Calibri"/>
                <a:sym typeface="Calibri"/>
              </a:rPr>
              <a:t>mentalità</a:t>
            </a:r>
            <a:r>
              <a:rPr lang="en-US" b="1" dirty="0">
                <a:solidFill>
                  <a:srgbClr val="87B5BA"/>
                </a:solidFill>
                <a:latin typeface="Calibri"/>
                <a:ea typeface="Calibri"/>
                <a:cs typeface="Calibri"/>
                <a:sym typeface="Calibri"/>
              </a:rPr>
              <a:t>
</a:t>
            </a:r>
            <a:endParaRPr sz="1400" b="1" i="0" u="none" strike="noStrike" cap="none" dirty="0">
              <a:solidFill>
                <a:srgbClr val="87B5BA"/>
              </a:solidFill>
              <a:latin typeface="Arial"/>
              <a:ea typeface="Arial"/>
              <a:cs typeface="Arial"/>
              <a:sym typeface="Arial"/>
            </a:endParaRPr>
          </a:p>
        </p:txBody>
      </p:sp>
      <p:sp>
        <p:nvSpPr>
          <p:cNvPr id="237" name="Google Shape;237;p8"/>
          <p:cNvSpPr txBox="1"/>
          <p:nvPr/>
        </p:nvSpPr>
        <p:spPr>
          <a:xfrm>
            <a:off x="3978666" y="2471446"/>
            <a:ext cx="1169398" cy="646290"/>
          </a:xfrm>
          <a:prstGeom prst="rect">
            <a:avLst/>
          </a:prstGeom>
          <a:noFill/>
          <a:ln>
            <a:noFill/>
          </a:ln>
        </p:spPr>
        <p:txBody>
          <a:bodyPr spcFirstLastPara="1" wrap="square" lIns="91425" tIns="45700" rIns="91425" bIns="45700" anchor="t" anchorCtr="0">
            <a:spAutoFit/>
          </a:bodyPr>
          <a:lstStyle/>
          <a:p>
            <a:pPr lvl="0" algn="ctr">
              <a:buSzPts val="1200"/>
            </a:pPr>
            <a:r>
              <a:rPr lang="en-US" sz="1200" b="1" dirty="0" err="1">
                <a:solidFill>
                  <a:srgbClr val="87B5BA"/>
                </a:solidFill>
              </a:rPr>
              <a:t>Migliorare</a:t>
            </a:r>
            <a:r>
              <a:rPr lang="en-US" sz="1200" b="1" dirty="0">
                <a:solidFill>
                  <a:srgbClr val="87B5BA"/>
                </a:solidFill>
              </a:rPr>
              <a:t> le </a:t>
            </a:r>
            <a:r>
              <a:rPr lang="en-US" sz="1200" b="1" dirty="0" err="1">
                <a:solidFill>
                  <a:srgbClr val="87B5BA"/>
                </a:solidFill>
              </a:rPr>
              <a:t>condizioni</a:t>
            </a:r>
            <a:r>
              <a:rPr lang="en-US" sz="1200" b="1" dirty="0">
                <a:solidFill>
                  <a:srgbClr val="87B5BA"/>
                </a:solidFill>
              </a:rPr>
              <a:t>
</a:t>
            </a:r>
            <a:endParaRPr sz="1200" b="1" i="0" u="none" strike="noStrike" cap="none" dirty="0">
              <a:solidFill>
                <a:srgbClr val="87B5BA"/>
              </a:solidFill>
              <a:latin typeface="Arial"/>
              <a:ea typeface="Arial"/>
              <a:cs typeface="Arial"/>
              <a:sym typeface="Arial"/>
            </a:endParaRPr>
          </a:p>
        </p:txBody>
      </p:sp>
      <p:sp>
        <p:nvSpPr>
          <p:cNvPr id="238" name="Google Shape;238;p8"/>
          <p:cNvSpPr txBox="1"/>
          <p:nvPr/>
        </p:nvSpPr>
        <p:spPr>
          <a:xfrm>
            <a:off x="5718306" y="2475203"/>
            <a:ext cx="1007842" cy="769401"/>
          </a:xfrm>
          <a:prstGeom prst="rect">
            <a:avLst/>
          </a:prstGeom>
          <a:noFill/>
          <a:ln>
            <a:noFill/>
          </a:ln>
        </p:spPr>
        <p:txBody>
          <a:bodyPr spcFirstLastPara="1" wrap="square" lIns="91425" tIns="45700" rIns="91425" bIns="45700" anchor="t" anchorCtr="0">
            <a:spAutoFit/>
          </a:bodyPr>
          <a:lstStyle/>
          <a:p>
            <a:pPr lvl="0" algn="ctr">
              <a:buSzPts val="1100"/>
            </a:pPr>
            <a:r>
              <a:rPr lang="en-US" sz="1100" b="1" dirty="0" err="1">
                <a:solidFill>
                  <a:srgbClr val="87B5BA"/>
                </a:solidFill>
              </a:rPr>
              <a:t>Stabilisci</a:t>
            </a:r>
            <a:r>
              <a:rPr lang="en-US" sz="1100" b="1" dirty="0">
                <a:solidFill>
                  <a:srgbClr val="87B5BA"/>
                </a:solidFill>
              </a:rPr>
              <a:t> </a:t>
            </a:r>
            <a:r>
              <a:rPr lang="en-US" sz="1100" b="1" dirty="0" err="1">
                <a:solidFill>
                  <a:srgbClr val="87B5BA"/>
                </a:solidFill>
              </a:rPr>
              <a:t>obiettivi</a:t>
            </a:r>
            <a:r>
              <a:rPr lang="en-US" sz="1100" b="1" dirty="0">
                <a:solidFill>
                  <a:srgbClr val="87B5BA"/>
                </a:solidFill>
              </a:rPr>
              <a:t> </a:t>
            </a:r>
            <a:r>
              <a:rPr lang="en-US" sz="1100" b="1" dirty="0" err="1">
                <a:solidFill>
                  <a:srgbClr val="87B5BA"/>
                </a:solidFill>
              </a:rPr>
              <a:t>ragionevoli</a:t>
            </a:r>
            <a:r>
              <a:rPr lang="en-US" sz="1100" b="1" dirty="0">
                <a:solidFill>
                  <a:srgbClr val="87B5BA"/>
                </a:solidFill>
              </a:rPr>
              <a:t>
</a:t>
            </a:r>
            <a:endParaRPr sz="1100" b="1" i="0" u="none" strike="noStrike" cap="none" dirty="0">
              <a:solidFill>
                <a:srgbClr val="87B5BA"/>
              </a:solidFill>
              <a:latin typeface="Arial"/>
              <a:ea typeface="Arial"/>
              <a:cs typeface="Arial"/>
              <a:sym typeface="Arial"/>
            </a:endParaRPr>
          </a:p>
        </p:txBody>
      </p:sp>
      <p:sp>
        <p:nvSpPr>
          <p:cNvPr id="239" name="Google Shape;239;p8"/>
          <p:cNvSpPr txBox="1"/>
          <p:nvPr/>
        </p:nvSpPr>
        <p:spPr>
          <a:xfrm>
            <a:off x="7386433" y="2471446"/>
            <a:ext cx="922945" cy="646290"/>
          </a:xfrm>
          <a:prstGeom prst="rect">
            <a:avLst/>
          </a:prstGeom>
          <a:noFill/>
          <a:ln>
            <a:noFill/>
          </a:ln>
        </p:spPr>
        <p:txBody>
          <a:bodyPr spcFirstLastPara="1" wrap="square" lIns="91425" tIns="45700" rIns="91425" bIns="45700" anchor="t" anchorCtr="0">
            <a:spAutoFit/>
          </a:bodyPr>
          <a:lstStyle/>
          <a:p>
            <a:pPr lvl="0" algn="ctr">
              <a:buSzPts val="1200"/>
            </a:pPr>
            <a:r>
              <a:rPr lang="en-US" sz="1200" b="1" dirty="0">
                <a:solidFill>
                  <a:srgbClr val="F39E5A"/>
                </a:solidFill>
              </a:rPr>
              <a:t>Non </a:t>
            </a:r>
            <a:r>
              <a:rPr lang="en-US" sz="1200" b="1" dirty="0" err="1">
                <a:solidFill>
                  <a:srgbClr val="F39E5A"/>
                </a:solidFill>
              </a:rPr>
              <a:t>mollare</a:t>
            </a:r>
            <a:r>
              <a:rPr lang="en-US" sz="1200" b="1" dirty="0">
                <a:solidFill>
                  <a:srgbClr val="F39E5A"/>
                </a:solidFill>
              </a:rPr>
              <a:t>!
</a:t>
            </a:r>
            <a:endParaRPr sz="1200" b="1" i="0" u="none" strike="noStrike" cap="none" dirty="0">
              <a:solidFill>
                <a:srgbClr val="F39E5A"/>
              </a:solidFill>
              <a:latin typeface="Arial"/>
              <a:ea typeface="Arial"/>
              <a:cs typeface="Arial"/>
              <a:sym typeface="Arial"/>
            </a:endParaRPr>
          </a:p>
        </p:txBody>
      </p:sp>
      <p:sp>
        <p:nvSpPr>
          <p:cNvPr id="240" name="Google Shape;240;p8"/>
          <p:cNvSpPr/>
          <p:nvPr/>
        </p:nvSpPr>
        <p:spPr>
          <a:xfrm>
            <a:off x="1706754"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p8"/>
          <p:cNvSpPr/>
          <p:nvPr/>
        </p:nvSpPr>
        <p:spPr>
          <a:xfrm>
            <a:off x="3348225"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p8"/>
          <p:cNvSpPr/>
          <p:nvPr/>
        </p:nvSpPr>
        <p:spPr>
          <a:xfrm>
            <a:off x="4989696"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p8"/>
          <p:cNvSpPr/>
          <p:nvPr/>
        </p:nvSpPr>
        <p:spPr>
          <a:xfrm>
            <a:off x="6631167" y="2666278"/>
            <a:ext cx="792000" cy="72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44" name="Google Shape;244;p8"/>
          <p:cNvGrpSpPr/>
          <p:nvPr/>
        </p:nvGrpSpPr>
        <p:grpSpPr>
          <a:xfrm>
            <a:off x="414632" y="2969690"/>
            <a:ext cx="1734900" cy="1248833"/>
            <a:chOff x="421670" y="2818111"/>
            <a:chExt cx="1734900" cy="1248833"/>
          </a:xfrm>
        </p:grpSpPr>
        <p:sp>
          <p:nvSpPr>
            <p:cNvPr id="245" name="Google Shape;245;p8"/>
            <p:cNvSpPr txBox="1"/>
            <p:nvPr/>
          </p:nvSpPr>
          <p:spPr>
            <a:xfrm>
              <a:off x="421670" y="2818111"/>
              <a:ext cx="1734900" cy="1200288"/>
            </a:xfrm>
            <a:prstGeom prst="rect">
              <a:avLst/>
            </a:prstGeom>
            <a:noFill/>
            <a:ln>
              <a:noFill/>
            </a:ln>
          </p:spPr>
          <p:txBody>
            <a:bodyPr spcFirstLastPara="1" wrap="square" lIns="91425" tIns="45700" rIns="91425" bIns="45700" anchor="t" anchorCtr="0">
              <a:spAutoFit/>
            </a:bodyPr>
            <a:lstStyle/>
            <a:p>
              <a:pPr lvl="0" algn="ctr">
                <a:buSzPts val="1200"/>
              </a:pPr>
              <a:r>
                <a:rPr lang="en-US" sz="1200" dirty="0" err="1">
                  <a:solidFill>
                    <a:srgbClr val="3F3F3F"/>
                  </a:solidFill>
                </a:rPr>
                <a:t>Conosci</a:t>
              </a:r>
              <a:r>
                <a:rPr lang="en-US" sz="1200" dirty="0">
                  <a:solidFill>
                    <a:srgbClr val="3F3F3F"/>
                  </a:solidFill>
                </a:rPr>
                <a:t> la </a:t>
              </a:r>
              <a:r>
                <a:rPr lang="en-US" sz="1200" dirty="0" err="1">
                  <a:solidFill>
                    <a:srgbClr val="3F3F3F"/>
                  </a:solidFill>
                </a:rPr>
                <a:t>tua</a:t>
              </a:r>
              <a:r>
                <a:rPr lang="en-US" sz="1200" dirty="0">
                  <a:solidFill>
                    <a:srgbClr val="3F3F3F"/>
                  </a:solidFill>
                </a:rPr>
                <a:t> </a:t>
              </a:r>
              <a:r>
                <a:rPr lang="en-US" sz="1200" dirty="0" err="1">
                  <a:solidFill>
                    <a:srgbClr val="3F3F3F"/>
                  </a:solidFill>
                </a:rPr>
                <a:t>comunità</a:t>
              </a:r>
              <a:r>
                <a:rPr lang="en-US" sz="1200" dirty="0">
                  <a:solidFill>
                    <a:srgbClr val="3F3F3F"/>
                  </a:solidFill>
                </a:rPr>
                <a:t> e i </a:t>
              </a:r>
              <a:r>
                <a:rPr lang="en-US" sz="1200" dirty="0" err="1">
                  <a:solidFill>
                    <a:srgbClr val="3F3F3F"/>
                  </a:solidFill>
                </a:rPr>
                <a:t>suoi</a:t>
              </a:r>
              <a:r>
                <a:rPr lang="en-US" sz="1200" dirty="0">
                  <a:solidFill>
                    <a:srgbClr val="3F3F3F"/>
                  </a:solidFill>
                </a:rPr>
                <a:t> </a:t>
              </a:r>
              <a:r>
                <a:rPr lang="en-US" sz="1200" dirty="0" err="1">
                  <a:solidFill>
                    <a:srgbClr val="3F3F3F"/>
                  </a:solidFill>
                </a:rPr>
                <a:t>gruppi</a:t>
              </a:r>
              <a:r>
                <a:rPr lang="en-US" sz="1200" dirty="0">
                  <a:solidFill>
                    <a:srgbClr val="3F3F3F"/>
                  </a:solidFill>
                </a:rPr>
                <a:t> </a:t>
              </a:r>
              <a:r>
                <a:rPr lang="en-US" sz="1200" dirty="0" err="1">
                  <a:solidFill>
                    <a:srgbClr val="3F3F3F"/>
                  </a:solidFill>
                </a:rPr>
                <a:t>sociali</a:t>
              </a:r>
              <a:r>
                <a:rPr lang="en-US" sz="1200" dirty="0">
                  <a:solidFill>
                    <a:srgbClr val="3F3F3F"/>
                  </a:solidFill>
                </a:rPr>
                <a:t>. Rete. </a:t>
              </a:r>
              <a:r>
                <a:rPr lang="en-US" sz="1200" dirty="0" err="1">
                  <a:solidFill>
                    <a:srgbClr val="3F3F3F"/>
                  </a:solidFill>
                </a:rPr>
                <a:t>Rimani</a:t>
              </a:r>
              <a:r>
                <a:rPr lang="en-US" sz="1200" dirty="0">
                  <a:solidFill>
                    <a:srgbClr val="3F3F3F"/>
                  </a:solidFill>
                </a:rPr>
                <a:t> curioso e </a:t>
              </a:r>
              <a:r>
                <a:rPr lang="en-US" sz="1200" dirty="0" err="1">
                  <a:solidFill>
                    <a:srgbClr val="3F3F3F"/>
                  </a:solidFill>
                </a:rPr>
                <a:t>fai</a:t>
              </a:r>
              <a:r>
                <a:rPr lang="en-US" sz="1200" dirty="0">
                  <a:solidFill>
                    <a:srgbClr val="3F3F3F"/>
                  </a:solidFill>
                </a:rPr>
                <a:t> </a:t>
              </a:r>
              <a:r>
                <a:rPr lang="en-US" sz="1200" dirty="0" err="1">
                  <a:solidFill>
                    <a:srgbClr val="3F3F3F"/>
                  </a:solidFill>
                </a:rPr>
                <a:t>domande</a:t>
              </a:r>
              <a:r>
                <a:rPr lang="en-US" sz="1200"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246" name="Google Shape;246;p8"/>
            <p:cNvSpPr/>
            <p:nvPr/>
          </p:nvSpPr>
          <p:spPr>
            <a:xfrm>
              <a:off x="421670" y="3886944"/>
              <a:ext cx="1734772" cy="180000"/>
            </a:xfrm>
            <a:prstGeom prst="rect">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grpSp>
        <p:nvGrpSpPr>
          <p:cNvPr id="247" name="Google Shape;247;p8"/>
          <p:cNvGrpSpPr/>
          <p:nvPr/>
        </p:nvGrpSpPr>
        <p:grpSpPr>
          <a:xfrm>
            <a:off x="2056103" y="1203598"/>
            <a:ext cx="1734772" cy="1347440"/>
            <a:chOff x="2063141" y="1065139"/>
            <a:chExt cx="1734772" cy="1347440"/>
          </a:xfrm>
        </p:grpSpPr>
        <p:sp>
          <p:nvSpPr>
            <p:cNvPr id="248" name="Google Shape;248;p8"/>
            <p:cNvSpPr txBox="1"/>
            <p:nvPr/>
          </p:nvSpPr>
          <p:spPr>
            <a:xfrm>
              <a:off x="2063141" y="1304624"/>
              <a:ext cx="1734772" cy="1107955"/>
            </a:xfrm>
            <a:prstGeom prst="rect">
              <a:avLst/>
            </a:prstGeom>
            <a:noFill/>
            <a:ln>
              <a:noFill/>
            </a:ln>
          </p:spPr>
          <p:txBody>
            <a:bodyPr spcFirstLastPara="1" wrap="square" lIns="91425" tIns="45700" rIns="91425" bIns="45700" anchor="t" anchorCtr="0">
              <a:spAutoFit/>
            </a:bodyPr>
            <a:lstStyle/>
            <a:p>
              <a:pPr lvl="0" algn="ctr">
                <a:buSzPts val="1200"/>
              </a:pPr>
              <a:r>
                <a:rPr lang="en-US" sz="1100" dirty="0" err="1">
                  <a:solidFill>
                    <a:srgbClr val="3F3F3F"/>
                  </a:solidFill>
                </a:rPr>
                <a:t>Fidati</a:t>
              </a:r>
              <a:r>
                <a:rPr lang="en-US" sz="1100" dirty="0">
                  <a:solidFill>
                    <a:srgbClr val="3F3F3F"/>
                  </a:solidFill>
                </a:rPr>
                <a:t> </a:t>
              </a:r>
              <a:r>
                <a:rPr lang="en-US" sz="1100" dirty="0" err="1">
                  <a:solidFill>
                    <a:srgbClr val="3F3F3F"/>
                  </a:solidFill>
                </a:rPr>
                <a:t>delle</a:t>
              </a:r>
              <a:r>
                <a:rPr lang="en-US" sz="1100" dirty="0">
                  <a:solidFill>
                    <a:srgbClr val="3F3F3F"/>
                  </a:solidFill>
                </a:rPr>
                <a:t> </a:t>
              </a:r>
              <a:r>
                <a:rPr lang="en-US" sz="1100" dirty="0" err="1">
                  <a:solidFill>
                    <a:srgbClr val="3F3F3F"/>
                  </a:solidFill>
                </a:rPr>
                <a:t>tue</a:t>
              </a:r>
              <a:r>
                <a:rPr lang="en-US" sz="1100" dirty="0">
                  <a:solidFill>
                    <a:srgbClr val="3F3F3F"/>
                  </a:solidFill>
                </a:rPr>
                <a:t> </a:t>
              </a:r>
              <a:r>
                <a:rPr lang="en-US" sz="1100" dirty="0" err="1">
                  <a:solidFill>
                    <a:srgbClr val="3F3F3F"/>
                  </a:solidFill>
                </a:rPr>
                <a:t>capacità</a:t>
              </a:r>
              <a:r>
                <a:rPr lang="en-US" sz="1100" dirty="0">
                  <a:solidFill>
                    <a:srgbClr val="3F3F3F"/>
                  </a:solidFill>
                </a:rPr>
                <a:t> e del </a:t>
              </a:r>
              <a:r>
                <a:rPr lang="en-US" sz="1100" dirty="0" err="1">
                  <a:solidFill>
                    <a:srgbClr val="3F3F3F"/>
                  </a:solidFill>
                </a:rPr>
                <a:t>tuo</a:t>
              </a:r>
              <a:r>
                <a:rPr lang="en-US" sz="1100" dirty="0">
                  <a:solidFill>
                    <a:srgbClr val="3F3F3F"/>
                  </a:solidFill>
                </a:rPr>
                <a:t> </a:t>
              </a:r>
              <a:r>
                <a:rPr lang="en-US" sz="1100" dirty="0" err="1">
                  <a:solidFill>
                    <a:srgbClr val="3F3F3F"/>
                  </a:solidFill>
                </a:rPr>
                <a:t>istinto</a:t>
              </a:r>
              <a:r>
                <a:rPr lang="en-US" sz="1100" dirty="0">
                  <a:solidFill>
                    <a:srgbClr val="3F3F3F"/>
                  </a:solidFill>
                </a:rPr>
                <a:t>. </a:t>
              </a:r>
              <a:r>
                <a:rPr lang="en-US" sz="1100" dirty="0" err="1">
                  <a:solidFill>
                    <a:srgbClr val="3F3F3F"/>
                  </a:solidFill>
                </a:rPr>
                <a:t>Usare</a:t>
              </a:r>
              <a:r>
                <a:rPr lang="en-US" sz="1100" dirty="0">
                  <a:solidFill>
                    <a:srgbClr val="3F3F3F"/>
                  </a:solidFill>
                </a:rPr>
                <a:t> 
</a:t>
              </a:r>
              <a:r>
                <a:rPr lang="en-US" sz="1100" dirty="0" err="1">
                  <a:solidFill>
                    <a:srgbClr val="3F3F3F"/>
                  </a:solidFill>
                </a:rPr>
                <a:t>Dialogo</a:t>
              </a:r>
              <a:r>
                <a:rPr lang="en-US" sz="1100" dirty="0">
                  <a:solidFill>
                    <a:srgbClr val="3F3F3F"/>
                  </a:solidFill>
                </a:rPr>
                <a:t> </a:t>
              </a:r>
              <a:r>
                <a:rPr lang="en-US" sz="1100" dirty="0" err="1">
                  <a:solidFill>
                    <a:srgbClr val="3F3F3F"/>
                  </a:solidFill>
                </a:rPr>
                <a:t>interiore</a:t>
              </a:r>
              <a:r>
                <a:rPr lang="en-US" sz="1100" dirty="0">
                  <a:solidFill>
                    <a:srgbClr val="3F3F3F"/>
                  </a:solidFill>
                </a:rPr>
                <a:t> </a:t>
              </a:r>
              <a:r>
                <a:rPr lang="en-US" sz="1100" dirty="0" err="1">
                  <a:solidFill>
                    <a:srgbClr val="3F3F3F"/>
                  </a:solidFill>
                </a:rPr>
                <a:t>positivo</a:t>
              </a:r>
              <a:r>
                <a:rPr lang="en-US" sz="1100" dirty="0">
                  <a:solidFill>
                    <a:srgbClr val="3F3F3F"/>
                  </a:solidFill>
                </a:rPr>
                <a:t>. Non aver </a:t>
              </a:r>
              <a:r>
                <a:rPr lang="en-US" sz="1100" dirty="0" err="1">
                  <a:solidFill>
                    <a:srgbClr val="3F3F3F"/>
                  </a:solidFill>
                </a:rPr>
                <a:t>paura</a:t>
              </a:r>
              <a:r>
                <a:rPr lang="en-US" sz="1100" dirty="0">
                  <a:solidFill>
                    <a:srgbClr val="3F3F3F"/>
                  </a:solidFill>
                </a:rPr>
                <a:t> di </a:t>
              </a:r>
              <a:r>
                <a:rPr lang="en-US" sz="1100" dirty="0" err="1">
                  <a:solidFill>
                    <a:srgbClr val="3F3F3F"/>
                  </a:solidFill>
                </a:rPr>
                <a:t>affrontare</a:t>
              </a:r>
              <a:r>
                <a:rPr lang="en-US" sz="1100" dirty="0">
                  <a:solidFill>
                    <a:srgbClr val="3F3F3F"/>
                  </a:solidFill>
                </a:rPr>
                <a:t> 
</a:t>
              </a:r>
              <a:r>
                <a:rPr lang="en-US" sz="1100" dirty="0" err="1">
                  <a:solidFill>
                    <a:srgbClr val="3F3F3F"/>
                  </a:solidFill>
                </a:rPr>
                <a:t>Sfide</a:t>
              </a:r>
              <a:r>
                <a:rPr lang="en-US" sz="1100" dirty="0">
                  <a:solidFill>
                    <a:srgbClr val="3F3F3F"/>
                  </a:solidFill>
                </a:rPr>
                <a:t>.</a:t>
              </a:r>
              <a:endParaRPr sz="1200" b="0" i="0" u="none" strike="noStrike" cap="none" dirty="0">
                <a:solidFill>
                  <a:srgbClr val="3F3F3F"/>
                </a:solidFill>
                <a:latin typeface="Arial"/>
                <a:ea typeface="Arial"/>
                <a:cs typeface="Arial"/>
                <a:sym typeface="Arial"/>
              </a:endParaRPr>
            </a:p>
          </p:txBody>
        </p:sp>
        <p:sp>
          <p:nvSpPr>
            <p:cNvPr id="249" name="Google Shape;249;p8"/>
            <p:cNvSpPr/>
            <p:nvPr/>
          </p:nvSpPr>
          <p:spPr>
            <a:xfrm>
              <a:off x="2063141" y="1065139"/>
              <a:ext cx="1734772"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grpSp>
        <p:nvGrpSpPr>
          <p:cNvPr id="250" name="Google Shape;250;p8"/>
          <p:cNvGrpSpPr/>
          <p:nvPr/>
        </p:nvGrpSpPr>
        <p:grpSpPr>
          <a:xfrm>
            <a:off x="3629316" y="2969690"/>
            <a:ext cx="1734772" cy="1277232"/>
            <a:chOff x="421670" y="2818111"/>
            <a:chExt cx="1734772" cy="1277232"/>
          </a:xfrm>
        </p:grpSpPr>
        <p:sp>
          <p:nvSpPr>
            <p:cNvPr id="251" name="Google Shape;251;p8"/>
            <p:cNvSpPr txBox="1"/>
            <p:nvPr/>
          </p:nvSpPr>
          <p:spPr>
            <a:xfrm>
              <a:off x="421670" y="2818111"/>
              <a:ext cx="1734772" cy="1277232"/>
            </a:xfrm>
            <a:prstGeom prst="rect">
              <a:avLst/>
            </a:prstGeom>
            <a:noFill/>
            <a:ln>
              <a:noFill/>
            </a:ln>
          </p:spPr>
          <p:txBody>
            <a:bodyPr spcFirstLastPara="1" wrap="square" lIns="91425" tIns="45700" rIns="91425" bIns="45700" anchor="t" anchorCtr="0">
              <a:spAutoFit/>
            </a:bodyPr>
            <a:lstStyle/>
            <a:p>
              <a:pPr lvl="0" algn="ctr">
                <a:buSzPts val="1200"/>
              </a:pPr>
              <a:r>
                <a:rPr lang="en-US" sz="1100" dirty="0" err="1">
                  <a:solidFill>
                    <a:srgbClr val="3F3F3F"/>
                  </a:solidFill>
                </a:rPr>
                <a:t>Allineare</a:t>
              </a:r>
              <a:r>
                <a:rPr lang="en-US" sz="1100" dirty="0">
                  <a:solidFill>
                    <a:srgbClr val="3F3F3F"/>
                  </a:solidFill>
                </a:rPr>
                <a:t> le </a:t>
              </a:r>
              <a:r>
                <a:rPr lang="en-US" sz="1100" dirty="0" err="1">
                  <a:solidFill>
                    <a:srgbClr val="3F3F3F"/>
                  </a:solidFill>
                </a:rPr>
                <a:t>aspettative</a:t>
              </a:r>
              <a:r>
                <a:rPr lang="en-US" sz="1100" dirty="0">
                  <a:solidFill>
                    <a:srgbClr val="3F3F3F"/>
                  </a:solidFill>
                </a:rPr>
                <a:t> con </a:t>
              </a:r>
              <a:r>
                <a:rPr lang="en-US" sz="1100" dirty="0" err="1">
                  <a:solidFill>
                    <a:srgbClr val="3F3F3F"/>
                  </a:solidFill>
                </a:rPr>
                <a:t>l’autorità</a:t>
              </a:r>
              <a:r>
                <a:rPr lang="en-US" sz="1100" dirty="0">
                  <a:solidFill>
                    <a:srgbClr val="3F3F3F"/>
                  </a:solidFill>
                </a:rPr>
                <a:t> (</a:t>
              </a:r>
              <a:r>
                <a:rPr lang="en-US" sz="1100" dirty="0" err="1">
                  <a:solidFill>
                    <a:srgbClr val="3F3F3F"/>
                  </a:solidFill>
                </a:rPr>
                <a:t>insegnante</a:t>
              </a:r>
              <a:r>
                <a:rPr lang="en-US" sz="1100" dirty="0">
                  <a:solidFill>
                    <a:srgbClr val="3F3F3F"/>
                  </a:solidFill>
                </a:rPr>
                <a:t>, 
capo, </a:t>
              </a:r>
              <a:r>
                <a:rPr lang="en-US" sz="1100" dirty="0" err="1">
                  <a:solidFill>
                    <a:srgbClr val="3F3F3F"/>
                  </a:solidFill>
                </a:rPr>
                <a:t>genitori</a:t>
              </a:r>
              <a:r>
                <a:rPr lang="en-US" sz="1100" dirty="0">
                  <a:solidFill>
                    <a:srgbClr val="3F3F3F"/>
                  </a:solidFill>
                </a:rPr>
                <a:t>). 
</a:t>
              </a:r>
              <a:r>
                <a:rPr lang="en-US" sz="1100" dirty="0" err="1">
                  <a:solidFill>
                    <a:srgbClr val="3F3F3F"/>
                  </a:solidFill>
                </a:rPr>
                <a:t>Stabilire</a:t>
              </a:r>
              <a:r>
                <a:rPr lang="en-US" sz="1100" dirty="0">
                  <a:solidFill>
                    <a:srgbClr val="3F3F3F"/>
                  </a:solidFill>
                </a:rPr>
                <a:t> il </a:t>
              </a:r>
              <a:r>
                <a:rPr lang="en-US" sz="1100" dirty="0" err="1">
                  <a:solidFill>
                    <a:srgbClr val="3F3F3F"/>
                  </a:solidFill>
                </a:rPr>
                <a:t>lavoro</a:t>
              </a:r>
              <a:r>
                <a:rPr lang="en-US" sz="1100" dirty="0">
                  <a:solidFill>
                    <a:srgbClr val="3F3F3F"/>
                  </a:solidFill>
                </a:rPr>
                <a:t> di </a:t>
              </a:r>
              <a:r>
                <a:rPr lang="en-US" sz="1100" dirty="0" err="1">
                  <a:solidFill>
                    <a:srgbClr val="3F3F3F"/>
                  </a:solidFill>
                </a:rPr>
                <a:t>squadra</a:t>
              </a:r>
              <a:r>
                <a:rPr lang="en-US" sz="1100"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252" name="Google Shape;252;p8"/>
            <p:cNvSpPr/>
            <p:nvPr/>
          </p:nvSpPr>
          <p:spPr>
            <a:xfrm>
              <a:off x="421670" y="3886944"/>
              <a:ext cx="1734772"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grpSp>
        <p:nvGrpSpPr>
          <p:cNvPr id="253" name="Google Shape;253;p8"/>
          <p:cNvGrpSpPr/>
          <p:nvPr/>
        </p:nvGrpSpPr>
        <p:grpSpPr>
          <a:xfrm>
            <a:off x="6980519" y="2969690"/>
            <a:ext cx="1734772" cy="1248833"/>
            <a:chOff x="421670" y="2818111"/>
            <a:chExt cx="1734772" cy="1248833"/>
          </a:xfrm>
        </p:grpSpPr>
        <p:sp>
          <p:nvSpPr>
            <p:cNvPr id="254" name="Google Shape;254;p8"/>
            <p:cNvSpPr txBox="1"/>
            <p:nvPr/>
          </p:nvSpPr>
          <p:spPr>
            <a:xfrm>
              <a:off x="421670" y="2818111"/>
              <a:ext cx="1734772"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it-IT" sz="1200" b="0" i="0" u="none" strike="noStrike" cap="none" dirty="0">
                  <a:solidFill>
                    <a:srgbClr val="3F3F3F"/>
                  </a:solidFill>
                  <a:latin typeface="Arial"/>
                  <a:ea typeface="Arial"/>
                  <a:cs typeface="Arial"/>
                  <a:sym typeface="Arial"/>
                </a:rPr>
                <a:t>Continua a nuotare</a:t>
              </a:r>
              <a:r>
                <a:rPr lang="en-US" sz="1200" b="0" i="0" u="none" strike="noStrike" cap="none" dirty="0">
                  <a:solidFill>
                    <a:srgbClr val="3F3F3F"/>
                  </a:solidFill>
                  <a:latin typeface="Arial"/>
                  <a:ea typeface="Arial"/>
                  <a:cs typeface="Arial"/>
                  <a:sym typeface="Arial"/>
                </a:rPr>
                <a:t>!</a:t>
              </a:r>
              <a:endParaRPr sz="1200" b="0" i="0" u="none" strike="noStrike" cap="none" dirty="0">
                <a:solidFill>
                  <a:srgbClr val="3F3F3F"/>
                </a:solidFill>
                <a:latin typeface="Arial"/>
                <a:ea typeface="Arial"/>
                <a:cs typeface="Arial"/>
                <a:sym typeface="Arial"/>
              </a:endParaRPr>
            </a:p>
          </p:txBody>
        </p:sp>
        <p:sp>
          <p:nvSpPr>
            <p:cNvPr id="255" name="Google Shape;255;p8"/>
            <p:cNvSpPr/>
            <p:nvPr/>
          </p:nvSpPr>
          <p:spPr>
            <a:xfrm>
              <a:off x="421670" y="3886944"/>
              <a:ext cx="1734772" cy="180000"/>
            </a:xfrm>
            <a:prstGeom prst="rect">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grpSp>
        <p:nvGrpSpPr>
          <p:cNvPr id="256" name="Google Shape;256;p8"/>
          <p:cNvGrpSpPr/>
          <p:nvPr/>
        </p:nvGrpSpPr>
        <p:grpSpPr>
          <a:xfrm>
            <a:off x="5364088" y="1203598"/>
            <a:ext cx="1734772" cy="1516717"/>
            <a:chOff x="2063141" y="1065139"/>
            <a:chExt cx="1734772" cy="1516717"/>
          </a:xfrm>
        </p:grpSpPr>
        <p:sp>
          <p:nvSpPr>
            <p:cNvPr id="257" name="Google Shape;257;p8"/>
            <p:cNvSpPr txBox="1"/>
            <p:nvPr/>
          </p:nvSpPr>
          <p:spPr>
            <a:xfrm>
              <a:off x="2063141" y="1304624"/>
              <a:ext cx="1734772" cy="1277232"/>
            </a:xfrm>
            <a:prstGeom prst="rect">
              <a:avLst/>
            </a:prstGeom>
            <a:noFill/>
            <a:ln>
              <a:noFill/>
            </a:ln>
          </p:spPr>
          <p:txBody>
            <a:bodyPr spcFirstLastPara="1" wrap="square" lIns="91425" tIns="45700" rIns="91425" bIns="45700" anchor="t" anchorCtr="0">
              <a:spAutoFit/>
            </a:bodyPr>
            <a:lstStyle/>
            <a:p>
              <a:pPr lvl="0" algn="ctr">
                <a:buSzPts val="1200"/>
              </a:pPr>
              <a:r>
                <a:rPr lang="en-US" sz="1100" dirty="0" err="1">
                  <a:solidFill>
                    <a:srgbClr val="3F3F3F"/>
                  </a:solidFill>
                </a:rPr>
                <a:t>Considera</a:t>
              </a:r>
              <a:r>
                <a:rPr lang="en-US" sz="1100" dirty="0">
                  <a:solidFill>
                    <a:srgbClr val="3F3F3F"/>
                  </a:solidFill>
                </a:rPr>
                <a:t> </a:t>
              </a:r>
              <a:r>
                <a:rPr lang="en-US" sz="1100" dirty="0" err="1">
                  <a:solidFill>
                    <a:srgbClr val="3F3F3F"/>
                  </a:solidFill>
                </a:rPr>
                <a:t>ciò</a:t>
              </a:r>
              <a:r>
                <a:rPr lang="en-US" sz="1100" dirty="0">
                  <a:solidFill>
                    <a:srgbClr val="3F3F3F"/>
                  </a:solidFill>
                </a:rPr>
                <a:t> che 
</a:t>
              </a:r>
              <a:r>
                <a:rPr lang="en-US" sz="1100" dirty="0" err="1">
                  <a:solidFill>
                    <a:srgbClr val="3F3F3F"/>
                  </a:solidFill>
                </a:rPr>
                <a:t>vogliono</a:t>
              </a:r>
              <a:r>
                <a:rPr lang="en-US" sz="1100" dirty="0">
                  <a:solidFill>
                    <a:srgbClr val="3F3F3F"/>
                  </a:solidFill>
                </a:rPr>
                <a:t> </a:t>
              </a:r>
              <a:r>
                <a:rPr lang="en-US" sz="1100" dirty="0" err="1">
                  <a:solidFill>
                    <a:srgbClr val="3F3F3F"/>
                  </a:solidFill>
                </a:rPr>
                <a:t>raggiungere</a:t>
              </a:r>
              <a:r>
                <a:rPr lang="en-US" sz="1100" dirty="0">
                  <a:solidFill>
                    <a:srgbClr val="3F3F3F"/>
                  </a:solidFill>
                </a:rPr>
                <a:t>. </a:t>
              </a:r>
              <a:r>
                <a:rPr lang="en-US" sz="1100" dirty="0" err="1">
                  <a:solidFill>
                    <a:srgbClr val="3F3F3F"/>
                  </a:solidFill>
                </a:rPr>
                <a:t>Usare</a:t>
              </a:r>
              <a:r>
                <a:rPr lang="en-US" sz="1100" dirty="0">
                  <a:solidFill>
                    <a:srgbClr val="3F3F3F"/>
                  </a:solidFill>
                </a:rPr>
                <a:t> 
</a:t>
              </a:r>
              <a:r>
                <a:rPr lang="en-US" sz="1100" dirty="0" err="1">
                  <a:solidFill>
                    <a:srgbClr val="3F3F3F"/>
                  </a:solidFill>
                </a:rPr>
                <a:t>gli</a:t>
              </a:r>
              <a:r>
                <a:rPr lang="en-US" sz="1100" dirty="0">
                  <a:solidFill>
                    <a:srgbClr val="3F3F3F"/>
                  </a:solidFill>
                </a:rPr>
                <a:t> </a:t>
              </a:r>
              <a:r>
                <a:rPr lang="en-US" sz="1100" dirty="0" err="1">
                  <a:solidFill>
                    <a:srgbClr val="3F3F3F"/>
                  </a:solidFill>
                </a:rPr>
                <a:t>obiettivi</a:t>
              </a:r>
              <a:r>
                <a:rPr lang="en-US" sz="1100" dirty="0">
                  <a:solidFill>
                    <a:srgbClr val="3F3F3F"/>
                  </a:solidFill>
                </a:rPr>
                <a:t> SMART 
Modella e </a:t>
              </a:r>
              <a:r>
                <a:rPr lang="en-US" sz="1100" dirty="0" err="1">
                  <a:solidFill>
                    <a:srgbClr val="3F3F3F"/>
                  </a:solidFill>
                </a:rPr>
                <a:t>impegnati</a:t>
              </a:r>
              <a:r>
                <a:rPr lang="en-US" sz="1100" dirty="0">
                  <a:solidFill>
                    <a:srgbClr val="3F3F3F"/>
                  </a:solidFill>
                </a:rPr>
                <a:t> a 
il </a:t>
              </a:r>
              <a:r>
                <a:rPr lang="en-US" sz="1100" dirty="0" err="1">
                  <a:solidFill>
                    <a:srgbClr val="3F3F3F"/>
                  </a:solidFill>
                </a:rPr>
                <a:t>tuo</a:t>
              </a:r>
              <a:r>
                <a:rPr lang="en-US" sz="1100" dirty="0">
                  <a:solidFill>
                    <a:srgbClr val="3F3F3F"/>
                  </a:solidFill>
                </a:rPr>
                <a:t> </a:t>
              </a:r>
              <a:r>
                <a:rPr lang="en-US" sz="1100" dirty="0" err="1">
                  <a:solidFill>
                    <a:srgbClr val="3F3F3F"/>
                  </a:solidFill>
                </a:rPr>
                <a:t>obiettivo</a:t>
              </a:r>
              <a:r>
                <a:rPr lang="en-US" sz="1100" dirty="0">
                  <a:solidFill>
                    <a:srgbClr val="3F3F3F"/>
                  </a:solidFill>
                </a:rPr>
                <a:t>. 
</a:t>
              </a:r>
              <a:endParaRPr sz="1200" b="0" i="0" u="none" strike="noStrike" cap="none" dirty="0">
                <a:solidFill>
                  <a:srgbClr val="3F3F3F"/>
                </a:solidFill>
                <a:latin typeface="Arial"/>
                <a:ea typeface="Arial"/>
                <a:cs typeface="Arial"/>
                <a:sym typeface="Arial"/>
              </a:endParaRPr>
            </a:p>
          </p:txBody>
        </p:sp>
        <p:sp>
          <p:nvSpPr>
            <p:cNvPr id="258" name="Google Shape;258;p8"/>
            <p:cNvSpPr/>
            <p:nvPr/>
          </p:nvSpPr>
          <p:spPr>
            <a:xfrm>
              <a:off x="2063141" y="1065139"/>
              <a:ext cx="1734772" cy="180000"/>
            </a:xfrm>
            <a:prstGeom prst="rect">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F3F3F"/>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DEFINIZIONE DEGLI OBIETTIVI</a:t>
            </a:r>
            <a:endParaRPr dirty="0"/>
          </a:p>
        </p:txBody>
      </p:sp>
      <p:sp>
        <p:nvSpPr>
          <p:cNvPr id="264" name="Google Shape;264;p11"/>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err="1"/>
              <a:t>Cos’è</a:t>
            </a:r>
            <a:r>
              <a:rPr lang="en-US" sz="1800" dirty="0"/>
              <a:t>?</a:t>
            </a:r>
            <a:endParaRPr dirty="0"/>
          </a:p>
        </p:txBody>
      </p:sp>
      <p:sp>
        <p:nvSpPr>
          <p:cNvPr id="266" name="Google Shape;266;p11"/>
          <p:cNvSpPr/>
          <p:nvPr/>
        </p:nvSpPr>
        <p:spPr>
          <a:xfrm>
            <a:off x="4283579" y="3184982"/>
            <a:ext cx="792866" cy="800758"/>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 name="Google Shape;265;p11">
            <a:extLst>
              <a:ext uri="{FF2B5EF4-FFF2-40B4-BE49-F238E27FC236}">
                <a16:creationId xmlns:a16="http://schemas.microsoft.com/office/drawing/2014/main" id="{6E3004A9-A6B8-61A6-0329-0FDF6FD015E8}"/>
              </a:ext>
            </a:extLst>
          </p:cNvPr>
          <p:cNvSpPr txBox="1"/>
          <p:nvPr/>
        </p:nvSpPr>
        <p:spPr>
          <a:xfrm>
            <a:off x="827584" y="1347614"/>
            <a:ext cx="7704900" cy="138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defRPr sz="1400" b="1">
                <a:solidFill>
                  <a:srgbClr val="3F3F3F"/>
                </a:solidFill>
                <a:latin typeface="Arial"/>
                <a:ea typeface="Arial"/>
                <a:cs typeface="Arial"/>
                <a:sym typeface="Arial"/>
              </a:defRPr>
            </a:pPr>
            <a:r>
              <a:rPr dirty="0" err="1"/>
              <a:t>Impostazione</a:t>
            </a:r>
            <a:r>
              <a:rPr dirty="0"/>
              <a:t> </a:t>
            </a:r>
            <a:r>
              <a:rPr dirty="0" err="1"/>
              <a:t>degli</a:t>
            </a:r>
            <a:r>
              <a:rPr dirty="0"/>
              <a:t> </a:t>
            </a:r>
            <a:r>
              <a:rPr dirty="0" err="1"/>
              <a:t>obiettivi</a:t>
            </a:r>
            <a:endParaRPr sz="1400" b="0" i="0" u="none" strike="noStrike" cap="none" dirty="0">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rgbClr val="3F3F3F"/>
              </a:buClr>
              <a:buSzPts val="1400"/>
              <a:buFont typeface="Arial"/>
              <a:buChar char="●"/>
              <a:defRPr sz="1400">
                <a:solidFill>
                  <a:srgbClr val="3F3F3F"/>
                </a:solidFill>
                <a:latin typeface="Arial"/>
                <a:ea typeface="Arial"/>
                <a:cs typeface="Arial"/>
                <a:sym typeface="Arial"/>
              </a:defRPr>
            </a:pPr>
            <a:r>
              <a:rPr dirty="0"/>
              <a:t>è il </a:t>
            </a:r>
            <a:r>
              <a:rPr dirty="0" err="1"/>
              <a:t>processo</a:t>
            </a:r>
            <a:r>
              <a:rPr dirty="0"/>
              <a:t> di </a:t>
            </a:r>
            <a:r>
              <a:rPr dirty="0" err="1"/>
              <a:t>scoprire</a:t>
            </a:r>
            <a:r>
              <a:rPr dirty="0"/>
              <a:t> </a:t>
            </a:r>
            <a:r>
              <a:rPr dirty="0" err="1"/>
              <a:t>ciò</a:t>
            </a:r>
            <a:r>
              <a:rPr dirty="0"/>
              <a:t> </a:t>
            </a:r>
            <a:r>
              <a:rPr dirty="0" err="1"/>
              <a:t>che</a:t>
            </a:r>
            <a:r>
              <a:rPr dirty="0"/>
              <a:t> </a:t>
            </a:r>
            <a:r>
              <a:rPr dirty="0" err="1"/>
              <a:t>si</a:t>
            </a:r>
            <a:r>
              <a:rPr dirty="0"/>
              <a:t> </a:t>
            </a:r>
            <a:r>
              <a:rPr dirty="0" err="1"/>
              <a:t>vuole</a:t>
            </a:r>
            <a:r>
              <a:rPr dirty="0"/>
              <a:t> </a:t>
            </a:r>
            <a:r>
              <a:rPr dirty="0" err="1"/>
              <a:t>realizzare</a:t>
            </a:r>
            <a:r>
              <a:rPr dirty="0"/>
              <a:t>, e </a:t>
            </a:r>
            <a:r>
              <a:rPr dirty="0" err="1"/>
              <a:t>mirare</a:t>
            </a:r>
            <a:r>
              <a:rPr dirty="0"/>
              <a:t> a </a:t>
            </a:r>
            <a:r>
              <a:rPr dirty="0" err="1"/>
              <a:t>esso</a:t>
            </a:r>
            <a:r>
              <a:rPr dirty="0"/>
              <a:t> per un </a:t>
            </a:r>
            <a:r>
              <a:rPr dirty="0" err="1"/>
              <a:t>certo</a:t>
            </a:r>
            <a:r>
              <a:rPr dirty="0"/>
              <a:t> </a:t>
            </a:r>
            <a:r>
              <a:rPr dirty="0" err="1"/>
              <a:t>periodo</a:t>
            </a:r>
            <a:r>
              <a:rPr dirty="0"/>
              <a:t> di tempo.</a:t>
            </a:r>
            <a:endParaRPr sz="1400" b="0" i="0" u="none" strike="noStrike" cap="none" dirty="0">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rgbClr val="3F3F3F"/>
              </a:buClr>
              <a:buSzPts val="1400"/>
              <a:buFont typeface="Arial"/>
              <a:buChar char="●"/>
              <a:defRPr sz="1400">
                <a:solidFill>
                  <a:srgbClr val="3F3F3F"/>
                </a:solidFill>
                <a:latin typeface="Arial"/>
                <a:ea typeface="Arial"/>
                <a:cs typeface="Arial"/>
                <a:sym typeface="Arial"/>
              </a:defRPr>
            </a:pPr>
            <a:r>
              <a:rPr dirty="0"/>
              <a:t>è </a:t>
            </a:r>
            <a:r>
              <a:rPr dirty="0" err="1"/>
              <a:t>una</a:t>
            </a:r>
            <a:r>
              <a:rPr dirty="0"/>
              <a:t> </a:t>
            </a:r>
            <a:r>
              <a:rPr dirty="0" err="1"/>
              <a:t>strategia</a:t>
            </a:r>
            <a:r>
              <a:rPr dirty="0"/>
              <a:t> </a:t>
            </a:r>
            <a:r>
              <a:rPr dirty="0" err="1"/>
              <a:t>che</a:t>
            </a:r>
            <a:r>
              <a:rPr dirty="0"/>
              <a:t> </a:t>
            </a:r>
            <a:r>
              <a:rPr dirty="0" err="1"/>
              <a:t>aumenta</a:t>
            </a:r>
            <a:r>
              <a:rPr dirty="0"/>
              <a:t> la </a:t>
            </a:r>
            <a:r>
              <a:rPr dirty="0" err="1"/>
              <a:t>produttività</a:t>
            </a:r>
            <a:r>
              <a:rPr dirty="0"/>
              <a:t> e le </a:t>
            </a:r>
            <a:r>
              <a:rPr dirty="0" err="1"/>
              <a:t>prestazioni</a:t>
            </a:r>
            <a:endParaRPr sz="1400" b="0" i="0" u="none" strike="noStrike" cap="none" dirty="0">
              <a:solidFill>
                <a:srgbClr val="3F3F3F"/>
              </a:solidFill>
              <a:latin typeface="Arial"/>
              <a:ea typeface="Arial"/>
              <a:cs typeface="Arial"/>
              <a:sym typeface="Arial"/>
            </a:endParaRPr>
          </a:p>
          <a:p>
            <a:pPr marL="457200" marR="0" lvl="0" indent="-317500" algn="just" rtl="0">
              <a:lnSpc>
                <a:spcPct val="100000"/>
              </a:lnSpc>
              <a:spcBef>
                <a:spcPts val="0"/>
              </a:spcBef>
              <a:spcAft>
                <a:spcPts val="0"/>
              </a:spcAft>
              <a:buClr>
                <a:srgbClr val="3F3F3F"/>
              </a:buClr>
              <a:buSzPts val="1400"/>
              <a:buFont typeface="Arial"/>
              <a:buChar char="●"/>
              <a:defRPr sz="1400">
                <a:solidFill>
                  <a:srgbClr val="3F3F3F"/>
                </a:solidFill>
                <a:latin typeface="Arial"/>
                <a:ea typeface="Arial"/>
                <a:cs typeface="Arial"/>
                <a:sym typeface="Arial"/>
              </a:defRPr>
            </a:pPr>
            <a:r>
              <a:rPr dirty="0" err="1"/>
              <a:t>ti</a:t>
            </a:r>
            <a:r>
              <a:rPr dirty="0"/>
              <a:t> </a:t>
            </a:r>
            <a:r>
              <a:rPr dirty="0" err="1"/>
              <a:t>guida</a:t>
            </a:r>
            <a:r>
              <a:rPr dirty="0"/>
              <a:t> </a:t>
            </a:r>
            <a:r>
              <a:rPr dirty="0" err="1"/>
              <a:t>lontano</a:t>
            </a:r>
            <a:r>
              <a:rPr dirty="0"/>
              <a:t> dal </a:t>
            </a:r>
            <a:r>
              <a:rPr dirty="0" err="1"/>
              <a:t>desiderio</a:t>
            </a:r>
            <a:r>
              <a:rPr dirty="0"/>
              <a:t> di </a:t>
            </a:r>
            <a:r>
              <a:rPr dirty="0" err="1"/>
              <a:t>pensare</a:t>
            </a:r>
            <a:r>
              <a:rPr dirty="0"/>
              <a:t>!</a:t>
            </a:r>
            <a:endParaRPr sz="1400" b="0" i="0" u="none" strike="noStrike" cap="none" dirty="0">
              <a:solidFill>
                <a:srgbClr val="3F3F3F"/>
              </a:solidFill>
              <a:latin typeface="Arial"/>
              <a:ea typeface="Arial"/>
              <a:cs typeface="Arial"/>
              <a:sym typeface="Arial"/>
            </a:endParaRPr>
          </a:p>
          <a:p>
            <a:pPr marL="457200" marR="0" lvl="0" indent="-317500" algn="just" rtl="0">
              <a:lnSpc>
                <a:spcPct val="100000"/>
              </a:lnSpc>
              <a:spcBef>
                <a:spcPts val="0"/>
              </a:spcBef>
              <a:spcAft>
                <a:spcPts val="0"/>
              </a:spcAft>
              <a:buClr>
                <a:schemeClr val="hlink"/>
              </a:buClr>
              <a:buSzPts val="1400"/>
              <a:buFont typeface="Arial"/>
              <a:buChar char="●"/>
              <a:defRPr sz="1400">
                <a:solidFill>
                  <a:schemeClr val="hlink"/>
                </a:solidFill>
                <a:latin typeface="Arial"/>
                <a:ea typeface="Arial"/>
                <a:cs typeface="Arial"/>
                <a:sym typeface="Arial"/>
              </a:defRPr>
            </a:pPr>
            <a:r>
              <a:rPr dirty="0"/>
              <a:t>la </a:t>
            </a:r>
            <a:r>
              <a:rPr dirty="0" err="1"/>
              <a:t>teoria</a:t>
            </a:r>
            <a:r>
              <a:rPr dirty="0"/>
              <a:t> e </a:t>
            </a:r>
            <a:r>
              <a:rPr dirty="0" err="1"/>
              <a:t>i</a:t>
            </a:r>
            <a:r>
              <a:rPr dirty="0"/>
              <a:t> </a:t>
            </a:r>
            <a:r>
              <a:rPr dirty="0" err="1"/>
              <a:t>metodi</a:t>
            </a:r>
            <a:r>
              <a:rPr dirty="0"/>
              <a:t> di </a:t>
            </a:r>
            <a:r>
              <a:rPr dirty="0" err="1"/>
              <a:t>definizione</a:t>
            </a:r>
            <a:r>
              <a:rPr dirty="0"/>
              <a:t> </a:t>
            </a:r>
            <a:r>
              <a:rPr dirty="0" err="1"/>
              <a:t>degli</a:t>
            </a:r>
            <a:r>
              <a:rPr dirty="0"/>
              <a:t> </a:t>
            </a:r>
            <a:r>
              <a:rPr dirty="0" err="1"/>
              <a:t>obiettivi</a:t>
            </a:r>
            <a:r>
              <a:rPr dirty="0"/>
              <a:t> </a:t>
            </a:r>
            <a:r>
              <a:rPr dirty="0" err="1"/>
              <a:t>possono</a:t>
            </a:r>
            <a:r>
              <a:rPr dirty="0"/>
              <a:t> </a:t>
            </a:r>
            <a:r>
              <a:rPr dirty="0" err="1"/>
              <a:t>aiutarti</a:t>
            </a:r>
            <a:r>
              <a:rPr dirty="0"/>
              <a:t> a </a:t>
            </a:r>
            <a:r>
              <a:rPr dirty="0" err="1"/>
              <a:t>raggiungere</a:t>
            </a:r>
            <a:r>
              <a:rPr dirty="0"/>
              <a:t> il </a:t>
            </a:r>
            <a:r>
              <a:rPr dirty="0" err="1"/>
              <a:t>tuo</a:t>
            </a:r>
            <a:r>
              <a:rPr dirty="0"/>
              <a:t> </a:t>
            </a:r>
            <a:r>
              <a:rPr dirty="0" err="1"/>
              <a:t>obiettivo</a:t>
            </a:r>
            <a:r>
              <a:rPr dirty="0"/>
              <a:t> </a:t>
            </a:r>
            <a:r>
              <a:rPr dirty="0" err="1"/>
              <a:t>prescelto</a:t>
            </a:r>
            <a:endParaRPr sz="1400" b="0" i="0" u="none" strike="noStrike" cap="none" dirty="0">
              <a:solidFill>
                <a:srgbClr val="3F3F3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2"/>
          <p:cNvSpPr/>
          <p:nvPr/>
        </p:nvSpPr>
        <p:spPr>
          <a:xfrm rot="5400000">
            <a:off x="3551985" y="2172250"/>
            <a:ext cx="2736052" cy="1518828"/>
          </a:xfrm>
          <a:prstGeom prst="trapezoid">
            <a:avLst>
              <a:gd name="adj" fmla="val 72234"/>
            </a:avLst>
          </a:prstGeom>
          <a:gradFill>
            <a:gsLst>
              <a:gs pos="0">
                <a:srgbClr val="90DCE2"/>
              </a:gs>
              <a:gs pos="50000">
                <a:srgbClr val="A6E3E7"/>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2" name="Google Shape;272;p12"/>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p>
            <a:pPr marL="0" lvl="0" indent="0">
              <a:spcBef>
                <a:spcPts val="0"/>
              </a:spcBef>
              <a:buSzPts val="2800"/>
            </a:pPr>
            <a:r>
              <a:rPr lang="en-US" sz="2800" dirty="0"/>
              <a:t>Il </a:t>
            </a:r>
            <a:r>
              <a:rPr lang="en-US" sz="2800" dirty="0" err="1"/>
              <a:t>modello</a:t>
            </a:r>
            <a:r>
              <a:rPr lang="en-US" sz="2800" dirty="0"/>
              <a:t> SMART</a:t>
            </a:r>
            <a:endParaRPr sz="2800" dirty="0"/>
          </a:p>
        </p:txBody>
      </p:sp>
      <p:sp>
        <p:nvSpPr>
          <p:cNvPr id="273" name="Google Shape;273;p12"/>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p>
            <a:pPr marL="0" lvl="0" indent="0">
              <a:spcBef>
                <a:spcPts val="0"/>
              </a:spcBef>
              <a:buSzPts val="1800"/>
            </a:pPr>
            <a:r>
              <a:rPr lang="en-US" sz="1800" dirty="0"/>
              <a:t>Per la </a:t>
            </a:r>
            <a:r>
              <a:rPr lang="en-US" sz="1800" dirty="0" err="1"/>
              <a:t>definizione</a:t>
            </a:r>
            <a:r>
              <a:rPr lang="en-US" sz="1800" dirty="0"/>
              <a:t> </a:t>
            </a:r>
            <a:r>
              <a:rPr lang="en-US" sz="1800" dirty="0" err="1"/>
              <a:t>degli</a:t>
            </a:r>
            <a:r>
              <a:rPr lang="en-US" sz="1800" dirty="0"/>
              <a:t> </a:t>
            </a:r>
            <a:r>
              <a:rPr lang="en-US" sz="1800" dirty="0" err="1"/>
              <a:t>obiettivi</a:t>
            </a:r>
            <a:endParaRPr dirty="0"/>
          </a:p>
        </p:txBody>
      </p:sp>
      <p:sp>
        <p:nvSpPr>
          <p:cNvPr id="274" name="Google Shape;274;p12"/>
          <p:cNvSpPr/>
          <p:nvPr/>
        </p:nvSpPr>
        <p:spPr>
          <a:xfrm>
            <a:off x="651681" y="1399883"/>
            <a:ext cx="540000" cy="3060017"/>
          </a:xfrm>
          <a:prstGeom prst="roundRect">
            <a:avLst>
              <a:gd name="adj"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5" name="Google Shape;275;p12"/>
          <p:cNvSpPr/>
          <p:nvPr/>
        </p:nvSpPr>
        <p:spPr>
          <a:xfrm>
            <a:off x="1403648" y="1399883"/>
            <a:ext cx="540000" cy="3060017"/>
          </a:xfrm>
          <a:prstGeom prst="roundRect">
            <a:avLst>
              <a:gd name="adj" fmla="val 50000"/>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6" name="Google Shape;276;p12"/>
          <p:cNvSpPr/>
          <p:nvPr/>
        </p:nvSpPr>
        <p:spPr>
          <a:xfrm>
            <a:off x="2155615" y="1399883"/>
            <a:ext cx="540000" cy="3060017"/>
          </a:xfrm>
          <a:prstGeom prst="roundRect">
            <a:avLst>
              <a:gd name="adj" fmla="val 50000"/>
            </a:avLst>
          </a:prstGeom>
          <a:solidFill>
            <a:srgbClr val="F39E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7" name="Google Shape;277;p12"/>
          <p:cNvSpPr/>
          <p:nvPr/>
        </p:nvSpPr>
        <p:spPr>
          <a:xfrm>
            <a:off x="2907582" y="1399883"/>
            <a:ext cx="540000" cy="3060017"/>
          </a:xfrm>
          <a:prstGeom prst="roundRect">
            <a:avLst>
              <a:gd name="adj" fmla="val 50000"/>
            </a:avLst>
          </a:prstGeom>
          <a:solidFill>
            <a:srgbClr val="87B5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8" name="Google Shape;278;p12"/>
          <p:cNvSpPr/>
          <p:nvPr/>
        </p:nvSpPr>
        <p:spPr>
          <a:xfrm>
            <a:off x="3659549" y="1399883"/>
            <a:ext cx="540000" cy="3060017"/>
          </a:xfrm>
          <a:prstGeom prst="roundRect">
            <a:avLst>
              <a:gd name="adj" fmla="val 50000"/>
            </a:avLst>
          </a:prstGeom>
          <a:solidFill>
            <a:srgbClr val="86BD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86BD70"/>
              </a:solidFill>
              <a:latin typeface="Arial"/>
              <a:ea typeface="Arial"/>
              <a:cs typeface="Arial"/>
              <a:sym typeface="Arial"/>
            </a:endParaRPr>
          </a:p>
        </p:txBody>
      </p:sp>
      <p:sp>
        <p:nvSpPr>
          <p:cNvPr id="279" name="Google Shape;279;p12"/>
          <p:cNvSpPr/>
          <p:nvPr/>
        </p:nvSpPr>
        <p:spPr>
          <a:xfrm>
            <a:off x="5245101" y="2317823"/>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280" name="Google Shape;280;p12"/>
          <p:cNvGrpSpPr/>
          <p:nvPr/>
        </p:nvGrpSpPr>
        <p:grpSpPr>
          <a:xfrm>
            <a:off x="6588224" y="2419626"/>
            <a:ext cx="2304256" cy="1047983"/>
            <a:chOff x="803640" y="3362835"/>
            <a:chExt cx="2059657" cy="1047983"/>
          </a:xfrm>
        </p:grpSpPr>
        <p:sp>
          <p:nvSpPr>
            <p:cNvPr id="281" name="Google Shape;281;p12"/>
            <p:cNvSpPr txBox="1"/>
            <p:nvPr/>
          </p:nvSpPr>
          <p:spPr>
            <a:xfrm>
              <a:off x="803640" y="3579862"/>
              <a:ext cx="2059657" cy="830956"/>
            </a:xfrm>
            <a:prstGeom prst="rect">
              <a:avLst/>
            </a:prstGeom>
            <a:noFill/>
            <a:ln>
              <a:noFill/>
            </a:ln>
          </p:spPr>
          <p:txBody>
            <a:bodyPr spcFirstLastPara="1" wrap="square" lIns="91425" tIns="45700" rIns="91425" bIns="45700" anchor="t" anchorCtr="0">
              <a:spAutoFit/>
            </a:bodyPr>
            <a:lstStyle/>
            <a:p>
              <a:pPr lvl="0">
                <a:buSzPts val="1200"/>
              </a:pPr>
              <a:r>
                <a:rPr lang="en-US" sz="1200" dirty="0">
                  <a:solidFill>
                    <a:srgbClr val="3F3F3F"/>
                  </a:solidFill>
                </a:rPr>
                <a:t>... </a:t>
              </a:r>
              <a:r>
                <a:rPr lang="en-US" sz="1200" dirty="0" err="1">
                  <a:solidFill>
                    <a:srgbClr val="3F3F3F"/>
                  </a:solidFill>
                </a:rPr>
                <a:t>diventa</a:t>
              </a:r>
              <a:r>
                <a:rPr lang="en-US" sz="1200" dirty="0">
                  <a:solidFill>
                    <a:srgbClr val="3F3F3F"/>
                  </a:solidFill>
                </a:rPr>
                <a:t> </a:t>
              </a:r>
              <a:r>
                <a:rPr lang="en-US" sz="1200" dirty="0" err="1">
                  <a:solidFill>
                    <a:srgbClr val="3F3F3F"/>
                  </a:solidFill>
                </a:rPr>
                <a:t>più</a:t>
              </a:r>
              <a:r>
                <a:rPr lang="en-US" sz="1200" dirty="0">
                  <a:solidFill>
                    <a:srgbClr val="3F3F3F"/>
                  </a:solidFill>
                </a:rPr>
                <a:t> </a:t>
              </a:r>
              <a:r>
                <a:rPr lang="en-US" sz="1200" dirty="0" err="1">
                  <a:solidFill>
                    <a:srgbClr val="3F3F3F"/>
                  </a:solidFill>
                </a:rPr>
                <a:t>chiaro</a:t>
              </a:r>
              <a:r>
                <a:rPr lang="en-US" sz="1200" dirty="0">
                  <a:solidFill>
                    <a:srgbClr val="3F3F3F"/>
                  </a:solidFill>
                </a:rPr>
                <a:t> e </a:t>
              </a:r>
              <a:r>
                <a:rPr lang="en-US" sz="1200" dirty="0" err="1">
                  <a:solidFill>
                    <a:srgbClr val="3F3F3F"/>
                  </a:solidFill>
                </a:rPr>
                <a:t>più</a:t>
              </a:r>
              <a:r>
                <a:rPr lang="en-US" sz="1200" dirty="0">
                  <a:solidFill>
                    <a:srgbClr val="3F3F3F"/>
                  </a:solidFill>
                </a:rPr>
                <a:t> facile da </a:t>
              </a:r>
              <a:r>
                <a:rPr lang="en-US" sz="1200" dirty="0" err="1">
                  <a:solidFill>
                    <a:srgbClr val="3F3F3F"/>
                  </a:solidFill>
                </a:rPr>
                <a:t>ottenere</a:t>
              </a:r>
              <a:r>
                <a:rPr lang="en-US" sz="1200" dirty="0">
                  <a:solidFill>
                    <a:srgbClr val="3F3F3F"/>
                  </a:solidFill>
                </a:rPr>
                <a:t> con lo </a:t>
              </a:r>
              <a:r>
                <a:rPr lang="en-US" sz="1200" dirty="0" err="1">
                  <a:solidFill>
                    <a:srgbClr val="3F3F3F"/>
                  </a:solidFill>
                </a:rPr>
                <a:t>strumento</a:t>
              </a:r>
              <a:r>
                <a:rPr lang="en-US" sz="1200" dirty="0">
                  <a:solidFill>
                    <a:srgbClr val="3F3F3F"/>
                  </a:solidFill>
                </a:rPr>
                <a:t> SMART
</a:t>
              </a:r>
              <a:endParaRPr sz="1200" b="0" i="0" u="none" strike="noStrike" cap="none" dirty="0">
                <a:solidFill>
                  <a:srgbClr val="3F3F3F"/>
                </a:solidFill>
                <a:latin typeface="Arial"/>
                <a:ea typeface="Arial"/>
                <a:cs typeface="Arial"/>
                <a:sym typeface="Arial"/>
              </a:endParaRPr>
            </a:p>
          </p:txBody>
        </p:sp>
        <p:sp>
          <p:nvSpPr>
            <p:cNvPr id="282" name="Google Shape;282;p12"/>
            <p:cNvSpPr txBox="1"/>
            <p:nvPr/>
          </p:nvSpPr>
          <p:spPr>
            <a:xfrm>
              <a:off x="803640" y="3362835"/>
              <a:ext cx="2059657" cy="461624"/>
            </a:xfrm>
            <a:prstGeom prst="rect">
              <a:avLst/>
            </a:prstGeom>
            <a:noFill/>
            <a:ln>
              <a:noFill/>
            </a:ln>
          </p:spPr>
          <p:txBody>
            <a:bodyPr spcFirstLastPara="1" wrap="square" lIns="91425" tIns="45700" rIns="91425" bIns="45700" anchor="t" anchorCtr="0">
              <a:spAutoFit/>
            </a:bodyPr>
            <a:lstStyle/>
            <a:p>
              <a:pPr lvl="0">
                <a:buSzPts val="1200"/>
              </a:pPr>
              <a:r>
                <a:rPr lang="en-US" sz="1200" b="1" dirty="0">
                  <a:solidFill>
                    <a:srgbClr val="3F3F3F"/>
                  </a:solidFill>
                </a:rPr>
                <a:t>IL TUO OBIETTIVO
</a:t>
              </a:r>
              <a:endParaRPr sz="1200" b="1" i="0" u="none" strike="noStrike" cap="none" dirty="0">
                <a:solidFill>
                  <a:srgbClr val="3F3F3F"/>
                </a:solidFill>
                <a:latin typeface="Arial"/>
                <a:ea typeface="Arial"/>
                <a:cs typeface="Arial"/>
                <a:sym typeface="Arial"/>
              </a:endParaRPr>
            </a:p>
          </p:txBody>
        </p:sp>
      </p:grpSp>
      <p:sp>
        <p:nvSpPr>
          <p:cNvPr id="283" name="Google Shape;283;p12"/>
          <p:cNvSpPr/>
          <p:nvPr/>
        </p:nvSpPr>
        <p:spPr>
          <a:xfrm>
            <a:off x="690633"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p12"/>
          <p:cNvSpPr/>
          <p:nvPr/>
        </p:nvSpPr>
        <p:spPr>
          <a:xfrm>
            <a:off x="1442600"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5" name="Google Shape;285;p12"/>
          <p:cNvSpPr/>
          <p:nvPr/>
        </p:nvSpPr>
        <p:spPr>
          <a:xfrm>
            <a:off x="2194567"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6" name="Google Shape;286;p12"/>
          <p:cNvSpPr/>
          <p:nvPr/>
        </p:nvSpPr>
        <p:spPr>
          <a:xfrm>
            <a:off x="2946534"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7" name="Google Shape;287;p12"/>
          <p:cNvSpPr/>
          <p:nvPr/>
        </p:nvSpPr>
        <p:spPr>
          <a:xfrm>
            <a:off x="3698501" y="1445644"/>
            <a:ext cx="462096" cy="46209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8" name="Google Shape;288;p12"/>
          <p:cNvSpPr txBox="1"/>
          <p:nvPr/>
        </p:nvSpPr>
        <p:spPr>
          <a:xfrm>
            <a:off x="658962" y="1475862"/>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7B5BA"/>
                </a:solidFill>
                <a:latin typeface="Arial"/>
                <a:ea typeface="Arial"/>
                <a:cs typeface="Arial"/>
                <a:sym typeface="Arial"/>
              </a:rPr>
              <a:t>S</a:t>
            </a:r>
            <a:endParaRPr sz="2000" b="1" i="0" u="none" strike="noStrike" cap="none">
              <a:solidFill>
                <a:srgbClr val="87B5BA"/>
              </a:solidFill>
              <a:latin typeface="Arial"/>
              <a:ea typeface="Arial"/>
              <a:cs typeface="Arial"/>
              <a:sym typeface="Arial"/>
            </a:endParaRPr>
          </a:p>
        </p:txBody>
      </p:sp>
      <p:sp>
        <p:nvSpPr>
          <p:cNvPr id="289" name="Google Shape;289;p12"/>
          <p:cNvSpPr txBox="1"/>
          <p:nvPr/>
        </p:nvSpPr>
        <p:spPr>
          <a:xfrm>
            <a:off x="1410126" y="1474107"/>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6BD70"/>
                </a:solidFill>
                <a:latin typeface="Arial"/>
                <a:ea typeface="Arial"/>
                <a:cs typeface="Arial"/>
                <a:sym typeface="Arial"/>
              </a:rPr>
              <a:t>M</a:t>
            </a:r>
            <a:endParaRPr sz="2000" b="1" i="0" u="none" strike="noStrike" cap="none">
              <a:solidFill>
                <a:srgbClr val="86BD70"/>
              </a:solidFill>
              <a:latin typeface="Arial"/>
              <a:ea typeface="Arial"/>
              <a:cs typeface="Arial"/>
              <a:sym typeface="Arial"/>
            </a:endParaRPr>
          </a:p>
        </p:txBody>
      </p:sp>
      <p:sp>
        <p:nvSpPr>
          <p:cNvPr id="290" name="Google Shape;290;p12"/>
          <p:cNvSpPr txBox="1"/>
          <p:nvPr/>
        </p:nvSpPr>
        <p:spPr>
          <a:xfrm>
            <a:off x="2161290" y="1472352"/>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39E5A"/>
                </a:solidFill>
                <a:latin typeface="Arial"/>
                <a:ea typeface="Arial"/>
                <a:cs typeface="Arial"/>
                <a:sym typeface="Arial"/>
              </a:rPr>
              <a:t>A</a:t>
            </a:r>
            <a:endParaRPr sz="2000" b="1" i="0" u="none" strike="noStrike" cap="none">
              <a:solidFill>
                <a:srgbClr val="F39E5A"/>
              </a:solidFill>
              <a:latin typeface="Arial"/>
              <a:ea typeface="Arial"/>
              <a:cs typeface="Arial"/>
              <a:sym typeface="Arial"/>
            </a:endParaRPr>
          </a:p>
        </p:txBody>
      </p:sp>
      <p:sp>
        <p:nvSpPr>
          <p:cNvPr id="291" name="Google Shape;291;p12"/>
          <p:cNvSpPr txBox="1"/>
          <p:nvPr/>
        </p:nvSpPr>
        <p:spPr>
          <a:xfrm>
            <a:off x="2912454" y="1470597"/>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7B5BA"/>
                </a:solidFill>
                <a:latin typeface="Arial"/>
                <a:ea typeface="Arial"/>
                <a:cs typeface="Arial"/>
                <a:sym typeface="Arial"/>
              </a:rPr>
              <a:t>R</a:t>
            </a:r>
            <a:endParaRPr sz="2000" b="1" i="0" u="none" strike="noStrike" cap="none">
              <a:solidFill>
                <a:srgbClr val="87B5BA"/>
              </a:solidFill>
              <a:latin typeface="Arial"/>
              <a:ea typeface="Arial"/>
              <a:cs typeface="Arial"/>
              <a:sym typeface="Arial"/>
            </a:endParaRPr>
          </a:p>
        </p:txBody>
      </p:sp>
      <p:sp>
        <p:nvSpPr>
          <p:cNvPr id="292" name="Google Shape;292;p12"/>
          <p:cNvSpPr txBox="1"/>
          <p:nvPr/>
        </p:nvSpPr>
        <p:spPr>
          <a:xfrm>
            <a:off x="3663618" y="1468842"/>
            <a:ext cx="53352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86BD70"/>
                </a:solidFill>
                <a:latin typeface="Arial"/>
                <a:ea typeface="Arial"/>
                <a:cs typeface="Arial"/>
                <a:sym typeface="Arial"/>
              </a:rPr>
              <a:t>T</a:t>
            </a:r>
            <a:endParaRPr sz="2000" b="1" i="0" u="none" strike="noStrike" cap="none">
              <a:solidFill>
                <a:srgbClr val="86BD70"/>
              </a:solidFill>
              <a:latin typeface="Arial"/>
              <a:ea typeface="Arial"/>
              <a:cs typeface="Arial"/>
              <a:sym typeface="Arial"/>
            </a:endParaRPr>
          </a:p>
        </p:txBody>
      </p:sp>
      <p:sp>
        <p:nvSpPr>
          <p:cNvPr id="293" name="Google Shape;293;p12"/>
          <p:cNvSpPr txBox="1"/>
          <p:nvPr/>
        </p:nvSpPr>
        <p:spPr>
          <a:xfrm rot="16200000">
            <a:off x="-178647" y="2903606"/>
            <a:ext cx="2371794" cy="523180"/>
          </a:xfrm>
          <a:prstGeom prst="rect">
            <a:avLst/>
          </a:prstGeom>
          <a:noFill/>
          <a:ln>
            <a:noFill/>
          </a:ln>
        </p:spPr>
        <p:txBody>
          <a:bodyPr spcFirstLastPara="1" wrap="square" lIns="91425" tIns="45700" rIns="91425" bIns="45700" anchor="t" anchorCtr="0">
            <a:spAutoFit/>
          </a:bodyPr>
          <a:lstStyle/>
          <a:p>
            <a:pPr lvl="0" algn="r">
              <a:buSzPts val="1400"/>
            </a:pPr>
            <a:r>
              <a:rPr lang="en-US" b="1" dirty="0" err="1">
                <a:solidFill>
                  <a:schemeClr val="lt1"/>
                </a:solidFill>
              </a:rPr>
              <a:t>Specifico</a:t>
            </a:r>
            <a:r>
              <a:rPr lang="en-US" b="1" dirty="0">
                <a:solidFill>
                  <a:schemeClr val="lt1"/>
                </a:solidFill>
              </a:rPr>
              <a:t>
</a:t>
            </a:r>
            <a:endParaRPr sz="1400" b="1" i="0" u="none" strike="noStrike" cap="none" dirty="0">
              <a:solidFill>
                <a:schemeClr val="lt1"/>
              </a:solidFill>
              <a:latin typeface="Arial"/>
              <a:ea typeface="Arial"/>
              <a:cs typeface="Arial"/>
              <a:sym typeface="Arial"/>
            </a:endParaRPr>
          </a:p>
        </p:txBody>
      </p:sp>
      <p:sp>
        <p:nvSpPr>
          <p:cNvPr id="294" name="Google Shape;294;p12"/>
          <p:cNvSpPr txBox="1"/>
          <p:nvPr/>
        </p:nvSpPr>
        <p:spPr>
          <a:xfrm rot="16200000">
            <a:off x="487751" y="3011329"/>
            <a:ext cx="2371794" cy="307736"/>
          </a:xfrm>
          <a:prstGeom prst="rect">
            <a:avLst/>
          </a:prstGeom>
          <a:noFill/>
          <a:ln>
            <a:noFill/>
          </a:ln>
        </p:spPr>
        <p:txBody>
          <a:bodyPr spcFirstLastPara="1" wrap="square" lIns="91425" tIns="45700" rIns="91425" bIns="45700" anchor="t" anchorCtr="0">
            <a:spAutoFit/>
          </a:bodyPr>
          <a:lstStyle/>
          <a:p>
            <a:pPr lvl="0" algn="r">
              <a:buSzPts val="1400"/>
            </a:pPr>
            <a:r>
              <a:rPr lang="en-US" b="1" dirty="0" err="1">
                <a:solidFill>
                  <a:schemeClr val="lt1"/>
                </a:solidFill>
              </a:rPr>
              <a:t>Misurabile</a:t>
            </a:r>
            <a:endParaRPr sz="1400" b="1" i="0" u="none" strike="noStrike" cap="none" dirty="0">
              <a:solidFill>
                <a:schemeClr val="lt1"/>
              </a:solidFill>
              <a:latin typeface="Arial"/>
              <a:ea typeface="Arial"/>
              <a:cs typeface="Arial"/>
              <a:sym typeface="Arial"/>
            </a:endParaRPr>
          </a:p>
        </p:txBody>
      </p:sp>
      <p:sp>
        <p:nvSpPr>
          <p:cNvPr id="295" name="Google Shape;295;p12"/>
          <p:cNvSpPr txBox="1"/>
          <p:nvPr/>
        </p:nvSpPr>
        <p:spPr>
          <a:xfrm rot="16200000">
            <a:off x="1239718" y="3011330"/>
            <a:ext cx="2371794" cy="307736"/>
          </a:xfrm>
          <a:prstGeom prst="rect">
            <a:avLst/>
          </a:prstGeom>
          <a:noFill/>
          <a:ln>
            <a:noFill/>
          </a:ln>
        </p:spPr>
        <p:txBody>
          <a:bodyPr spcFirstLastPara="1" wrap="square" lIns="91425" tIns="45700" rIns="91425" bIns="45700" anchor="t" anchorCtr="0">
            <a:spAutoFit/>
          </a:bodyPr>
          <a:lstStyle/>
          <a:p>
            <a:pPr lvl="0" algn="r">
              <a:buSzPts val="1400"/>
            </a:pPr>
            <a:r>
              <a:rPr lang="en-US" b="1" dirty="0" err="1">
                <a:solidFill>
                  <a:schemeClr val="lt1"/>
                </a:solidFill>
              </a:rPr>
              <a:t>Raggiungibile</a:t>
            </a:r>
            <a:endParaRPr sz="1400" b="1" i="0" u="none" strike="noStrike" cap="none" dirty="0">
              <a:solidFill>
                <a:schemeClr val="lt1"/>
              </a:solidFill>
              <a:latin typeface="Arial"/>
              <a:ea typeface="Arial"/>
              <a:cs typeface="Arial"/>
              <a:sym typeface="Arial"/>
            </a:endParaRPr>
          </a:p>
        </p:txBody>
      </p:sp>
      <p:sp>
        <p:nvSpPr>
          <p:cNvPr id="296" name="Google Shape;296;p12"/>
          <p:cNvSpPr txBox="1"/>
          <p:nvPr/>
        </p:nvSpPr>
        <p:spPr>
          <a:xfrm rot="16200000">
            <a:off x="1991685" y="3011331"/>
            <a:ext cx="2371794" cy="307736"/>
          </a:xfrm>
          <a:prstGeom prst="rect">
            <a:avLst/>
          </a:prstGeom>
          <a:noFill/>
          <a:ln>
            <a:noFill/>
          </a:ln>
        </p:spPr>
        <p:txBody>
          <a:bodyPr spcFirstLastPara="1" wrap="square" lIns="91425" tIns="45700" rIns="91425" bIns="45700" anchor="t" anchorCtr="0">
            <a:spAutoFit/>
          </a:bodyPr>
          <a:lstStyle/>
          <a:p>
            <a:pPr lvl="0" algn="r">
              <a:buSzPts val="1400"/>
            </a:pPr>
            <a:r>
              <a:rPr lang="en-US" b="1" dirty="0" err="1">
                <a:solidFill>
                  <a:schemeClr val="lt1"/>
                </a:solidFill>
              </a:rPr>
              <a:t>Rilevante</a:t>
            </a:r>
            <a:endParaRPr sz="1400" b="1" i="0" u="none" strike="noStrike" cap="none" dirty="0">
              <a:solidFill>
                <a:schemeClr val="lt1"/>
              </a:solidFill>
              <a:latin typeface="Arial"/>
              <a:ea typeface="Arial"/>
              <a:cs typeface="Arial"/>
              <a:sym typeface="Arial"/>
            </a:endParaRPr>
          </a:p>
        </p:txBody>
      </p:sp>
      <p:sp>
        <p:nvSpPr>
          <p:cNvPr id="297" name="Google Shape;297;p12"/>
          <p:cNvSpPr txBox="1"/>
          <p:nvPr/>
        </p:nvSpPr>
        <p:spPr>
          <a:xfrm rot="16200000">
            <a:off x="2743652" y="3011332"/>
            <a:ext cx="2371794" cy="307736"/>
          </a:xfrm>
          <a:prstGeom prst="rect">
            <a:avLst/>
          </a:prstGeom>
          <a:noFill/>
          <a:ln>
            <a:noFill/>
          </a:ln>
        </p:spPr>
        <p:txBody>
          <a:bodyPr spcFirstLastPara="1" wrap="square" lIns="91425" tIns="45700" rIns="91425" bIns="45700" anchor="t" anchorCtr="0">
            <a:spAutoFit/>
          </a:bodyPr>
          <a:lstStyle/>
          <a:p>
            <a:pPr lvl="0" algn="r">
              <a:buSzPts val="1400"/>
            </a:pPr>
            <a:r>
              <a:rPr lang="en-US" b="1" dirty="0" err="1">
                <a:solidFill>
                  <a:schemeClr val="lt1"/>
                </a:solidFill>
              </a:rPr>
              <a:t>Basato</a:t>
            </a:r>
            <a:r>
              <a:rPr lang="en-US" b="1" dirty="0">
                <a:solidFill>
                  <a:schemeClr val="lt1"/>
                </a:solidFill>
              </a:rPr>
              <a:t> </a:t>
            </a:r>
            <a:r>
              <a:rPr lang="en-US" b="1" dirty="0" err="1">
                <a:solidFill>
                  <a:schemeClr val="lt1"/>
                </a:solidFill>
              </a:rPr>
              <a:t>sul</a:t>
            </a:r>
            <a:r>
              <a:rPr lang="en-US" b="1" dirty="0">
                <a:solidFill>
                  <a:schemeClr val="lt1"/>
                </a:solidFill>
              </a:rPr>
              <a:t> tempo</a:t>
            </a:r>
            <a:endParaRPr sz="1400" b="1" i="0" u="none" strike="noStrike" cap="none" dirty="0">
              <a:solidFill>
                <a:schemeClr val="lt1"/>
              </a:solidFill>
              <a:latin typeface="Arial"/>
              <a:ea typeface="Arial"/>
              <a:cs typeface="Arial"/>
              <a:sym typeface="Arial"/>
            </a:endParaRPr>
          </a:p>
        </p:txBody>
      </p:sp>
      <p:graphicFrame>
        <p:nvGraphicFramePr>
          <p:cNvPr id="298" name="Google Shape;298;p12"/>
          <p:cNvGraphicFramePr/>
          <p:nvPr/>
        </p:nvGraphicFramePr>
        <p:xfrm>
          <a:off x="5508104" y="2483711"/>
          <a:ext cx="901239" cy="892360"/>
        </p:xfrm>
        <a:graphic>
          <a:graphicData uri="http://schemas.openxmlformats.org/presentationml/2006/ole">
            <mc:AlternateContent xmlns:mc="http://schemas.openxmlformats.org/markup-compatibility/2006">
              <mc:Choice xmlns:v="urn:schemas-microsoft-com:vml" Requires="v">
                <p:oleObj r:id="rId3" imgW="901239" imgH="892360" progId="">
                  <p:embed/>
                </p:oleObj>
              </mc:Choice>
              <mc:Fallback>
                <p:oleObj r:id="rId3" imgW="901239" imgH="892360" progId="">
                  <p:embed/>
                  <p:pic>
                    <p:nvPicPr>
                      <p:cNvPr id="298" name="Google Shape;298;p12"/>
                      <p:cNvPicPr preferRelativeResize="0"/>
                      <p:nvPr/>
                    </p:nvPicPr>
                    <p:blipFill rotWithShape="1">
                      <a:blip r:embed="rId4">
                        <a:alphaModFix/>
                      </a:blip>
                      <a:srcRect/>
                      <a:stretch/>
                    </p:blipFill>
                    <p:spPr>
                      <a:xfrm>
                        <a:off x="5508104" y="2483711"/>
                        <a:ext cx="901239" cy="892360"/>
                      </a:xfrm>
                      <a:prstGeom prst="rect">
                        <a:avLst/>
                      </a:prstGeom>
                      <a:noFill/>
                      <a:ln>
                        <a:noFill/>
                      </a:ln>
                    </p:spPr>
                  </p:pic>
                </p:oleObj>
              </mc:Fallback>
            </mc:AlternateContent>
          </a:graphicData>
        </a:graphic>
      </p:graphicFrame>
    </p:spTree>
  </p:cSld>
  <p:clrMapOvr>
    <a:masterClrMapping/>
  </p:clrMapOvr>
</p:sld>
</file>

<file path=ppt/theme/theme1.xml><?xml version="1.0" encoding="utf-8"?>
<a:theme xmlns:a="http://schemas.openxmlformats.org/drawingml/2006/main"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3150</Words>
  <Application>Microsoft Office PowerPoint</Application>
  <PresentationFormat>On-screen Show (16:9)</PresentationFormat>
  <Paragraphs>274</Paragraphs>
  <Slides>36</Slides>
  <Notes>36</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0</vt:i4>
      </vt:variant>
      <vt:variant>
        <vt:lpstr>Slide Titles</vt:lpstr>
      </vt:variant>
      <vt:variant>
        <vt:i4>36</vt:i4>
      </vt:variant>
    </vt:vector>
  </HeadingPairs>
  <TitlesOfParts>
    <vt:vector size="44" baseType="lpstr">
      <vt:lpstr>Courier New</vt:lpstr>
      <vt:lpstr>Calibri</vt:lpstr>
      <vt:lpstr>Public Sans</vt:lpstr>
      <vt:lpstr>Arial</vt:lpstr>
      <vt:lpstr>Jacques Francois Shadow</vt:lpstr>
      <vt:lpstr>Section Break Slide Master</vt:lpstr>
      <vt:lpstr>Contents Slide Master</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googleslidesppt.com;allppt.com</dc:creator>
  <cp:lastModifiedBy>gloria ridolfi</cp:lastModifiedBy>
  <cp:revision>7</cp:revision>
  <dcterms:created xsi:type="dcterms:W3CDTF">2016-12-05T23:26:54Z</dcterms:created>
  <dcterms:modified xsi:type="dcterms:W3CDTF">2023-05-04T16:01:13Z</dcterms:modified>
</cp:coreProperties>
</file>