
<file path=[Content_Types].xml><?xml version="1.0" encoding="utf-8"?>
<Types xmlns="http://schemas.openxmlformats.org/package/2006/content-types">
  <Default Extension="bin" ContentType="application/vnd.openxmlformats-officedocument.oleObject"/>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5" r:id="rId2"/>
    <p:sldMasterId id="2147483667" r:id="rId3"/>
  </p:sldMasterIdLst>
  <p:notesMasterIdLst>
    <p:notesMasterId r:id="rId40"/>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92"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93" r:id="rId36"/>
    <p:sldId id="294" r:id="rId37"/>
    <p:sldId id="290" r:id="rId38"/>
    <p:sldId id="291" r:id="rId39"/>
  </p:sldIdLst>
  <p:sldSz cx="9144000" cy="5143500" type="screen16x9"/>
  <p:notesSz cx="6858000" cy="9144000"/>
  <p:embeddedFontLst>
    <p:embeddedFont>
      <p:font typeface="Calibri" panose="020F0502020204030204" pitchFamily="34" charset="0"/>
      <p:regular r:id="rId41"/>
      <p:bold r:id="rId42"/>
      <p:italic r:id="rId43"/>
      <p:boldItalic r:id="rId44"/>
    </p:embeddedFont>
    <p:embeddedFont>
      <p:font typeface="Jacques Francois Shadow" panose="020B0604020202020204" charset="0"/>
      <p:regular r:id="rId45"/>
    </p:embeddedFont>
    <p:embeddedFont>
      <p:font typeface="Public Sans" panose="020B0604020202020204"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393">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0" roundtripDataSignature="AMtx7mhF0at8aAF1rAoM/PxqtzPdKbiNi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7" y="907"/>
      </p:cViewPr>
      <p:guideLst>
        <p:guide orient="horz" pos="1393"/>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2.fntdata"/><Relationship Id="rId47" Type="http://schemas.openxmlformats.org/officeDocument/2006/relationships/font" Target="fonts/font7.fntdata"/><Relationship Id="rId50" Type="http://customschemas.google.com/relationships/presentationmetadata" Target="metadata"/><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4.fntdata"/><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3.fntdata"/><Relationship Id="rId48" Type="http://schemas.openxmlformats.org/officeDocument/2006/relationships/font" Target="fonts/font8.fntdata"/><Relationship Id="rId8" Type="http://schemas.openxmlformats.org/officeDocument/2006/relationships/slide" Target="slides/slide5.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6.fntdata"/><Relationship Id="rId20" Type="http://schemas.openxmlformats.org/officeDocument/2006/relationships/slide" Target="slides/slide17.xml"/><Relationship Id="rId41" Type="http://schemas.openxmlformats.org/officeDocument/2006/relationships/font" Target="fonts/font1.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7" name="Google Shape;11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1" name="Google Shape;30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0" name="Google Shape;31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8" name="Google Shape;348;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6" name="Google Shape;356;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4" name="Google Shape;374;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2" name="Google Shape;402;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1865c46cbc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3" name="Google Shape;413;g1865c46cbc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4" name="Google Shape;424;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1865c46cbc0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6" name="Google Shape;436;g1865c46cbc0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1865c46cbc0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0" name="Google Shape;450;g1865c46cbc0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 name="Google Shape;12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0" name="Google Shape;31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64326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4" name="Google Shape;504;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7" name="Google Shape;527;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8" name="Google Shape;538;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9" name="Google Shape;549;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7" name="Google Shape;557;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8" name="Google Shape;568;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9" name="Google Shape;579;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7" name="Google Shape;587;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8" name="Google Shape;598;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2" name="Google Shape;13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9" name="Google Shape;609;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g18a5d406ddb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endParaRPr>
          </a:p>
        </p:txBody>
      </p:sp>
      <p:sp>
        <p:nvSpPr>
          <p:cNvPr id="617" name="Google Shape;617;g18a5d406ddb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g18a5d406ddb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endParaRPr>
          </a:p>
        </p:txBody>
      </p:sp>
      <p:sp>
        <p:nvSpPr>
          <p:cNvPr id="627" name="Google Shape;627;g18a5d406ddb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g18a5d406ddb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endParaRPr>
          </a:p>
        </p:txBody>
      </p:sp>
      <p:sp>
        <p:nvSpPr>
          <p:cNvPr id="617" name="Google Shape;617;g18a5d406ddb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25173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g18a5d406ddb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endParaRPr>
          </a:p>
        </p:txBody>
      </p:sp>
      <p:sp>
        <p:nvSpPr>
          <p:cNvPr id="627" name="Google Shape;627;g18a5d406ddb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774625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p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5" name="Google Shape;655;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p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2" name="Google Shape;692;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7" name="Google Shape;19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5" name="Google Shape;20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1" name="Google Shape;23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 name="Google Shape;26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9" name="Google Shape;26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oleObject" Target="../embeddings/oleObject4.bin"/><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oleObject" Target="../embeddings/oleObject1.bin"/><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oleObject" Target="../embeddings/oleObject2.bin"/><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oleObject" Target="../embeddings/oleObject3.bin"/><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asic Layout">
  <p:cSld name="Basic Layout">
    <p:spTree>
      <p:nvGrpSpPr>
        <p:cNvPr id="1" name="Shape 8"/>
        <p:cNvGrpSpPr/>
        <p:nvPr/>
      </p:nvGrpSpPr>
      <p:grpSpPr>
        <a:xfrm>
          <a:off x="0" y="0"/>
          <a:ext cx="0" cy="0"/>
          <a:chOff x="0" y="0"/>
          <a:chExt cx="0" cy="0"/>
        </a:xfrm>
      </p:grpSpPr>
      <p:sp>
        <p:nvSpPr>
          <p:cNvPr id="9" name="Google Shape;9;p45"/>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 name="Google Shape;10;p45"/>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 name="Google Shape;11;p45"/>
          <p:cNvSpPr/>
          <p:nvPr/>
        </p:nvSpPr>
        <p:spPr>
          <a:xfrm>
            <a:off x="0" y="4963500"/>
            <a:ext cx="9144000" cy="18000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2" name="Google Shape;12;p45"/>
          <p:cNvSpPr/>
          <p:nvPr/>
        </p:nvSpPr>
        <p:spPr>
          <a:xfrm>
            <a:off x="0" y="0"/>
            <a:ext cx="9144000" cy="7200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5_Images and Contents Layout">
  <p:cSld name="5_Images and Contents Layout">
    <p:bg>
      <p:bgPr>
        <a:solidFill>
          <a:srgbClr val="87B5BA"/>
        </a:solidFill>
        <a:effectLst/>
      </p:bgPr>
    </p:bg>
    <p:spTree>
      <p:nvGrpSpPr>
        <p:cNvPr id="1" name="Shape 58"/>
        <p:cNvGrpSpPr/>
        <p:nvPr/>
      </p:nvGrpSpPr>
      <p:grpSpPr>
        <a:xfrm>
          <a:off x="0" y="0"/>
          <a:ext cx="0" cy="0"/>
          <a:chOff x="0" y="0"/>
          <a:chExt cx="0" cy="0"/>
        </a:xfrm>
      </p:grpSpPr>
      <p:sp>
        <p:nvSpPr>
          <p:cNvPr id="59" name="Google Shape;59;p59"/>
          <p:cNvSpPr>
            <a:spLocks noGrp="1"/>
          </p:cNvSpPr>
          <p:nvPr>
            <p:ph type="pic" idx="2"/>
          </p:nvPr>
        </p:nvSpPr>
        <p:spPr>
          <a:xfrm>
            <a:off x="0" y="-1"/>
            <a:ext cx="9144000" cy="3076575"/>
          </a:xfrm>
          <a:prstGeom prst="rect">
            <a:avLst/>
          </a:prstGeom>
          <a:solidFill>
            <a:srgbClr val="F2F2F2"/>
          </a:solid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6_Images and Contents Layout">
  <p:cSld name="6_Images and Contents Layout">
    <p:spTree>
      <p:nvGrpSpPr>
        <p:cNvPr id="1" name="Shape 60"/>
        <p:cNvGrpSpPr/>
        <p:nvPr/>
      </p:nvGrpSpPr>
      <p:grpSpPr>
        <a:xfrm>
          <a:off x="0" y="0"/>
          <a:ext cx="0" cy="0"/>
          <a:chOff x="0" y="0"/>
          <a:chExt cx="0" cy="0"/>
        </a:xfrm>
      </p:grpSpPr>
      <p:sp>
        <p:nvSpPr>
          <p:cNvPr id="61" name="Google Shape;61;p60"/>
          <p:cNvSpPr txBox="1">
            <a:spLocks noGrp="1"/>
          </p:cNvSpPr>
          <p:nvPr>
            <p:ph type="body" idx="1"/>
          </p:nvPr>
        </p:nvSpPr>
        <p:spPr>
          <a:xfrm>
            <a:off x="3131840" y="181632"/>
            <a:ext cx="6012160" cy="576064"/>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2" name="Google Shape;62;p60"/>
          <p:cNvSpPr txBox="1">
            <a:spLocks noGrp="1"/>
          </p:cNvSpPr>
          <p:nvPr>
            <p:ph type="body" idx="2"/>
          </p:nvPr>
        </p:nvSpPr>
        <p:spPr>
          <a:xfrm>
            <a:off x="3131840" y="757696"/>
            <a:ext cx="6012160" cy="288032"/>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 name="Google Shape;63;p60"/>
          <p:cNvSpPr>
            <a:spLocks noGrp="1"/>
          </p:cNvSpPr>
          <p:nvPr>
            <p:ph type="pic" idx="3"/>
          </p:nvPr>
        </p:nvSpPr>
        <p:spPr>
          <a:xfrm>
            <a:off x="0" y="-1"/>
            <a:ext cx="3059832" cy="5143501"/>
          </a:xfrm>
          <a:prstGeom prst="rect">
            <a:avLst/>
          </a:prstGeom>
          <a:solidFill>
            <a:srgbClr val="F2F2F2"/>
          </a:solidFill>
          <a:ln>
            <a:noFill/>
          </a:ln>
        </p:spPr>
      </p:sp>
      <p:sp>
        <p:nvSpPr>
          <p:cNvPr id="64" name="Google Shape;64;p60"/>
          <p:cNvSpPr>
            <a:spLocks noGrp="1"/>
          </p:cNvSpPr>
          <p:nvPr>
            <p:ph type="pic" idx="4"/>
          </p:nvPr>
        </p:nvSpPr>
        <p:spPr>
          <a:xfrm>
            <a:off x="3146470" y="1131590"/>
            <a:ext cx="3059832" cy="4011910"/>
          </a:xfrm>
          <a:prstGeom prst="rect">
            <a:avLst/>
          </a:prstGeom>
          <a:solidFill>
            <a:srgbClr val="F2F2F2"/>
          </a:solid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3_Images and Contents Layout">
  <p:cSld name="3_Images and Contents Layout">
    <p:spTree>
      <p:nvGrpSpPr>
        <p:cNvPr id="1" name="Shape 65"/>
        <p:cNvGrpSpPr/>
        <p:nvPr/>
      </p:nvGrpSpPr>
      <p:grpSpPr>
        <a:xfrm>
          <a:off x="0" y="0"/>
          <a:ext cx="0" cy="0"/>
          <a:chOff x="0" y="0"/>
          <a:chExt cx="0" cy="0"/>
        </a:xfrm>
      </p:grpSpPr>
      <p:sp>
        <p:nvSpPr>
          <p:cNvPr id="66" name="Google Shape;66;p61"/>
          <p:cNvSpPr/>
          <p:nvPr/>
        </p:nvSpPr>
        <p:spPr>
          <a:xfrm>
            <a:off x="0" y="411510"/>
            <a:ext cx="6444208" cy="432048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7" name="Google Shape;67;p61"/>
          <p:cNvSpPr>
            <a:spLocks noGrp="1"/>
          </p:cNvSpPr>
          <p:nvPr>
            <p:ph type="pic" idx="2"/>
          </p:nvPr>
        </p:nvSpPr>
        <p:spPr>
          <a:xfrm>
            <a:off x="135622" y="195487"/>
            <a:ext cx="1944216" cy="4752526"/>
          </a:xfrm>
          <a:prstGeom prst="rect">
            <a:avLst/>
          </a:prstGeom>
          <a:solidFill>
            <a:srgbClr val="F2F2F2"/>
          </a:solidFill>
          <a:ln>
            <a:noFill/>
          </a:ln>
        </p:spPr>
      </p:sp>
      <p:sp>
        <p:nvSpPr>
          <p:cNvPr id="68" name="Google Shape;68;p61"/>
          <p:cNvSpPr>
            <a:spLocks noGrp="1"/>
          </p:cNvSpPr>
          <p:nvPr>
            <p:ph type="pic" idx="3"/>
          </p:nvPr>
        </p:nvSpPr>
        <p:spPr>
          <a:xfrm>
            <a:off x="2223854" y="195487"/>
            <a:ext cx="1944216" cy="4752526"/>
          </a:xfrm>
          <a:prstGeom prst="rect">
            <a:avLst/>
          </a:prstGeom>
          <a:solidFill>
            <a:srgbClr val="F2F2F2"/>
          </a:solidFill>
          <a:ln>
            <a:noFill/>
          </a:ln>
        </p:spPr>
      </p:sp>
      <p:sp>
        <p:nvSpPr>
          <p:cNvPr id="69" name="Google Shape;69;p61"/>
          <p:cNvSpPr>
            <a:spLocks noGrp="1"/>
          </p:cNvSpPr>
          <p:nvPr>
            <p:ph type="pic" idx="4"/>
          </p:nvPr>
        </p:nvSpPr>
        <p:spPr>
          <a:xfrm>
            <a:off x="4312086" y="195487"/>
            <a:ext cx="1944216" cy="4752526"/>
          </a:xfrm>
          <a:prstGeom prst="rect">
            <a:avLst/>
          </a:prstGeom>
          <a:solidFill>
            <a:srgbClr val="F2F2F2"/>
          </a:solid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7_Images and Contents Layout">
  <p:cSld name="7_Images and Contents Layout">
    <p:bg>
      <p:bgPr>
        <a:solidFill>
          <a:srgbClr val="87B5BA"/>
        </a:solidFill>
        <a:effectLst/>
      </p:bgPr>
    </p:bg>
    <p:spTree>
      <p:nvGrpSpPr>
        <p:cNvPr id="1" name="Shape 70"/>
        <p:cNvGrpSpPr/>
        <p:nvPr/>
      </p:nvGrpSpPr>
      <p:grpSpPr>
        <a:xfrm>
          <a:off x="0" y="0"/>
          <a:ext cx="0" cy="0"/>
          <a:chOff x="0" y="0"/>
          <a:chExt cx="0" cy="0"/>
        </a:xfrm>
      </p:grpSpPr>
      <p:sp>
        <p:nvSpPr>
          <p:cNvPr id="71" name="Google Shape;71;p62"/>
          <p:cNvSpPr>
            <a:spLocks noGrp="1"/>
          </p:cNvSpPr>
          <p:nvPr>
            <p:ph type="pic" idx="2"/>
          </p:nvPr>
        </p:nvSpPr>
        <p:spPr>
          <a:xfrm>
            <a:off x="6444208" y="267494"/>
            <a:ext cx="2160000" cy="2160000"/>
          </a:xfrm>
          <a:prstGeom prst="rect">
            <a:avLst/>
          </a:prstGeom>
          <a:solidFill>
            <a:srgbClr val="F2F2F2"/>
          </a:solidFill>
          <a:ln>
            <a:noFill/>
          </a:ln>
        </p:spPr>
      </p:sp>
      <p:sp>
        <p:nvSpPr>
          <p:cNvPr id="72" name="Google Shape;72;p62"/>
          <p:cNvSpPr>
            <a:spLocks noGrp="1"/>
          </p:cNvSpPr>
          <p:nvPr>
            <p:ph type="pic" idx="3"/>
          </p:nvPr>
        </p:nvSpPr>
        <p:spPr>
          <a:xfrm>
            <a:off x="6444208" y="2715766"/>
            <a:ext cx="2160000" cy="2160000"/>
          </a:xfrm>
          <a:prstGeom prst="rect">
            <a:avLst/>
          </a:prstGeom>
          <a:solidFill>
            <a:srgbClr val="F2F2F2"/>
          </a:solidFill>
          <a:ln>
            <a:noFill/>
          </a:ln>
        </p:spPr>
      </p:sp>
      <p:sp>
        <p:nvSpPr>
          <p:cNvPr id="73" name="Google Shape;73;p62"/>
          <p:cNvSpPr>
            <a:spLocks noGrp="1"/>
          </p:cNvSpPr>
          <p:nvPr>
            <p:ph type="pic" idx="4"/>
          </p:nvPr>
        </p:nvSpPr>
        <p:spPr>
          <a:xfrm>
            <a:off x="3986213" y="267494"/>
            <a:ext cx="2160000" cy="2160000"/>
          </a:xfrm>
          <a:prstGeom prst="rect">
            <a:avLst/>
          </a:prstGeom>
          <a:solidFill>
            <a:srgbClr val="F2F2F2"/>
          </a:solidFill>
          <a:ln>
            <a:noFill/>
          </a:ln>
        </p:spPr>
      </p:sp>
      <p:sp>
        <p:nvSpPr>
          <p:cNvPr id="74" name="Google Shape;74;p62"/>
          <p:cNvSpPr>
            <a:spLocks noGrp="1"/>
          </p:cNvSpPr>
          <p:nvPr>
            <p:ph type="pic" idx="5"/>
          </p:nvPr>
        </p:nvSpPr>
        <p:spPr>
          <a:xfrm>
            <a:off x="3986213" y="2715766"/>
            <a:ext cx="2160000" cy="2160000"/>
          </a:xfrm>
          <a:prstGeom prst="rect">
            <a:avLst/>
          </a:prstGeom>
          <a:solidFill>
            <a:srgbClr val="F2F2F2"/>
          </a:solid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8_Images and Contents Layout">
  <p:cSld name="8_Images and Contents Layout">
    <p:spTree>
      <p:nvGrpSpPr>
        <p:cNvPr id="1" name="Shape 75"/>
        <p:cNvGrpSpPr/>
        <p:nvPr/>
      </p:nvGrpSpPr>
      <p:grpSpPr>
        <a:xfrm>
          <a:off x="0" y="0"/>
          <a:ext cx="0" cy="0"/>
          <a:chOff x="0" y="0"/>
          <a:chExt cx="0" cy="0"/>
        </a:xfrm>
      </p:grpSpPr>
      <p:sp>
        <p:nvSpPr>
          <p:cNvPr id="76" name="Google Shape;76;p63"/>
          <p:cNvSpPr txBox="1">
            <a:spLocks noGrp="1"/>
          </p:cNvSpPr>
          <p:nvPr>
            <p:ph type="body" idx="1"/>
          </p:nvPr>
        </p:nvSpPr>
        <p:spPr>
          <a:xfrm>
            <a:off x="395536" y="3291830"/>
            <a:ext cx="8748464" cy="576064"/>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7" name="Google Shape;77;p63"/>
          <p:cNvSpPr txBox="1">
            <a:spLocks noGrp="1"/>
          </p:cNvSpPr>
          <p:nvPr>
            <p:ph type="body" idx="2"/>
          </p:nvPr>
        </p:nvSpPr>
        <p:spPr>
          <a:xfrm>
            <a:off x="395536" y="3867894"/>
            <a:ext cx="8748464" cy="288032"/>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8" name="Google Shape;78;p63"/>
          <p:cNvSpPr/>
          <p:nvPr/>
        </p:nvSpPr>
        <p:spPr>
          <a:xfrm>
            <a:off x="0" y="4963500"/>
            <a:ext cx="9144000" cy="18000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9" name="Google Shape;79;p63"/>
          <p:cNvSpPr/>
          <p:nvPr/>
        </p:nvSpPr>
        <p:spPr>
          <a:xfrm>
            <a:off x="0" y="0"/>
            <a:ext cx="9144000" cy="7200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0" name="Google Shape;80;p63"/>
          <p:cNvSpPr>
            <a:spLocks noGrp="1"/>
          </p:cNvSpPr>
          <p:nvPr>
            <p:ph type="pic" idx="3"/>
          </p:nvPr>
        </p:nvSpPr>
        <p:spPr>
          <a:xfrm>
            <a:off x="467544" y="339502"/>
            <a:ext cx="3312128" cy="2808072"/>
          </a:xfrm>
          <a:prstGeom prst="rect">
            <a:avLst/>
          </a:prstGeom>
          <a:solidFill>
            <a:srgbClr val="F2F2F2"/>
          </a:solidFill>
          <a:ln>
            <a:noFill/>
          </a:ln>
        </p:spPr>
      </p:sp>
      <p:sp>
        <p:nvSpPr>
          <p:cNvPr id="81" name="Google Shape;81;p63"/>
          <p:cNvSpPr>
            <a:spLocks noGrp="1"/>
          </p:cNvSpPr>
          <p:nvPr>
            <p:ph type="pic" idx="4"/>
          </p:nvPr>
        </p:nvSpPr>
        <p:spPr>
          <a:xfrm>
            <a:off x="3995936" y="339502"/>
            <a:ext cx="4680520" cy="1332000"/>
          </a:xfrm>
          <a:prstGeom prst="rect">
            <a:avLst/>
          </a:prstGeom>
          <a:solidFill>
            <a:srgbClr val="F2F2F2"/>
          </a:solidFill>
          <a:ln>
            <a:noFill/>
          </a:ln>
        </p:spPr>
      </p:sp>
      <p:sp>
        <p:nvSpPr>
          <p:cNvPr id="82" name="Google Shape;82;p63"/>
          <p:cNvSpPr>
            <a:spLocks noGrp="1"/>
          </p:cNvSpPr>
          <p:nvPr>
            <p:ph type="pic" idx="5"/>
          </p:nvPr>
        </p:nvSpPr>
        <p:spPr>
          <a:xfrm>
            <a:off x="3995936" y="1815574"/>
            <a:ext cx="1440000" cy="1332000"/>
          </a:xfrm>
          <a:prstGeom prst="rect">
            <a:avLst/>
          </a:prstGeom>
          <a:solidFill>
            <a:srgbClr val="F2F2F2"/>
          </a:solidFill>
          <a:ln>
            <a:noFill/>
          </a:ln>
        </p:spPr>
      </p:sp>
      <p:sp>
        <p:nvSpPr>
          <p:cNvPr id="83" name="Google Shape;83;p63"/>
          <p:cNvSpPr>
            <a:spLocks noGrp="1"/>
          </p:cNvSpPr>
          <p:nvPr>
            <p:ph type="pic" idx="6"/>
          </p:nvPr>
        </p:nvSpPr>
        <p:spPr>
          <a:xfrm>
            <a:off x="5616196" y="1815574"/>
            <a:ext cx="1440000" cy="1332000"/>
          </a:xfrm>
          <a:prstGeom prst="rect">
            <a:avLst/>
          </a:prstGeom>
          <a:solidFill>
            <a:srgbClr val="F2F2F2"/>
          </a:solidFill>
          <a:ln>
            <a:noFill/>
          </a:ln>
        </p:spPr>
      </p:sp>
      <p:sp>
        <p:nvSpPr>
          <p:cNvPr id="84" name="Google Shape;84;p63"/>
          <p:cNvSpPr>
            <a:spLocks noGrp="1"/>
          </p:cNvSpPr>
          <p:nvPr>
            <p:ph type="pic" idx="7"/>
          </p:nvPr>
        </p:nvSpPr>
        <p:spPr>
          <a:xfrm>
            <a:off x="7236456" y="1815574"/>
            <a:ext cx="1440000" cy="1332000"/>
          </a:xfrm>
          <a:prstGeom prst="rect">
            <a:avLst/>
          </a:prstGeom>
          <a:solidFill>
            <a:srgbClr val="F2F2F2"/>
          </a:solid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hapes sets layout">
  <p:cSld name="shapes sets layout">
    <p:bg>
      <p:bgPr>
        <a:blipFill>
          <a:blip r:embed="rId2">
            <a:alphaModFix/>
          </a:blip>
          <a:stretch>
            <a:fillRect/>
          </a:stretch>
        </a:blipFill>
        <a:effectLst/>
      </p:bgPr>
    </p:bg>
    <p:spTree>
      <p:nvGrpSpPr>
        <p:cNvPr id="1" name="Shape 85"/>
        <p:cNvGrpSpPr/>
        <p:nvPr/>
      </p:nvGrpSpPr>
      <p:grpSpPr>
        <a:xfrm>
          <a:off x="0" y="0"/>
          <a:ext cx="0" cy="0"/>
          <a:chOff x="0" y="0"/>
          <a:chExt cx="0" cy="0"/>
        </a:xfrm>
      </p:grpSpPr>
      <p:sp>
        <p:nvSpPr>
          <p:cNvPr id="86" name="Google Shape;86;p64"/>
          <p:cNvSpPr txBox="1">
            <a:spLocks noGrp="1"/>
          </p:cNvSpPr>
          <p:nvPr>
            <p:ph type="body" idx="1"/>
          </p:nvPr>
        </p:nvSpPr>
        <p:spPr>
          <a:xfrm>
            <a:off x="242646" y="92609"/>
            <a:ext cx="8679898" cy="543185"/>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810"/>
              </a:spcBef>
              <a:spcAft>
                <a:spcPts val="0"/>
              </a:spcAft>
              <a:buClr>
                <a:srgbClr val="262626"/>
              </a:buClr>
              <a:buSzPts val="4050"/>
              <a:buFont typeface="Arial"/>
              <a:buNone/>
              <a:defRPr sz="4050" b="0" i="0" u="none" strike="noStrike" cap="none">
                <a:solidFill>
                  <a:srgbClr val="262626"/>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icon sets layout">
  <p:cSld name="icon sets layout">
    <p:spTree>
      <p:nvGrpSpPr>
        <p:cNvPr id="1" name="Shape 87"/>
        <p:cNvGrpSpPr/>
        <p:nvPr/>
      </p:nvGrpSpPr>
      <p:grpSpPr>
        <a:xfrm>
          <a:off x="0" y="0"/>
          <a:ext cx="0" cy="0"/>
          <a:chOff x="0" y="0"/>
          <a:chExt cx="0" cy="0"/>
        </a:xfrm>
      </p:grpSpPr>
      <p:sp>
        <p:nvSpPr>
          <p:cNvPr id="88" name="Google Shape;88;p65"/>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9" name="Google Shape;89;p65"/>
          <p:cNvSpPr/>
          <p:nvPr/>
        </p:nvSpPr>
        <p:spPr>
          <a:xfrm>
            <a:off x="354008" y="1131589"/>
            <a:ext cx="2849840" cy="3649171"/>
          </a:xfrm>
          <a:prstGeom prst="roundRect">
            <a:avLst>
              <a:gd name="adj" fmla="val 3968"/>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0" name="Google Shape;90;p65"/>
          <p:cNvSpPr/>
          <p:nvPr/>
        </p:nvSpPr>
        <p:spPr>
          <a:xfrm>
            <a:off x="531932" y="1347500"/>
            <a:ext cx="108520" cy="3240473"/>
          </a:xfrm>
          <a:prstGeom prst="roundRect">
            <a:avLst>
              <a:gd name="adj" fmla="val 50000"/>
            </a:avLst>
          </a:prstGeom>
          <a:solidFill>
            <a:schemeClr val="lt1">
              <a:alpha val="4078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1" name="Google Shape;91;p65"/>
          <p:cNvSpPr/>
          <p:nvPr/>
        </p:nvSpPr>
        <p:spPr>
          <a:xfrm rot="5400000">
            <a:off x="2592642" y="1238201"/>
            <a:ext cx="502331" cy="502331"/>
          </a:xfrm>
          <a:prstGeom prst="halfFrame">
            <a:avLst>
              <a:gd name="adj1" fmla="val 23728"/>
              <a:gd name="adj2" fmla="val 24642"/>
            </a:avLst>
          </a:prstGeom>
          <a:solidFill>
            <a:schemeClr val="lt1">
              <a:alpha val="2274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Break Layout">
  <p:cSld name="Section Break Layout">
    <p:spTree>
      <p:nvGrpSpPr>
        <p:cNvPr id="1" name="Shape 95"/>
        <p:cNvGrpSpPr/>
        <p:nvPr/>
      </p:nvGrpSpPr>
      <p:grpSpPr>
        <a:xfrm>
          <a:off x="0" y="0"/>
          <a:ext cx="0" cy="0"/>
          <a:chOff x="0" y="0"/>
          <a:chExt cx="0" cy="0"/>
        </a:xfrm>
      </p:grpSpPr>
      <p:sp>
        <p:nvSpPr>
          <p:cNvPr id="96" name="Google Shape;96;p47"/>
          <p:cNvSpPr/>
          <p:nvPr/>
        </p:nvSpPr>
        <p:spPr>
          <a:xfrm>
            <a:off x="0" y="2571750"/>
            <a:ext cx="9144000" cy="257175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97" name="Google Shape;97;p47"/>
          <p:cNvSpPr/>
          <p:nvPr/>
        </p:nvSpPr>
        <p:spPr>
          <a:xfrm>
            <a:off x="2116108" y="843558"/>
            <a:ext cx="4896544" cy="345638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98" name="Google Shape;98;p47"/>
          <p:cNvSpPr/>
          <p:nvPr/>
        </p:nvSpPr>
        <p:spPr>
          <a:xfrm>
            <a:off x="2116108" y="0"/>
            <a:ext cx="4896544" cy="195486"/>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99" name="Google Shape;99;p47"/>
          <p:cNvSpPr/>
          <p:nvPr/>
        </p:nvSpPr>
        <p:spPr>
          <a:xfrm>
            <a:off x="2116108" y="4948014"/>
            <a:ext cx="4896544" cy="195486"/>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00" name="Google Shape;100;p47"/>
          <p:cNvSpPr txBox="1">
            <a:spLocks noGrp="1"/>
          </p:cNvSpPr>
          <p:nvPr>
            <p:ph type="body" idx="1"/>
          </p:nvPr>
        </p:nvSpPr>
        <p:spPr>
          <a:xfrm>
            <a:off x="2116108" y="3049518"/>
            <a:ext cx="4896544"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1" name="Google Shape;101;p47"/>
          <p:cNvSpPr txBox="1">
            <a:spLocks noGrp="1"/>
          </p:cNvSpPr>
          <p:nvPr>
            <p:ph type="body" idx="2"/>
          </p:nvPr>
        </p:nvSpPr>
        <p:spPr>
          <a:xfrm>
            <a:off x="2116108" y="3625582"/>
            <a:ext cx="4896544"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02" name="Google Shape;102;p47"/>
          <p:cNvPicPr preferRelativeResize="0"/>
          <p:nvPr/>
        </p:nvPicPr>
        <p:blipFill rotWithShape="1">
          <a:blip r:embed="rId2">
            <a:alphaModFix/>
          </a:blip>
          <a:srcRect/>
          <a:stretch/>
        </p:blipFill>
        <p:spPr>
          <a:xfrm>
            <a:off x="2566214" y="896186"/>
            <a:ext cx="3678555" cy="183896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End Slide Layout">
  <p:cSld name="End Slide Layout">
    <p:spTree>
      <p:nvGrpSpPr>
        <p:cNvPr id="1" name="Shape 106"/>
        <p:cNvGrpSpPr/>
        <p:nvPr/>
      </p:nvGrpSpPr>
      <p:grpSpPr>
        <a:xfrm>
          <a:off x="0" y="0"/>
          <a:ext cx="0" cy="0"/>
          <a:chOff x="0" y="0"/>
          <a:chExt cx="0" cy="0"/>
        </a:xfrm>
      </p:grpSpPr>
      <p:sp>
        <p:nvSpPr>
          <p:cNvPr id="107" name="Google Shape;107;p52"/>
          <p:cNvSpPr txBox="1">
            <a:spLocks noGrp="1"/>
          </p:cNvSpPr>
          <p:nvPr>
            <p:ph type="body" idx="1"/>
          </p:nvPr>
        </p:nvSpPr>
        <p:spPr>
          <a:xfrm>
            <a:off x="0" y="3572242"/>
            <a:ext cx="9144000" cy="576063"/>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8" name="Google Shape;108;p52"/>
          <p:cNvSpPr txBox="1">
            <a:spLocks noGrp="1"/>
          </p:cNvSpPr>
          <p:nvPr>
            <p:ph type="body" idx="2"/>
          </p:nvPr>
        </p:nvSpPr>
        <p:spPr>
          <a:xfrm>
            <a:off x="-148" y="4148306"/>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graphicFrame>
        <p:nvGraphicFramePr>
          <p:cNvPr id="109" name="Google Shape;109;p52"/>
          <p:cNvGraphicFramePr/>
          <p:nvPr/>
        </p:nvGraphicFramePr>
        <p:xfrm>
          <a:off x="2267744" y="555526"/>
          <a:ext cx="4429125" cy="2552700"/>
        </p:xfrm>
        <a:graphic>
          <a:graphicData uri="http://schemas.openxmlformats.org/presentationml/2006/ole">
            <mc:AlternateContent xmlns:mc="http://schemas.openxmlformats.org/markup-compatibility/2006">
              <mc:Choice xmlns:v="urn:schemas-microsoft-com:vml" Requires="v">
                <p:oleObj r:id="rId2" imgW="4429125" imgH="2552700" progId="">
                  <p:embed/>
                </p:oleObj>
              </mc:Choice>
              <mc:Fallback>
                <p:oleObj r:id="rId2" imgW="4429125" imgH="2552700" progId="">
                  <p:embed/>
                  <p:pic>
                    <p:nvPicPr>
                      <p:cNvPr id="109" name="Google Shape;109;p52"/>
                      <p:cNvPicPr preferRelativeResize="0"/>
                      <p:nvPr/>
                    </p:nvPicPr>
                    <p:blipFill rotWithShape="1">
                      <a:blip r:embed="rId3">
                        <a:alphaModFix/>
                      </a:blip>
                      <a:srcRect/>
                      <a:stretch/>
                    </p:blipFill>
                    <p:spPr>
                      <a:xfrm>
                        <a:off x="2267744" y="555526"/>
                        <a:ext cx="4429125" cy="2552700"/>
                      </a:xfrm>
                      <a:prstGeom prst="rect">
                        <a:avLst/>
                      </a:prstGeom>
                      <a:noFill/>
                      <a:ln>
                        <a:noFill/>
                      </a:ln>
                    </p:spPr>
                  </p:pic>
                </p:oleObj>
              </mc:Fallback>
            </mc:AlternateContent>
          </a:graphicData>
        </a:graphic>
      </p:graphicFrame>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ver Slide layout">
  <p:cSld name="Cover Slide layout">
    <p:spTree>
      <p:nvGrpSpPr>
        <p:cNvPr id="1" name="Shape 110"/>
        <p:cNvGrpSpPr/>
        <p:nvPr/>
      </p:nvGrpSpPr>
      <p:grpSpPr>
        <a:xfrm>
          <a:off x="0" y="0"/>
          <a:ext cx="0" cy="0"/>
          <a:chOff x="0" y="0"/>
          <a:chExt cx="0" cy="0"/>
        </a:xfrm>
      </p:grpSpPr>
      <p:pic>
        <p:nvPicPr>
          <p:cNvPr id="111" name="Google Shape;111;p54"/>
          <p:cNvPicPr preferRelativeResize="0"/>
          <p:nvPr/>
        </p:nvPicPr>
        <p:blipFill rotWithShape="1">
          <a:blip r:embed="rId2">
            <a:alphaModFix/>
          </a:blip>
          <a:srcRect/>
          <a:stretch/>
        </p:blipFill>
        <p:spPr>
          <a:xfrm>
            <a:off x="179512" y="0"/>
            <a:ext cx="4320480" cy="4280401"/>
          </a:xfrm>
          <a:prstGeom prst="rect">
            <a:avLst/>
          </a:prstGeom>
          <a:noFill/>
          <a:ln>
            <a:noFill/>
          </a:ln>
        </p:spPr>
      </p:pic>
      <p:sp>
        <p:nvSpPr>
          <p:cNvPr id="112" name="Google Shape;112;p54"/>
          <p:cNvSpPr txBox="1">
            <a:spLocks noGrp="1"/>
          </p:cNvSpPr>
          <p:nvPr>
            <p:ph type="body" idx="1"/>
          </p:nvPr>
        </p:nvSpPr>
        <p:spPr>
          <a:xfrm>
            <a:off x="4788024" y="1794902"/>
            <a:ext cx="4355976" cy="1080121"/>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3" name="Google Shape;113;p54"/>
          <p:cNvSpPr txBox="1">
            <a:spLocks noGrp="1"/>
          </p:cNvSpPr>
          <p:nvPr>
            <p:ph type="body" idx="2"/>
          </p:nvPr>
        </p:nvSpPr>
        <p:spPr>
          <a:xfrm>
            <a:off x="4788024" y="2947030"/>
            <a:ext cx="4355828" cy="488816"/>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14" name="Google Shape;114;p54"/>
          <p:cNvPicPr preferRelativeResize="0"/>
          <p:nvPr/>
        </p:nvPicPr>
        <p:blipFill rotWithShape="1">
          <a:blip r:embed="rId3">
            <a:alphaModFix/>
          </a:blip>
          <a:srcRect/>
          <a:stretch/>
        </p:blipFill>
        <p:spPr>
          <a:xfrm>
            <a:off x="6516216" y="167272"/>
            <a:ext cx="2160240" cy="105122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genda Layout">
  <p:cSld name="Agenda Layout">
    <p:spTree>
      <p:nvGrpSpPr>
        <p:cNvPr id="1" name="Shape 13"/>
        <p:cNvGrpSpPr/>
        <p:nvPr/>
      </p:nvGrpSpPr>
      <p:grpSpPr>
        <a:xfrm>
          <a:off x="0" y="0"/>
          <a:ext cx="0" cy="0"/>
          <a:chOff x="0" y="0"/>
          <a:chExt cx="0" cy="0"/>
        </a:xfrm>
      </p:grpSpPr>
      <p:sp>
        <p:nvSpPr>
          <p:cNvPr id="14" name="Google Shape;14;p48"/>
          <p:cNvSpPr/>
          <p:nvPr/>
        </p:nvSpPr>
        <p:spPr>
          <a:xfrm>
            <a:off x="-2604" y="0"/>
            <a:ext cx="1584176" cy="514350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aphicFrame>
        <p:nvGraphicFramePr>
          <p:cNvPr id="15" name="Google Shape;15;p48"/>
          <p:cNvGraphicFramePr/>
          <p:nvPr/>
        </p:nvGraphicFramePr>
        <p:xfrm>
          <a:off x="7179563" y="3228975"/>
          <a:ext cx="1933575" cy="1914525"/>
        </p:xfrm>
        <a:graphic>
          <a:graphicData uri="http://schemas.openxmlformats.org/presentationml/2006/ole">
            <mc:AlternateContent xmlns:mc="http://schemas.openxmlformats.org/markup-compatibility/2006">
              <mc:Choice xmlns:v="urn:schemas-microsoft-com:vml" Requires="v">
                <p:oleObj r:id="rId2" imgW="1933575" imgH="1914525" progId="">
                  <p:embed/>
                </p:oleObj>
              </mc:Choice>
              <mc:Fallback>
                <p:oleObj r:id="rId2" imgW="1933575" imgH="1914525" progId="">
                  <p:embed/>
                  <p:pic>
                    <p:nvPicPr>
                      <p:cNvPr id="15" name="Google Shape;15;p48"/>
                      <p:cNvPicPr preferRelativeResize="0"/>
                      <p:nvPr/>
                    </p:nvPicPr>
                    <p:blipFill rotWithShape="1">
                      <a:blip r:embed="rId3">
                        <a:alphaModFix/>
                      </a:blip>
                      <a:srcRect/>
                      <a:stretch/>
                    </p:blipFill>
                    <p:spPr>
                      <a:xfrm>
                        <a:off x="7179563" y="3228975"/>
                        <a:ext cx="1933575" cy="1914525"/>
                      </a:xfrm>
                      <a:prstGeom prst="rect">
                        <a:avLst/>
                      </a:prstGeom>
                      <a:noFill/>
                      <a:ln>
                        <a:noFill/>
                      </a:ln>
                    </p:spPr>
                  </p:pic>
                </p:oleObj>
              </mc:Fallback>
            </mc:AlternateContent>
          </a:graphicData>
        </a:graphic>
      </p:graphicFrame>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Basic Layout">
  <p:cSld name="4_Basic Layout">
    <p:spTree>
      <p:nvGrpSpPr>
        <p:cNvPr id="1" name="Shape 16"/>
        <p:cNvGrpSpPr/>
        <p:nvPr/>
      </p:nvGrpSpPr>
      <p:grpSpPr>
        <a:xfrm>
          <a:off x="0" y="0"/>
          <a:ext cx="0" cy="0"/>
          <a:chOff x="0" y="0"/>
          <a:chExt cx="0" cy="0"/>
        </a:xfrm>
      </p:grpSpPr>
      <p:sp>
        <p:nvSpPr>
          <p:cNvPr id="17" name="Google Shape;17;p49"/>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8" name="Google Shape;18;p49"/>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Images and Contents Layout">
  <p:cSld name="2_Images and Contents Layout">
    <p:spTree>
      <p:nvGrpSpPr>
        <p:cNvPr id="1" name="Shape 19"/>
        <p:cNvGrpSpPr/>
        <p:nvPr/>
      </p:nvGrpSpPr>
      <p:grpSpPr>
        <a:xfrm>
          <a:off x="0" y="0"/>
          <a:ext cx="0" cy="0"/>
          <a:chOff x="0" y="0"/>
          <a:chExt cx="0" cy="0"/>
        </a:xfrm>
      </p:grpSpPr>
      <p:sp>
        <p:nvSpPr>
          <p:cNvPr id="20" name="Google Shape;20;p50"/>
          <p:cNvSpPr txBox="1">
            <a:spLocks noGrp="1"/>
          </p:cNvSpPr>
          <p:nvPr>
            <p:ph type="body" idx="1"/>
          </p:nvPr>
        </p:nvSpPr>
        <p:spPr>
          <a:xfrm>
            <a:off x="0" y="181632"/>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1" name="Google Shape;21;p50"/>
          <p:cNvSpPr txBox="1">
            <a:spLocks noGrp="1"/>
          </p:cNvSpPr>
          <p:nvPr>
            <p:ph type="body" idx="2"/>
          </p:nvPr>
        </p:nvSpPr>
        <p:spPr>
          <a:xfrm>
            <a:off x="0" y="757696"/>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2" name="Google Shape;22;p50"/>
          <p:cNvSpPr/>
          <p:nvPr/>
        </p:nvSpPr>
        <p:spPr>
          <a:xfrm>
            <a:off x="0" y="1759754"/>
            <a:ext cx="9144000" cy="2211387"/>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3" name="Google Shape;23;p50" descr="D:\Fullppt\PNG이미지\핸드폰2.png"/>
          <p:cNvPicPr preferRelativeResize="0"/>
          <p:nvPr/>
        </p:nvPicPr>
        <p:blipFill rotWithShape="1">
          <a:blip r:embed="rId2">
            <a:alphaModFix/>
          </a:blip>
          <a:srcRect/>
          <a:stretch/>
        </p:blipFill>
        <p:spPr>
          <a:xfrm>
            <a:off x="6023208" y="1042230"/>
            <a:ext cx="2869272" cy="3474631"/>
          </a:xfrm>
          <a:prstGeom prst="rect">
            <a:avLst/>
          </a:prstGeom>
          <a:noFill/>
          <a:ln>
            <a:noFill/>
          </a:ln>
        </p:spPr>
      </p:pic>
      <p:sp>
        <p:nvSpPr>
          <p:cNvPr id="24" name="Google Shape;24;p50"/>
          <p:cNvSpPr>
            <a:spLocks noGrp="1"/>
          </p:cNvSpPr>
          <p:nvPr>
            <p:ph type="pic" idx="3"/>
          </p:nvPr>
        </p:nvSpPr>
        <p:spPr>
          <a:xfrm>
            <a:off x="7380312" y="1175233"/>
            <a:ext cx="1008112" cy="2556104"/>
          </a:xfrm>
          <a:prstGeom prst="rect">
            <a:avLst/>
          </a:prstGeom>
          <a:solidFill>
            <a:srgbClr val="F2F2F2"/>
          </a:solidFill>
          <a:ln>
            <a:noFill/>
          </a:ln>
        </p:spPr>
      </p:sp>
      <p:sp>
        <p:nvSpPr>
          <p:cNvPr id="25" name="Google Shape;25;p50"/>
          <p:cNvSpPr>
            <a:spLocks noGrp="1"/>
          </p:cNvSpPr>
          <p:nvPr>
            <p:ph type="pic" idx="4"/>
          </p:nvPr>
        </p:nvSpPr>
        <p:spPr>
          <a:xfrm>
            <a:off x="5643269" y="1261134"/>
            <a:ext cx="1654766" cy="2556104"/>
          </a:xfrm>
          <a:prstGeom prst="rect">
            <a:avLst/>
          </a:prstGeom>
          <a:solidFill>
            <a:srgbClr val="F2F2F2"/>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Agenda Layout">
  <p:cSld name="1_Agenda Layout">
    <p:spTree>
      <p:nvGrpSpPr>
        <p:cNvPr id="1" name="Shape 26"/>
        <p:cNvGrpSpPr/>
        <p:nvPr/>
      </p:nvGrpSpPr>
      <p:grpSpPr>
        <a:xfrm>
          <a:off x="0" y="0"/>
          <a:ext cx="0" cy="0"/>
          <a:chOff x="0" y="0"/>
          <a:chExt cx="0" cy="0"/>
        </a:xfrm>
      </p:grpSpPr>
      <p:sp>
        <p:nvSpPr>
          <p:cNvPr id="27" name="Google Shape;27;p53"/>
          <p:cNvSpPr/>
          <p:nvPr/>
        </p:nvSpPr>
        <p:spPr>
          <a:xfrm>
            <a:off x="-2604" y="0"/>
            <a:ext cx="1584176" cy="514350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aphicFrame>
        <p:nvGraphicFramePr>
          <p:cNvPr id="28" name="Google Shape;28;p53"/>
          <p:cNvGraphicFramePr/>
          <p:nvPr/>
        </p:nvGraphicFramePr>
        <p:xfrm>
          <a:off x="7179563" y="3228975"/>
          <a:ext cx="1933575" cy="1914525"/>
        </p:xfrm>
        <a:graphic>
          <a:graphicData uri="http://schemas.openxmlformats.org/presentationml/2006/ole">
            <mc:AlternateContent xmlns:mc="http://schemas.openxmlformats.org/markup-compatibility/2006">
              <mc:Choice xmlns:v="urn:schemas-microsoft-com:vml" Requires="v">
                <p:oleObj r:id="rId2" imgW="1933575" imgH="1914525" progId="">
                  <p:embed/>
                </p:oleObj>
              </mc:Choice>
              <mc:Fallback>
                <p:oleObj r:id="rId2" imgW="1933575" imgH="1914525" progId="">
                  <p:embed/>
                  <p:pic>
                    <p:nvPicPr>
                      <p:cNvPr id="28" name="Google Shape;28;p53"/>
                      <p:cNvPicPr preferRelativeResize="0"/>
                      <p:nvPr/>
                    </p:nvPicPr>
                    <p:blipFill rotWithShape="1">
                      <a:blip r:embed="rId3">
                        <a:alphaModFix/>
                      </a:blip>
                      <a:srcRect/>
                      <a:stretch/>
                    </p:blipFill>
                    <p:spPr>
                      <a:xfrm>
                        <a:off x="7179563" y="3228975"/>
                        <a:ext cx="1933575" cy="1914525"/>
                      </a:xfrm>
                      <a:prstGeom prst="rect">
                        <a:avLst/>
                      </a:prstGeom>
                      <a:noFill/>
                      <a:ln>
                        <a:noFill/>
                      </a:ln>
                    </p:spPr>
                  </p:pic>
                </p:oleObj>
              </mc:Fallback>
            </mc:AlternateContent>
          </a:graphicData>
        </a:graphic>
      </p:graphicFrame>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Basic Layout">
  <p:cSld name="3_Basic Layout">
    <p:spTree>
      <p:nvGrpSpPr>
        <p:cNvPr id="1" name="Shape 29"/>
        <p:cNvGrpSpPr/>
        <p:nvPr/>
      </p:nvGrpSpPr>
      <p:grpSpPr>
        <a:xfrm>
          <a:off x="0" y="0"/>
          <a:ext cx="0" cy="0"/>
          <a:chOff x="0" y="0"/>
          <a:chExt cx="0" cy="0"/>
        </a:xfrm>
      </p:grpSpPr>
      <p:sp>
        <p:nvSpPr>
          <p:cNvPr id="30" name="Google Shape;30;p55"/>
          <p:cNvSpPr/>
          <p:nvPr/>
        </p:nvSpPr>
        <p:spPr>
          <a:xfrm>
            <a:off x="0" y="3399842"/>
            <a:ext cx="9144000" cy="1743658"/>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 name="Google Shape;31;p55"/>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2" name="Google Shape;32;p55"/>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 name="Google Shape;33;p55"/>
          <p:cNvSpPr/>
          <p:nvPr/>
        </p:nvSpPr>
        <p:spPr>
          <a:xfrm>
            <a:off x="4043561" y="2859782"/>
            <a:ext cx="1080120" cy="1080120"/>
          </a:xfrm>
          <a:prstGeom prst="ellipse">
            <a:avLst/>
          </a:prstGeom>
          <a:solidFill>
            <a:schemeClr val="lt1"/>
          </a:solidFill>
          <a:ln w="635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aphicFrame>
        <p:nvGraphicFramePr>
          <p:cNvPr id="34" name="Google Shape;34;p55"/>
          <p:cNvGraphicFramePr/>
          <p:nvPr/>
        </p:nvGraphicFramePr>
        <p:xfrm>
          <a:off x="4218748" y="3077490"/>
          <a:ext cx="706503" cy="699542"/>
        </p:xfrm>
        <a:graphic>
          <a:graphicData uri="http://schemas.openxmlformats.org/presentationml/2006/ole">
            <mc:AlternateContent xmlns:mc="http://schemas.openxmlformats.org/markup-compatibility/2006">
              <mc:Choice xmlns:v="urn:schemas-microsoft-com:vml" Requires="v">
                <p:oleObj r:id="rId2" imgW="706503" imgH="699542" progId="">
                  <p:embed/>
                </p:oleObj>
              </mc:Choice>
              <mc:Fallback>
                <p:oleObj r:id="rId2" imgW="706503" imgH="699542" progId="">
                  <p:embed/>
                  <p:pic>
                    <p:nvPicPr>
                      <p:cNvPr id="34" name="Google Shape;34;p55"/>
                      <p:cNvPicPr preferRelativeResize="0"/>
                      <p:nvPr/>
                    </p:nvPicPr>
                    <p:blipFill rotWithShape="1">
                      <a:blip r:embed="rId3">
                        <a:alphaModFix/>
                      </a:blip>
                      <a:srcRect/>
                      <a:stretch/>
                    </p:blipFill>
                    <p:spPr>
                      <a:xfrm>
                        <a:off x="4218748" y="3077490"/>
                        <a:ext cx="706503" cy="699542"/>
                      </a:xfrm>
                      <a:prstGeom prst="rect">
                        <a:avLst/>
                      </a:prstGeom>
                      <a:noFill/>
                      <a:ln>
                        <a:noFill/>
                      </a:ln>
                    </p:spPr>
                  </p:pic>
                </p:oleObj>
              </mc:Fallback>
            </mc:AlternateContent>
          </a:graphicData>
        </a:graphic>
      </p:graphicFrame>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mages and Contents Layout">
  <p:cSld name="Images and Contents Layout">
    <p:bg>
      <p:bgPr>
        <a:solidFill>
          <a:schemeClr val="lt1"/>
        </a:solidFill>
        <a:effectLst/>
      </p:bgPr>
    </p:bg>
    <p:spTree>
      <p:nvGrpSpPr>
        <p:cNvPr id="1" name="Shape 35"/>
        <p:cNvGrpSpPr/>
        <p:nvPr/>
      </p:nvGrpSpPr>
      <p:grpSpPr>
        <a:xfrm>
          <a:off x="0" y="0"/>
          <a:ext cx="0" cy="0"/>
          <a:chOff x="0" y="0"/>
          <a:chExt cx="0" cy="0"/>
        </a:xfrm>
      </p:grpSpPr>
      <p:sp>
        <p:nvSpPr>
          <p:cNvPr id="36" name="Google Shape;36;p56"/>
          <p:cNvSpPr/>
          <p:nvPr/>
        </p:nvSpPr>
        <p:spPr>
          <a:xfrm>
            <a:off x="143508" y="92609"/>
            <a:ext cx="8856984" cy="4958283"/>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7" name="Google Shape;37;p56"/>
          <p:cNvSpPr txBox="1">
            <a:spLocks noGrp="1"/>
          </p:cNvSpPr>
          <p:nvPr>
            <p:ph type="body" idx="1"/>
          </p:nvPr>
        </p:nvSpPr>
        <p:spPr>
          <a:xfrm>
            <a:off x="0" y="181632"/>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8" name="Google Shape;38;p56"/>
          <p:cNvSpPr txBox="1">
            <a:spLocks noGrp="1"/>
          </p:cNvSpPr>
          <p:nvPr>
            <p:ph type="body" idx="2"/>
          </p:nvPr>
        </p:nvSpPr>
        <p:spPr>
          <a:xfrm>
            <a:off x="0" y="757696"/>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9" name="Google Shape;39;p56"/>
          <p:cNvSpPr>
            <a:spLocks noGrp="1"/>
          </p:cNvSpPr>
          <p:nvPr>
            <p:ph type="pic" idx="3"/>
          </p:nvPr>
        </p:nvSpPr>
        <p:spPr>
          <a:xfrm>
            <a:off x="0" y="1347774"/>
            <a:ext cx="2160240" cy="1872048"/>
          </a:xfrm>
          <a:prstGeom prst="rect">
            <a:avLst/>
          </a:prstGeom>
          <a:solidFill>
            <a:srgbClr val="F2F2F2"/>
          </a:solidFill>
          <a:ln>
            <a:noFill/>
          </a:ln>
        </p:spPr>
      </p:sp>
      <p:sp>
        <p:nvSpPr>
          <p:cNvPr id="40" name="Google Shape;40;p56"/>
          <p:cNvSpPr>
            <a:spLocks noGrp="1"/>
          </p:cNvSpPr>
          <p:nvPr>
            <p:ph type="pic" idx="4"/>
          </p:nvPr>
        </p:nvSpPr>
        <p:spPr>
          <a:xfrm>
            <a:off x="2327920" y="1347774"/>
            <a:ext cx="2160240" cy="1872048"/>
          </a:xfrm>
          <a:prstGeom prst="rect">
            <a:avLst/>
          </a:prstGeom>
          <a:solidFill>
            <a:srgbClr val="F2F2F2"/>
          </a:solidFill>
          <a:ln>
            <a:noFill/>
          </a:ln>
        </p:spPr>
      </p:sp>
      <p:sp>
        <p:nvSpPr>
          <p:cNvPr id="41" name="Google Shape;41;p56"/>
          <p:cNvSpPr>
            <a:spLocks noGrp="1"/>
          </p:cNvSpPr>
          <p:nvPr>
            <p:ph type="pic" idx="5"/>
          </p:nvPr>
        </p:nvSpPr>
        <p:spPr>
          <a:xfrm>
            <a:off x="4655840" y="1347774"/>
            <a:ext cx="2160240" cy="1872048"/>
          </a:xfrm>
          <a:prstGeom prst="rect">
            <a:avLst/>
          </a:prstGeom>
          <a:solidFill>
            <a:srgbClr val="F2F2F2"/>
          </a:solidFill>
          <a:ln>
            <a:noFill/>
          </a:ln>
        </p:spPr>
      </p:sp>
      <p:sp>
        <p:nvSpPr>
          <p:cNvPr id="42" name="Google Shape;42;p56"/>
          <p:cNvSpPr>
            <a:spLocks noGrp="1"/>
          </p:cNvSpPr>
          <p:nvPr>
            <p:ph type="pic" idx="6"/>
          </p:nvPr>
        </p:nvSpPr>
        <p:spPr>
          <a:xfrm>
            <a:off x="6983760" y="1347774"/>
            <a:ext cx="2160240" cy="1872048"/>
          </a:xfrm>
          <a:prstGeom prst="rect">
            <a:avLst/>
          </a:prstGeom>
          <a:solidFill>
            <a:srgbClr val="F2F2F2"/>
          </a:solidFill>
          <a:ln>
            <a:noFill/>
          </a:ln>
        </p:spPr>
      </p:sp>
      <p:sp>
        <p:nvSpPr>
          <p:cNvPr id="43" name="Google Shape;43;p56"/>
          <p:cNvSpPr/>
          <p:nvPr/>
        </p:nvSpPr>
        <p:spPr>
          <a:xfrm>
            <a:off x="0" y="3219822"/>
            <a:ext cx="2160000" cy="158417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4" name="Google Shape;44;p56"/>
          <p:cNvSpPr/>
          <p:nvPr/>
        </p:nvSpPr>
        <p:spPr>
          <a:xfrm>
            <a:off x="2328000" y="3219822"/>
            <a:ext cx="2160000" cy="158417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5" name="Google Shape;45;p56"/>
          <p:cNvSpPr/>
          <p:nvPr/>
        </p:nvSpPr>
        <p:spPr>
          <a:xfrm>
            <a:off x="4656000" y="3219822"/>
            <a:ext cx="2160000" cy="158417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6" name="Google Shape;46;p56"/>
          <p:cNvSpPr/>
          <p:nvPr/>
        </p:nvSpPr>
        <p:spPr>
          <a:xfrm>
            <a:off x="6984000" y="3219822"/>
            <a:ext cx="2160000" cy="158417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Images and Contents Layout">
  <p:cSld name="1_Images and Contents Layout">
    <p:spTree>
      <p:nvGrpSpPr>
        <p:cNvPr id="1" name="Shape 47"/>
        <p:cNvGrpSpPr/>
        <p:nvPr/>
      </p:nvGrpSpPr>
      <p:grpSpPr>
        <a:xfrm>
          <a:off x="0" y="0"/>
          <a:ext cx="0" cy="0"/>
          <a:chOff x="0" y="0"/>
          <a:chExt cx="0" cy="0"/>
        </a:xfrm>
      </p:grpSpPr>
      <p:sp>
        <p:nvSpPr>
          <p:cNvPr id="48" name="Google Shape;48;p57"/>
          <p:cNvSpPr/>
          <p:nvPr/>
        </p:nvSpPr>
        <p:spPr>
          <a:xfrm>
            <a:off x="0" y="2932113"/>
            <a:ext cx="9144000" cy="2211387"/>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9" name="Google Shape;49;p57"/>
          <p:cNvSpPr txBox="1">
            <a:spLocks noGrp="1"/>
          </p:cNvSpPr>
          <p:nvPr>
            <p:ph type="body" idx="1"/>
          </p:nvPr>
        </p:nvSpPr>
        <p:spPr>
          <a:xfrm>
            <a:off x="0" y="181632"/>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0" name="Google Shape;50;p57"/>
          <p:cNvSpPr txBox="1">
            <a:spLocks noGrp="1"/>
          </p:cNvSpPr>
          <p:nvPr>
            <p:ph type="body" idx="2"/>
          </p:nvPr>
        </p:nvSpPr>
        <p:spPr>
          <a:xfrm>
            <a:off x="0" y="757696"/>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51" name="Google Shape;51;p57" descr="D:\Fullppt\005-PNG이미지\노트북.png"/>
          <p:cNvPicPr preferRelativeResize="0"/>
          <p:nvPr/>
        </p:nvPicPr>
        <p:blipFill rotWithShape="1">
          <a:blip r:embed="rId2">
            <a:alphaModFix/>
          </a:blip>
          <a:srcRect/>
          <a:stretch/>
        </p:blipFill>
        <p:spPr>
          <a:xfrm>
            <a:off x="2555776" y="1131590"/>
            <a:ext cx="7230270" cy="3677432"/>
          </a:xfrm>
          <a:prstGeom prst="rect">
            <a:avLst/>
          </a:prstGeom>
          <a:noFill/>
          <a:ln>
            <a:noFill/>
          </a:ln>
        </p:spPr>
      </p:pic>
      <p:sp>
        <p:nvSpPr>
          <p:cNvPr id="52" name="Google Shape;52;p57"/>
          <p:cNvSpPr>
            <a:spLocks noGrp="1"/>
          </p:cNvSpPr>
          <p:nvPr>
            <p:ph type="pic" idx="3"/>
          </p:nvPr>
        </p:nvSpPr>
        <p:spPr>
          <a:xfrm>
            <a:off x="4513480" y="1626257"/>
            <a:ext cx="3465217" cy="2562605"/>
          </a:xfrm>
          <a:prstGeom prst="rect">
            <a:avLst/>
          </a:prstGeom>
          <a:solidFill>
            <a:srgbClr val="F2F2F2"/>
          </a:solidFill>
          <a:ln>
            <a:noFill/>
          </a:ln>
        </p:spPr>
      </p:sp>
      <p:sp>
        <p:nvSpPr>
          <p:cNvPr id="53" name="Google Shape;53;p57"/>
          <p:cNvSpPr/>
          <p:nvPr/>
        </p:nvSpPr>
        <p:spPr>
          <a:xfrm>
            <a:off x="467544" y="3363838"/>
            <a:ext cx="3024336" cy="100811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4_Images and Contents Layout">
  <p:cSld name="4_Images and Contents Layout">
    <p:spTree>
      <p:nvGrpSpPr>
        <p:cNvPr id="1" name="Shape 54"/>
        <p:cNvGrpSpPr/>
        <p:nvPr/>
      </p:nvGrpSpPr>
      <p:grpSpPr>
        <a:xfrm>
          <a:off x="0" y="0"/>
          <a:ext cx="0" cy="0"/>
          <a:chOff x="0" y="0"/>
          <a:chExt cx="0" cy="0"/>
        </a:xfrm>
      </p:grpSpPr>
      <p:sp>
        <p:nvSpPr>
          <p:cNvPr id="55" name="Google Shape;55;p58"/>
          <p:cNvSpPr>
            <a:spLocks noGrp="1"/>
          </p:cNvSpPr>
          <p:nvPr>
            <p:ph type="pic" idx="2"/>
          </p:nvPr>
        </p:nvSpPr>
        <p:spPr>
          <a:xfrm>
            <a:off x="0" y="-1"/>
            <a:ext cx="3059832" cy="5143501"/>
          </a:xfrm>
          <a:prstGeom prst="rect">
            <a:avLst/>
          </a:prstGeom>
          <a:solidFill>
            <a:srgbClr val="F2F2F2"/>
          </a:solidFill>
          <a:ln>
            <a:noFill/>
          </a:ln>
        </p:spPr>
      </p:sp>
      <p:sp>
        <p:nvSpPr>
          <p:cNvPr id="56" name="Google Shape;56;p58"/>
          <p:cNvSpPr/>
          <p:nvPr/>
        </p:nvSpPr>
        <p:spPr>
          <a:xfrm>
            <a:off x="4860032" y="0"/>
            <a:ext cx="36000" cy="514350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7" name="Google Shape;57;p58"/>
          <p:cNvSpPr/>
          <p:nvPr/>
        </p:nvSpPr>
        <p:spPr>
          <a:xfrm>
            <a:off x="4896032" y="1311750"/>
            <a:ext cx="180000" cy="252000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44"/>
          <p:cNvPicPr preferRelativeResize="0"/>
          <p:nvPr/>
        </p:nvPicPr>
        <p:blipFill rotWithShape="1">
          <a:blip r:embed="rId18">
            <a:alphaModFix/>
          </a:blip>
          <a:srcRect/>
          <a:stretch/>
        </p:blipFill>
        <p:spPr>
          <a:xfrm>
            <a:off x="1963084" y="4561748"/>
            <a:ext cx="1803136" cy="378658"/>
          </a:xfrm>
          <a:prstGeom prst="rect">
            <a:avLst/>
          </a:prstGeom>
          <a:noFill/>
          <a:ln>
            <a:noFill/>
          </a:ln>
        </p:spPr>
      </p:pic>
      <p:sp>
        <p:nvSpPr>
          <p:cNvPr id="7" name="Google Shape;7;p44"/>
          <p:cNvSpPr txBox="1"/>
          <p:nvPr/>
        </p:nvSpPr>
        <p:spPr>
          <a:xfrm>
            <a:off x="3707904" y="4561748"/>
            <a:ext cx="3816424" cy="32316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Public Sans"/>
                <a:ea typeface="Public Sans"/>
                <a:cs typeface="Public Sans"/>
                <a:sym typeface="Public Sans"/>
              </a:rPr>
              <a:t>The European Commission's support for the production of this publication does not constitute an endorsement of the contents, which reflect the views only of the authors, and the Commission </a:t>
            </a:r>
            <a:endParaRPr/>
          </a:p>
          <a:p>
            <a:pPr marL="0" marR="0" lvl="0" indent="0" algn="l" rtl="0">
              <a:lnSpc>
                <a:spcPct val="100000"/>
              </a:lnSpc>
              <a:spcBef>
                <a:spcPts val="0"/>
              </a:spcBef>
              <a:spcAft>
                <a:spcPts val="0"/>
              </a:spcAft>
              <a:buNone/>
            </a:pPr>
            <a:r>
              <a:rPr lang="en-US" sz="700" b="0" i="0" u="none" strike="noStrike" cap="none">
                <a:solidFill>
                  <a:srgbClr val="000000"/>
                </a:solidFill>
                <a:latin typeface="Public Sans"/>
                <a:ea typeface="Public Sans"/>
                <a:cs typeface="Public Sans"/>
                <a:sym typeface="Public Sans"/>
              </a:rPr>
              <a:t>cannot be held responsible for any use which may be made of the information contained therein.</a:t>
            </a: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2"/>
        <p:cNvGrpSpPr/>
        <p:nvPr/>
      </p:nvGrpSpPr>
      <p:grpSpPr>
        <a:xfrm>
          <a:off x="0" y="0"/>
          <a:ext cx="0" cy="0"/>
          <a:chOff x="0" y="0"/>
          <a:chExt cx="0" cy="0"/>
        </a:xfrm>
      </p:grpSpPr>
      <p:pic>
        <p:nvPicPr>
          <p:cNvPr id="93" name="Google Shape;93;p46"/>
          <p:cNvPicPr preferRelativeResize="0"/>
          <p:nvPr/>
        </p:nvPicPr>
        <p:blipFill rotWithShape="1">
          <a:blip r:embed="rId3">
            <a:alphaModFix/>
          </a:blip>
          <a:srcRect/>
          <a:stretch/>
        </p:blipFill>
        <p:spPr>
          <a:xfrm>
            <a:off x="1963084" y="4561748"/>
            <a:ext cx="1803136" cy="378658"/>
          </a:xfrm>
          <a:prstGeom prst="rect">
            <a:avLst/>
          </a:prstGeom>
          <a:noFill/>
          <a:ln>
            <a:noFill/>
          </a:ln>
        </p:spPr>
      </p:pic>
      <p:sp>
        <p:nvSpPr>
          <p:cNvPr id="94" name="Google Shape;94;p46"/>
          <p:cNvSpPr txBox="1"/>
          <p:nvPr/>
        </p:nvSpPr>
        <p:spPr>
          <a:xfrm>
            <a:off x="3707904" y="4561748"/>
            <a:ext cx="3816424" cy="32316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Public Sans"/>
                <a:ea typeface="Public Sans"/>
                <a:cs typeface="Public Sans"/>
                <a:sym typeface="Public Sans"/>
              </a:rPr>
              <a:t>The European Commission's support for the production of this publication does not constitute an endorsement of the contents, which reflect the views only of the authors, and the Commission </a:t>
            </a:r>
            <a:endParaRPr/>
          </a:p>
          <a:p>
            <a:pPr marL="0" marR="0" lvl="0" indent="0" algn="l" rtl="0">
              <a:lnSpc>
                <a:spcPct val="100000"/>
              </a:lnSpc>
              <a:spcBef>
                <a:spcPts val="0"/>
              </a:spcBef>
              <a:spcAft>
                <a:spcPts val="0"/>
              </a:spcAft>
              <a:buNone/>
            </a:pPr>
            <a:r>
              <a:rPr lang="en-US" sz="700" b="0" i="0" u="none" strike="noStrike" cap="none">
                <a:solidFill>
                  <a:srgbClr val="000000"/>
                </a:solidFill>
                <a:latin typeface="Public Sans"/>
                <a:ea typeface="Public Sans"/>
                <a:cs typeface="Public Sans"/>
                <a:sym typeface="Public Sans"/>
              </a:rPr>
              <a:t>cannot be held responsible for any use which may be made of the information contained therein.</a:t>
            </a:r>
            <a:endParaRPr/>
          </a:p>
        </p:txBody>
      </p:sp>
    </p:spTree>
  </p:cSld>
  <p:clrMap bg1="lt1" tx1="dk1" bg2="dk2" tx2="lt2" accent1="accent1" accent2="accent2" accent3="accent3" accent4="accent4" accent5="accent5" accent6="accent6" hlink="hlink" folHlink="folHlink"/>
  <p:sldLayoutIdLst>
    <p:sldLayoutId id="214748366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3"/>
        <p:cNvGrpSpPr/>
        <p:nvPr/>
      </p:nvGrpSpPr>
      <p:grpSpPr>
        <a:xfrm>
          <a:off x="0" y="0"/>
          <a:ext cx="0" cy="0"/>
          <a:chOff x="0" y="0"/>
          <a:chExt cx="0" cy="0"/>
        </a:xfrm>
      </p:grpSpPr>
      <p:pic>
        <p:nvPicPr>
          <p:cNvPr id="104" name="Google Shape;104;p51"/>
          <p:cNvPicPr preferRelativeResize="0"/>
          <p:nvPr/>
        </p:nvPicPr>
        <p:blipFill rotWithShape="1">
          <a:blip r:embed="rId4">
            <a:alphaModFix/>
          </a:blip>
          <a:srcRect/>
          <a:stretch/>
        </p:blipFill>
        <p:spPr>
          <a:xfrm>
            <a:off x="1963084" y="4561748"/>
            <a:ext cx="1803136" cy="378658"/>
          </a:xfrm>
          <a:prstGeom prst="rect">
            <a:avLst/>
          </a:prstGeom>
          <a:noFill/>
          <a:ln>
            <a:noFill/>
          </a:ln>
        </p:spPr>
      </p:pic>
      <p:sp>
        <p:nvSpPr>
          <p:cNvPr id="105" name="Google Shape;105;p51"/>
          <p:cNvSpPr txBox="1"/>
          <p:nvPr/>
        </p:nvSpPr>
        <p:spPr>
          <a:xfrm>
            <a:off x="3707904" y="4561748"/>
            <a:ext cx="3816424" cy="32316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700">
                <a:solidFill>
                  <a:srgbClr val="000000"/>
                </a:solidFill>
                <a:latin typeface="Public Sans"/>
                <a:ea typeface="Public Sans"/>
                <a:cs typeface="Public Sans"/>
                <a:sym typeface="Public Sans"/>
              </a:rPr>
              <a:t>The European Commission's support for the production of this publication does not constitute an endorsement of the contents, which reflect the views only of the authors, and the Commission </a:t>
            </a:r>
            <a:endParaRPr/>
          </a:p>
          <a:p>
            <a:pPr marL="0" marR="0" lvl="0" indent="0" algn="l" rtl="0">
              <a:lnSpc>
                <a:spcPct val="100000"/>
              </a:lnSpc>
              <a:spcBef>
                <a:spcPts val="0"/>
              </a:spcBef>
              <a:spcAft>
                <a:spcPts val="0"/>
              </a:spcAft>
              <a:buNone/>
            </a:pPr>
            <a:r>
              <a:rPr lang="en-US" sz="700">
                <a:solidFill>
                  <a:srgbClr val="000000"/>
                </a:solidFill>
                <a:latin typeface="Public Sans"/>
                <a:ea typeface="Public Sans"/>
                <a:cs typeface="Public Sans"/>
                <a:sym typeface="Public Sans"/>
              </a:rPr>
              <a:t>cannot be held responsible for any use which may be made of the information contained therein.</a:t>
            </a:r>
            <a:endParaRPr/>
          </a:p>
        </p:txBody>
      </p:sp>
    </p:spTree>
  </p:cSld>
  <p:clrMap bg1="lt1" tx1="dk1" bg2="dk2" tx2="lt2" accent1="accent1" accent2="accent2" accent3="accent3" accent4="accent4" accent5="accent5" accent6="accent6" hlink="hlink" folHlink="folHlink"/>
  <p:sldLayoutIdLst>
    <p:sldLayoutId id="2147483668" r:id="rId1"/>
    <p:sldLayoutId id="214748366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1Evwgu369Jw"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www.projectspecial.eu/" TargetMode="External"/><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
          <p:cNvSpPr txBox="1"/>
          <p:nvPr/>
        </p:nvSpPr>
        <p:spPr>
          <a:xfrm>
            <a:off x="2131576" y="2766012"/>
            <a:ext cx="4880847" cy="108012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400"/>
              <a:buFont typeface="Arial"/>
              <a:buNone/>
            </a:pPr>
            <a:r>
              <a:rPr lang="en-US" sz="3400" b="0" i="0" u="none" strike="noStrike" cap="none">
                <a:solidFill>
                  <a:schemeClr val="dk1"/>
                </a:solidFill>
                <a:latin typeface="Arial"/>
                <a:ea typeface="Arial"/>
                <a:cs typeface="Arial"/>
                <a:sym typeface="Arial"/>
              </a:rPr>
              <a:t>Soft Skills / Habilidades vitales</a:t>
            </a:r>
            <a:endParaRPr sz="3400" b="0" i="0" u="none" strike="noStrike" cap="none">
              <a:solidFill>
                <a:schemeClr val="dk1"/>
              </a:solidFill>
              <a:latin typeface="Arial"/>
              <a:ea typeface="Arial"/>
              <a:cs typeface="Arial"/>
              <a:sym typeface="Arial"/>
            </a:endParaRPr>
          </a:p>
        </p:txBody>
      </p:sp>
      <p:sp>
        <p:nvSpPr>
          <p:cNvPr id="120" name="Google Shape;120;p2"/>
          <p:cNvSpPr txBox="1"/>
          <p:nvPr/>
        </p:nvSpPr>
        <p:spPr>
          <a:xfrm>
            <a:off x="2386466" y="3822128"/>
            <a:ext cx="4355828" cy="48881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Arial"/>
              <a:buNone/>
            </a:pPr>
            <a:r>
              <a:rPr lang="en-US" sz="1400" b="1" i="0" u="none" strike="noStrike" cap="none">
                <a:solidFill>
                  <a:schemeClr val="dk1"/>
                </a:solidFill>
                <a:latin typeface="Arial"/>
                <a:ea typeface="Arial"/>
                <a:cs typeface="Arial"/>
                <a:sym typeface="Arial"/>
              </a:rPr>
              <a:t>Por: Nýheimar Knowledge Center (NKC)</a:t>
            </a:r>
            <a:endParaRPr sz="1400" b="0" i="0" u="none" strike="noStrike" cap="none">
              <a:solidFill>
                <a:schemeClr val="dk1"/>
              </a:solidFill>
              <a:latin typeface="Arial"/>
              <a:ea typeface="Arial"/>
              <a:cs typeface="Arial"/>
              <a:sym typeface="Arial"/>
            </a:endParaRPr>
          </a:p>
        </p:txBody>
      </p:sp>
      <p:pic>
        <p:nvPicPr>
          <p:cNvPr id="121" name="Google Shape;121;p2"/>
          <p:cNvPicPr preferRelativeResize="0"/>
          <p:nvPr/>
        </p:nvPicPr>
        <p:blipFill rotWithShape="1">
          <a:blip r:embed="rId3">
            <a:alphaModFix/>
          </a:blip>
          <a:srcRect/>
          <a:stretch/>
        </p:blipFill>
        <p:spPr>
          <a:xfrm>
            <a:off x="1630382" y="4470780"/>
            <a:ext cx="1512168" cy="317245"/>
          </a:xfrm>
          <a:prstGeom prst="rect">
            <a:avLst/>
          </a:prstGeom>
          <a:noFill/>
          <a:ln>
            <a:noFill/>
          </a:ln>
        </p:spPr>
      </p:pic>
      <p:sp>
        <p:nvSpPr>
          <p:cNvPr id="122" name="Google Shape;122;p2"/>
          <p:cNvSpPr txBox="1"/>
          <p:nvPr/>
        </p:nvSpPr>
        <p:spPr>
          <a:xfrm>
            <a:off x="3059831" y="4310944"/>
            <a:ext cx="4680521" cy="627580"/>
          </a:xfrm>
          <a:prstGeom prst="rect">
            <a:avLst/>
          </a:prstGeom>
          <a:noFill/>
          <a:ln>
            <a:noFill/>
          </a:ln>
        </p:spPr>
        <p:txBody>
          <a:bodyPr spcFirstLastPara="1" wrap="square" lIns="91425" tIns="45700" rIns="91425" bIns="45700" anchor="ctr" anchorCtr="0">
            <a:noAutofit/>
          </a:bodyPr>
          <a:lstStyle/>
          <a:p>
            <a:pPr marL="0" marR="0" lvl="0" indent="0" algn="just" rtl="0">
              <a:spcBef>
                <a:spcPts val="0"/>
              </a:spcBef>
              <a:spcAft>
                <a:spcPts val="0"/>
              </a:spcAft>
              <a:buClr>
                <a:schemeClr val="dk1"/>
              </a:buClr>
              <a:buSzPts val="800"/>
              <a:buFont typeface="Arial"/>
              <a:buNone/>
            </a:pPr>
            <a:r>
              <a:rPr lang="en-US" sz="800" b="0" i="0" u="none" strike="noStrike" cap="none">
                <a:solidFill>
                  <a:schemeClr val="dk1"/>
                </a:solidFill>
                <a:latin typeface="Arial"/>
                <a:ea typeface="Arial"/>
                <a:cs typeface="Arial"/>
                <a:sym typeface="Aria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b="0" i="0" u="none" strike="noStrike" cap="none">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13"/>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2800"/>
              <a:buNone/>
            </a:pPr>
            <a:r>
              <a:rPr lang="es-ES" sz="2800"/>
              <a:t>Obstáculos en el camino hacia la meta</a:t>
            </a:r>
          </a:p>
        </p:txBody>
      </p:sp>
      <p:sp>
        <p:nvSpPr>
          <p:cNvPr id="304" name="Google Shape;304;p13"/>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1800"/>
              <a:buNone/>
            </a:pPr>
            <a:r>
              <a:rPr lang="en-US" sz="1800"/>
              <a:t>¿Qué puedes hacer?</a:t>
            </a:r>
            <a:endParaRPr/>
          </a:p>
        </p:txBody>
      </p:sp>
      <p:sp>
        <p:nvSpPr>
          <p:cNvPr id="305" name="Google Shape;305;p13"/>
          <p:cNvSpPr txBox="1"/>
          <p:nvPr/>
        </p:nvSpPr>
        <p:spPr>
          <a:xfrm>
            <a:off x="841709" y="1502839"/>
            <a:ext cx="7704900" cy="1815841"/>
          </a:xfrm>
          <a:prstGeom prst="rect">
            <a:avLst/>
          </a:prstGeom>
          <a:noFill/>
          <a:ln>
            <a:noFill/>
          </a:ln>
        </p:spPr>
        <p:txBody>
          <a:bodyPr spcFirstLastPara="1" wrap="square" lIns="91425" tIns="45700" rIns="91425" bIns="45700" anchor="t" anchorCtr="0">
            <a:spAutoFit/>
          </a:bodyPr>
          <a:lstStyle/>
          <a:p>
            <a:pPr algn="just"/>
            <a:r>
              <a:rPr lang="en-US">
                <a:solidFill>
                  <a:srgbClr val="3F3F3F"/>
                </a:solidFill>
              </a:rPr>
              <a:t>¡</a:t>
            </a:r>
            <a:r>
              <a:rPr lang="en-US" b="1">
                <a:solidFill>
                  <a:srgbClr val="3F3F3F"/>
                </a:solidFill>
              </a:rPr>
              <a:t>El modelo SMART </a:t>
            </a:r>
            <a:r>
              <a:rPr lang="en-US">
                <a:solidFill>
                  <a:srgbClr val="3F3F3F"/>
                </a:solidFill>
              </a:rPr>
              <a:t>hace que todo parezca muy fácil! </a:t>
            </a:r>
            <a:endParaRPr/>
          </a:p>
          <a:p>
            <a:pPr marL="0" marR="0" lvl="0" indent="0" algn="just" rtl="0">
              <a:spcBef>
                <a:spcPts val="0"/>
              </a:spcBef>
              <a:spcAft>
                <a:spcPts val="0"/>
              </a:spcAft>
              <a:buNone/>
            </a:pPr>
            <a:r>
              <a:rPr lang="en-US">
                <a:solidFill>
                  <a:srgbClr val="3F3F3F"/>
                </a:solidFill>
              </a:rPr>
              <a:t>Pero probablemente habrá obstáculos... </a:t>
            </a:r>
            <a:endParaRPr/>
          </a:p>
          <a:p>
            <a:pPr marL="0" marR="0" lvl="0" indent="0" algn="just" rtl="0">
              <a:spcBef>
                <a:spcPts val="0"/>
              </a:spcBef>
              <a:spcAft>
                <a:spcPts val="0"/>
              </a:spcAft>
              <a:buNone/>
            </a:pPr>
            <a:endParaRPr>
              <a:solidFill>
                <a:srgbClr val="3F3F3F"/>
              </a:solidFill>
            </a:endParaRPr>
          </a:p>
          <a:p>
            <a:pPr marL="0" marR="0" lvl="0" indent="0" algn="just" rtl="0">
              <a:spcBef>
                <a:spcPts val="0"/>
              </a:spcBef>
              <a:spcAft>
                <a:spcPts val="0"/>
              </a:spcAft>
              <a:buNone/>
            </a:pPr>
            <a:endParaRPr>
              <a:solidFill>
                <a:srgbClr val="3F3F3F"/>
              </a:solidFill>
            </a:endParaRPr>
          </a:p>
          <a:p>
            <a:pPr marL="0" marR="0" lvl="0" indent="0" algn="just" rtl="0">
              <a:spcBef>
                <a:spcPts val="0"/>
              </a:spcBef>
              <a:spcAft>
                <a:spcPts val="0"/>
              </a:spcAft>
              <a:buNone/>
            </a:pPr>
            <a:endParaRPr>
              <a:solidFill>
                <a:srgbClr val="3F3F3F"/>
              </a:solidFill>
            </a:endParaRPr>
          </a:p>
          <a:p>
            <a:pPr marL="0" marR="0" lvl="0" indent="0" algn="just" rtl="0">
              <a:spcBef>
                <a:spcPts val="0"/>
              </a:spcBef>
              <a:spcAft>
                <a:spcPts val="0"/>
              </a:spcAft>
              <a:buNone/>
            </a:pPr>
            <a:endParaRPr>
              <a:solidFill>
                <a:srgbClr val="3F3F3F"/>
              </a:solidFill>
            </a:endParaRPr>
          </a:p>
          <a:p>
            <a:pPr marL="0" marR="0" lvl="0" indent="0" algn="just" rtl="0">
              <a:spcBef>
                <a:spcPts val="0"/>
              </a:spcBef>
              <a:spcAft>
                <a:spcPts val="0"/>
              </a:spcAft>
              <a:buNone/>
            </a:pPr>
            <a:r>
              <a:rPr lang="en-US">
                <a:solidFill>
                  <a:srgbClr val="3F3F3F"/>
                </a:solidFill>
              </a:rPr>
              <a:t>¿Existen herramientas que te ayuden con eso?</a:t>
            </a:r>
            <a:endParaRPr/>
          </a:p>
          <a:p>
            <a:pPr marL="0" marR="0" lvl="0" indent="0" algn="just" rtl="0">
              <a:spcBef>
                <a:spcPts val="0"/>
              </a:spcBef>
              <a:spcAft>
                <a:spcPts val="0"/>
              </a:spcAft>
              <a:buNone/>
            </a:pPr>
            <a:r>
              <a:rPr lang="en-US">
                <a:solidFill>
                  <a:srgbClr val="3F3F3F"/>
                </a:solidFill>
              </a:rPr>
              <a:t>¡Sí! </a:t>
            </a:r>
            <a:r>
              <a:rPr lang="en-US" b="1">
                <a:solidFill>
                  <a:srgbClr val="3F3F3F"/>
                </a:solidFill>
              </a:rPr>
              <a:t>El modelo IDEAL </a:t>
            </a:r>
            <a:r>
              <a:rPr lang="en-US">
                <a:solidFill>
                  <a:srgbClr val="3F3F3F"/>
                </a:solidFill>
              </a:rPr>
              <a:t>te guiará a través del problema.</a:t>
            </a:r>
            <a:endParaRPr b="1">
              <a:solidFill>
                <a:srgbClr val="3F3F3F"/>
              </a:solidFill>
            </a:endParaRPr>
          </a:p>
        </p:txBody>
      </p:sp>
      <p:sp>
        <p:nvSpPr>
          <p:cNvPr id="306" name="Google Shape;306;p13"/>
          <p:cNvSpPr/>
          <p:nvPr/>
        </p:nvSpPr>
        <p:spPr>
          <a:xfrm>
            <a:off x="7337882" y="1310494"/>
            <a:ext cx="504056" cy="728210"/>
          </a:xfrm>
          <a:custGeom>
            <a:avLst/>
            <a:gdLst/>
            <a:ahLst/>
            <a:cxnLst/>
            <a:rect l="l" t="t" r="r" b="b"/>
            <a:pathLst>
              <a:path w="2215656" h="3200962" extrusionOk="0">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rgbClr val="86BD7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07" name="Google Shape;307;p13"/>
          <p:cNvSpPr/>
          <p:nvPr/>
        </p:nvSpPr>
        <p:spPr>
          <a:xfrm>
            <a:off x="7349753" y="2571750"/>
            <a:ext cx="657645" cy="728210"/>
          </a:xfrm>
          <a:custGeom>
            <a:avLst/>
            <a:gdLst/>
            <a:ahLst/>
            <a:cxnLst/>
            <a:rect l="l" t="t" r="r" b="b"/>
            <a:pathLst>
              <a:path w="2890784" h="3200962" extrusionOk="0">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rgbClr val="86BD7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14"/>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2800"/>
              <a:buNone/>
            </a:pPr>
            <a:r>
              <a:rPr lang="en-US" sz="2800"/>
              <a:t>IDEAL</a:t>
            </a:r>
            <a:endParaRPr sz="2800"/>
          </a:p>
        </p:txBody>
      </p:sp>
      <p:sp>
        <p:nvSpPr>
          <p:cNvPr id="313" name="Google Shape;313;p14"/>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1800"/>
              <a:buNone/>
            </a:pPr>
            <a:r>
              <a:rPr lang="en-US" sz="1800"/>
              <a:t>Modelo de resolución de conflictos</a:t>
            </a:r>
            <a:endParaRPr/>
          </a:p>
        </p:txBody>
      </p:sp>
      <p:sp>
        <p:nvSpPr>
          <p:cNvPr id="314" name="Google Shape;314;p14"/>
          <p:cNvSpPr/>
          <p:nvPr/>
        </p:nvSpPr>
        <p:spPr>
          <a:xfrm>
            <a:off x="4061224" y="1203598"/>
            <a:ext cx="990802" cy="990802"/>
          </a:xfrm>
          <a:custGeom>
            <a:avLst/>
            <a:gdLst/>
            <a:ahLst/>
            <a:cxnLst/>
            <a:rect l="l" t="t" r="r" b="b"/>
            <a:pathLst>
              <a:path w="1226343" h="1226343" extrusionOk="0">
                <a:moveTo>
                  <a:pt x="0" y="613172"/>
                </a:moveTo>
                <a:cubicBezTo>
                  <a:pt x="0" y="274526"/>
                  <a:pt x="274526" y="0"/>
                  <a:pt x="613172" y="0"/>
                </a:cubicBezTo>
                <a:cubicBezTo>
                  <a:pt x="951818" y="0"/>
                  <a:pt x="1226344" y="274526"/>
                  <a:pt x="1226344" y="613172"/>
                </a:cubicBezTo>
                <a:cubicBezTo>
                  <a:pt x="1226344" y="951818"/>
                  <a:pt x="951818" y="1226344"/>
                  <a:pt x="613172" y="1226344"/>
                </a:cubicBezTo>
                <a:cubicBezTo>
                  <a:pt x="274526" y="1226344"/>
                  <a:pt x="0" y="951818"/>
                  <a:pt x="0" y="613172"/>
                </a:cubicBezTo>
                <a:close/>
              </a:path>
            </a:pathLst>
          </a:custGeom>
          <a:solidFill>
            <a:srgbClr val="87B5BA"/>
          </a:solidFill>
          <a:ln w="25400" cap="flat" cmpd="sng">
            <a:solidFill>
              <a:schemeClr val="lt1"/>
            </a:solidFill>
            <a:prstDash val="solid"/>
            <a:round/>
            <a:headEnd type="none" w="sm" len="sm"/>
            <a:tailEnd type="none" w="sm" len="sm"/>
          </a:ln>
        </p:spPr>
        <p:txBody>
          <a:bodyPr spcFirstLastPara="1" wrap="square" lIns="217675" tIns="217675" rIns="217675" bIns="217675" anchor="ctr" anchorCtr="0">
            <a:noAutofit/>
          </a:bodyPr>
          <a:lstStyle/>
          <a:p>
            <a:pPr marL="0" marR="0" lvl="0" indent="0" algn="ctr" rtl="0">
              <a:lnSpc>
                <a:spcPct val="90000"/>
              </a:lnSpc>
              <a:spcBef>
                <a:spcPts val="0"/>
              </a:spcBef>
              <a:spcAft>
                <a:spcPts val="0"/>
              </a:spcAft>
              <a:buNone/>
            </a:pPr>
            <a:endParaRPr sz="3000">
              <a:solidFill>
                <a:schemeClr val="lt1"/>
              </a:solidFill>
              <a:latin typeface="Arial"/>
              <a:ea typeface="Arial"/>
              <a:cs typeface="Arial"/>
              <a:sym typeface="Arial"/>
            </a:endParaRPr>
          </a:p>
        </p:txBody>
      </p:sp>
      <p:sp>
        <p:nvSpPr>
          <p:cNvPr id="315" name="Google Shape;315;p14"/>
          <p:cNvSpPr/>
          <p:nvPr/>
        </p:nvSpPr>
        <p:spPr>
          <a:xfrm rot="2160000">
            <a:off x="5020924" y="1965135"/>
            <a:ext cx="264268" cy="334396"/>
          </a:xfrm>
          <a:custGeom>
            <a:avLst/>
            <a:gdLst/>
            <a:ahLst/>
            <a:cxnLst/>
            <a:rect l="l" t="t" r="r" b="b"/>
            <a:pathLst>
              <a:path w="327092" h="413891" extrusionOk="0">
                <a:moveTo>
                  <a:pt x="0" y="82778"/>
                </a:moveTo>
                <a:lnTo>
                  <a:pt x="163546" y="82778"/>
                </a:lnTo>
                <a:lnTo>
                  <a:pt x="163546" y="0"/>
                </a:lnTo>
                <a:lnTo>
                  <a:pt x="327092" y="206946"/>
                </a:lnTo>
                <a:lnTo>
                  <a:pt x="163546" y="413891"/>
                </a:lnTo>
                <a:lnTo>
                  <a:pt x="163546" y="331113"/>
                </a:lnTo>
                <a:lnTo>
                  <a:pt x="0" y="331113"/>
                </a:lnTo>
                <a:lnTo>
                  <a:pt x="0" y="82778"/>
                </a:lnTo>
                <a:close/>
              </a:path>
            </a:pathLst>
          </a:custGeom>
          <a:solidFill>
            <a:srgbClr val="BFBFBF"/>
          </a:solidFill>
          <a:ln>
            <a:noFill/>
          </a:ln>
        </p:spPr>
        <p:txBody>
          <a:bodyPr spcFirstLastPara="1" wrap="square" lIns="0" tIns="82775" rIns="98125" bIns="82775" anchor="ctr" anchorCtr="0">
            <a:noAutofit/>
          </a:bodyPr>
          <a:lstStyle/>
          <a:p>
            <a:pPr marL="0" marR="0" lvl="0" indent="0" algn="ctr" rtl="0">
              <a:lnSpc>
                <a:spcPct val="90000"/>
              </a:lnSpc>
              <a:spcBef>
                <a:spcPts val="0"/>
              </a:spcBef>
              <a:spcAft>
                <a:spcPts val="0"/>
              </a:spcAft>
              <a:buNone/>
            </a:pPr>
            <a:endParaRPr sz="1200">
              <a:solidFill>
                <a:schemeClr val="lt1"/>
              </a:solidFill>
              <a:latin typeface="Arial"/>
              <a:ea typeface="Arial"/>
              <a:cs typeface="Arial"/>
              <a:sym typeface="Arial"/>
            </a:endParaRPr>
          </a:p>
        </p:txBody>
      </p:sp>
      <p:sp>
        <p:nvSpPr>
          <p:cNvPr id="316" name="Google Shape;316;p14"/>
          <p:cNvSpPr/>
          <p:nvPr/>
        </p:nvSpPr>
        <p:spPr>
          <a:xfrm>
            <a:off x="5266192" y="2079058"/>
            <a:ext cx="990802" cy="990802"/>
          </a:xfrm>
          <a:custGeom>
            <a:avLst/>
            <a:gdLst/>
            <a:ahLst/>
            <a:cxnLst/>
            <a:rect l="l" t="t" r="r" b="b"/>
            <a:pathLst>
              <a:path w="1226343" h="1226343" extrusionOk="0">
                <a:moveTo>
                  <a:pt x="0" y="613172"/>
                </a:moveTo>
                <a:cubicBezTo>
                  <a:pt x="0" y="274526"/>
                  <a:pt x="274526" y="0"/>
                  <a:pt x="613172" y="0"/>
                </a:cubicBezTo>
                <a:cubicBezTo>
                  <a:pt x="951818" y="0"/>
                  <a:pt x="1226344" y="274526"/>
                  <a:pt x="1226344" y="613172"/>
                </a:cubicBezTo>
                <a:cubicBezTo>
                  <a:pt x="1226344" y="951818"/>
                  <a:pt x="951818" y="1226344"/>
                  <a:pt x="613172" y="1226344"/>
                </a:cubicBezTo>
                <a:cubicBezTo>
                  <a:pt x="274526" y="1226344"/>
                  <a:pt x="0" y="951818"/>
                  <a:pt x="0" y="613172"/>
                </a:cubicBezTo>
                <a:close/>
              </a:path>
            </a:pathLst>
          </a:custGeom>
          <a:solidFill>
            <a:srgbClr val="F39E5A"/>
          </a:solidFill>
          <a:ln w="25400" cap="flat" cmpd="sng">
            <a:solidFill>
              <a:schemeClr val="lt1"/>
            </a:solidFill>
            <a:prstDash val="solid"/>
            <a:round/>
            <a:headEnd type="none" w="sm" len="sm"/>
            <a:tailEnd type="none" w="sm" len="sm"/>
          </a:ln>
        </p:spPr>
        <p:txBody>
          <a:bodyPr spcFirstLastPara="1" wrap="square" lIns="217675" tIns="217675" rIns="217675" bIns="217675" anchor="ctr" anchorCtr="0">
            <a:noAutofit/>
          </a:bodyPr>
          <a:lstStyle/>
          <a:p>
            <a:pPr marL="0" marR="0" lvl="0" indent="0" algn="ctr" rtl="0">
              <a:lnSpc>
                <a:spcPct val="90000"/>
              </a:lnSpc>
              <a:spcBef>
                <a:spcPts val="0"/>
              </a:spcBef>
              <a:spcAft>
                <a:spcPts val="0"/>
              </a:spcAft>
              <a:buNone/>
            </a:pPr>
            <a:endParaRPr sz="3000">
              <a:solidFill>
                <a:schemeClr val="lt1"/>
              </a:solidFill>
              <a:latin typeface="Arial"/>
              <a:ea typeface="Arial"/>
              <a:cs typeface="Arial"/>
              <a:sym typeface="Arial"/>
            </a:endParaRPr>
          </a:p>
        </p:txBody>
      </p:sp>
      <p:sp>
        <p:nvSpPr>
          <p:cNvPr id="317" name="Google Shape;317;p14"/>
          <p:cNvSpPr/>
          <p:nvPr/>
        </p:nvSpPr>
        <p:spPr>
          <a:xfrm rot="-4320000">
            <a:off x="5401642" y="3108411"/>
            <a:ext cx="264268" cy="334397"/>
          </a:xfrm>
          <a:custGeom>
            <a:avLst/>
            <a:gdLst/>
            <a:ahLst/>
            <a:cxnLst/>
            <a:rect l="l" t="t" r="r" b="b"/>
            <a:pathLst>
              <a:path w="327092" h="413891" extrusionOk="0">
                <a:moveTo>
                  <a:pt x="327092" y="331113"/>
                </a:moveTo>
                <a:lnTo>
                  <a:pt x="163546" y="331113"/>
                </a:lnTo>
                <a:lnTo>
                  <a:pt x="163546" y="413891"/>
                </a:lnTo>
                <a:lnTo>
                  <a:pt x="0" y="206945"/>
                </a:lnTo>
                <a:lnTo>
                  <a:pt x="163546" y="0"/>
                </a:lnTo>
                <a:lnTo>
                  <a:pt x="163546" y="82778"/>
                </a:lnTo>
                <a:lnTo>
                  <a:pt x="327092" y="82778"/>
                </a:lnTo>
                <a:lnTo>
                  <a:pt x="327092" y="331113"/>
                </a:lnTo>
                <a:close/>
              </a:path>
            </a:pathLst>
          </a:custGeom>
          <a:solidFill>
            <a:srgbClr val="BFBFBF"/>
          </a:solidFill>
          <a:ln>
            <a:noFill/>
          </a:ln>
        </p:spPr>
        <p:txBody>
          <a:bodyPr spcFirstLastPara="1" wrap="square" lIns="98125" tIns="82775" rIns="0" bIns="82775" anchor="ctr" anchorCtr="0">
            <a:noAutofit/>
          </a:bodyPr>
          <a:lstStyle/>
          <a:p>
            <a:pPr marL="0" marR="0" lvl="0" indent="0" algn="ctr" rtl="0">
              <a:lnSpc>
                <a:spcPct val="90000"/>
              </a:lnSpc>
              <a:spcBef>
                <a:spcPts val="0"/>
              </a:spcBef>
              <a:spcAft>
                <a:spcPts val="0"/>
              </a:spcAft>
              <a:buNone/>
            </a:pPr>
            <a:endParaRPr sz="1200">
              <a:solidFill>
                <a:schemeClr val="lt1"/>
              </a:solidFill>
              <a:latin typeface="Arial"/>
              <a:ea typeface="Arial"/>
              <a:cs typeface="Arial"/>
              <a:sym typeface="Arial"/>
            </a:endParaRPr>
          </a:p>
        </p:txBody>
      </p:sp>
      <p:sp>
        <p:nvSpPr>
          <p:cNvPr id="318" name="Google Shape;318;p14"/>
          <p:cNvSpPr/>
          <p:nvPr/>
        </p:nvSpPr>
        <p:spPr>
          <a:xfrm>
            <a:off x="4805935" y="3495584"/>
            <a:ext cx="990802" cy="990802"/>
          </a:xfrm>
          <a:custGeom>
            <a:avLst/>
            <a:gdLst/>
            <a:ahLst/>
            <a:cxnLst/>
            <a:rect l="l" t="t" r="r" b="b"/>
            <a:pathLst>
              <a:path w="1226343" h="1226343" extrusionOk="0">
                <a:moveTo>
                  <a:pt x="0" y="613172"/>
                </a:moveTo>
                <a:cubicBezTo>
                  <a:pt x="0" y="274526"/>
                  <a:pt x="274526" y="0"/>
                  <a:pt x="613172" y="0"/>
                </a:cubicBezTo>
                <a:cubicBezTo>
                  <a:pt x="951818" y="0"/>
                  <a:pt x="1226344" y="274526"/>
                  <a:pt x="1226344" y="613172"/>
                </a:cubicBezTo>
                <a:cubicBezTo>
                  <a:pt x="1226344" y="951818"/>
                  <a:pt x="951818" y="1226344"/>
                  <a:pt x="613172" y="1226344"/>
                </a:cubicBezTo>
                <a:cubicBezTo>
                  <a:pt x="274526" y="1226344"/>
                  <a:pt x="0" y="951818"/>
                  <a:pt x="0" y="613172"/>
                </a:cubicBezTo>
                <a:close/>
              </a:path>
            </a:pathLst>
          </a:custGeom>
          <a:solidFill>
            <a:srgbClr val="87B5BA"/>
          </a:solidFill>
          <a:ln w="25400" cap="flat" cmpd="sng">
            <a:solidFill>
              <a:schemeClr val="lt1"/>
            </a:solidFill>
            <a:prstDash val="solid"/>
            <a:round/>
            <a:headEnd type="none" w="sm" len="sm"/>
            <a:tailEnd type="none" w="sm" len="sm"/>
          </a:ln>
        </p:spPr>
        <p:txBody>
          <a:bodyPr spcFirstLastPara="1" wrap="square" lIns="217675" tIns="217675" rIns="217675" bIns="217675" anchor="ctr" anchorCtr="0">
            <a:noAutofit/>
          </a:bodyPr>
          <a:lstStyle/>
          <a:p>
            <a:pPr marL="0" marR="0" lvl="0" indent="0" algn="ctr" rtl="0">
              <a:lnSpc>
                <a:spcPct val="90000"/>
              </a:lnSpc>
              <a:spcBef>
                <a:spcPts val="0"/>
              </a:spcBef>
              <a:spcAft>
                <a:spcPts val="0"/>
              </a:spcAft>
              <a:buNone/>
            </a:pPr>
            <a:endParaRPr sz="3000">
              <a:solidFill>
                <a:schemeClr val="lt1"/>
              </a:solidFill>
              <a:latin typeface="Arial"/>
              <a:ea typeface="Arial"/>
              <a:cs typeface="Arial"/>
              <a:sym typeface="Arial"/>
            </a:endParaRPr>
          </a:p>
        </p:txBody>
      </p:sp>
      <p:sp>
        <p:nvSpPr>
          <p:cNvPr id="319" name="Google Shape;319;p14"/>
          <p:cNvSpPr/>
          <p:nvPr/>
        </p:nvSpPr>
        <p:spPr>
          <a:xfrm>
            <a:off x="4431970" y="3823786"/>
            <a:ext cx="264269" cy="334397"/>
          </a:xfrm>
          <a:custGeom>
            <a:avLst/>
            <a:gdLst/>
            <a:ahLst/>
            <a:cxnLst/>
            <a:rect l="l" t="t" r="r" b="b"/>
            <a:pathLst>
              <a:path w="327092" h="413891" extrusionOk="0">
                <a:moveTo>
                  <a:pt x="327092" y="331113"/>
                </a:moveTo>
                <a:lnTo>
                  <a:pt x="163546" y="331113"/>
                </a:lnTo>
                <a:lnTo>
                  <a:pt x="163546" y="413891"/>
                </a:lnTo>
                <a:lnTo>
                  <a:pt x="0" y="206945"/>
                </a:lnTo>
                <a:lnTo>
                  <a:pt x="163546" y="0"/>
                </a:lnTo>
                <a:lnTo>
                  <a:pt x="163546" y="82778"/>
                </a:lnTo>
                <a:lnTo>
                  <a:pt x="327092" y="82778"/>
                </a:lnTo>
                <a:lnTo>
                  <a:pt x="327092" y="331113"/>
                </a:lnTo>
                <a:close/>
              </a:path>
            </a:pathLst>
          </a:custGeom>
          <a:solidFill>
            <a:srgbClr val="BFBFBF"/>
          </a:solidFill>
          <a:ln>
            <a:noFill/>
          </a:ln>
        </p:spPr>
        <p:txBody>
          <a:bodyPr spcFirstLastPara="1" wrap="square" lIns="98125" tIns="82775" rIns="0" bIns="82775" anchor="ctr" anchorCtr="0">
            <a:noAutofit/>
          </a:bodyPr>
          <a:lstStyle/>
          <a:p>
            <a:pPr marL="0" marR="0" lvl="0" indent="0" algn="ctr" rtl="0">
              <a:lnSpc>
                <a:spcPct val="90000"/>
              </a:lnSpc>
              <a:spcBef>
                <a:spcPts val="0"/>
              </a:spcBef>
              <a:spcAft>
                <a:spcPts val="0"/>
              </a:spcAft>
              <a:buNone/>
            </a:pPr>
            <a:endParaRPr sz="1200">
              <a:solidFill>
                <a:schemeClr val="lt1"/>
              </a:solidFill>
              <a:latin typeface="Arial"/>
              <a:ea typeface="Arial"/>
              <a:cs typeface="Arial"/>
              <a:sym typeface="Arial"/>
            </a:endParaRPr>
          </a:p>
        </p:txBody>
      </p:sp>
      <p:sp>
        <p:nvSpPr>
          <p:cNvPr id="320" name="Google Shape;320;p14"/>
          <p:cNvSpPr/>
          <p:nvPr/>
        </p:nvSpPr>
        <p:spPr>
          <a:xfrm>
            <a:off x="3316512" y="3495584"/>
            <a:ext cx="990802" cy="990802"/>
          </a:xfrm>
          <a:custGeom>
            <a:avLst/>
            <a:gdLst/>
            <a:ahLst/>
            <a:cxnLst/>
            <a:rect l="l" t="t" r="r" b="b"/>
            <a:pathLst>
              <a:path w="1226343" h="1226343" extrusionOk="0">
                <a:moveTo>
                  <a:pt x="0" y="613172"/>
                </a:moveTo>
                <a:cubicBezTo>
                  <a:pt x="0" y="274526"/>
                  <a:pt x="274526" y="0"/>
                  <a:pt x="613172" y="0"/>
                </a:cubicBezTo>
                <a:cubicBezTo>
                  <a:pt x="951818" y="0"/>
                  <a:pt x="1226344" y="274526"/>
                  <a:pt x="1226344" y="613172"/>
                </a:cubicBezTo>
                <a:cubicBezTo>
                  <a:pt x="1226344" y="951818"/>
                  <a:pt x="951818" y="1226344"/>
                  <a:pt x="613172" y="1226344"/>
                </a:cubicBezTo>
                <a:cubicBezTo>
                  <a:pt x="274526" y="1226344"/>
                  <a:pt x="0" y="951818"/>
                  <a:pt x="0" y="613172"/>
                </a:cubicBezTo>
                <a:close/>
              </a:path>
            </a:pathLst>
          </a:custGeom>
          <a:solidFill>
            <a:srgbClr val="87B5BA"/>
          </a:solidFill>
          <a:ln w="25400" cap="flat" cmpd="sng">
            <a:solidFill>
              <a:schemeClr val="lt1"/>
            </a:solidFill>
            <a:prstDash val="solid"/>
            <a:round/>
            <a:headEnd type="none" w="sm" len="sm"/>
            <a:tailEnd type="none" w="sm" len="sm"/>
          </a:ln>
        </p:spPr>
        <p:txBody>
          <a:bodyPr spcFirstLastPara="1" wrap="square" lIns="217675" tIns="217675" rIns="217675" bIns="217675" anchor="ctr" anchorCtr="0">
            <a:noAutofit/>
          </a:bodyPr>
          <a:lstStyle/>
          <a:p>
            <a:pPr marL="0" marR="0" lvl="0" indent="0" algn="ctr" rtl="0">
              <a:lnSpc>
                <a:spcPct val="90000"/>
              </a:lnSpc>
              <a:spcBef>
                <a:spcPts val="0"/>
              </a:spcBef>
              <a:spcAft>
                <a:spcPts val="0"/>
              </a:spcAft>
              <a:buNone/>
            </a:pPr>
            <a:endParaRPr sz="3000">
              <a:solidFill>
                <a:schemeClr val="lt1"/>
              </a:solidFill>
              <a:latin typeface="Arial"/>
              <a:ea typeface="Arial"/>
              <a:cs typeface="Arial"/>
              <a:sym typeface="Arial"/>
            </a:endParaRPr>
          </a:p>
        </p:txBody>
      </p:sp>
      <p:sp>
        <p:nvSpPr>
          <p:cNvPr id="321" name="Google Shape;321;p14"/>
          <p:cNvSpPr/>
          <p:nvPr/>
        </p:nvSpPr>
        <p:spPr>
          <a:xfrm rot="4320000">
            <a:off x="3451962" y="3122637"/>
            <a:ext cx="264269" cy="334397"/>
          </a:xfrm>
          <a:custGeom>
            <a:avLst/>
            <a:gdLst/>
            <a:ahLst/>
            <a:cxnLst/>
            <a:rect l="l" t="t" r="r" b="b"/>
            <a:pathLst>
              <a:path w="327092" h="413891" extrusionOk="0">
                <a:moveTo>
                  <a:pt x="327092" y="331113"/>
                </a:moveTo>
                <a:lnTo>
                  <a:pt x="163546" y="331113"/>
                </a:lnTo>
                <a:lnTo>
                  <a:pt x="163546" y="413891"/>
                </a:lnTo>
                <a:lnTo>
                  <a:pt x="0" y="206945"/>
                </a:lnTo>
                <a:lnTo>
                  <a:pt x="163546" y="0"/>
                </a:lnTo>
                <a:lnTo>
                  <a:pt x="163546" y="82778"/>
                </a:lnTo>
                <a:lnTo>
                  <a:pt x="327092" y="82778"/>
                </a:lnTo>
                <a:lnTo>
                  <a:pt x="327092" y="331113"/>
                </a:lnTo>
                <a:close/>
              </a:path>
            </a:pathLst>
          </a:custGeom>
          <a:solidFill>
            <a:srgbClr val="BFBFBF"/>
          </a:solidFill>
          <a:ln>
            <a:noFill/>
          </a:ln>
        </p:spPr>
        <p:txBody>
          <a:bodyPr spcFirstLastPara="1" wrap="square" lIns="98125" tIns="82775" rIns="0" bIns="82775" anchor="ctr" anchorCtr="0">
            <a:noAutofit/>
          </a:bodyPr>
          <a:lstStyle/>
          <a:p>
            <a:pPr marL="0" marR="0" lvl="0" indent="0" algn="ctr" rtl="0">
              <a:lnSpc>
                <a:spcPct val="90000"/>
              </a:lnSpc>
              <a:spcBef>
                <a:spcPts val="0"/>
              </a:spcBef>
              <a:spcAft>
                <a:spcPts val="0"/>
              </a:spcAft>
              <a:buNone/>
            </a:pPr>
            <a:endParaRPr sz="1200">
              <a:solidFill>
                <a:schemeClr val="lt1"/>
              </a:solidFill>
              <a:latin typeface="Arial"/>
              <a:ea typeface="Arial"/>
              <a:cs typeface="Arial"/>
              <a:sym typeface="Arial"/>
            </a:endParaRPr>
          </a:p>
        </p:txBody>
      </p:sp>
      <p:sp>
        <p:nvSpPr>
          <p:cNvPr id="322" name="Google Shape;322;p14"/>
          <p:cNvSpPr/>
          <p:nvPr/>
        </p:nvSpPr>
        <p:spPr>
          <a:xfrm>
            <a:off x="2856255" y="2079058"/>
            <a:ext cx="990802" cy="990802"/>
          </a:xfrm>
          <a:custGeom>
            <a:avLst/>
            <a:gdLst/>
            <a:ahLst/>
            <a:cxnLst/>
            <a:rect l="l" t="t" r="r" b="b"/>
            <a:pathLst>
              <a:path w="1226343" h="1226343" extrusionOk="0">
                <a:moveTo>
                  <a:pt x="0" y="613172"/>
                </a:moveTo>
                <a:cubicBezTo>
                  <a:pt x="0" y="274526"/>
                  <a:pt x="274526" y="0"/>
                  <a:pt x="613172" y="0"/>
                </a:cubicBezTo>
                <a:cubicBezTo>
                  <a:pt x="951818" y="0"/>
                  <a:pt x="1226344" y="274526"/>
                  <a:pt x="1226344" y="613172"/>
                </a:cubicBezTo>
                <a:cubicBezTo>
                  <a:pt x="1226344" y="951818"/>
                  <a:pt x="951818" y="1226344"/>
                  <a:pt x="613172" y="1226344"/>
                </a:cubicBezTo>
                <a:cubicBezTo>
                  <a:pt x="274526" y="1226344"/>
                  <a:pt x="0" y="951818"/>
                  <a:pt x="0" y="613172"/>
                </a:cubicBezTo>
                <a:close/>
              </a:path>
            </a:pathLst>
          </a:custGeom>
          <a:solidFill>
            <a:srgbClr val="F39E5A"/>
          </a:solidFill>
          <a:ln w="25400" cap="flat" cmpd="sng">
            <a:solidFill>
              <a:schemeClr val="lt1"/>
            </a:solidFill>
            <a:prstDash val="solid"/>
            <a:round/>
            <a:headEnd type="none" w="sm" len="sm"/>
            <a:tailEnd type="none" w="sm" len="sm"/>
          </a:ln>
        </p:spPr>
        <p:txBody>
          <a:bodyPr spcFirstLastPara="1" wrap="square" lIns="217675" tIns="217675" rIns="217675" bIns="217675" anchor="ctr" anchorCtr="0">
            <a:noAutofit/>
          </a:bodyPr>
          <a:lstStyle/>
          <a:p>
            <a:pPr marL="0" marR="0" lvl="0" indent="0" algn="ctr" rtl="0">
              <a:lnSpc>
                <a:spcPct val="90000"/>
              </a:lnSpc>
              <a:spcBef>
                <a:spcPts val="0"/>
              </a:spcBef>
              <a:spcAft>
                <a:spcPts val="0"/>
              </a:spcAft>
              <a:buNone/>
            </a:pPr>
            <a:endParaRPr sz="3000">
              <a:solidFill>
                <a:schemeClr val="lt1"/>
              </a:solidFill>
              <a:latin typeface="Arial"/>
              <a:ea typeface="Arial"/>
              <a:cs typeface="Arial"/>
              <a:sym typeface="Arial"/>
            </a:endParaRPr>
          </a:p>
        </p:txBody>
      </p:sp>
      <p:sp>
        <p:nvSpPr>
          <p:cNvPr id="323" name="Google Shape;323;p14"/>
          <p:cNvSpPr/>
          <p:nvPr/>
        </p:nvSpPr>
        <p:spPr>
          <a:xfrm rot="-2160000">
            <a:off x="3815956" y="1973927"/>
            <a:ext cx="264268" cy="334396"/>
          </a:xfrm>
          <a:custGeom>
            <a:avLst/>
            <a:gdLst/>
            <a:ahLst/>
            <a:cxnLst/>
            <a:rect l="l" t="t" r="r" b="b"/>
            <a:pathLst>
              <a:path w="327092" h="413891" extrusionOk="0">
                <a:moveTo>
                  <a:pt x="0" y="82778"/>
                </a:moveTo>
                <a:lnTo>
                  <a:pt x="163546" y="82778"/>
                </a:lnTo>
                <a:lnTo>
                  <a:pt x="163546" y="0"/>
                </a:lnTo>
                <a:lnTo>
                  <a:pt x="327092" y="206946"/>
                </a:lnTo>
                <a:lnTo>
                  <a:pt x="163546" y="413891"/>
                </a:lnTo>
                <a:lnTo>
                  <a:pt x="163546" y="331113"/>
                </a:lnTo>
                <a:lnTo>
                  <a:pt x="0" y="331113"/>
                </a:lnTo>
                <a:lnTo>
                  <a:pt x="0" y="82778"/>
                </a:lnTo>
                <a:close/>
              </a:path>
            </a:pathLst>
          </a:custGeom>
          <a:solidFill>
            <a:srgbClr val="BFBFBF"/>
          </a:solidFill>
          <a:ln>
            <a:noFill/>
          </a:ln>
        </p:spPr>
        <p:txBody>
          <a:bodyPr spcFirstLastPara="1" wrap="square" lIns="0" tIns="82775" rIns="98125" bIns="82775" anchor="ctr" anchorCtr="0">
            <a:noAutofit/>
          </a:bodyPr>
          <a:lstStyle/>
          <a:p>
            <a:pPr marL="0" marR="0" lvl="0" indent="0" algn="ctr" rtl="0">
              <a:lnSpc>
                <a:spcPct val="90000"/>
              </a:lnSpc>
              <a:spcBef>
                <a:spcPts val="0"/>
              </a:spcBef>
              <a:spcAft>
                <a:spcPts val="0"/>
              </a:spcAft>
              <a:buNone/>
            </a:pPr>
            <a:endParaRPr sz="1200">
              <a:solidFill>
                <a:schemeClr val="lt1"/>
              </a:solidFill>
              <a:latin typeface="Arial"/>
              <a:ea typeface="Arial"/>
              <a:cs typeface="Arial"/>
              <a:sym typeface="Arial"/>
            </a:endParaRPr>
          </a:p>
        </p:txBody>
      </p:sp>
      <p:sp>
        <p:nvSpPr>
          <p:cNvPr id="324" name="Google Shape;324;p14"/>
          <p:cNvSpPr/>
          <p:nvPr/>
        </p:nvSpPr>
        <p:spPr>
          <a:xfrm>
            <a:off x="4061224" y="2444656"/>
            <a:ext cx="990802" cy="990802"/>
          </a:xfrm>
          <a:custGeom>
            <a:avLst/>
            <a:gdLst/>
            <a:ahLst/>
            <a:cxnLst/>
            <a:rect l="l" t="t" r="r" b="b"/>
            <a:pathLst>
              <a:path w="1226343" h="1226343" extrusionOk="0">
                <a:moveTo>
                  <a:pt x="0" y="613172"/>
                </a:moveTo>
                <a:cubicBezTo>
                  <a:pt x="0" y="274526"/>
                  <a:pt x="274526" y="0"/>
                  <a:pt x="613172" y="0"/>
                </a:cubicBezTo>
                <a:cubicBezTo>
                  <a:pt x="951818" y="0"/>
                  <a:pt x="1226344" y="274526"/>
                  <a:pt x="1226344" y="613172"/>
                </a:cubicBezTo>
                <a:cubicBezTo>
                  <a:pt x="1226344" y="951818"/>
                  <a:pt x="951818" y="1226344"/>
                  <a:pt x="613172" y="1226344"/>
                </a:cubicBezTo>
                <a:cubicBezTo>
                  <a:pt x="274526" y="1226344"/>
                  <a:pt x="0" y="951818"/>
                  <a:pt x="0" y="613172"/>
                </a:cubicBezTo>
                <a:close/>
              </a:path>
            </a:pathLst>
          </a:custGeom>
          <a:solidFill>
            <a:srgbClr val="86BD70"/>
          </a:solidFill>
          <a:ln w="25400" cap="flat" cmpd="sng">
            <a:solidFill>
              <a:schemeClr val="lt1"/>
            </a:solidFill>
            <a:prstDash val="solid"/>
            <a:round/>
            <a:headEnd type="none" w="sm" len="sm"/>
            <a:tailEnd type="none" w="sm" len="sm"/>
          </a:ln>
        </p:spPr>
        <p:txBody>
          <a:bodyPr spcFirstLastPara="1" wrap="square" lIns="217675" tIns="217675" rIns="217675" bIns="217675" anchor="ctr" anchorCtr="0">
            <a:noAutofit/>
          </a:bodyPr>
          <a:lstStyle/>
          <a:p>
            <a:pPr marL="0" marR="0" lvl="0" indent="0" algn="ctr" rtl="0">
              <a:lnSpc>
                <a:spcPct val="90000"/>
              </a:lnSpc>
              <a:spcBef>
                <a:spcPts val="0"/>
              </a:spcBef>
              <a:spcAft>
                <a:spcPts val="0"/>
              </a:spcAft>
              <a:buNone/>
            </a:pPr>
            <a:endParaRPr sz="3000">
              <a:solidFill>
                <a:schemeClr val="lt1"/>
              </a:solidFill>
              <a:latin typeface="Arial"/>
              <a:ea typeface="Arial"/>
              <a:cs typeface="Arial"/>
              <a:sym typeface="Arial"/>
            </a:endParaRPr>
          </a:p>
        </p:txBody>
      </p:sp>
      <p:grpSp>
        <p:nvGrpSpPr>
          <p:cNvPr id="325" name="Google Shape;325;p14"/>
          <p:cNvGrpSpPr/>
          <p:nvPr/>
        </p:nvGrpSpPr>
        <p:grpSpPr>
          <a:xfrm>
            <a:off x="467544" y="2047738"/>
            <a:ext cx="2323459" cy="863358"/>
            <a:chOff x="803640" y="3362835"/>
            <a:chExt cx="2059657" cy="863358"/>
          </a:xfrm>
        </p:grpSpPr>
        <p:sp>
          <p:nvSpPr>
            <p:cNvPr id="326" name="Google Shape;326;p14"/>
            <p:cNvSpPr txBox="1"/>
            <p:nvPr/>
          </p:nvSpPr>
          <p:spPr>
            <a:xfrm>
              <a:off x="803640" y="3579862"/>
              <a:ext cx="2059657" cy="64633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ES" sz="1200">
                  <a:solidFill>
                    <a:srgbClr val="3F3F3F"/>
                  </a:solidFill>
                  <a:latin typeface="Arial"/>
                  <a:ea typeface="Arial"/>
                  <a:cs typeface="Arial"/>
                  <a:sym typeface="Arial"/>
                </a:rPr>
                <a:t>Mira atrás y </a:t>
              </a:r>
              <a:r>
                <a:rPr lang="es-ES" sz="1200" i="1">
                  <a:solidFill>
                    <a:srgbClr val="3F3F3F"/>
                  </a:solidFill>
                  <a:latin typeface="Arial"/>
                  <a:ea typeface="Arial"/>
                  <a:cs typeface="Arial"/>
                  <a:sym typeface="Arial"/>
                </a:rPr>
                <a:t>aprende de este proceso</a:t>
              </a:r>
              <a:r>
                <a:rPr lang="es-ES" sz="1200">
                  <a:solidFill>
                    <a:srgbClr val="3F3F3F"/>
                  </a:solidFill>
                  <a:latin typeface="Arial"/>
                  <a:ea typeface="Arial"/>
                  <a:cs typeface="Arial"/>
                  <a:sym typeface="Arial"/>
                </a:rPr>
                <a:t>. Toda experiencia es una lección.</a:t>
              </a:r>
            </a:p>
          </p:txBody>
        </p:sp>
        <p:sp>
          <p:nvSpPr>
            <p:cNvPr id="327" name="Google Shape;327;p14"/>
            <p:cNvSpPr txBox="1"/>
            <p:nvPr/>
          </p:nvSpPr>
          <p:spPr>
            <a:xfrm>
              <a:off x="803640" y="3362835"/>
              <a:ext cx="2059657"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b="1">
                  <a:solidFill>
                    <a:srgbClr val="3F3F3F"/>
                  </a:solidFill>
                  <a:latin typeface="Arial"/>
                  <a:ea typeface="Arial"/>
                  <a:cs typeface="Arial"/>
                  <a:sym typeface="Arial"/>
                </a:rPr>
                <a:t>Mirar atrás (</a:t>
              </a:r>
              <a:r>
                <a:rPr lang="en-US" sz="1200" b="1" i="1">
                  <a:solidFill>
                    <a:srgbClr val="3F3F3F"/>
                  </a:solidFill>
                  <a:latin typeface="Arial"/>
                  <a:ea typeface="Arial"/>
                  <a:cs typeface="Arial"/>
                  <a:sym typeface="Arial"/>
                </a:rPr>
                <a:t>Look back</a:t>
              </a:r>
              <a:r>
                <a:rPr lang="en-US" sz="1200" b="1">
                  <a:solidFill>
                    <a:srgbClr val="3F3F3F"/>
                  </a:solidFill>
                  <a:latin typeface="Arial"/>
                  <a:ea typeface="Arial"/>
                  <a:cs typeface="Arial"/>
                  <a:sym typeface="Arial"/>
                </a:rPr>
                <a:t>)</a:t>
              </a:r>
              <a:endParaRPr sz="1200" b="1">
                <a:solidFill>
                  <a:srgbClr val="3F3F3F"/>
                </a:solidFill>
                <a:latin typeface="Arial"/>
                <a:ea typeface="Arial"/>
                <a:cs typeface="Arial"/>
                <a:sym typeface="Arial"/>
              </a:endParaRPr>
            </a:p>
          </p:txBody>
        </p:sp>
      </p:grpSp>
      <p:grpSp>
        <p:nvGrpSpPr>
          <p:cNvPr id="328" name="Google Shape;328;p14"/>
          <p:cNvGrpSpPr/>
          <p:nvPr/>
        </p:nvGrpSpPr>
        <p:grpSpPr>
          <a:xfrm>
            <a:off x="5297074" y="1338233"/>
            <a:ext cx="3739422" cy="678692"/>
            <a:chOff x="803640" y="3362835"/>
            <a:chExt cx="2279093" cy="678692"/>
          </a:xfrm>
        </p:grpSpPr>
        <p:sp>
          <p:nvSpPr>
            <p:cNvPr id="329" name="Google Shape;329;p14"/>
            <p:cNvSpPr txBox="1"/>
            <p:nvPr/>
          </p:nvSpPr>
          <p:spPr>
            <a:xfrm>
              <a:off x="803640" y="3579862"/>
              <a:ext cx="227909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200">
                  <a:solidFill>
                    <a:srgbClr val="3F3F3F"/>
                  </a:solidFill>
                  <a:latin typeface="Arial"/>
                  <a:ea typeface="Arial"/>
                  <a:cs typeface="Arial"/>
                  <a:sym typeface="Arial"/>
                </a:rPr>
                <a:t>El </a:t>
              </a:r>
              <a:r>
                <a:rPr lang="es-ES" sz="1200" i="1">
                  <a:solidFill>
                    <a:srgbClr val="3F3F3F"/>
                  </a:solidFill>
                  <a:latin typeface="Arial"/>
                  <a:ea typeface="Arial"/>
                  <a:cs typeface="Arial"/>
                  <a:sym typeface="Arial"/>
                </a:rPr>
                <a:t>verdadero problema </a:t>
              </a:r>
              <a:r>
                <a:rPr lang="es-ES" sz="1200">
                  <a:solidFill>
                    <a:srgbClr val="3F3F3F"/>
                  </a:solidFill>
                  <a:latin typeface="Arial"/>
                  <a:ea typeface="Arial"/>
                  <a:cs typeface="Arial"/>
                  <a:sym typeface="Arial"/>
                </a:rPr>
                <a:t>puede ser algo distinto de lo que vemos ahora. Cuidado con señalar un culpable.</a:t>
              </a:r>
              <a:endParaRPr sz="1200">
                <a:solidFill>
                  <a:srgbClr val="3F3F3F"/>
                </a:solidFill>
                <a:latin typeface="Arial"/>
                <a:ea typeface="Arial"/>
                <a:cs typeface="Arial"/>
                <a:sym typeface="Arial"/>
              </a:endParaRPr>
            </a:p>
          </p:txBody>
        </p:sp>
        <p:sp>
          <p:nvSpPr>
            <p:cNvPr id="330" name="Google Shape;330;p14"/>
            <p:cNvSpPr txBox="1"/>
            <p:nvPr/>
          </p:nvSpPr>
          <p:spPr>
            <a:xfrm>
              <a:off x="803640" y="3362835"/>
              <a:ext cx="2059657"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3F3F3F"/>
                  </a:solidFill>
                  <a:latin typeface="Arial"/>
                  <a:ea typeface="Arial"/>
                  <a:cs typeface="Arial"/>
                  <a:sym typeface="Arial"/>
                </a:rPr>
                <a:t>Identificar</a:t>
              </a:r>
              <a:endParaRPr sz="1200" b="1">
                <a:solidFill>
                  <a:srgbClr val="3F3F3F"/>
                </a:solidFill>
                <a:latin typeface="Arial"/>
                <a:ea typeface="Arial"/>
                <a:cs typeface="Arial"/>
                <a:sym typeface="Arial"/>
              </a:endParaRPr>
            </a:p>
          </p:txBody>
        </p:sp>
      </p:grpSp>
      <p:grpSp>
        <p:nvGrpSpPr>
          <p:cNvPr id="331" name="Google Shape;331;p14"/>
          <p:cNvGrpSpPr/>
          <p:nvPr/>
        </p:nvGrpSpPr>
        <p:grpSpPr>
          <a:xfrm>
            <a:off x="6368937" y="2211388"/>
            <a:ext cx="2323658" cy="901277"/>
            <a:chOff x="803673" y="3526485"/>
            <a:chExt cx="2059833" cy="901277"/>
          </a:xfrm>
        </p:grpSpPr>
        <p:sp>
          <p:nvSpPr>
            <p:cNvPr id="332" name="Google Shape;332;p14"/>
            <p:cNvSpPr txBox="1"/>
            <p:nvPr/>
          </p:nvSpPr>
          <p:spPr>
            <a:xfrm>
              <a:off x="803706" y="3781262"/>
              <a:ext cx="20598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200">
                  <a:solidFill>
                    <a:srgbClr val="3F3F3F"/>
                  </a:solidFill>
                  <a:latin typeface="Arial"/>
                  <a:ea typeface="Arial"/>
                  <a:cs typeface="Arial"/>
                  <a:sym typeface="Arial"/>
                </a:rPr>
                <a:t>Tras averiguar cuál es el problema, analiza </a:t>
              </a:r>
              <a:r>
                <a:rPr lang="es-ES" sz="1200" i="1">
                  <a:solidFill>
                    <a:srgbClr val="3F3F3F"/>
                  </a:solidFill>
                  <a:latin typeface="Arial"/>
                  <a:ea typeface="Arial"/>
                  <a:cs typeface="Arial"/>
                  <a:sym typeface="Arial"/>
                </a:rPr>
                <a:t>cuál es su causa.</a:t>
              </a:r>
              <a:endParaRPr sz="1200" i="1">
                <a:solidFill>
                  <a:srgbClr val="3F3F3F"/>
                </a:solidFill>
                <a:latin typeface="Arial"/>
                <a:ea typeface="Arial"/>
                <a:cs typeface="Arial"/>
                <a:sym typeface="Arial"/>
              </a:endParaRPr>
            </a:p>
          </p:txBody>
        </p:sp>
        <p:sp>
          <p:nvSpPr>
            <p:cNvPr id="333" name="Google Shape;333;p14"/>
            <p:cNvSpPr txBox="1"/>
            <p:nvPr/>
          </p:nvSpPr>
          <p:spPr>
            <a:xfrm>
              <a:off x="803673" y="3526485"/>
              <a:ext cx="20598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3F3F3F"/>
                  </a:solidFill>
                  <a:latin typeface="Arial"/>
                  <a:ea typeface="Arial"/>
                  <a:cs typeface="Arial"/>
                  <a:sym typeface="Arial"/>
                </a:rPr>
                <a:t>Definir</a:t>
              </a:r>
              <a:endParaRPr sz="1200" b="1">
                <a:solidFill>
                  <a:srgbClr val="3F3F3F"/>
                </a:solidFill>
                <a:latin typeface="Arial"/>
                <a:ea typeface="Arial"/>
                <a:cs typeface="Arial"/>
                <a:sym typeface="Arial"/>
              </a:endParaRPr>
            </a:p>
          </p:txBody>
        </p:sp>
      </p:grpSp>
      <p:grpSp>
        <p:nvGrpSpPr>
          <p:cNvPr id="334" name="Google Shape;334;p14"/>
          <p:cNvGrpSpPr/>
          <p:nvPr/>
        </p:nvGrpSpPr>
        <p:grpSpPr>
          <a:xfrm>
            <a:off x="5868144" y="3493649"/>
            <a:ext cx="2323459" cy="863358"/>
            <a:chOff x="803640" y="3362835"/>
            <a:chExt cx="2059657" cy="863358"/>
          </a:xfrm>
        </p:grpSpPr>
        <p:sp>
          <p:nvSpPr>
            <p:cNvPr id="335" name="Google Shape;335;p14"/>
            <p:cNvSpPr txBox="1"/>
            <p:nvPr/>
          </p:nvSpPr>
          <p:spPr>
            <a:xfrm>
              <a:off x="803640" y="3579862"/>
              <a:ext cx="205965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200">
                  <a:solidFill>
                    <a:srgbClr val="3F3F3F"/>
                  </a:solidFill>
                  <a:latin typeface="Arial"/>
                  <a:ea typeface="Arial"/>
                  <a:cs typeface="Arial"/>
                  <a:sym typeface="Arial"/>
                </a:rPr>
                <a:t>¿Qué posibles soluciones existen y </a:t>
              </a:r>
              <a:r>
                <a:rPr lang="es-ES" sz="1200" i="1">
                  <a:solidFill>
                    <a:srgbClr val="3F3F3F"/>
                  </a:solidFill>
                  <a:latin typeface="Arial"/>
                  <a:ea typeface="Arial"/>
                  <a:cs typeface="Arial"/>
                  <a:sym typeface="Arial"/>
                </a:rPr>
                <a:t>qué acciones puedes emprender </a:t>
              </a:r>
              <a:r>
                <a:rPr lang="es-ES" sz="1200">
                  <a:solidFill>
                    <a:srgbClr val="3F3F3F"/>
                  </a:solidFill>
                  <a:latin typeface="Arial"/>
                  <a:ea typeface="Arial"/>
                  <a:cs typeface="Arial"/>
                  <a:sym typeface="Arial"/>
                </a:rPr>
                <a:t>(en equipo)?</a:t>
              </a:r>
            </a:p>
          </p:txBody>
        </p:sp>
        <p:sp>
          <p:nvSpPr>
            <p:cNvPr id="336" name="Google Shape;336;p14"/>
            <p:cNvSpPr txBox="1"/>
            <p:nvPr/>
          </p:nvSpPr>
          <p:spPr>
            <a:xfrm>
              <a:off x="803640" y="3362835"/>
              <a:ext cx="2059657"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3F3F3F"/>
                  </a:solidFill>
                  <a:latin typeface="Arial"/>
                  <a:ea typeface="Arial"/>
                  <a:cs typeface="Arial"/>
                  <a:sym typeface="Arial"/>
                </a:rPr>
                <a:t>Explorar</a:t>
              </a:r>
              <a:endParaRPr sz="1200" b="1">
                <a:solidFill>
                  <a:srgbClr val="3F3F3F"/>
                </a:solidFill>
                <a:latin typeface="Arial"/>
                <a:ea typeface="Arial"/>
                <a:cs typeface="Arial"/>
                <a:sym typeface="Arial"/>
              </a:endParaRPr>
            </a:p>
          </p:txBody>
        </p:sp>
      </p:grpSp>
      <p:grpSp>
        <p:nvGrpSpPr>
          <p:cNvPr id="337" name="Google Shape;337;p14"/>
          <p:cNvGrpSpPr/>
          <p:nvPr/>
        </p:nvGrpSpPr>
        <p:grpSpPr>
          <a:xfrm>
            <a:off x="891641" y="3465253"/>
            <a:ext cx="2323459" cy="863358"/>
            <a:chOff x="803640" y="3362835"/>
            <a:chExt cx="2059657" cy="863358"/>
          </a:xfrm>
        </p:grpSpPr>
        <p:sp>
          <p:nvSpPr>
            <p:cNvPr id="338" name="Google Shape;338;p14"/>
            <p:cNvSpPr txBox="1"/>
            <p:nvPr/>
          </p:nvSpPr>
          <p:spPr>
            <a:xfrm>
              <a:off x="803640" y="3579862"/>
              <a:ext cx="2059657" cy="64633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ES" sz="1200" i="1">
                  <a:solidFill>
                    <a:srgbClr val="3F3F3F"/>
                  </a:solidFill>
                  <a:latin typeface="Arial"/>
                  <a:ea typeface="Arial"/>
                  <a:cs typeface="Arial"/>
                  <a:sym typeface="Arial"/>
                </a:rPr>
                <a:t>Elige una acción y pruébala</a:t>
              </a:r>
              <a:r>
                <a:rPr lang="es-ES" sz="1200">
                  <a:solidFill>
                    <a:srgbClr val="3F3F3F"/>
                  </a:solidFill>
                  <a:latin typeface="Arial"/>
                  <a:ea typeface="Arial"/>
                  <a:cs typeface="Arial"/>
                  <a:sym typeface="Arial"/>
                </a:rPr>
                <a:t>. Si no resuelve el problema, prueba la siguiente.</a:t>
              </a:r>
            </a:p>
          </p:txBody>
        </p:sp>
        <p:sp>
          <p:nvSpPr>
            <p:cNvPr id="339" name="Google Shape;339;p14"/>
            <p:cNvSpPr txBox="1"/>
            <p:nvPr/>
          </p:nvSpPr>
          <p:spPr>
            <a:xfrm>
              <a:off x="803640" y="3362835"/>
              <a:ext cx="2059657"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b="1">
                  <a:solidFill>
                    <a:srgbClr val="3F3F3F"/>
                  </a:solidFill>
                  <a:latin typeface="Arial"/>
                  <a:ea typeface="Arial"/>
                  <a:cs typeface="Arial"/>
                  <a:sym typeface="Arial"/>
                </a:rPr>
                <a:t>Actuar</a:t>
              </a:r>
              <a:endParaRPr sz="1200" b="1">
                <a:solidFill>
                  <a:srgbClr val="3F3F3F"/>
                </a:solidFill>
                <a:latin typeface="Arial"/>
                <a:ea typeface="Arial"/>
                <a:cs typeface="Arial"/>
                <a:sym typeface="Arial"/>
              </a:endParaRPr>
            </a:p>
          </p:txBody>
        </p:sp>
      </p:grpSp>
      <p:sp>
        <p:nvSpPr>
          <p:cNvPr id="340" name="Google Shape;340;p14"/>
          <p:cNvSpPr/>
          <p:nvPr/>
        </p:nvSpPr>
        <p:spPr>
          <a:xfrm rot="-5400000">
            <a:off x="4305129" y="2680445"/>
            <a:ext cx="518895" cy="519236"/>
          </a:xfrm>
          <a:custGeom>
            <a:avLst/>
            <a:gdLst/>
            <a:ahLst/>
            <a:cxnLst/>
            <a:rect l="l" t="t" r="r" b="b"/>
            <a:pathLst>
              <a:path w="3185463" h="3187558" extrusionOk="0">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41" name="Google Shape;341;p14"/>
          <p:cNvSpPr txBox="1"/>
          <p:nvPr/>
        </p:nvSpPr>
        <p:spPr>
          <a:xfrm>
            <a:off x="4367432" y="1284721"/>
            <a:ext cx="624697"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a:solidFill>
                  <a:schemeClr val="lt1"/>
                </a:solidFill>
                <a:latin typeface="Jacques Francois Shadow"/>
                <a:ea typeface="Jacques Francois Shadow"/>
                <a:cs typeface="Jacques Francois Shadow"/>
                <a:sym typeface="Jacques Francois Shadow"/>
              </a:rPr>
              <a:t>I</a:t>
            </a:r>
            <a:endParaRPr sz="4800">
              <a:solidFill>
                <a:schemeClr val="lt1"/>
              </a:solidFill>
              <a:latin typeface="Jacques Francois Shadow"/>
              <a:ea typeface="Jacques Francois Shadow"/>
              <a:cs typeface="Jacques Francois Shadow"/>
              <a:sym typeface="Jacques Francois Shadow"/>
            </a:endParaRPr>
          </a:p>
        </p:txBody>
      </p:sp>
      <p:sp>
        <p:nvSpPr>
          <p:cNvPr id="342" name="Google Shape;342;p14"/>
          <p:cNvSpPr txBox="1"/>
          <p:nvPr/>
        </p:nvSpPr>
        <p:spPr>
          <a:xfrm>
            <a:off x="5470139" y="2176266"/>
            <a:ext cx="624697"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a:solidFill>
                  <a:schemeClr val="lt1"/>
                </a:solidFill>
                <a:latin typeface="Jacques Francois Shadow"/>
                <a:ea typeface="Jacques Francois Shadow"/>
                <a:cs typeface="Jacques Francois Shadow"/>
                <a:sym typeface="Jacques Francois Shadow"/>
              </a:rPr>
              <a:t>D</a:t>
            </a:r>
            <a:endParaRPr sz="4800">
              <a:solidFill>
                <a:schemeClr val="lt1"/>
              </a:solidFill>
              <a:latin typeface="Jacques Francois Shadow"/>
              <a:ea typeface="Jacques Francois Shadow"/>
              <a:cs typeface="Jacques Francois Shadow"/>
              <a:sym typeface="Jacques Francois Shadow"/>
            </a:endParaRPr>
          </a:p>
        </p:txBody>
      </p:sp>
      <p:sp>
        <p:nvSpPr>
          <p:cNvPr id="343" name="Google Shape;343;p14"/>
          <p:cNvSpPr txBox="1"/>
          <p:nvPr/>
        </p:nvSpPr>
        <p:spPr>
          <a:xfrm>
            <a:off x="5021580" y="3603752"/>
            <a:ext cx="624697"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a:solidFill>
                  <a:schemeClr val="lt1"/>
                </a:solidFill>
                <a:latin typeface="Jacques Francois Shadow"/>
                <a:ea typeface="Jacques Francois Shadow"/>
                <a:cs typeface="Jacques Francois Shadow"/>
                <a:sym typeface="Jacques Francois Shadow"/>
              </a:rPr>
              <a:t>E</a:t>
            </a:r>
            <a:endParaRPr sz="4800">
              <a:solidFill>
                <a:schemeClr val="lt1"/>
              </a:solidFill>
              <a:latin typeface="Jacques Francois Shadow"/>
              <a:ea typeface="Jacques Francois Shadow"/>
              <a:cs typeface="Jacques Francois Shadow"/>
              <a:sym typeface="Jacques Francois Shadow"/>
            </a:endParaRPr>
          </a:p>
        </p:txBody>
      </p:sp>
      <p:sp>
        <p:nvSpPr>
          <p:cNvPr id="344" name="Google Shape;344;p14"/>
          <p:cNvSpPr txBox="1"/>
          <p:nvPr/>
        </p:nvSpPr>
        <p:spPr>
          <a:xfrm>
            <a:off x="3499564" y="3575485"/>
            <a:ext cx="624697"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a:solidFill>
                  <a:schemeClr val="lt1"/>
                </a:solidFill>
                <a:latin typeface="Jacques Francois Shadow"/>
                <a:ea typeface="Jacques Francois Shadow"/>
                <a:cs typeface="Jacques Francois Shadow"/>
                <a:sym typeface="Jacques Francois Shadow"/>
              </a:rPr>
              <a:t>A</a:t>
            </a:r>
            <a:endParaRPr sz="4800">
              <a:solidFill>
                <a:schemeClr val="lt1"/>
              </a:solidFill>
              <a:latin typeface="Jacques Francois Shadow"/>
              <a:ea typeface="Jacques Francois Shadow"/>
              <a:cs typeface="Jacques Francois Shadow"/>
              <a:sym typeface="Jacques Francois Shadow"/>
            </a:endParaRPr>
          </a:p>
        </p:txBody>
      </p:sp>
      <p:sp>
        <p:nvSpPr>
          <p:cNvPr id="345" name="Google Shape;345;p14"/>
          <p:cNvSpPr txBox="1"/>
          <p:nvPr/>
        </p:nvSpPr>
        <p:spPr>
          <a:xfrm>
            <a:off x="3065569" y="2176266"/>
            <a:ext cx="624697"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a:solidFill>
                  <a:schemeClr val="lt1"/>
                </a:solidFill>
                <a:latin typeface="Jacques Francois Shadow"/>
                <a:ea typeface="Jacques Francois Shadow"/>
                <a:cs typeface="Jacques Francois Shadow"/>
                <a:sym typeface="Jacques Francois Shadow"/>
              </a:rPr>
              <a:t>L</a:t>
            </a:r>
            <a:endParaRPr sz="4800">
              <a:solidFill>
                <a:schemeClr val="lt1"/>
              </a:solidFill>
              <a:latin typeface="Jacques Francois Shadow"/>
              <a:ea typeface="Jacques Francois Shadow"/>
              <a:cs typeface="Jacques Francois Shadow"/>
              <a:sym typeface="Jacques Francois Shadow"/>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17"/>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2800"/>
              <a:buNone/>
            </a:pPr>
            <a:r>
              <a:rPr lang="en-US" sz="2800"/>
              <a:t>HABILIDADES SOCIALES</a:t>
            </a:r>
            <a:endParaRPr/>
          </a:p>
        </p:txBody>
      </p:sp>
      <p:sp>
        <p:nvSpPr>
          <p:cNvPr id="351" name="Google Shape;351;p17"/>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1800"/>
              <a:buNone/>
            </a:pPr>
            <a:r>
              <a:rPr lang="en-US" sz="1800"/>
              <a:t>¿Qué son?</a:t>
            </a:r>
            <a:endParaRPr/>
          </a:p>
        </p:txBody>
      </p:sp>
      <p:sp>
        <p:nvSpPr>
          <p:cNvPr id="352" name="Google Shape;352;p17"/>
          <p:cNvSpPr txBox="1"/>
          <p:nvPr/>
        </p:nvSpPr>
        <p:spPr>
          <a:xfrm>
            <a:off x="827584" y="1347614"/>
            <a:ext cx="7632900" cy="1169511"/>
          </a:xfrm>
          <a:prstGeom prst="rect">
            <a:avLst/>
          </a:prstGeom>
          <a:noFill/>
          <a:ln>
            <a:noFill/>
          </a:ln>
        </p:spPr>
        <p:txBody>
          <a:bodyPr spcFirstLastPara="1" wrap="square" lIns="91425" tIns="45700" rIns="91425" bIns="45700" anchor="t" anchorCtr="0">
            <a:spAutoFit/>
          </a:bodyPr>
          <a:lstStyle/>
          <a:p>
            <a:pPr marL="457200" marR="0" lvl="0" indent="-317500" algn="l" rtl="0">
              <a:spcBef>
                <a:spcPts val="0"/>
              </a:spcBef>
              <a:spcAft>
                <a:spcPts val="0"/>
              </a:spcAft>
              <a:buClr>
                <a:srgbClr val="3F3F3F"/>
              </a:buClr>
              <a:buSzPts val="1400"/>
              <a:buChar char="●"/>
            </a:pPr>
            <a:r>
              <a:rPr lang="es-ES">
                <a:solidFill>
                  <a:srgbClr val="3F3F3F"/>
                </a:solidFill>
              </a:rPr>
              <a:t>Nuestras </a:t>
            </a:r>
            <a:r>
              <a:rPr lang="es-ES" b="1">
                <a:solidFill>
                  <a:srgbClr val="3F3F3F"/>
                </a:solidFill>
              </a:rPr>
              <a:t>habilidades sociales </a:t>
            </a:r>
            <a:r>
              <a:rPr lang="es-ES">
                <a:solidFill>
                  <a:srgbClr val="3F3F3F"/>
                </a:solidFill>
              </a:rPr>
              <a:t>son las que hemos aprendido comunicándonos con otras personas y nos permiten interactuar de forma adecuada y capaz en distintos contextos sociales.</a:t>
            </a:r>
          </a:p>
          <a:p>
            <a:pPr marL="457200" marR="0" lvl="0" indent="-317500" algn="l" rtl="0">
              <a:spcBef>
                <a:spcPts val="0"/>
              </a:spcBef>
              <a:spcAft>
                <a:spcPts val="0"/>
              </a:spcAft>
              <a:buClr>
                <a:srgbClr val="3F3F3F"/>
              </a:buClr>
              <a:buSzPts val="1400"/>
              <a:buChar char="●"/>
            </a:pPr>
            <a:r>
              <a:rPr lang="es-ES">
                <a:solidFill>
                  <a:srgbClr val="3F3F3F"/>
                </a:solidFill>
              </a:rPr>
              <a:t>Incluyen la asertividad, la comunicación, la resolución de conflictos, el manejo de situaciones y la capacidad de regular el comportamiento y los sentimientos propios.</a:t>
            </a:r>
          </a:p>
        </p:txBody>
      </p:sp>
      <p:sp>
        <p:nvSpPr>
          <p:cNvPr id="353" name="Google Shape;353;p17"/>
          <p:cNvSpPr/>
          <p:nvPr/>
        </p:nvSpPr>
        <p:spPr>
          <a:xfrm>
            <a:off x="4194207" y="3178441"/>
            <a:ext cx="755586" cy="609814"/>
          </a:xfrm>
          <a:custGeom>
            <a:avLst/>
            <a:gdLst/>
            <a:ahLst/>
            <a:cxnLst/>
            <a:rect l="l" t="t" r="r" b="b"/>
            <a:pathLst>
              <a:path w="3307788" h="2669631" extrusionOk="0">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rgbClr val="86BD7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18"/>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2800"/>
              <a:buNone/>
            </a:pPr>
            <a:r>
              <a:rPr lang="en-US" sz="2800"/>
              <a:t>HABILIDADES SOCIALES</a:t>
            </a:r>
          </a:p>
        </p:txBody>
      </p:sp>
      <p:sp>
        <p:nvSpPr>
          <p:cNvPr id="359" name="Google Shape;359;p18"/>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1800"/>
              <a:buNone/>
            </a:pPr>
            <a:r>
              <a:rPr lang="en-US" sz="1800"/>
              <a:t>Beneficios</a:t>
            </a:r>
            <a:endParaRPr sz="1800"/>
          </a:p>
        </p:txBody>
      </p:sp>
      <p:sp>
        <p:nvSpPr>
          <p:cNvPr id="360" name="Google Shape;360;p18"/>
          <p:cNvSpPr txBox="1"/>
          <p:nvPr/>
        </p:nvSpPr>
        <p:spPr>
          <a:xfrm>
            <a:off x="827584" y="1237890"/>
            <a:ext cx="7920900" cy="138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a:solidFill>
                  <a:srgbClr val="434343"/>
                </a:solidFill>
              </a:rPr>
              <a:t>¡Tener buenas habilidades sociales tiene innumerables beneficios para ti y para la sociedad</a:t>
            </a:r>
            <a:r>
              <a:rPr lang="en-US">
                <a:solidFill>
                  <a:srgbClr val="434343"/>
                </a:solidFill>
              </a:rPr>
              <a:t>!</a:t>
            </a:r>
            <a:endParaRPr>
              <a:solidFill>
                <a:srgbClr val="434343"/>
              </a:solidFill>
            </a:endParaRPr>
          </a:p>
          <a:p>
            <a:pPr marL="0" marR="0" lvl="0" indent="0" algn="l" rtl="0">
              <a:spcBef>
                <a:spcPts val="0"/>
              </a:spcBef>
              <a:spcAft>
                <a:spcPts val="0"/>
              </a:spcAft>
              <a:buNone/>
            </a:pPr>
            <a:r>
              <a:rPr lang="es-ES">
                <a:solidFill>
                  <a:srgbClr val="434343"/>
                </a:solidFill>
              </a:rPr>
              <a:t>Sin embargo, vamos a enumerar dos puntos concretos. Al cultivar tus habilidades sociales, tú</a:t>
            </a:r>
            <a:r>
              <a:rPr lang="en-US">
                <a:solidFill>
                  <a:srgbClr val="434343"/>
                </a:solidFill>
              </a:rPr>
              <a:t>:</a:t>
            </a:r>
            <a:endParaRPr>
              <a:solidFill>
                <a:srgbClr val="434343"/>
              </a:solidFill>
            </a:endParaRPr>
          </a:p>
          <a:p>
            <a:pPr marL="0" marR="0" lvl="0" indent="0" algn="l" rtl="0">
              <a:spcBef>
                <a:spcPts val="0"/>
              </a:spcBef>
              <a:spcAft>
                <a:spcPts val="0"/>
              </a:spcAft>
              <a:buNone/>
            </a:pPr>
            <a:endParaRPr>
              <a:solidFill>
                <a:srgbClr val="434343"/>
              </a:solidFill>
            </a:endParaRPr>
          </a:p>
          <a:p>
            <a:pPr marL="342900" marR="0" lvl="0" indent="-317500" algn="l" rtl="0">
              <a:spcBef>
                <a:spcPts val="0"/>
              </a:spcBef>
              <a:spcAft>
                <a:spcPts val="0"/>
              </a:spcAft>
              <a:buClr>
                <a:srgbClr val="434343"/>
              </a:buClr>
              <a:buSzPts val="1400"/>
              <a:buAutoNum type="arabicPeriod"/>
            </a:pPr>
            <a:r>
              <a:rPr lang="es-ES">
                <a:solidFill>
                  <a:srgbClr val="434343"/>
                </a:solidFill>
              </a:rPr>
              <a:t>Mejoras tu comunicación, y una buena comunicación es la clave del progreso.</a:t>
            </a:r>
            <a:endParaRPr>
              <a:solidFill>
                <a:srgbClr val="434343"/>
              </a:solidFill>
            </a:endParaRPr>
          </a:p>
          <a:p>
            <a:pPr marL="342900" marR="0" lvl="0" indent="-317500" algn="l" rtl="0">
              <a:spcBef>
                <a:spcPts val="0"/>
              </a:spcBef>
              <a:spcAft>
                <a:spcPts val="0"/>
              </a:spcAft>
              <a:buClr>
                <a:srgbClr val="434343"/>
              </a:buClr>
              <a:buSzPts val="1400"/>
              <a:buAutoNum type="arabicPeriod"/>
            </a:pPr>
            <a:r>
              <a:rPr lang="es-ES">
                <a:solidFill>
                  <a:srgbClr val="434343"/>
                </a:solidFill>
              </a:rPr>
              <a:t>Mejoras tu inteligencia emocional.</a:t>
            </a:r>
            <a:endParaRPr>
              <a:solidFill>
                <a:srgbClr val="434343"/>
              </a:solidFill>
            </a:endParaRPr>
          </a:p>
          <a:p>
            <a:pPr marL="342900" marR="0" lvl="0" indent="-317500" algn="l" rtl="0">
              <a:spcBef>
                <a:spcPts val="0"/>
              </a:spcBef>
              <a:spcAft>
                <a:spcPts val="0"/>
              </a:spcAft>
              <a:buClr>
                <a:srgbClr val="434343"/>
              </a:buClr>
              <a:buSzPts val="1400"/>
              <a:buAutoNum type="arabicPeriod"/>
            </a:pPr>
            <a:r>
              <a:rPr lang="es-ES">
                <a:solidFill>
                  <a:srgbClr val="434343"/>
                </a:solidFill>
              </a:rPr>
              <a:t>¡Empodérate para ser el protagonista de tu propia historia, para hacer que algo suceda</a:t>
            </a:r>
            <a:r>
              <a:rPr lang="en-US">
                <a:solidFill>
                  <a:srgbClr val="434343"/>
                </a:solidFill>
              </a:rPr>
              <a:t>!</a:t>
            </a:r>
            <a:endParaRPr>
              <a:solidFill>
                <a:srgbClr val="434343"/>
              </a:solidFill>
            </a:endParaRPr>
          </a:p>
        </p:txBody>
      </p:sp>
      <p:sp>
        <p:nvSpPr>
          <p:cNvPr id="361" name="Google Shape;361;p18"/>
          <p:cNvSpPr/>
          <p:nvPr/>
        </p:nvSpPr>
        <p:spPr>
          <a:xfrm>
            <a:off x="4194207" y="3178441"/>
            <a:ext cx="755586" cy="609814"/>
          </a:xfrm>
          <a:custGeom>
            <a:avLst/>
            <a:gdLst/>
            <a:ahLst/>
            <a:cxnLst/>
            <a:rect l="l" t="t" r="r" b="b"/>
            <a:pathLst>
              <a:path w="3307788" h="2669631" extrusionOk="0">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rgbClr val="86BD7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2" name="Google Shape;362;p18"/>
          <p:cNvSpPr/>
          <p:nvPr/>
        </p:nvSpPr>
        <p:spPr>
          <a:xfrm>
            <a:off x="3419872" y="3250972"/>
            <a:ext cx="176460" cy="464752"/>
          </a:xfrm>
          <a:custGeom>
            <a:avLst/>
            <a:gdLst/>
            <a:ahLst/>
            <a:cxnLst/>
            <a:rect l="l" t="t" r="r" b="b"/>
            <a:pathLst>
              <a:path w="1489775" h="3923699" extrusionOk="0">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 name="Google Shape;363;p18"/>
          <p:cNvSpPr/>
          <p:nvPr/>
        </p:nvSpPr>
        <p:spPr>
          <a:xfrm>
            <a:off x="2578850" y="3258788"/>
            <a:ext cx="176460" cy="464752"/>
          </a:xfrm>
          <a:custGeom>
            <a:avLst/>
            <a:gdLst/>
            <a:ahLst/>
            <a:cxnLst/>
            <a:rect l="l" t="t" r="r" b="b"/>
            <a:pathLst>
              <a:path w="1489775" h="3923699" extrusionOk="0">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4" name="Google Shape;364;p18"/>
          <p:cNvSpPr/>
          <p:nvPr/>
        </p:nvSpPr>
        <p:spPr>
          <a:xfrm>
            <a:off x="5547668" y="3436915"/>
            <a:ext cx="176460" cy="464752"/>
          </a:xfrm>
          <a:custGeom>
            <a:avLst/>
            <a:gdLst/>
            <a:ahLst/>
            <a:cxnLst/>
            <a:rect l="l" t="t" r="r" b="b"/>
            <a:pathLst>
              <a:path w="1489775" h="3923699" extrusionOk="0">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5" name="Google Shape;365;p18"/>
          <p:cNvSpPr/>
          <p:nvPr/>
        </p:nvSpPr>
        <p:spPr>
          <a:xfrm>
            <a:off x="6322003" y="3410147"/>
            <a:ext cx="176460" cy="464752"/>
          </a:xfrm>
          <a:custGeom>
            <a:avLst/>
            <a:gdLst/>
            <a:ahLst/>
            <a:cxnLst/>
            <a:rect l="l" t="t" r="r" b="b"/>
            <a:pathLst>
              <a:path w="1489775" h="3923699" extrusionOk="0">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6" name="Google Shape;366;p18"/>
          <p:cNvSpPr/>
          <p:nvPr/>
        </p:nvSpPr>
        <p:spPr>
          <a:xfrm rot="10800000">
            <a:off x="2867333" y="3410147"/>
            <a:ext cx="219879" cy="469045"/>
          </a:xfrm>
          <a:custGeom>
            <a:avLst/>
            <a:gdLst/>
            <a:ahLst/>
            <a:cxnLst/>
            <a:rect l="l" t="t" r="r" b="b"/>
            <a:pathLst>
              <a:path w="1856332" h="3959924" extrusionOk="0">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7" name="Google Shape;367;p18"/>
          <p:cNvSpPr/>
          <p:nvPr/>
        </p:nvSpPr>
        <p:spPr>
          <a:xfrm rot="10800000">
            <a:off x="5766392" y="3208062"/>
            <a:ext cx="219879" cy="469045"/>
          </a:xfrm>
          <a:custGeom>
            <a:avLst/>
            <a:gdLst/>
            <a:ahLst/>
            <a:cxnLst/>
            <a:rect l="l" t="t" r="r" b="b"/>
            <a:pathLst>
              <a:path w="1856332" h="3959924" extrusionOk="0">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8" name="Google Shape;368;p18"/>
          <p:cNvSpPr/>
          <p:nvPr/>
        </p:nvSpPr>
        <p:spPr>
          <a:xfrm rot="10800000">
            <a:off x="6028535" y="3208062"/>
            <a:ext cx="219879" cy="469045"/>
          </a:xfrm>
          <a:custGeom>
            <a:avLst/>
            <a:gdLst/>
            <a:ahLst/>
            <a:cxnLst/>
            <a:rect l="l" t="t" r="r" b="b"/>
            <a:pathLst>
              <a:path w="1856332" h="3959924" extrusionOk="0">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9" name="Google Shape;369;p18"/>
          <p:cNvSpPr/>
          <p:nvPr/>
        </p:nvSpPr>
        <p:spPr>
          <a:xfrm rot="10800000">
            <a:off x="3657593" y="3491164"/>
            <a:ext cx="219879" cy="469045"/>
          </a:xfrm>
          <a:custGeom>
            <a:avLst/>
            <a:gdLst/>
            <a:ahLst/>
            <a:cxnLst/>
            <a:rect l="l" t="t" r="r" b="b"/>
            <a:pathLst>
              <a:path w="1856332" h="3959924" extrusionOk="0">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70" name="Google Shape;370;p18"/>
          <p:cNvSpPr/>
          <p:nvPr/>
        </p:nvSpPr>
        <p:spPr>
          <a:xfrm rot="10800000">
            <a:off x="2267909" y="3258788"/>
            <a:ext cx="219879" cy="469045"/>
          </a:xfrm>
          <a:custGeom>
            <a:avLst/>
            <a:gdLst/>
            <a:ahLst/>
            <a:cxnLst/>
            <a:rect l="l" t="t" r="r" b="b"/>
            <a:pathLst>
              <a:path w="1856332" h="3959924" extrusionOk="0">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71" name="Google Shape;371;p18"/>
          <p:cNvSpPr/>
          <p:nvPr/>
        </p:nvSpPr>
        <p:spPr>
          <a:xfrm>
            <a:off x="6745965" y="3323503"/>
            <a:ext cx="176460" cy="464752"/>
          </a:xfrm>
          <a:custGeom>
            <a:avLst/>
            <a:gdLst/>
            <a:ahLst/>
            <a:cxnLst/>
            <a:rect l="l" t="t" r="r" b="b"/>
            <a:pathLst>
              <a:path w="1489775" h="3923699" extrusionOk="0">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19"/>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3F3F3F"/>
              </a:buClr>
              <a:buSzPts val="2800"/>
              <a:buNone/>
            </a:pPr>
            <a:r>
              <a:rPr lang="en-US" sz="2800"/>
              <a:t>Cuatro importantes habilidades sociales</a:t>
            </a:r>
            <a:endParaRPr sz="2800"/>
          </a:p>
        </p:txBody>
      </p:sp>
      <p:sp>
        <p:nvSpPr>
          <p:cNvPr id="377" name="Google Shape;377;p19"/>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3F3F3F"/>
              </a:buClr>
              <a:buSzPts val="1800"/>
              <a:buNone/>
            </a:pPr>
            <a:r>
              <a:rPr lang="en-US" sz="1800"/>
              <a:t>…¡con las que equiparte!</a:t>
            </a:r>
            <a:endParaRPr/>
          </a:p>
        </p:txBody>
      </p:sp>
      <p:sp>
        <p:nvSpPr>
          <p:cNvPr id="378" name="Google Shape;378;p19"/>
          <p:cNvSpPr/>
          <p:nvPr/>
        </p:nvSpPr>
        <p:spPr>
          <a:xfrm flipH="1">
            <a:off x="3345827" y="898808"/>
            <a:ext cx="648072" cy="648072"/>
          </a:xfrm>
          <a:prstGeom prst="ellipse">
            <a:avLst/>
          </a:prstGeom>
          <a:solidFill>
            <a:srgbClr val="F39E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79" name="Google Shape;379;p19"/>
          <p:cNvSpPr/>
          <p:nvPr/>
        </p:nvSpPr>
        <p:spPr>
          <a:xfrm flipH="1">
            <a:off x="2841771" y="2613030"/>
            <a:ext cx="648072" cy="648072"/>
          </a:xfrm>
          <a:prstGeom prst="ellipse">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80" name="Google Shape;380;p19"/>
          <p:cNvSpPr/>
          <p:nvPr/>
        </p:nvSpPr>
        <p:spPr>
          <a:xfrm flipH="1">
            <a:off x="2841771" y="1755919"/>
            <a:ext cx="648072" cy="648072"/>
          </a:xfrm>
          <a:prstGeom prst="ellipse">
            <a:avLst/>
          </a:prstGeom>
          <a:solidFill>
            <a:srgbClr val="86BD7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81" name="Google Shape;381;p19"/>
          <p:cNvSpPr/>
          <p:nvPr/>
        </p:nvSpPr>
        <p:spPr>
          <a:xfrm flipH="1">
            <a:off x="3345827" y="3470142"/>
            <a:ext cx="648072" cy="648072"/>
          </a:xfrm>
          <a:prstGeom prst="ellipse">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82" name="Google Shape;382;p19"/>
          <p:cNvSpPr/>
          <p:nvPr/>
        </p:nvSpPr>
        <p:spPr>
          <a:xfrm rot="-2700000" flipH="1">
            <a:off x="3552307" y="3575053"/>
            <a:ext cx="244448" cy="438249"/>
          </a:xfrm>
          <a:custGeom>
            <a:avLst/>
            <a:gdLst/>
            <a:ahLst/>
            <a:cxnLst/>
            <a:rect l="l" t="t" r="r" b="b"/>
            <a:pathLst>
              <a:path w="2232248" h="4001999" extrusionOk="0">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83" name="Google Shape;383;p19"/>
          <p:cNvGrpSpPr/>
          <p:nvPr/>
        </p:nvGrpSpPr>
        <p:grpSpPr>
          <a:xfrm>
            <a:off x="995241" y="744512"/>
            <a:ext cx="2156275" cy="817191"/>
            <a:chOff x="558264" y="3362835"/>
            <a:chExt cx="2305033" cy="817191"/>
          </a:xfrm>
        </p:grpSpPr>
        <p:sp>
          <p:nvSpPr>
            <p:cNvPr id="384" name="Google Shape;384;p19"/>
            <p:cNvSpPr txBox="1"/>
            <p:nvPr/>
          </p:nvSpPr>
          <p:spPr>
            <a:xfrm>
              <a:off x="558264" y="3579862"/>
              <a:ext cx="2305033" cy="60016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ES" sz="1100">
                  <a:solidFill>
                    <a:srgbClr val="3F3F3F"/>
                  </a:solidFill>
                  <a:latin typeface="Arial"/>
                  <a:ea typeface="Arial"/>
                  <a:cs typeface="Arial"/>
                  <a:sym typeface="Arial"/>
                </a:rPr>
                <a:t>¡Exprésate! Comparte tus </a:t>
              </a:r>
            </a:p>
            <a:p>
              <a:pPr marL="0" marR="0" lvl="0" indent="0" algn="r" rtl="0">
                <a:spcBef>
                  <a:spcPts val="0"/>
                </a:spcBef>
                <a:spcAft>
                  <a:spcPts val="0"/>
                </a:spcAft>
                <a:buNone/>
              </a:pPr>
              <a:r>
                <a:rPr lang="es-ES" sz="1100">
                  <a:solidFill>
                    <a:srgbClr val="3F3F3F"/>
                  </a:solidFill>
                  <a:latin typeface="Arial"/>
                  <a:ea typeface="Arial"/>
                  <a:cs typeface="Arial"/>
                  <a:sym typeface="Arial"/>
                </a:rPr>
                <a:t>ideas y sentimientos y muestra </a:t>
              </a:r>
            </a:p>
            <a:p>
              <a:pPr marL="0" marR="0" lvl="0" indent="0" algn="r" rtl="0">
                <a:spcBef>
                  <a:spcPts val="0"/>
                </a:spcBef>
                <a:spcAft>
                  <a:spcPts val="0"/>
                </a:spcAft>
                <a:buNone/>
              </a:pPr>
              <a:r>
                <a:rPr lang="es-ES" sz="1100">
                  <a:solidFill>
                    <a:srgbClr val="3F3F3F"/>
                  </a:solidFill>
                  <a:latin typeface="Arial"/>
                  <a:ea typeface="Arial"/>
                  <a:cs typeface="Arial"/>
                  <a:sym typeface="Arial"/>
                </a:rPr>
                <a:t>interés por los demás.</a:t>
              </a:r>
              <a:endParaRPr sz="1100">
                <a:solidFill>
                  <a:srgbClr val="3F3F3F"/>
                </a:solidFill>
                <a:latin typeface="Arial"/>
                <a:ea typeface="Arial"/>
                <a:cs typeface="Arial"/>
                <a:sym typeface="Arial"/>
              </a:endParaRPr>
            </a:p>
          </p:txBody>
        </p:sp>
        <p:sp>
          <p:nvSpPr>
            <p:cNvPr id="385" name="Google Shape;385;p19"/>
            <p:cNvSpPr txBox="1"/>
            <p:nvPr/>
          </p:nvSpPr>
          <p:spPr>
            <a:xfrm>
              <a:off x="803640" y="3362835"/>
              <a:ext cx="2059657"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b="1">
                  <a:solidFill>
                    <a:srgbClr val="3F3F3F"/>
                  </a:solidFill>
                  <a:latin typeface="Arial"/>
                  <a:ea typeface="Arial"/>
                  <a:cs typeface="Arial"/>
                  <a:sym typeface="Arial"/>
                </a:rPr>
                <a:t>Comunicación</a:t>
              </a:r>
              <a:endParaRPr sz="1200" b="1">
                <a:solidFill>
                  <a:srgbClr val="3F3F3F"/>
                </a:solidFill>
                <a:latin typeface="Arial"/>
                <a:ea typeface="Arial"/>
                <a:cs typeface="Arial"/>
                <a:sym typeface="Arial"/>
              </a:endParaRPr>
            </a:p>
          </p:txBody>
        </p:sp>
      </p:grpSp>
      <p:grpSp>
        <p:nvGrpSpPr>
          <p:cNvPr id="386" name="Google Shape;386;p19"/>
          <p:cNvGrpSpPr/>
          <p:nvPr/>
        </p:nvGrpSpPr>
        <p:grpSpPr>
          <a:xfrm>
            <a:off x="311675" y="1601623"/>
            <a:ext cx="2351140" cy="817191"/>
            <a:chOff x="349957" y="3362835"/>
            <a:chExt cx="2513341" cy="817191"/>
          </a:xfrm>
        </p:grpSpPr>
        <p:sp>
          <p:nvSpPr>
            <p:cNvPr id="387" name="Google Shape;387;p19"/>
            <p:cNvSpPr txBox="1"/>
            <p:nvPr/>
          </p:nvSpPr>
          <p:spPr>
            <a:xfrm>
              <a:off x="349957" y="3579862"/>
              <a:ext cx="2513341" cy="60016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ES" sz="1100">
                  <a:solidFill>
                    <a:srgbClr val="3F3F3F"/>
                  </a:solidFill>
                  <a:latin typeface="Arial"/>
                  <a:ea typeface="Arial"/>
                  <a:cs typeface="Arial"/>
                  <a:sym typeface="Arial"/>
                </a:rPr>
                <a:t>Escucha activamente, no </a:t>
              </a:r>
            </a:p>
            <a:p>
              <a:pPr marL="0" marR="0" lvl="0" indent="0" algn="r" rtl="0">
                <a:spcBef>
                  <a:spcPts val="0"/>
                </a:spcBef>
                <a:spcAft>
                  <a:spcPts val="0"/>
                </a:spcAft>
                <a:buNone/>
              </a:pPr>
              <a:r>
                <a:rPr lang="es-ES" sz="1100">
                  <a:solidFill>
                    <a:srgbClr val="3F3F3F"/>
                  </a:solidFill>
                  <a:latin typeface="Arial"/>
                  <a:ea typeface="Arial"/>
                  <a:cs typeface="Arial"/>
                  <a:sym typeface="Arial"/>
                </a:rPr>
                <a:t>juzgues. Muestra comprensión </a:t>
              </a:r>
            </a:p>
            <a:p>
              <a:pPr marL="0" marR="0" lvl="0" indent="0" algn="r" rtl="0">
                <a:spcBef>
                  <a:spcPts val="0"/>
                </a:spcBef>
                <a:spcAft>
                  <a:spcPts val="0"/>
                </a:spcAft>
                <a:buNone/>
              </a:pPr>
              <a:r>
                <a:rPr lang="es-ES" sz="1100">
                  <a:solidFill>
                    <a:srgbClr val="3F3F3F"/>
                  </a:solidFill>
                  <a:latin typeface="Arial"/>
                  <a:ea typeface="Arial"/>
                  <a:cs typeface="Arial"/>
                  <a:sym typeface="Arial"/>
                </a:rPr>
                <a:t>y un lenguaje corporal empático. </a:t>
              </a:r>
              <a:endParaRPr sz="1100">
                <a:solidFill>
                  <a:srgbClr val="3F3F3F"/>
                </a:solidFill>
                <a:latin typeface="Arial"/>
                <a:ea typeface="Arial"/>
                <a:cs typeface="Arial"/>
                <a:sym typeface="Arial"/>
              </a:endParaRPr>
            </a:p>
          </p:txBody>
        </p:sp>
        <p:sp>
          <p:nvSpPr>
            <p:cNvPr id="388" name="Google Shape;388;p19"/>
            <p:cNvSpPr txBox="1"/>
            <p:nvPr/>
          </p:nvSpPr>
          <p:spPr>
            <a:xfrm>
              <a:off x="803640" y="3362835"/>
              <a:ext cx="2059657"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b="1">
                  <a:solidFill>
                    <a:srgbClr val="3F3F3F"/>
                  </a:solidFill>
                  <a:latin typeface="Arial"/>
                  <a:ea typeface="Arial"/>
                  <a:cs typeface="Arial"/>
                  <a:sym typeface="Arial"/>
                </a:rPr>
                <a:t>Empatía</a:t>
              </a:r>
              <a:endParaRPr sz="1200" b="1">
                <a:solidFill>
                  <a:srgbClr val="3F3F3F"/>
                </a:solidFill>
                <a:latin typeface="Arial"/>
                <a:ea typeface="Arial"/>
                <a:cs typeface="Arial"/>
                <a:sym typeface="Arial"/>
              </a:endParaRPr>
            </a:p>
          </p:txBody>
        </p:sp>
      </p:grpSp>
      <p:grpSp>
        <p:nvGrpSpPr>
          <p:cNvPr id="389" name="Google Shape;389;p19"/>
          <p:cNvGrpSpPr/>
          <p:nvPr/>
        </p:nvGrpSpPr>
        <p:grpSpPr>
          <a:xfrm>
            <a:off x="311674" y="2458734"/>
            <a:ext cx="2351141" cy="817191"/>
            <a:chOff x="349955" y="3362835"/>
            <a:chExt cx="2513342" cy="817191"/>
          </a:xfrm>
        </p:grpSpPr>
        <p:sp>
          <p:nvSpPr>
            <p:cNvPr id="390" name="Google Shape;390;p19"/>
            <p:cNvSpPr txBox="1"/>
            <p:nvPr/>
          </p:nvSpPr>
          <p:spPr>
            <a:xfrm>
              <a:off x="349955" y="3579862"/>
              <a:ext cx="2513342" cy="60016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ES" sz="1100">
                  <a:solidFill>
                    <a:srgbClr val="3F3F3F"/>
                  </a:solidFill>
                  <a:latin typeface="Arial"/>
                  <a:ea typeface="Arial"/>
                  <a:cs typeface="Arial"/>
                  <a:sym typeface="Arial"/>
                </a:rPr>
                <a:t>No seas pasivo ni agresivo. </a:t>
              </a:r>
            </a:p>
            <a:p>
              <a:pPr marL="0" marR="0" lvl="0" indent="0" algn="r" rtl="0">
                <a:spcBef>
                  <a:spcPts val="0"/>
                </a:spcBef>
                <a:spcAft>
                  <a:spcPts val="0"/>
                </a:spcAft>
                <a:buNone/>
              </a:pPr>
              <a:r>
                <a:rPr lang="es-ES" sz="1100">
                  <a:solidFill>
                    <a:srgbClr val="3F3F3F"/>
                  </a:solidFill>
                  <a:latin typeface="Arial"/>
                  <a:ea typeface="Arial"/>
                  <a:cs typeface="Arial"/>
                  <a:sym typeface="Arial"/>
                </a:rPr>
                <a:t>Exprésate con </a:t>
              </a:r>
            </a:p>
            <a:p>
              <a:pPr marL="0" marR="0" lvl="0" indent="0" algn="r" rtl="0">
                <a:spcBef>
                  <a:spcPts val="0"/>
                </a:spcBef>
                <a:spcAft>
                  <a:spcPts val="0"/>
                </a:spcAft>
                <a:buNone/>
              </a:pPr>
              <a:r>
                <a:rPr lang="es-ES" sz="1100">
                  <a:solidFill>
                    <a:srgbClr val="3F3F3F"/>
                  </a:solidFill>
                  <a:latin typeface="Arial"/>
                  <a:ea typeface="Arial"/>
                  <a:cs typeface="Arial"/>
                  <a:sym typeface="Arial"/>
                </a:rPr>
                <a:t>confianza y respeto. </a:t>
              </a:r>
              <a:endParaRPr sz="1100">
                <a:solidFill>
                  <a:srgbClr val="3F3F3F"/>
                </a:solidFill>
                <a:latin typeface="Arial"/>
                <a:ea typeface="Arial"/>
                <a:cs typeface="Arial"/>
                <a:sym typeface="Arial"/>
              </a:endParaRPr>
            </a:p>
          </p:txBody>
        </p:sp>
        <p:sp>
          <p:nvSpPr>
            <p:cNvPr id="391" name="Google Shape;391;p19"/>
            <p:cNvSpPr txBox="1"/>
            <p:nvPr/>
          </p:nvSpPr>
          <p:spPr>
            <a:xfrm>
              <a:off x="803640" y="3362835"/>
              <a:ext cx="2059657"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b="1">
                  <a:solidFill>
                    <a:srgbClr val="3F3F3F"/>
                  </a:solidFill>
                  <a:latin typeface="Arial"/>
                  <a:ea typeface="Arial"/>
                  <a:cs typeface="Arial"/>
                  <a:sym typeface="Arial"/>
                </a:rPr>
                <a:t>Asertividad</a:t>
              </a:r>
              <a:endParaRPr sz="1200" b="1">
                <a:solidFill>
                  <a:srgbClr val="3F3F3F"/>
                </a:solidFill>
                <a:latin typeface="Arial"/>
                <a:ea typeface="Arial"/>
                <a:cs typeface="Arial"/>
                <a:sym typeface="Arial"/>
              </a:endParaRPr>
            </a:p>
          </p:txBody>
        </p:sp>
      </p:grpSp>
      <p:grpSp>
        <p:nvGrpSpPr>
          <p:cNvPr id="392" name="Google Shape;392;p19"/>
          <p:cNvGrpSpPr/>
          <p:nvPr/>
        </p:nvGrpSpPr>
        <p:grpSpPr>
          <a:xfrm>
            <a:off x="419178" y="3315846"/>
            <a:ext cx="2697249" cy="986428"/>
            <a:chOff x="-20029" y="3362835"/>
            <a:chExt cx="2883328" cy="986428"/>
          </a:xfrm>
        </p:grpSpPr>
        <p:sp>
          <p:nvSpPr>
            <p:cNvPr id="393" name="Google Shape;393;p19"/>
            <p:cNvSpPr txBox="1"/>
            <p:nvPr/>
          </p:nvSpPr>
          <p:spPr>
            <a:xfrm>
              <a:off x="-20029" y="3579862"/>
              <a:ext cx="2883327" cy="76940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ES" sz="1100">
                  <a:solidFill>
                    <a:srgbClr val="3F3F3F"/>
                  </a:solidFill>
                  <a:latin typeface="Arial"/>
                  <a:ea typeface="Arial"/>
                  <a:cs typeface="Arial"/>
                  <a:sym typeface="Arial"/>
                </a:rPr>
                <a:t>No temas un conflicto. </a:t>
              </a:r>
            </a:p>
            <a:p>
              <a:pPr marL="0" marR="0" lvl="0" indent="0" algn="r" rtl="0">
                <a:spcBef>
                  <a:spcPts val="0"/>
                </a:spcBef>
                <a:spcAft>
                  <a:spcPts val="0"/>
                </a:spcAft>
                <a:buNone/>
              </a:pPr>
              <a:r>
                <a:rPr lang="es-ES" sz="1100">
                  <a:solidFill>
                    <a:srgbClr val="3F3F3F"/>
                  </a:solidFill>
                  <a:latin typeface="Arial"/>
                  <a:ea typeface="Arial"/>
                  <a:cs typeface="Arial"/>
                  <a:sym typeface="Arial"/>
                </a:rPr>
                <a:t>Mediante la cooperación encontrarás una solución (recuerda el </a:t>
              </a:r>
              <a:r>
                <a:rPr lang="es-ES" sz="1100" i="1">
                  <a:solidFill>
                    <a:srgbClr val="3F3F3F"/>
                  </a:solidFill>
                  <a:latin typeface="Arial"/>
                  <a:ea typeface="Arial"/>
                  <a:cs typeface="Arial"/>
                  <a:sym typeface="Arial"/>
                </a:rPr>
                <a:t>modelo IDEAL </a:t>
              </a:r>
            </a:p>
            <a:p>
              <a:pPr marL="0" marR="0" lvl="0" indent="0" algn="r" rtl="0">
                <a:spcBef>
                  <a:spcPts val="0"/>
                </a:spcBef>
                <a:spcAft>
                  <a:spcPts val="0"/>
                </a:spcAft>
                <a:buNone/>
              </a:pPr>
              <a:r>
                <a:rPr lang="es-ES" sz="1100" i="1">
                  <a:solidFill>
                    <a:srgbClr val="3F3F3F"/>
                  </a:solidFill>
                  <a:latin typeface="Arial"/>
                  <a:ea typeface="Arial"/>
                  <a:cs typeface="Arial"/>
                  <a:sym typeface="Arial"/>
                </a:rPr>
                <a:t>de resolución de problemas</a:t>
              </a:r>
              <a:r>
                <a:rPr lang="es-ES" sz="1100">
                  <a:solidFill>
                    <a:srgbClr val="3F3F3F"/>
                  </a:solidFill>
                  <a:latin typeface="Arial"/>
                  <a:ea typeface="Arial"/>
                  <a:cs typeface="Arial"/>
                  <a:sym typeface="Arial"/>
                </a:rPr>
                <a:t>) </a:t>
              </a:r>
            </a:p>
          </p:txBody>
        </p:sp>
        <p:sp>
          <p:nvSpPr>
            <p:cNvPr id="394" name="Google Shape;394;p19"/>
            <p:cNvSpPr txBox="1"/>
            <p:nvPr/>
          </p:nvSpPr>
          <p:spPr>
            <a:xfrm>
              <a:off x="79266" y="3362835"/>
              <a:ext cx="2784033" cy="27695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b="1">
                  <a:solidFill>
                    <a:srgbClr val="3F3F3F"/>
                  </a:solidFill>
                  <a:latin typeface="Arial"/>
                  <a:ea typeface="Arial"/>
                  <a:cs typeface="Arial"/>
                  <a:sym typeface="Arial"/>
                </a:rPr>
                <a:t>Resolución de conflictos</a:t>
              </a:r>
              <a:endParaRPr sz="1200" b="1">
                <a:solidFill>
                  <a:srgbClr val="3F3F3F"/>
                </a:solidFill>
                <a:latin typeface="Arial"/>
                <a:ea typeface="Arial"/>
                <a:cs typeface="Arial"/>
                <a:sym typeface="Arial"/>
              </a:endParaRPr>
            </a:p>
          </p:txBody>
        </p:sp>
      </p:grpSp>
      <p:sp>
        <p:nvSpPr>
          <p:cNvPr id="395" name="Google Shape;395;p19"/>
          <p:cNvSpPr/>
          <p:nvPr/>
        </p:nvSpPr>
        <p:spPr>
          <a:xfrm>
            <a:off x="4146757" y="1182565"/>
            <a:ext cx="765102" cy="2729660"/>
          </a:xfrm>
          <a:custGeom>
            <a:avLst/>
            <a:gdLst/>
            <a:ahLst/>
            <a:cxnLst/>
            <a:rect l="l" t="t" r="r" b="b"/>
            <a:pathLst>
              <a:path w="768" h="2740" extrusionOk="0">
                <a:moveTo>
                  <a:pt x="339" y="0"/>
                </a:moveTo>
                <a:lnTo>
                  <a:pt x="375" y="3"/>
                </a:lnTo>
                <a:lnTo>
                  <a:pt x="406" y="12"/>
                </a:lnTo>
                <a:lnTo>
                  <a:pt x="431" y="27"/>
                </a:lnTo>
                <a:lnTo>
                  <a:pt x="453" y="45"/>
                </a:lnTo>
                <a:lnTo>
                  <a:pt x="471" y="69"/>
                </a:lnTo>
                <a:lnTo>
                  <a:pt x="486" y="94"/>
                </a:lnTo>
                <a:lnTo>
                  <a:pt x="495" y="123"/>
                </a:lnTo>
                <a:lnTo>
                  <a:pt x="495" y="183"/>
                </a:lnTo>
                <a:lnTo>
                  <a:pt x="508" y="200"/>
                </a:lnTo>
                <a:lnTo>
                  <a:pt x="502" y="221"/>
                </a:lnTo>
                <a:lnTo>
                  <a:pt x="495" y="240"/>
                </a:lnTo>
                <a:lnTo>
                  <a:pt x="484" y="256"/>
                </a:lnTo>
                <a:lnTo>
                  <a:pt x="475" y="271"/>
                </a:lnTo>
                <a:lnTo>
                  <a:pt x="464" y="287"/>
                </a:lnTo>
                <a:lnTo>
                  <a:pt x="455" y="303"/>
                </a:lnTo>
                <a:lnTo>
                  <a:pt x="451" y="323"/>
                </a:lnTo>
                <a:lnTo>
                  <a:pt x="450" y="349"/>
                </a:lnTo>
                <a:lnTo>
                  <a:pt x="455" y="380"/>
                </a:lnTo>
                <a:lnTo>
                  <a:pt x="479" y="389"/>
                </a:lnTo>
                <a:lnTo>
                  <a:pt x="508" y="400"/>
                </a:lnTo>
                <a:lnTo>
                  <a:pt x="539" y="409"/>
                </a:lnTo>
                <a:lnTo>
                  <a:pt x="570" y="420"/>
                </a:lnTo>
                <a:lnTo>
                  <a:pt x="600" y="431"/>
                </a:lnTo>
                <a:lnTo>
                  <a:pt x="628" y="445"/>
                </a:lnTo>
                <a:lnTo>
                  <a:pt x="650" y="460"/>
                </a:lnTo>
                <a:lnTo>
                  <a:pt x="668" y="480"/>
                </a:lnTo>
                <a:lnTo>
                  <a:pt x="682" y="511"/>
                </a:lnTo>
                <a:lnTo>
                  <a:pt x="690" y="545"/>
                </a:lnTo>
                <a:lnTo>
                  <a:pt x="691" y="583"/>
                </a:lnTo>
                <a:lnTo>
                  <a:pt x="693" y="623"/>
                </a:lnTo>
                <a:lnTo>
                  <a:pt x="693" y="665"/>
                </a:lnTo>
                <a:lnTo>
                  <a:pt x="699" y="707"/>
                </a:lnTo>
                <a:lnTo>
                  <a:pt x="710" y="781"/>
                </a:lnTo>
                <a:lnTo>
                  <a:pt x="719" y="858"/>
                </a:lnTo>
                <a:lnTo>
                  <a:pt x="728" y="931"/>
                </a:lnTo>
                <a:lnTo>
                  <a:pt x="739" y="1000"/>
                </a:lnTo>
                <a:lnTo>
                  <a:pt x="742" y="1183"/>
                </a:lnTo>
                <a:lnTo>
                  <a:pt x="742" y="1267"/>
                </a:lnTo>
                <a:lnTo>
                  <a:pt x="748" y="1287"/>
                </a:lnTo>
                <a:lnTo>
                  <a:pt x="753" y="1311"/>
                </a:lnTo>
                <a:lnTo>
                  <a:pt x="759" y="1336"/>
                </a:lnTo>
                <a:lnTo>
                  <a:pt x="762" y="1363"/>
                </a:lnTo>
                <a:lnTo>
                  <a:pt x="766" y="1391"/>
                </a:lnTo>
                <a:lnTo>
                  <a:pt x="768" y="1416"/>
                </a:lnTo>
                <a:lnTo>
                  <a:pt x="764" y="1440"/>
                </a:lnTo>
                <a:lnTo>
                  <a:pt x="757" y="1458"/>
                </a:lnTo>
                <a:lnTo>
                  <a:pt x="742" y="1474"/>
                </a:lnTo>
                <a:lnTo>
                  <a:pt x="722" y="1483"/>
                </a:lnTo>
                <a:lnTo>
                  <a:pt x="713" y="1478"/>
                </a:lnTo>
                <a:lnTo>
                  <a:pt x="699" y="1478"/>
                </a:lnTo>
                <a:lnTo>
                  <a:pt x="682" y="1480"/>
                </a:lnTo>
                <a:lnTo>
                  <a:pt x="668" y="1480"/>
                </a:lnTo>
                <a:lnTo>
                  <a:pt x="659" y="1443"/>
                </a:lnTo>
                <a:lnTo>
                  <a:pt x="677" y="1427"/>
                </a:lnTo>
                <a:lnTo>
                  <a:pt x="686" y="1411"/>
                </a:lnTo>
                <a:lnTo>
                  <a:pt x="688" y="1394"/>
                </a:lnTo>
                <a:lnTo>
                  <a:pt x="688" y="1372"/>
                </a:lnTo>
                <a:lnTo>
                  <a:pt x="688" y="1349"/>
                </a:lnTo>
                <a:lnTo>
                  <a:pt x="691" y="1320"/>
                </a:lnTo>
                <a:lnTo>
                  <a:pt x="695" y="1305"/>
                </a:lnTo>
                <a:lnTo>
                  <a:pt x="700" y="1287"/>
                </a:lnTo>
                <a:lnTo>
                  <a:pt x="699" y="1267"/>
                </a:lnTo>
                <a:lnTo>
                  <a:pt x="642" y="1096"/>
                </a:lnTo>
                <a:lnTo>
                  <a:pt x="639" y="934"/>
                </a:lnTo>
                <a:lnTo>
                  <a:pt x="608" y="827"/>
                </a:lnTo>
                <a:lnTo>
                  <a:pt x="604" y="809"/>
                </a:lnTo>
                <a:lnTo>
                  <a:pt x="600" y="789"/>
                </a:lnTo>
                <a:lnTo>
                  <a:pt x="599" y="767"/>
                </a:lnTo>
                <a:lnTo>
                  <a:pt x="595" y="745"/>
                </a:lnTo>
                <a:lnTo>
                  <a:pt x="588" y="727"/>
                </a:lnTo>
                <a:lnTo>
                  <a:pt x="579" y="714"/>
                </a:lnTo>
                <a:lnTo>
                  <a:pt x="573" y="741"/>
                </a:lnTo>
                <a:lnTo>
                  <a:pt x="566" y="767"/>
                </a:lnTo>
                <a:lnTo>
                  <a:pt x="555" y="792"/>
                </a:lnTo>
                <a:lnTo>
                  <a:pt x="544" y="820"/>
                </a:lnTo>
                <a:lnTo>
                  <a:pt x="535" y="849"/>
                </a:lnTo>
                <a:lnTo>
                  <a:pt x="530" y="880"/>
                </a:lnTo>
                <a:lnTo>
                  <a:pt x="530" y="912"/>
                </a:lnTo>
                <a:lnTo>
                  <a:pt x="535" y="947"/>
                </a:lnTo>
                <a:lnTo>
                  <a:pt x="546" y="983"/>
                </a:lnTo>
                <a:lnTo>
                  <a:pt x="560" y="1018"/>
                </a:lnTo>
                <a:lnTo>
                  <a:pt x="577" y="1052"/>
                </a:lnTo>
                <a:lnTo>
                  <a:pt x="595" y="1089"/>
                </a:lnTo>
                <a:lnTo>
                  <a:pt x="611" y="1125"/>
                </a:lnTo>
                <a:lnTo>
                  <a:pt x="626" y="1165"/>
                </a:lnTo>
                <a:lnTo>
                  <a:pt x="637" y="1207"/>
                </a:lnTo>
                <a:lnTo>
                  <a:pt x="644" y="1251"/>
                </a:lnTo>
                <a:lnTo>
                  <a:pt x="646" y="1300"/>
                </a:lnTo>
                <a:lnTo>
                  <a:pt x="639" y="1351"/>
                </a:lnTo>
                <a:lnTo>
                  <a:pt x="582" y="1680"/>
                </a:lnTo>
                <a:lnTo>
                  <a:pt x="590" y="1734"/>
                </a:lnTo>
                <a:lnTo>
                  <a:pt x="599" y="1792"/>
                </a:lnTo>
                <a:lnTo>
                  <a:pt x="608" y="1851"/>
                </a:lnTo>
                <a:lnTo>
                  <a:pt x="617" y="1912"/>
                </a:lnTo>
                <a:lnTo>
                  <a:pt x="617" y="1972"/>
                </a:lnTo>
                <a:lnTo>
                  <a:pt x="611" y="2034"/>
                </a:lnTo>
                <a:lnTo>
                  <a:pt x="559" y="2320"/>
                </a:lnTo>
                <a:lnTo>
                  <a:pt x="551" y="2351"/>
                </a:lnTo>
                <a:lnTo>
                  <a:pt x="544" y="2387"/>
                </a:lnTo>
                <a:lnTo>
                  <a:pt x="537" y="2425"/>
                </a:lnTo>
                <a:lnTo>
                  <a:pt x="535" y="2463"/>
                </a:lnTo>
                <a:lnTo>
                  <a:pt x="539" y="2503"/>
                </a:lnTo>
                <a:lnTo>
                  <a:pt x="582" y="2696"/>
                </a:lnTo>
                <a:lnTo>
                  <a:pt x="559" y="2711"/>
                </a:lnTo>
                <a:lnTo>
                  <a:pt x="533" y="2723"/>
                </a:lnTo>
                <a:lnTo>
                  <a:pt x="504" y="2734"/>
                </a:lnTo>
                <a:lnTo>
                  <a:pt x="471" y="2740"/>
                </a:lnTo>
                <a:lnTo>
                  <a:pt x="460" y="2714"/>
                </a:lnTo>
                <a:lnTo>
                  <a:pt x="455" y="2687"/>
                </a:lnTo>
                <a:lnTo>
                  <a:pt x="453" y="2656"/>
                </a:lnTo>
                <a:lnTo>
                  <a:pt x="455" y="2625"/>
                </a:lnTo>
                <a:lnTo>
                  <a:pt x="457" y="2591"/>
                </a:lnTo>
                <a:lnTo>
                  <a:pt x="455" y="2556"/>
                </a:lnTo>
                <a:lnTo>
                  <a:pt x="451" y="2523"/>
                </a:lnTo>
                <a:lnTo>
                  <a:pt x="448" y="2492"/>
                </a:lnTo>
                <a:lnTo>
                  <a:pt x="450" y="2461"/>
                </a:lnTo>
                <a:lnTo>
                  <a:pt x="455" y="2431"/>
                </a:lnTo>
                <a:lnTo>
                  <a:pt x="460" y="2398"/>
                </a:lnTo>
                <a:lnTo>
                  <a:pt x="468" y="2363"/>
                </a:lnTo>
                <a:lnTo>
                  <a:pt x="471" y="2327"/>
                </a:lnTo>
                <a:lnTo>
                  <a:pt x="471" y="2287"/>
                </a:lnTo>
                <a:lnTo>
                  <a:pt x="468" y="2243"/>
                </a:lnTo>
                <a:lnTo>
                  <a:pt x="457" y="2192"/>
                </a:lnTo>
                <a:lnTo>
                  <a:pt x="448" y="2136"/>
                </a:lnTo>
                <a:lnTo>
                  <a:pt x="439" y="2074"/>
                </a:lnTo>
                <a:lnTo>
                  <a:pt x="437" y="2012"/>
                </a:lnTo>
                <a:lnTo>
                  <a:pt x="442" y="1951"/>
                </a:lnTo>
                <a:lnTo>
                  <a:pt x="448" y="1925"/>
                </a:lnTo>
                <a:lnTo>
                  <a:pt x="455" y="1894"/>
                </a:lnTo>
                <a:lnTo>
                  <a:pt x="457" y="1863"/>
                </a:lnTo>
                <a:lnTo>
                  <a:pt x="455" y="1831"/>
                </a:lnTo>
                <a:lnTo>
                  <a:pt x="439" y="1754"/>
                </a:lnTo>
                <a:lnTo>
                  <a:pt x="422" y="1678"/>
                </a:lnTo>
                <a:lnTo>
                  <a:pt x="406" y="1598"/>
                </a:lnTo>
                <a:lnTo>
                  <a:pt x="395" y="1516"/>
                </a:lnTo>
                <a:lnTo>
                  <a:pt x="388" y="1431"/>
                </a:lnTo>
                <a:lnTo>
                  <a:pt x="382" y="1431"/>
                </a:lnTo>
                <a:lnTo>
                  <a:pt x="382" y="1436"/>
                </a:lnTo>
                <a:lnTo>
                  <a:pt x="351" y="1680"/>
                </a:lnTo>
                <a:lnTo>
                  <a:pt x="319" y="1807"/>
                </a:lnTo>
                <a:lnTo>
                  <a:pt x="313" y="1861"/>
                </a:lnTo>
                <a:lnTo>
                  <a:pt x="317" y="1914"/>
                </a:lnTo>
                <a:lnTo>
                  <a:pt x="322" y="1965"/>
                </a:lnTo>
                <a:lnTo>
                  <a:pt x="330" y="2018"/>
                </a:lnTo>
                <a:lnTo>
                  <a:pt x="331" y="2072"/>
                </a:lnTo>
                <a:lnTo>
                  <a:pt x="328" y="2127"/>
                </a:lnTo>
                <a:lnTo>
                  <a:pt x="322" y="2152"/>
                </a:lnTo>
                <a:lnTo>
                  <a:pt x="317" y="2185"/>
                </a:lnTo>
                <a:lnTo>
                  <a:pt x="310" y="2223"/>
                </a:lnTo>
                <a:lnTo>
                  <a:pt x="304" y="2263"/>
                </a:lnTo>
                <a:lnTo>
                  <a:pt x="300" y="2303"/>
                </a:lnTo>
                <a:lnTo>
                  <a:pt x="299" y="2343"/>
                </a:lnTo>
                <a:lnTo>
                  <a:pt x="300" y="2380"/>
                </a:lnTo>
                <a:lnTo>
                  <a:pt x="308" y="2411"/>
                </a:lnTo>
                <a:lnTo>
                  <a:pt x="339" y="2474"/>
                </a:lnTo>
                <a:lnTo>
                  <a:pt x="328" y="2511"/>
                </a:lnTo>
                <a:lnTo>
                  <a:pt x="320" y="2556"/>
                </a:lnTo>
                <a:lnTo>
                  <a:pt x="320" y="2603"/>
                </a:lnTo>
                <a:lnTo>
                  <a:pt x="324" y="2647"/>
                </a:lnTo>
                <a:lnTo>
                  <a:pt x="324" y="2689"/>
                </a:lnTo>
                <a:lnTo>
                  <a:pt x="319" y="2727"/>
                </a:lnTo>
                <a:lnTo>
                  <a:pt x="299" y="2734"/>
                </a:lnTo>
                <a:lnTo>
                  <a:pt x="275" y="2736"/>
                </a:lnTo>
                <a:lnTo>
                  <a:pt x="253" y="2729"/>
                </a:lnTo>
                <a:lnTo>
                  <a:pt x="231" y="2718"/>
                </a:lnTo>
                <a:lnTo>
                  <a:pt x="213" y="2700"/>
                </a:lnTo>
                <a:lnTo>
                  <a:pt x="202" y="2678"/>
                </a:lnTo>
                <a:lnTo>
                  <a:pt x="199" y="2651"/>
                </a:lnTo>
                <a:lnTo>
                  <a:pt x="217" y="2616"/>
                </a:lnTo>
                <a:lnTo>
                  <a:pt x="230" y="2574"/>
                </a:lnTo>
                <a:lnTo>
                  <a:pt x="235" y="2529"/>
                </a:lnTo>
                <a:lnTo>
                  <a:pt x="239" y="2480"/>
                </a:lnTo>
                <a:lnTo>
                  <a:pt x="237" y="2429"/>
                </a:lnTo>
                <a:lnTo>
                  <a:pt x="231" y="2376"/>
                </a:lnTo>
                <a:lnTo>
                  <a:pt x="222" y="2321"/>
                </a:lnTo>
                <a:lnTo>
                  <a:pt x="213" y="2267"/>
                </a:lnTo>
                <a:lnTo>
                  <a:pt x="202" y="2216"/>
                </a:lnTo>
                <a:lnTo>
                  <a:pt x="191" y="2165"/>
                </a:lnTo>
                <a:lnTo>
                  <a:pt x="180" y="2118"/>
                </a:lnTo>
                <a:lnTo>
                  <a:pt x="171" y="2074"/>
                </a:lnTo>
                <a:lnTo>
                  <a:pt x="162" y="2034"/>
                </a:lnTo>
                <a:lnTo>
                  <a:pt x="157" y="1980"/>
                </a:lnTo>
                <a:lnTo>
                  <a:pt x="160" y="1923"/>
                </a:lnTo>
                <a:lnTo>
                  <a:pt x="168" y="1867"/>
                </a:lnTo>
                <a:lnTo>
                  <a:pt x="179" y="1812"/>
                </a:lnTo>
                <a:lnTo>
                  <a:pt x="186" y="1756"/>
                </a:lnTo>
                <a:lnTo>
                  <a:pt x="190" y="1700"/>
                </a:lnTo>
                <a:lnTo>
                  <a:pt x="182" y="1643"/>
                </a:lnTo>
                <a:lnTo>
                  <a:pt x="175" y="1607"/>
                </a:lnTo>
                <a:lnTo>
                  <a:pt x="166" y="1565"/>
                </a:lnTo>
                <a:lnTo>
                  <a:pt x="155" y="1518"/>
                </a:lnTo>
                <a:lnTo>
                  <a:pt x="144" y="1467"/>
                </a:lnTo>
                <a:lnTo>
                  <a:pt x="133" y="1414"/>
                </a:lnTo>
                <a:lnTo>
                  <a:pt x="126" y="1363"/>
                </a:lnTo>
                <a:lnTo>
                  <a:pt x="122" y="1312"/>
                </a:lnTo>
                <a:lnTo>
                  <a:pt x="122" y="1265"/>
                </a:lnTo>
                <a:lnTo>
                  <a:pt x="128" y="1223"/>
                </a:lnTo>
                <a:lnTo>
                  <a:pt x="144" y="1163"/>
                </a:lnTo>
                <a:lnTo>
                  <a:pt x="166" y="1107"/>
                </a:lnTo>
                <a:lnTo>
                  <a:pt x="190" y="1051"/>
                </a:lnTo>
                <a:lnTo>
                  <a:pt x="213" y="998"/>
                </a:lnTo>
                <a:lnTo>
                  <a:pt x="231" y="943"/>
                </a:lnTo>
                <a:lnTo>
                  <a:pt x="237" y="905"/>
                </a:lnTo>
                <a:lnTo>
                  <a:pt x="235" y="869"/>
                </a:lnTo>
                <a:lnTo>
                  <a:pt x="228" y="832"/>
                </a:lnTo>
                <a:lnTo>
                  <a:pt x="215" y="800"/>
                </a:lnTo>
                <a:lnTo>
                  <a:pt x="202" y="769"/>
                </a:lnTo>
                <a:lnTo>
                  <a:pt x="191" y="740"/>
                </a:lnTo>
                <a:lnTo>
                  <a:pt x="182" y="711"/>
                </a:lnTo>
                <a:lnTo>
                  <a:pt x="179" y="711"/>
                </a:lnTo>
                <a:lnTo>
                  <a:pt x="170" y="769"/>
                </a:lnTo>
                <a:lnTo>
                  <a:pt x="157" y="825"/>
                </a:lnTo>
                <a:lnTo>
                  <a:pt x="140" y="878"/>
                </a:lnTo>
                <a:lnTo>
                  <a:pt x="128" y="931"/>
                </a:lnTo>
                <a:lnTo>
                  <a:pt x="122" y="969"/>
                </a:lnTo>
                <a:lnTo>
                  <a:pt x="122" y="1005"/>
                </a:lnTo>
                <a:lnTo>
                  <a:pt x="124" y="1041"/>
                </a:lnTo>
                <a:lnTo>
                  <a:pt x="124" y="1078"/>
                </a:lnTo>
                <a:lnTo>
                  <a:pt x="119" y="1111"/>
                </a:lnTo>
                <a:lnTo>
                  <a:pt x="110" y="1145"/>
                </a:lnTo>
                <a:lnTo>
                  <a:pt x="95" y="1181"/>
                </a:lnTo>
                <a:lnTo>
                  <a:pt x="82" y="1223"/>
                </a:lnTo>
                <a:lnTo>
                  <a:pt x="71" y="1267"/>
                </a:lnTo>
                <a:lnTo>
                  <a:pt x="64" y="1311"/>
                </a:lnTo>
                <a:lnTo>
                  <a:pt x="62" y="1358"/>
                </a:lnTo>
                <a:lnTo>
                  <a:pt x="71" y="1403"/>
                </a:lnTo>
                <a:lnTo>
                  <a:pt x="108" y="1451"/>
                </a:lnTo>
                <a:lnTo>
                  <a:pt x="104" y="1456"/>
                </a:lnTo>
                <a:lnTo>
                  <a:pt x="100" y="1460"/>
                </a:lnTo>
                <a:lnTo>
                  <a:pt x="100" y="1463"/>
                </a:lnTo>
                <a:lnTo>
                  <a:pt x="100" y="1469"/>
                </a:lnTo>
                <a:lnTo>
                  <a:pt x="99" y="1472"/>
                </a:lnTo>
                <a:lnTo>
                  <a:pt x="99" y="1480"/>
                </a:lnTo>
                <a:lnTo>
                  <a:pt x="79" y="1481"/>
                </a:lnTo>
                <a:lnTo>
                  <a:pt x="62" y="1481"/>
                </a:lnTo>
                <a:lnTo>
                  <a:pt x="48" y="1481"/>
                </a:lnTo>
                <a:lnTo>
                  <a:pt x="31" y="1483"/>
                </a:lnTo>
                <a:lnTo>
                  <a:pt x="13" y="1452"/>
                </a:lnTo>
                <a:lnTo>
                  <a:pt x="4" y="1423"/>
                </a:lnTo>
                <a:lnTo>
                  <a:pt x="0" y="1392"/>
                </a:lnTo>
                <a:lnTo>
                  <a:pt x="2" y="1361"/>
                </a:lnTo>
                <a:lnTo>
                  <a:pt x="8" y="1327"/>
                </a:lnTo>
                <a:lnTo>
                  <a:pt x="15" y="1291"/>
                </a:lnTo>
                <a:lnTo>
                  <a:pt x="22" y="1251"/>
                </a:lnTo>
                <a:lnTo>
                  <a:pt x="22" y="1036"/>
                </a:lnTo>
                <a:lnTo>
                  <a:pt x="62" y="751"/>
                </a:lnTo>
                <a:lnTo>
                  <a:pt x="68" y="709"/>
                </a:lnTo>
                <a:lnTo>
                  <a:pt x="70" y="665"/>
                </a:lnTo>
                <a:lnTo>
                  <a:pt x="70" y="623"/>
                </a:lnTo>
                <a:lnTo>
                  <a:pt x="71" y="581"/>
                </a:lnTo>
                <a:lnTo>
                  <a:pt x="75" y="541"/>
                </a:lnTo>
                <a:lnTo>
                  <a:pt x="84" y="507"/>
                </a:lnTo>
                <a:lnTo>
                  <a:pt x="99" y="476"/>
                </a:lnTo>
                <a:lnTo>
                  <a:pt x="117" y="458"/>
                </a:lnTo>
                <a:lnTo>
                  <a:pt x="139" y="445"/>
                </a:lnTo>
                <a:lnTo>
                  <a:pt x="164" y="436"/>
                </a:lnTo>
                <a:lnTo>
                  <a:pt x="193" y="429"/>
                </a:lnTo>
                <a:lnTo>
                  <a:pt x="222" y="421"/>
                </a:lnTo>
                <a:lnTo>
                  <a:pt x="251" y="412"/>
                </a:lnTo>
                <a:lnTo>
                  <a:pt x="275" y="403"/>
                </a:lnTo>
                <a:lnTo>
                  <a:pt x="297" y="389"/>
                </a:lnTo>
                <a:lnTo>
                  <a:pt x="311" y="371"/>
                </a:lnTo>
                <a:lnTo>
                  <a:pt x="322" y="347"/>
                </a:lnTo>
                <a:lnTo>
                  <a:pt x="320" y="325"/>
                </a:lnTo>
                <a:lnTo>
                  <a:pt x="313" y="303"/>
                </a:lnTo>
                <a:lnTo>
                  <a:pt x="299" y="281"/>
                </a:lnTo>
                <a:lnTo>
                  <a:pt x="282" y="261"/>
                </a:lnTo>
                <a:lnTo>
                  <a:pt x="266" y="241"/>
                </a:lnTo>
                <a:lnTo>
                  <a:pt x="253" y="221"/>
                </a:lnTo>
                <a:lnTo>
                  <a:pt x="248" y="203"/>
                </a:lnTo>
                <a:lnTo>
                  <a:pt x="253" y="191"/>
                </a:lnTo>
                <a:lnTo>
                  <a:pt x="253" y="174"/>
                </a:lnTo>
                <a:lnTo>
                  <a:pt x="250" y="154"/>
                </a:lnTo>
                <a:lnTo>
                  <a:pt x="250" y="136"/>
                </a:lnTo>
                <a:lnTo>
                  <a:pt x="251" y="116"/>
                </a:lnTo>
                <a:lnTo>
                  <a:pt x="262" y="83"/>
                </a:lnTo>
                <a:lnTo>
                  <a:pt x="280" y="54"/>
                </a:lnTo>
                <a:lnTo>
                  <a:pt x="302" y="27"/>
                </a:lnTo>
                <a:lnTo>
                  <a:pt x="322" y="3"/>
                </a:lnTo>
                <a:lnTo>
                  <a:pt x="339" y="0"/>
                </a:lnTo>
                <a:close/>
              </a:path>
            </a:pathLst>
          </a:custGeom>
          <a:solidFill>
            <a:srgbClr val="F39E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6" name="Google Shape;396;p19"/>
          <p:cNvSpPr/>
          <p:nvPr/>
        </p:nvSpPr>
        <p:spPr>
          <a:xfrm>
            <a:off x="4932751" y="1066943"/>
            <a:ext cx="813539" cy="2829451"/>
          </a:xfrm>
          <a:custGeom>
            <a:avLst/>
            <a:gdLst/>
            <a:ahLst/>
            <a:cxnLst/>
            <a:rect l="l" t="t" r="r" b="b"/>
            <a:pathLst>
              <a:path w="862" h="2998" extrusionOk="0">
                <a:moveTo>
                  <a:pt x="439" y="0"/>
                </a:moveTo>
                <a:lnTo>
                  <a:pt x="522" y="27"/>
                </a:lnTo>
                <a:lnTo>
                  <a:pt x="551" y="73"/>
                </a:lnTo>
                <a:lnTo>
                  <a:pt x="555" y="76"/>
                </a:lnTo>
                <a:lnTo>
                  <a:pt x="560" y="78"/>
                </a:lnTo>
                <a:lnTo>
                  <a:pt x="564" y="78"/>
                </a:lnTo>
                <a:lnTo>
                  <a:pt x="568" y="80"/>
                </a:lnTo>
                <a:lnTo>
                  <a:pt x="570" y="80"/>
                </a:lnTo>
                <a:lnTo>
                  <a:pt x="573" y="84"/>
                </a:lnTo>
                <a:lnTo>
                  <a:pt x="575" y="87"/>
                </a:lnTo>
                <a:lnTo>
                  <a:pt x="579" y="93"/>
                </a:lnTo>
                <a:lnTo>
                  <a:pt x="579" y="156"/>
                </a:lnTo>
                <a:lnTo>
                  <a:pt x="580" y="180"/>
                </a:lnTo>
                <a:lnTo>
                  <a:pt x="584" y="202"/>
                </a:lnTo>
                <a:lnTo>
                  <a:pt x="588" y="222"/>
                </a:lnTo>
                <a:lnTo>
                  <a:pt x="588" y="240"/>
                </a:lnTo>
                <a:lnTo>
                  <a:pt x="580" y="262"/>
                </a:lnTo>
                <a:lnTo>
                  <a:pt x="570" y="282"/>
                </a:lnTo>
                <a:lnTo>
                  <a:pt x="557" y="302"/>
                </a:lnTo>
                <a:lnTo>
                  <a:pt x="544" y="324"/>
                </a:lnTo>
                <a:lnTo>
                  <a:pt x="533" y="344"/>
                </a:lnTo>
                <a:lnTo>
                  <a:pt x="526" y="367"/>
                </a:lnTo>
                <a:lnTo>
                  <a:pt x="524" y="393"/>
                </a:lnTo>
                <a:lnTo>
                  <a:pt x="531" y="420"/>
                </a:lnTo>
                <a:lnTo>
                  <a:pt x="544" y="438"/>
                </a:lnTo>
                <a:lnTo>
                  <a:pt x="562" y="453"/>
                </a:lnTo>
                <a:lnTo>
                  <a:pt x="586" y="464"/>
                </a:lnTo>
                <a:lnTo>
                  <a:pt x="613" y="473"/>
                </a:lnTo>
                <a:lnTo>
                  <a:pt x="644" y="482"/>
                </a:lnTo>
                <a:lnTo>
                  <a:pt x="675" y="489"/>
                </a:lnTo>
                <a:lnTo>
                  <a:pt x="706" y="498"/>
                </a:lnTo>
                <a:lnTo>
                  <a:pt x="737" y="507"/>
                </a:lnTo>
                <a:lnTo>
                  <a:pt x="762" y="520"/>
                </a:lnTo>
                <a:lnTo>
                  <a:pt x="786" y="536"/>
                </a:lnTo>
                <a:lnTo>
                  <a:pt x="802" y="556"/>
                </a:lnTo>
                <a:lnTo>
                  <a:pt x="819" y="589"/>
                </a:lnTo>
                <a:lnTo>
                  <a:pt x="831" y="629"/>
                </a:lnTo>
                <a:lnTo>
                  <a:pt x="840" y="674"/>
                </a:lnTo>
                <a:lnTo>
                  <a:pt x="846" y="722"/>
                </a:lnTo>
                <a:lnTo>
                  <a:pt x="850" y="774"/>
                </a:lnTo>
                <a:lnTo>
                  <a:pt x="851" y="825"/>
                </a:lnTo>
                <a:lnTo>
                  <a:pt x="851" y="876"/>
                </a:lnTo>
                <a:lnTo>
                  <a:pt x="851" y="925"/>
                </a:lnTo>
                <a:lnTo>
                  <a:pt x="851" y="973"/>
                </a:lnTo>
                <a:lnTo>
                  <a:pt x="862" y="1127"/>
                </a:lnTo>
                <a:lnTo>
                  <a:pt x="850" y="1227"/>
                </a:lnTo>
                <a:lnTo>
                  <a:pt x="844" y="1329"/>
                </a:lnTo>
                <a:lnTo>
                  <a:pt x="846" y="1427"/>
                </a:lnTo>
                <a:lnTo>
                  <a:pt x="853" y="1524"/>
                </a:lnTo>
                <a:lnTo>
                  <a:pt x="862" y="1616"/>
                </a:lnTo>
                <a:lnTo>
                  <a:pt x="862" y="1649"/>
                </a:lnTo>
                <a:lnTo>
                  <a:pt x="853" y="1676"/>
                </a:lnTo>
                <a:lnTo>
                  <a:pt x="839" y="1702"/>
                </a:lnTo>
                <a:lnTo>
                  <a:pt x="817" y="1724"/>
                </a:lnTo>
                <a:lnTo>
                  <a:pt x="793" y="1742"/>
                </a:lnTo>
                <a:lnTo>
                  <a:pt x="768" y="1754"/>
                </a:lnTo>
                <a:lnTo>
                  <a:pt x="742" y="1764"/>
                </a:lnTo>
                <a:lnTo>
                  <a:pt x="742" y="1756"/>
                </a:lnTo>
                <a:lnTo>
                  <a:pt x="740" y="1751"/>
                </a:lnTo>
                <a:lnTo>
                  <a:pt x="739" y="1745"/>
                </a:lnTo>
                <a:lnTo>
                  <a:pt x="739" y="1742"/>
                </a:lnTo>
                <a:lnTo>
                  <a:pt x="739" y="1736"/>
                </a:lnTo>
                <a:lnTo>
                  <a:pt x="739" y="1729"/>
                </a:lnTo>
                <a:lnTo>
                  <a:pt x="744" y="1724"/>
                </a:lnTo>
                <a:lnTo>
                  <a:pt x="750" y="1720"/>
                </a:lnTo>
                <a:lnTo>
                  <a:pt x="753" y="1714"/>
                </a:lnTo>
                <a:lnTo>
                  <a:pt x="757" y="1707"/>
                </a:lnTo>
                <a:lnTo>
                  <a:pt x="759" y="1700"/>
                </a:lnTo>
                <a:lnTo>
                  <a:pt x="755" y="1698"/>
                </a:lnTo>
                <a:lnTo>
                  <a:pt x="751" y="1698"/>
                </a:lnTo>
                <a:lnTo>
                  <a:pt x="750" y="1698"/>
                </a:lnTo>
                <a:lnTo>
                  <a:pt x="750" y="1698"/>
                </a:lnTo>
                <a:lnTo>
                  <a:pt x="750" y="1696"/>
                </a:lnTo>
                <a:lnTo>
                  <a:pt x="750" y="1694"/>
                </a:lnTo>
                <a:lnTo>
                  <a:pt x="748" y="1693"/>
                </a:lnTo>
                <a:lnTo>
                  <a:pt x="748" y="1687"/>
                </a:lnTo>
                <a:lnTo>
                  <a:pt x="770" y="1674"/>
                </a:lnTo>
                <a:lnTo>
                  <a:pt x="790" y="1658"/>
                </a:lnTo>
                <a:lnTo>
                  <a:pt x="808" y="1640"/>
                </a:lnTo>
                <a:lnTo>
                  <a:pt x="806" y="1631"/>
                </a:lnTo>
                <a:lnTo>
                  <a:pt x="804" y="1624"/>
                </a:lnTo>
                <a:lnTo>
                  <a:pt x="802" y="1618"/>
                </a:lnTo>
                <a:lnTo>
                  <a:pt x="799" y="1613"/>
                </a:lnTo>
                <a:lnTo>
                  <a:pt x="788" y="1607"/>
                </a:lnTo>
                <a:lnTo>
                  <a:pt x="779" y="1613"/>
                </a:lnTo>
                <a:lnTo>
                  <a:pt x="775" y="1625"/>
                </a:lnTo>
                <a:lnTo>
                  <a:pt x="771" y="1638"/>
                </a:lnTo>
                <a:lnTo>
                  <a:pt x="766" y="1647"/>
                </a:lnTo>
                <a:lnTo>
                  <a:pt x="757" y="1656"/>
                </a:lnTo>
                <a:lnTo>
                  <a:pt x="742" y="1660"/>
                </a:lnTo>
                <a:lnTo>
                  <a:pt x="735" y="1547"/>
                </a:lnTo>
                <a:lnTo>
                  <a:pt x="768" y="1493"/>
                </a:lnTo>
                <a:lnTo>
                  <a:pt x="768" y="1469"/>
                </a:lnTo>
                <a:lnTo>
                  <a:pt x="766" y="1442"/>
                </a:lnTo>
                <a:lnTo>
                  <a:pt x="759" y="1413"/>
                </a:lnTo>
                <a:lnTo>
                  <a:pt x="751" y="1380"/>
                </a:lnTo>
                <a:lnTo>
                  <a:pt x="742" y="1349"/>
                </a:lnTo>
                <a:lnTo>
                  <a:pt x="733" y="1318"/>
                </a:lnTo>
                <a:lnTo>
                  <a:pt x="724" y="1291"/>
                </a:lnTo>
                <a:lnTo>
                  <a:pt x="719" y="1267"/>
                </a:lnTo>
                <a:lnTo>
                  <a:pt x="722" y="1056"/>
                </a:lnTo>
                <a:lnTo>
                  <a:pt x="702" y="1000"/>
                </a:lnTo>
                <a:lnTo>
                  <a:pt x="699" y="974"/>
                </a:lnTo>
                <a:lnTo>
                  <a:pt x="697" y="945"/>
                </a:lnTo>
                <a:lnTo>
                  <a:pt x="695" y="914"/>
                </a:lnTo>
                <a:lnTo>
                  <a:pt x="695" y="884"/>
                </a:lnTo>
                <a:lnTo>
                  <a:pt x="691" y="854"/>
                </a:lnTo>
                <a:lnTo>
                  <a:pt x="684" y="831"/>
                </a:lnTo>
                <a:lnTo>
                  <a:pt x="671" y="813"/>
                </a:lnTo>
                <a:lnTo>
                  <a:pt x="668" y="809"/>
                </a:lnTo>
                <a:lnTo>
                  <a:pt x="668" y="889"/>
                </a:lnTo>
                <a:lnTo>
                  <a:pt x="653" y="927"/>
                </a:lnTo>
                <a:lnTo>
                  <a:pt x="644" y="969"/>
                </a:lnTo>
                <a:lnTo>
                  <a:pt x="642" y="1014"/>
                </a:lnTo>
                <a:lnTo>
                  <a:pt x="642" y="1060"/>
                </a:lnTo>
                <a:lnTo>
                  <a:pt x="648" y="1105"/>
                </a:lnTo>
                <a:lnTo>
                  <a:pt x="655" y="1149"/>
                </a:lnTo>
                <a:lnTo>
                  <a:pt x="662" y="1187"/>
                </a:lnTo>
                <a:lnTo>
                  <a:pt x="728" y="1620"/>
                </a:lnTo>
                <a:lnTo>
                  <a:pt x="730" y="1656"/>
                </a:lnTo>
                <a:lnTo>
                  <a:pt x="728" y="1698"/>
                </a:lnTo>
                <a:lnTo>
                  <a:pt x="722" y="1744"/>
                </a:lnTo>
                <a:lnTo>
                  <a:pt x="717" y="1789"/>
                </a:lnTo>
                <a:lnTo>
                  <a:pt x="710" y="1836"/>
                </a:lnTo>
                <a:lnTo>
                  <a:pt x="708" y="1882"/>
                </a:lnTo>
                <a:lnTo>
                  <a:pt x="708" y="1924"/>
                </a:lnTo>
                <a:lnTo>
                  <a:pt x="713" y="1974"/>
                </a:lnTo>
                <a:lnTo>
                  <a:pt x="722" y="2027"/>
                </a:lnTo>
                <a:lnTo>
                  <a:pt x="733" y="2082"/>
                </a:lnTo>
                <a:lnTo>
                  <a:pt x="744" y="2140"/>
                </a:lnTo>
                <a:lnTo>
                  <a:pt x="751" y="2198"/>
                </a:lnTo>
                <a:lnTo>
                  <a:pt x="753" y="2256"/>
                </a:lnTo>
                <a:lnTo>
                  <a:pt x="748" y="2313"/>
                </a:lnTo>
                <a:lnTo>
                  <a:pt x="731" y="2387"/>
                </a:lnTo>
                <a:lnTo>
                  <a:pt x="715" y="2458"/>
                </a:lnTo>
                <a:lnTo>
                  <a:pt x="699" y="2531"/>
                </a:lnTo>
                <a:lnTo>
                  <a:pt x="684" y="2607"/>
                </a:lnTo>
                <a:lnTo>
                  <a:pt x="671" y="2687"/>
                </a:lnTo>
                <a:lnTo>
                  <a:pt x="670" y="2727"/>
                </a:lnTo>
                <a:lnTo>
                  <a:pt x="675" y="2762"/>
                </a:lnTo>
                <a:lnTo>
                  <a:pt x="684" y="2796"/>
                </a:lnTo>
                <a:lnTo>
                  <a:pt x="697" y="2829"/>
                </a:lnTo>
                <a:lnTo>
                  <a:pt x="710" y="2862"/>
                </a:lnTo>
                <a:lnTo>
                  <a:pt x="722" y="2894"/>
                </a:lnTo>
                <a:lnTo>
                  <a:pt x="731" y="2927"/>
                </a:lnTo>
                <a:lnTo>
                  <a:pt x="735" y="2964"/>
                </a:lnTo>
                <a:lnTo>
                  <a:pt x="699" y="2980"/>
                </a:lnTo>
                <a:lnTo>
                  <a:pt x="659" y="2989"/>
                </a:lnTo>
                <a:lnTo>
                  <a:pt x="615" y="2991"/>
                </a:lnTo>
                <a:lnTo>
                  <a:pt x="568" y="2989"/>
                </a:lnTo>
                <a:lnTo>
                  <a:pt x="559" y="2962"/>
                </a:lnTo>
                <a:lnTo>
                  <a:pt x="551" y="2929"/>
                </a:lnTo>
                <a:lnTo>
                  <a:pt x="548" y="2894"/>
                </a:lnTo>
                <a:lnTo>
                  <a:pt x="551" y="2856"/>
                </a:lnTo>
                <a:lnTo>
                  <a:pt x="555" y="2784"/>
                </a:lnTo>
                <a:lnTo>
                  <a:pt x="551" y="2773"/>
                </a:lnTo>
                <a:lnTo>
                  <a:pt x="546" y="2760"/>
                </a:lnTo>
                <a:lnTo>
                  <a:pt x="542" y="2745"/>
                </a:lnTo>
                <a:lnTo>
                  <a:pt x="542" y="2727"/>
                </a:lnTo>
                <a:lnTo>
                  <a:pt x="551" y="2696"/>
                </a:lnTo>
                <a:lnTo>
                  <a:pt x="560" y="2664"/>
                </a:lnTo>
                <a:lnTo>
                  <a:pt x="570" y="2627"/>
                </a:lnTo>
                <a:lnTo>
                  <a:pt x="575" y="2589"/>
                </a:lnTo>
                <a:lnTo>
                  <a:pt x="577" y="2545"/>
                </a:lnTo>
                <a:lnTo>
                  <a:pt x="571" y="2500"/>
                </a:lnTo>
                <a:lnTo>
                  <a:pt x="560" y="2453"/>
                </a:lnTo>
                <a:lnTo>
                  <a:pt x="550" y="2402"/>
                </a:lnTo>
                <a:lnTo>
                  <a:pt x="539" y="2349"/>
                </a:lnTo>
                <a:lnTo>
                  <a:pt x="535" y="2294"/>
                </a:lnTo>
                <a:lnTo>
                  <a:pt x="539" y="2240"/>
                </a:lnTo>
                <a:lnTo>
                  <a:pt x="559" y="2116"/>
                </a:lnTo>
                <a:lnTo>
                  <a:pt x="548" y="2076"/>
                </a:lnTo>
                <a:lnTo>
                  <a:pt x="531" y="2036"/>
                </a:lnTo>
                <a:lnTo>
                  <a:pt x="515" y="1994"/>
                </a:lnTo>
                <a:lnTo>
                  <a:pt x="502" y="1953"/>
                </a:lnTo>
                <a:lnTo>
                  <a:pt x="491" y="1784"/>
                </a:lnTo>
                <a:lnTo>
                  <a:pt x="439" y="1540"/>
                </a:lnTo>
                <a:lnTo>
                  <a:pt x="431" y="1540"/>
                </a:lnTo>
                <a:lnTo>
                  <a:pt x="426" y="1556"/>
                </a:lnTo>
                <a:lnTo>
                  <a:pt x="422" y="1576"/>
                </a:lnTo>
                <a:lnTo>
                  <a:pt x="422" y="1600"/>
                </a:lnTo>
                <a:lnTo>
                  <a:pt x="406" y="1642"/>
                </a:lnTo>
                <a:lnTo>
                  <a:pt x="397" y="1685"/>
                </a:lnTo>
                <a:lnTo>
                  <a:pt x="391" y="1733"/>
                </a:lnTo>
                <a:lnTo>
                  <a:pt x="390" y="1782"/>
                </a:lnTo>
                <a:lnTo>
                  <a:pt x="386" y="1833"/>
                </a:lnTo>
                <a:lnTo>
                  <a:pt x="382" y="1885"/>
                </a:lnTo>
                <a:lnTo>
                  <a:pt x="375" y="1936"/>
                </a:lnTo>
                <a:lnTo>
                  <a:pt x="362" y="1985"/>
                </a:lnTo>
                <a:lnTo>
                  <a:pt x="346" y="2031"/>
                </a:lnTo>
                <a:lnTo>
                  <a:pt x="330" y="2076"/>
                </a:lnTo>
                <a:lnTo>
                  <a:pt x="319" y="2120"/>
                </a:lnTo>
                <a:lnTo>
                  <a:pt x="339" y="2209"/>
                </a:lnTo>
                <a:lnTo>
                  <a:pt x="339" y="2364"/>
                </a:lnTo>
                <a:lnTo>
                  <a:pt x="331" y="2400"/>
                </a:lnTo>
                <a:lnTo>
                  <a:pt x="322" y="2438"/>
                </a:lnTo>
                <a:lnTo>
                  <a:pt x="315" y="2482"/>
                </a:lnTo>
                <a:lnTo>
                  <a:pt x="311" y="2525"/>
                </a:lnTo>
                <a:lnTo>
                  <a:pt x="315" y="2569"/>
                </a:lnTo>
                <a:lnTo>
                  <a:pt x="319" y="2664"/>
                </a:lnTo>
                <a:lnTo>
                  <a:pt x="348" y="2727"/>
                </a:lnTo>
                <a:lnTo>
                  <a:pt x="348" y="2744"/>
                </a:lnTo>
                <a:lnTo>
                  <a:pt x="344" y="2758"/>
                </a:lnTo>
                <a:lnTo>
                  <a:pt x="339" y="2773"/>
                </a:lnTo>
                <a:lnTo>
                  <a:pt x="335" y="2784"/>
                </a:lnTo>
                <a:lnTo>
                  <a:pt x="331" y="2822"/>
                </a:lnTo>
                <a:lnTo>
                  <a:pt x="333" y="2862"/>
                </a:lnTo>
                <a:lnTo>
                  <a:pt x="335" y="2902"/>
                </a:lnTo>
                <a:lnTo>
                  <a:pt x="337" y="2944"/>
                </a:lnTo>
                <a:lnTo>
                  <a:pt x="331" y="2984"/>
                </a:lnTo>
                <a:lnTo>
                  <a:pt x="322" y="2984"/>
                </a:lnTo>
                <a:lnTo>
                  <a:pt x="304" y="2993"/>
                </a:lnTo>
                <a:lnTo>
                  <a:pt x="280" y="2998"/>
                </a:lnTo>
                <a:lnTo>
                  <a:pt x="257" y="2998"/>
                </a:lnTo>
                <a:lnTo>
                  <a:pt x="233" y="2996"/>
                </a:lnTo>
                <a:lnTo>
                  <a:pt x="210" y="2989"/>
                </a:lnTo>
                <a:lnTo>
                  <a:pt x="190" y="2980"/>
                </a:lnTo>
                <a:lnTo>
                  <a:pt x="173" y="2965"/>
                </a:lnTo>
                <a:lnTo>
                  <a:pt x="162" y="2949"/>
                </a:lnTo>
                <a:lnTo>
                  <a:pt x="159" y="2929"/>
                </a:lnTo>
                <a:lnTo>
                  <a:pt x="179" y="2885"/>
                </a:lnTo>
                <a:lnTo>
                  <a:pt x="195" y="2838"/>
                </a:lnTo>
                <a:lnTo>
                  <a:pt x="206" y="2784"/>
                </a:lnTo>
                <a:lnTo>
                  <a:pt x="211" y="2727"/>
                </a:lnTo>
                <a:lnTo>
                  <a:pt x="213" y="2671"/>
                </a:lnTo>
                <a:lnTo>
                  <a:pt x="210" y="2613"/>
                </a:lnTo>
                <a:lnTo>
                  <a:pt x="202" y="2556"/>
                </a:lnTo>
                <a:lnTo>
                  <a:pt x="191" y="2504"/>
                </a:lnTo>
                <a:lnTo>
                  <a:pt x="179" y="2467"/>
                </a:lnTo>
                <a:lnTo>
                  <a:pt x="166" y="2431"/>
                </a:lnTo>
                <a:lnTo>
                  <a:pt x="153" y="2389"/>
                </a:lnTo>
                <a:lnTo>
                  <a:pt x="140" y="2347"/>
                </a:lnTo>
                <a:lnTo>
                  <a:pt x="133" y="2302"/>
                </a:lnTo>
                <a:lnTo>
                  <a:pt x="130" y="2254"/>
                </a:lnTo>
                <a:lnTo>
                  <a:pt x="135" y="2204"/>
                </a:lnTo>
                <a:lnTo>
                  <a:pt x="142" y="2165"/>
                </a:lnTo>
                <a:lnTo>
                  <a:pt x="151" y="2120"/>
                </a:lnTo>
                <a:lnTo>
                  <a:pt x="159" y="2071"/>
                </a:lnTo>
                <a:lnTo>
                  <a:pt x="166" y="2022"/>
                </a:lnTo>
                <a:lnTo>
                  <a:pt x="171" y="1971"/>
                </a:lnTo>
                <a:lnTo>
                  <a:pt x="171" y="1924"/>
                </a:lnTo>
                <a:lnTo>
                  <a:pt x="168" y="1880"/>
                </a:lnTo>
                <a:lnTo>
                  <a:pt x="162" y="1847"/>
                </a:lnTo>
                <a:lnTo>
                  <a:pt x="157" y="1809"/>
                </a:lnTo>
                <a:lnTo>
                  <a:pt x="151" y="1765"/>
                </a:lnTo>
                <a:lnTo>
                  <a:pt x="148" y="1718"/>
                </a:lnTo>
                <a:lnTo>
                  <a:pt x="144" y="1673"/>
                </a:lnTo>
                <a:lnTo>
                  <a:pt x="142" y="1629"/>
                </a:lnTo>
                <a:lnTo>
                  <a:pt x="144" y="1591"/>
                </a:lnTo>
                <a:lnTo>
                  <a:pt x="148" y="1560"/>
                </a:lnTo>
                <a:lnTo>
                  <a:pt x="195" y="1224"/>
                </a:lnTo>
                <a:lnTo>
                  <a:pt x="204" y="1189"/>
                </a:lnTo>
                <a:lnTo>
                  <a:pt x="213" y="1153"/>
                </a:lnTo>
                <a:lnTo>
                  <a:pt x="222" y="1113"/>
                </a:lnTo>
                <a:lnTo>
                  <a:pt x="226" y="1071"/>
                </a:lnTo>
                <a:lnTo>
                  <a:pt x="222" y="1029"/>
                </a:lnTo>
                <a:lnTo>
                  <a:pt x="199" y="904"/>
                </a:lnTo>
                <a:lnTo>
                  <a:pt x="195" y="809"/>
                </a:lnTo>
                <a:lnTo>
                  <a:pt x="191" y="813"/>
                </a:lnTo>
                <a:lnTo>
                  <a:pt x="180" y="836"/>
                </a:lnTo>
                <a:lnTo>
                  <a:pt x="175" y="865"/>
                </a:lnTo>
                <a:lnTo>
                  <a:pt x="171" y="896"/>
                </a:lnTo>
                <a:lnTo>
                  <a:pt x="171" y="929"/>
                </a:lnTo>
                <a:lnTo>
                  <a:pt x="168" y="962"/>
                </a:lnTo>
                <a:lnTo>
                  <a:pt x="162" y="993"/>
                </a:lnTo>
                <a:lnTo>
                  <a:pt x="139" y="1067"/>
                </a:lnTo>
                <a:lnTo>
                  <a:pt x="135" y="1107"/>
                </a:lnTo>
                <a:lnTo>
                  <a:pt x="135" y="1147"/>
                </a:lnTo>
                <a:lnTo>
                  <a:pt x="140" y="1189"/>
                </a:lnTo>
                <a:lnTo>
                  <a:pt x="144" y="1229"/>
                </a:lnTo>
                <a:lnTo>
                  <a:pt x="144" y="1269"/>
                </a:lnTo>
                <a:lnTo>
                  <a:pt x="139" y="1309"/>
                </a:lnTo>
                <a:lnTo>
                  <a:pt x="135" y="1325"/>
                </a:lnTo>
                <a:lnTo>
                  <a:pt x="128" y="1347"/>
                </a:lnTo>
                <a:lnTo>
                  <a:pt x="119" y="1373"/>
                </a:lnTo>
                <a:lnTo>
                  <a:pt x="110" y="1402"/>
                </a:lnTo>
                <a:lnTo>
                  <a:pt x="102" y="1429"/>
                </a:lnTo>
                <a:lnTo>
                  <a:pt x="99" y="1456"/>
                </a:lnTo>
                <a:lnTo>
                  <a:pt x="97" y="1480"/>
                </a:lnTo>
                <a:lnTo>
                  <a:pt x="99" y="1500"/>
                </a:lnTo>
                <a:lnTo>
                  <a:pt x="128" y="1544"/>
                </a:lnTo>
                <a:lnTo>
                  <a:pt x="122" y="1656"/>
                </a:lnTo>
                <a:lnTo>
                  <a:pt x="108" y="1660"/>
                </a:lnTo>
                <a:lnTo>
                  <a:pt x="99" y="1640"/>
                </a:lnTo>
                <a:lnTo>
                  <a:pt x="91" y="1616"/>
                </a:lnTo>
                <a:lnTo>
                  <a:pt x="68" y="1607"/>
                </a:lnTo>
                <a:lnTo>
                  <a:pt x="62" y="1636"/>
                </a:lnTo>
                <a:lnTo>
                  <a:pt x="82" y="1656"/>
                </a:lnTo>
                <a:lnTo>
                  <a:pt x="104" y="1678"/>
                </a:lnTo>
                <a:lnTo>
                  <a:pt x="119" y="1700"/>
                </a:lnTo>
                <a:lnTo>
                  <a:pt x="115" y="1702"/>
                </a:lnTo>
                <a:lnTo>
                  <a:pt x="111" y="1702"/>
                </a:lnTo>
                <a:lnTo>
                  <a:pt x="110" y="1702"/>
                </a:lnTo>
                <a:lnTo>
                  <a:pt x="110" y="1704"/>
                </a:lnTo>
                <a:lnTo>
                  <a:pt x="110" y="1704"/>
                </a:lnTo>
                <a:lnTo>
                  <a:pt x="110" y="1705"/>
                </a:lnTo>
                <a:lnTo>
                  <a:pt x="108" y="1707"/>
                </a:lnTo>
                <a:lnTo>
                  <a:pt x="108" y="1713"/>
                </a:lnTo>
                <a:lnTo>
                  <a:pt x="119" y="1718"/>
                </a:lnTo>
                <a:lnTo>
                  <a:pt x="124" y="1729"/>
                </a:lnTo>
                <a:lnTo>
                  <a:pt x="128" y="1744"/>
                </a:lnTo>
                <a:lnTo>
                  <a:pt x="124" y="1749"/>
                </a:lnTo>
                <a:lnTo>
                  <a:pt x="122" y="1754"/>
                </a:lnTo>
                <a:lnTo>
                  <a:pt x="119" y="1760"/>
                </a:lnTo>
                <a:lnTo>
                  <a:pt x="115" y="1764"/>
                </a:lnTo>
                <a:lnTo>
                  <a:pt x="95" y="1751"/>
                </a:lnTo>
                <a:lnTo>
                  <a:pt x="75" y="1740"/>
                </a:lnTo>
                <a:lnTo>
                  <a:pt x="57" y="1729"/>
                </a:lnTo>
                <a:lnTo>
                  <a:pt x="39" y="1714"/>
                </a:lnTo>
                <a:lnTo>
                  <a:pt x="24" y="1696"/>
                </a:lnTo>
                <a:lnTo>
                  <a:pt x="11" y="1673"/>
                </a:lnTo>
                <a:lnTo>
                  <a:pt x="2" y="1640"/>
                </a:lnTo>
                <a:lnTo>
                  <a:pt x="2" y="1607"/>
                </a:lnTo>
                <a:lnTo>
                  <a:pt x="6" y="1574"/>
                </a:lnTo>
                <a:lnTo>
                  <a:pt x="11" y="1540"/>
                </a:lnTo>
                <a:lnTo>
                  <a:pt x="17" y="1505"/>
                </a:lnTo>
                <a:lnTo>
                  <a:pt x="19" y="1473"/>
                </a:lnTo>
                <a:lnTo>
                  <a:pt x="2" y="1140"/>
                </a:lnTo>
                <a:lnTo>
                  <a:pt x="0" y="1105"/>
                </a:lnTo>
                <a:lnTo>
                  <a:pt x="2" y="1071"/>
                </a:lnTo>
                <a:lnTo>
                  <a:pt x="8" y="1038"/>
                </a:lnTo>
                <a:lnTo>
                  <a:pt x="13" y="1005"/>
                </a:lnTo>
                <a:lnTo>
                  <a:pt x="15" y="969"/>
                </a:lnTo>
                <a:lnTo>
                  <a:pt x="11" y="933"/>
                </a:lnTo>
                <a:lnTo>
                  <a:pt x="8" y="904"/>
                </a:lnTo>
                <a:lnTo>
                  <a:pt x="6" y="867"/>
                </a:lnTo>
                <a:lnTo>
                  <a:pt x="8" y="825"/>
                </a:lnTo>
                <a:lnTo>
                  <a:pt x="11" y="782"/>
                </a:lnTo>
                <a:lnTo>
                  <a:pt x="17" y="736"/>
                </a:lnTo>
                <a:lnTo>
                  <a:pt x="22" y="693"/>
                </a:lnTo>
                <a:lnTo>
                  <a:pt x="30" y="653"/>
                </a:lnTo>
                <a:lnTo>
                  <a:pt x="39" y="616"/>
                </a:lnTo>
                <a:lnTo>
                  <a:pt x="46" y="587"/>
                </a:lnTo>
                <a:lnTo>
                  <a:pt x="55" y="567"/>
                </a:lnTo>
                <a:lnTo>
                  <a:pt x="75" y="544"/>
                </a:lnTo>
                <a:lnTo>
                  <a:pt x="99" y="524"/>
                </a:lnTo>
                <a:lnTo>
                  <a:pt x="128" y="509"/>
                </a:lnTo>
                <a:lnTo>
                  <a:pt x="159" y="496"/>
                </a:lnTo>
                <a:lnTo>
                  <a:pt x="191" y="485"/>
                </a:lnTo>
                <a:lnTo>
                  <a:pt x="224" y="476"/>
                </a:lnTo>
                <a:lnTo>
                  <a:pt x="257" y="465"/>
                </a:lnTo>
                <a:lnTo>
                  <a:pt x="288" y="453"/>
                </a:lnTo>
                <a:lnTo>
                  <a:pt x="315" y="436"/>
                </a:lnTo>
                <a:lnTo>
                  <a:pt x="339" y="416"/>
                </a:lnTo>
                <a:lnTo>
                  <a:pt x="339" y="391"/>
                </a:lnTo>
                <a:lnTo>
                  <a:pt x="340" y="364"/>
                </a:lnTo>
                <a:lnTo>
                  <a:pt x="340" y="336"/>
                </a:lnTo>
                <a:lnTo>
                  <a:pt x="339" y="311"/>
                </a:lnTo>
                <a:lnTo>
                  <a:pt x="331" y="293"/>
                </a:lnTo>
                <a:lnTo>
                  <a:pt x="322" y="280"/>
                </a:lnTo>
                <a:lnTo>
                  <a:pt x="313" y="269"/>
                </a:lnTo>
                <a:lnTo>
                  <a:pt x="304" y="254"/>
                </a:lnTo>
                <a:lnTo>
                  <a:pt x="299" y="236"/>
                </a:lnTo>
                <a:lnTo>
                  <a:pt x="299" y="224"/>
                </a:lnTo>
                <a:lnTo>
                  <a:pt x="302" y="214"/>
                </a:lnTo>
                <a:lnTo>
                  <a:pt x="306" y="207"/>
                </a:lnTo>
                <a:lnTo>
                  <a:pt x="311" y="200"/>
                </a:lnTo>
                <a:lnTo>
                  <a:pt x="315" y="193"/>
                </a:lnTo>
                <a:lnTo>
                  <a:pt x="302" y="133"/>
                </a:lnTo>
                <a:lnTo>
                  <a:pt x="313" y="104"/>
                </a:lnTo>
                <a:lnTo>
                  <a:pt x="330" y="74"/>
                </a:lnTo>
                <a:lnTo>
                  <a:pt x="353" y="47"/>
                </a:lnTo>
                <a:lnTo>
                  <a:pt x="380" y="25"/>
                </a:lnTo>
                <a:lnTo>
                  <a:pt x="410" y="9"/>
                </a:lnTo>
                <a:lnTo>
                  <a:pt x="439" y="0"/>
                </a:lnTo>
                <a:close/>
              </a:path>
            </a:pathLst>
          </a:custGeom>
          <a:solidFill>
            <a:srgbClr val="86BD7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397" name="Google Shape;397;p19"/>
          <p:cNvPicPr preferRelativeResize="0"/>
          <p:nvPr/>
        </p:nvPicPr>
        <p:blipFill rotWithShape="1">
          <a:blip r:embed="rId3">
            <a:alphaModFix/>
          </a:blip>
          <a:srcRect/>
          <a:stretch/>
        </p:blipFill>
        <p:spPr>
          <a:xfrm>
            <a:off x="3363228" y="815860"/>
            <a:ext cx="594221" cy="768508"/>
          </a:xfrm>
          <a:prstGeom prst="rect">
            <a:avLst/>
          </a:prstGeom>
          <a:noFill/>
          <a:ln>
            <a:noFill/>
          </a:ln>
        </p:spPr>
      </p:pic>
      <p:sp>
        <p:nvSpPr>
          <p:cNvPr id="398" name="Google Shape;398;p19"/>
          <p:cNvSpPr/>
          <p:nvPr/>
        </p:nvSpPr>
        <p:spPr>
          <a:xfrm>
            <a:off x="2968731" y="1912425"/>
            <a:ext cx="382181" cy="382181"/>
          </a:xfrm>
          <a:prstGeom prst="hear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99" name="Google Shape;399;p19"/>
          <p:cNvSpPr/>
          <p:nvPr/>
        </p:nvSpPr>
        <p:spPr>
          <a:xfrm>
            <a:off x="3010934" y="2765846"/>
            <a:ext cx="334893" cy="337690"/>
          </a:xfrm>
          <a:custGeom>
            <a:avLst/>
            <a:gdLst/>
            <a:ahLst/>
            <a:cxnLst/>
            <a:rect l="l" t="t" r="r" b="b"/>
            <a:pathLst>
              <a:path w="1652142" h="1665940" extrusionOk="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20"/>
          <p:cNvSpPr/>
          <p:nvPr/>
        </p:nvSpPr>
        <p:spPr>
          <a:xfrm>
            <a:off x="215516" y="231278"/>
            <a:ext cx="8712968" cy="4788744"/>
          </a:xfrm>
          <a:prstGeom prst="frame">
            <a:avLst>
              <a:gd name="adj1" fmla="val 890"/>
            </a:avLst>
          </a:prstGeom>
          <a:solidFill>
            <a:srgbClr val="F39E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405" name="Google Shape;405;p20"/>
          <p:cNvSpPr/>
          <p:nvPr/>
        </p:nvSpPr>
        <p:spPr>
          <a:xfrm>
            <a:off x="6651775" y="0"/>
            <a:ext cx="2016224" cy="5143500"/>
          </a:xfrm>
          <a:prstGeom prst="rect">
            <a:avLst/>
          </a:prstGeom>
          <a:solidFill>
            <a:srgbClr val="F39E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06" name="Google Shape;406;p20"/>
          <p:cNvSpPr txBox="1"/>
          <p:nvPr/>
        </p:nvSpPr>
        <p:spPr>
          <a:xfrm>
            <a:off x="6595782" y="771302"/>
            <a:ext cx="1968310" cy="1440408"/>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lt1"/>
              </a:buClr>
              <a:buSzPts val="2800"/>
              <a:buFont typeface="Arial"/>
              <a:buNone/>
            </a:pPr>
            <a:r>
              <a:rPr lang="es-ES" sz="2400" b="1">
                <a:solidFill>
                  <a:schemeClr val="lt1"/>
                </a:solidFill>
                <a:latin typeface="Arial"/>
                <a:ea typeface="Arial"/>
                <a:cs typeface="Arial"/>
                <a:sym typeface="Arial"/>
              </a:rPr>
              <a:t>Habilidades sociales</a:t>
            </a:r>
            <a:endParaRPr sz="1200"/>
          </a:p>
          <a:p>
            <a:pPr marL="0" marR="0" lvl="0" indent="0" algn="r" rtl="0">
              <a:spcBef>
                <a:spcPts val="360"/>
              </a:spcBef>
              <a:spcAft>
                <a:spcPts val="0"/>
              </a:spcAft>
              <a:buClr>
                <a:schemeClr val="lt1"/>
              </a:buClr>
              <a:buSzPts val="1800"/>
              <a:buFont typeface="Arial"/>
              <a:buNone/>
            </a:pPr>
            <a:r>
              <a:rPr lang="en-US" sz="1800">
                <a:solidFill>
                  <a:schemeClr val="lt1"/>
                </a:solidFill>
                <a:latin typeface="Arial"/>
                <a:ea typeface="Arial"/>
                <a:cs typeface="Arial"/>
                <a:sym typeface="Arial"/>
              </a:rPr>
              <a:t>Comunicación</a:t>
            </a:r>
            <a:endParaRPr sz="1800">
              <a:solidFill>
                <a:schemeClr val="lt1"/>
              </a:solidFill>
              <a:latin typeface="Arial"/>
              <a:ea typeface="Arial"/>
              <a:cs typeface="Arial"/>
              <a:sym typeface="Arial"/>
            </a:endParaRPr>
          </a:p>
        </p:txBody>
      </p:sp>
      <p:grpSp>
        <p:nvGrpSpPr>
          <p:cNvPr id="407" name="Google Shape;407;p20"/>
          <p:cNvGrpSpPr/>
          <p:nvPr/>
        </p:nvGrpSpPr>
        <p:grpSpPr>
          <a:xfrm>
            <a:off x="476002" y="691634"/>
            <a:ext cx="5967974" cy="2273438"/>
            <a:chOff x="3633985" y="1203598"/>
            <a:chExt cx="2363100" cy="2273438"/>
          </a:xfrm>
        </p:grpSpPr>
        <p:sp>
          <p:nvSpPr>
            <p:cNvPr id="408" name="Google Shape;408;p20"/>
            <p:cNvSpPr txBox="1"/>
            <p:nvPr/>
          </p:nvSpPr>
          <p:spPr>
            <a:xfrm>
              <a:off x="3633985" y="1568862"/>
              <a:ext cx="2363100" cy="190817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a:solidFill>
                    <a:srgbClr val="3F3F3F"/>
                  </a:solidFill>
                  <a:latin typeface="Arial"/>
                  <a:ea typeface="Arial"/>
                  <a:cs typeface="Arial"/>
                  <a:sym typeface="Arial"/>
                </a:rPr>
                <a:t>La comunicación </a:t>
              </a:r>
              <a:r>
                <a:rPr lang="es-ES" u="sng">
                  <a:solidFill>
                    <a:srgbClr val="3F3F3F"/>
                  </a:solidFill>
                  <a:latin typeface="Arial"/>
                  <a:ea typeface="Arial"/>
                  <a:cs typeface="Arial"/>
                  <a:sym typeface="Arial"/>
                </a:rPr>
                <a:t>cara a cara </a:t>
              </a:r>
              <a:r>
                <a:rPr lang="es-ES">
                  <a:solidFill>
                    <a:srgbClr val="3F3F3F"/>
                  </a:solidFill>
                  <a:latin typeface="Arial"/>
                  <a:ea typeface="Arial"/>
                  <a:cs typeface="Arial"/>
                  <a:sym typeface="Arial"/>
                </a:rPr>
                <a:t>ha demostrado ser más significativa que la comunicación </a:t>
              </a:r>
              <a:r>
                <a:rPr lang="es-ES" i="1">
                  <a:solidFill>
                    <a:srgbClr val="3F3F3F"/>
                  </a:solidFill>
                  <a:latin typeface="Arial"/>
                  <a:ea typeface="Arial"/>
                  <a:cs typeface="Arial"/>
                  <a:sym typeface="Arial"/>
                </a:rPr>
                <a:t>online</a:t>
              </a:r>
              <a:r>
                <a:rPr lang="en-US">
                  <a:solidFill>
                    <a:srgbClr val="3F3F3F"/>
                  </a:solidFill>
                  <a:latin typeface="Arial"/>
                  <a:ea typeface="Arial"/>
                  <a:cs typeface="Arial"/>
                  <a:sym typeface="Arial"/>
                </a:rPr>
                <a:t>. </a:t>
              </a:r>
              <a:endParaRPr/>
            </a:p>
            <a:p>
              <a:pPr marL="0" marR="0" lvl="0" indent="0" algn="l" rtl="0">
                <a:spcBef>
                  <a:spcPts val="0"/>
                </a:spcBef>
                <a:spcAft>
                  <a:spcPts val="0"/>
                </a:spcAft>
                <a:buNone/>
              </a:pPr>
              <a:endParaRPr>
                <a:solidFill>
                  <a:srgbClr val="3F3F3F"/>
                </a:solidFill>
                <a:latin typeface="Arial"/>
                <a:ea typeface="Arial"/>
                <a:cs typeface="Arial"/>
                <a:sym typeface="Arial"/>
              </a:endParaRPr>
            </a:p>
            <a:p>
              <a:pPr marL="0" marR="0" lvl="0" indent="0" algn="l" rtl="0">
                <a:spcBef>
                  <a:spcPts val="0"/>
                </a:spcBef>
                <a:spcAft>
                  <a:spcPts val="0"/>
                </a:spcAft>
                <a:buNone/>
              </a:pPr>
              <a:r>
                <a:rPr lang="es-ES">
                  <a:solidFill>
                    <a:srgbClr val="3F3F3F"/>
                  </a:solidFill>
                  <a:latin typeface="Arial"/>
                  <a:ea typeface="Arial"/>
                  <a:cs typeface="Arial"/>
                  <a:sym typeface="Arial"/>
                </a:rPr>
                <a:t>La “confluencia" desempeña un papel importante</a:t>
              </a:r>
              <a:r>
                <a:rPr lang="en-US">
                  <a:solidFill>
                    <a:srgbClr val="3F3F3F"/>
                  </a:solidFill>
                  <a:latin typeface="Arial"/>
                  <a:ea typeface="Arial"/>
                  <a:cs typeface="Arial"/>
                  <a:sym typeface="Arial"/>
                </a:rPr>
                <a:t>.</a:t>
              </a:r>
              <a:endParaRPr/>
            </a:p>
            <a:p>
              <a:pPr marL="0" marR="0" lvl="0" indent="0" algn="l" rtl="0">
                <a:spcBef>
                  <a:spcPts val="0"/>
                </a:spcBef>
                <a:spcAft>
                  <a:spcPts val="0"/>
                </a:spcAft>
                <a:buNone/>
              </a:pPr>
              <a:endParaRPr>
                <a:solidFill>
                  <a:srgbClr val="3F3F3F"/>
                </a:solidFill>
                <a:latin typeface="Arial"/>
                <a:ea typeface="Arial"/>
                <a:cs typeface="Arial"/>
                <a:sym typeface="Arial"/>
              </a:endParaRPr>
            </a:p>
            <a:p>
              <a:pPr marL="0" marR="0" lvl="0" indent="0" algn="l" rtl="0">
                <a:spcBef>
                  <a:spcPts val="0"/>
                </a:spcBef>
                <a:spcAft>
                  <a:spcPts val="0"/>
                </a:spcAft>
                <a:buNone/>
              </a:pPr>
              <a:r>
                <a:rPr lang="es-ES">
                  <a:solidFill>
                    <a:srgbClr val="3F3F3F"/>
                  </a:solidFill>
                  <a:latin typeface="Arial"/>
                  <a:ea typeface="Arial"/>
                  <a:cs typeface="Arial"/>
                  <a:sym typeface="Arial"/>
                </a:rPr>
                <a:t>El lenguaje corporal, las expresiones faciales, las formas de hablar (tono de voz, pausas, acentuación de las palabras), etc</a:t>
              </a:r>
              <a:r>
                <a:rPr lang="en-US">
                  <a:solidFill>
                    <a:srgbClr val="3F3F3F"/>
                  </a:solidFill>
                  <a:latin typeface="Arial"/>
                  <a:ea typeface="Arial"/>
                  <a:cs typeface="Arial"/>
                  <a:sym typeface="Arial"/>
                </a:rPr>
                <a:t>.</a:t>
              </a:r>
              <a:endParaRPr/>
            </a:p>
            <a:p>
              <a:pPr marL="0" marR="0" lvl="0" indent="0" algn="r" rtl="0">
                <a:spcBef>
                  <a:spcPts val="0"/>
                </a:spcBef>
                <a:spcAft>
                  <a:spcPts val="0"/>
                </a:spcAft>
                <a:buNone/>
              </a:pPr>
              <a:endParaRPr sz="1000">
                <a:solidFill>
                  <a:srgbClr val="3F3F3F"/>
                </a:solidFill>
                <a:latin typeface="Arial"/>
                <a:ea typeface="Arial"/>
                <a:cs typeface="Arial"/>
                <a:sym typeface="Arial"/>
              </a:endParaRPr>
            </a:p>
            <a:p>
              <a:pPr marL="0" marR="0" lvl="0" indent="0" algn="r" rtl="0">
                <a:spcBef>
                  <a:spcPts val="0"/>
                </a:spcBef>
                <a:spcAft>
                  <a:spcPts val="0"/>
                </a:spcAft>
                <a:buNone/>
              </a:pPr>
              <a:r>
                <a:rPr lang="en-US" sz="1000">
                  <a:solidFill>
                    <a:srgbClr val="3F3F3F"/>
                  </a:solidFill>
                  <a:latin typeface="Arial"/>
                  <a:ea typeface="Arial"/>
                  <a:cs typeface="Arial"/>
                  <a:sym typeface="Arial"/>
                </a:rPr>
                <a:t>(Dupuis y Ramsey, 2011; O‘Day y Heimberg, 2021; Vasanthakumari, 2019) </a:t>
              </a:r>
              <a:endParaRPr sz="1000">
                <a:solidFill>
                  <a:srgbClr val="3F3F3F"/>
                </a:solidFill>
                <a:latin typeface="Arial"/>
                <a:ea typeface="Arial"/>
                <a:cs typeface="Arial"/>
                <a:sym typeface="Arial"/>
              </a:endParaRPr>
            </a:p>
          </p:txBody>
        </p:sp>
        <p:sp>
          <p:nvSpPr>
            <p:cNvPr id="409" name="Google Shape;409;p20"/>
            <p:cNvSpPr txBox="1"/>
            <p:nvPr/>
          </p:nvSpPr>
          <p:spPr>
            <a:xfrm>
              <a:off x="3687661" y="1203598"/>
              <a:ext cx="2252491"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rgbClr val="3F3F3F"/>
                  </a:solidFill>
                  <a:latin typeface="Arial"/>
                  <a:ea typeface="Arial"/>
                  <a:cs typeface="Arial"/>
                  <a:sym typeface="Arial"/>
                </a:rPr>
                <a:t>Comunicación</a:t>
              </a:r>
              <a:endParaRPr sz="1400" b="1">
                <a:solidFill>
                  <a:srgbClr val="3F3F3F"/>
                </a:solidFill>
                <a:latin typeface="Arial"/>
                <a:ea typeface="Arial"/>
                <a:cs typeface="Arial"/>
                <a:sym typeface="Arial"/>
              </a:endParaRPr>
            </a:p>
          </p:txBody>
        </p:sp>
      </p:grpSp>
      <p:pic>
        <p:nvPicPr>
          <p:cNvPr id="410" name="Google Shape;410;p20"/>
          <p:cNvPicPr preferRelativeResize="0"/>
          <p:nvPr/>
        </p:nvPicPr>
        <p:blipFill rotWithShape="1">
          <a:blip r:embed="rId3">
            <a:alphaModFix/>
          </a:blip>
          <a:srcRect/>
          <a:stretch/>
        </p:blipFill>
        <p:spPr>
          <a:xfrm>
            <a:off x="7362778" y="3117194"/>
            <a:ext cx="594221" cy="76850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g1865c46cbc0_0_0"/>
          <p:cNvSpPr/>
          <p:nvPr/>
        </p:nvSpPr>
        <p:spPr>
          <a:xfrm>
            <a:off x="215516" y="231278"/>
            <a:ext cx="8712900" cy="4788600"/>
          </a:xfrm>
          <a:prstGeom prst="frame">
            <a:avLst>
              <a:gd name="adj1" fmla="val 890"/>
            </a:avLst>
          </a:prstGeom>
          <a:solidFill>
            <a:srgbClr val="F39E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416" name="Google Shape;416;g1865c46cbc0_0_0"/>
          <p:cNvSpPr/>
          <p:nvPr/>
        </p:nvSpPr>
        <p:spPr>
          <a:xfrm>
            <a:off x="6651775" y="0"/>
            <a:ext cx="2016300" cy="5143500"/>
          </a:xfrm>
          <a:prstGeom prst="rect">
            <a:avLst/>
          </a:prstGeom>
          <a:solidFill>
            <a:srgbClr val="F39E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418" name="Google Shape;418;g1865c46cbc0_0_0"/>
          <p:cNvGrpSpPr/>
          <p:nvPr/>
        </p:nvGrpSpPr>
        <p:grpSpPr>
          <a:xfrm>
            <a:off x="476056" y="691634"/>
            <a:ext cx="5968009" cy="3996987"/>
            <a:chOff x="3633985" y="1203598"/>
            <a:chExt cx="2363100" cy="3996987"/>
          </a:xfrm>
        </p:grpSpPr>
        <p:sp>
          <p:nvSpPr>
            <p:cNvPr id="419" name="Google Shape;419;g1865c46cbc0_0_0"/>
            <p:cNvSpPr txBox="1"/>
            <p:nvPr/>
          </p:nvSpPr>
          <p:spPr>
            <a:xfrm>
              <a:off x="3633985" y="1568862"/>
              <a:ext cx="2363100" cy="3631723"/>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Clr>
                  <a:schemeClr val="dk1"/>
                </a:buClr>
                <a:buSzPts val="1100"/>
                <a:buFont typeface="Arial"/>
                <a:buNone/>
              </a:pPr>
              <a:r>
                <a:rPr lang="es-ES" sz="1100">
                  <a:solidFill>
                    <a:srgbClr val="434343"/>
                  </a:solidFill>
                </a:rPr>
                <a:t>La capacidad de comunicación tiene dos aspectos: la capacidad de </a:t>
              </a:r>
              <a:r>
                <a:rPr lang="es-ES" sz="1100" i="1">
                  <a:solidFill>
                    <a:srgbClr val="434343"/>
                  </a:solidFill>
                </a:rPr>
                <a:t>indagación</a:t>
              </a:r>
              <a:r>
                <a:rPr lang="es-ES" sz="1100">
                  <a:solidFill>
                    <a:srgbClr val="434343"/>
                  </a:solidFill>
                </a:rPr>
                <a:t> y la capacidad de </a:t>
              </a:r>
              <a:r>
                <a:rPr lang="es-ES" sz="1100" i="1">
                  <a:solidFill>
                    <a:srgbClr val="434343"/>
                  </a:solidFill>
                </a:rPr>
                <a:t>persuasión</a:t>
              </a:r>
              <a:r>
                <a:rPr lang="es-ES" sz="1100">
                  <a:solidFill>
                    <a:srgbClr val="434343"/>
                  </a:solidFill>
                </a:rPr>
                <a:t>. </a:t>
              </a:r>
            </a:p>
            <a:p>
              <a:pPr marL="0" lvl="0" indent="0" algn="just" rtl="0">
                <a:spcBef>
                  <a:spcPts val="0"/>
                </a:spcBef>
                <a:spcAft>
                  <a:spcPts val="0"/>
                </a:spcAft>
                <a:buSzPts val="1100"/>
                <a:buNone/>
              </a:pPr>
              <a:endParaRPr sz="1100">
                <a:solidFill>
                  <a:srgbClr val="434343"/>
                </a:solidFill>
              </a:endParaRPr>
            </a:p>
            <a:p>
              <a:pPr marL="0" lvl="0" indent="0" algn="just" rtl="0">
                <a:spcBef>
                  <a:spcPts val="0"/>
                </a:spcBef>
                <a:spcAft>
                  <a:spcPts val="0"/>
                </a:spcAft>
                <a:buClr>
                  <a:schemeClr val="dk1"/>
                </a:buClr>
                <a:buSzPts val="1100"/>
                <a:buFont typeface="Arial"/>
                <a:buNone/>
              </a:pPr>
              <a:r>
                <a:rPr lang="en-US" sz="1100">
                  <a:solidFill>
                    <a:srgbClr val="434343"/>
                  </a:solidFill>
                </a:rPr>
                <a:t>Habilidades de indagación:</a:t>
              </a:r>
              <a:endParaRPr sz="1100">
                <a:solidFill>
                  <a:srgbClr val="434343"/>
                </a:solidFill>
              </a:endParaRPr>
            </a:p>
            <a:p>
              <a:pPr marL="457200" lvl="0" indent="-298450" algn="just" rtl="0">
                <a:spcBef>
                  <a:spcPts val="0"/>
                </a:spcBef>
                <a:spcAft>
                  <a:spcPts val="0"/>
                </a:spcAft>
                <a:buClr>
                  <a:srgbClr val="434343"/>
                </a:buClr>
                <a:buSzPts val="1100"/>
                <a:buAutoNum type="arabicPeriod"/>
              </a:pPr>
              <a:r>
                <a:rPr lang="es-ES" sz="1100">
                  <a:solidFill>
                    <a:srgbClr val="434343"/>
                  </a:solidFill>
                </a:rPr>
                <a:t>Prestar atención a lo que se dice.</a:t>
              </a:r>
              <a:endParaRPr sz="1100">
                <a:solidFill>
                  <a:srgbClr val="434343"/>
                </a:solidFill>
              </a:endParaRPr>
            </a:p>
            <a:p>
              <a:pPr marL="457200" lvl="0" indent="-298450" algn="just" rtl="0">
                <a:spcBef>
                  <a:spcPts val="0"/>
                </a:spcBef>
                <a:spcAft>
                  <a:spcPts val="0"/>
                </a:spcAft>
                <a:buClr>
                  <a:srgbClr val="434343"/>
                </a:buClr>
                <a:buSzPts val="1100"/>
                <a:buAutoNum type="arabicPeriod"/>
              </a:pPr>
              <a:r>
                <a:rPr lang="es-ES" sz="1100">
                  <a:solidFill>
                    <a:srgbClr val="434343"/>
                  </a:solidFill>
                </a:rPr>
                <a:t>Tratar al interlocutor como a un igual.</a:t>
              </a:r>
              <a:endParaRPr sz="1100">
                <a:solidFill>
                  <a:srgbClr val="434343"/>
                </a:solidFill>
              </a:endParaRPr>
            </a:p>
            <a:p>
              <a:pPr marL="457200" lvl="0" indent="-298450" algn="just" rtl="0">
                <a:spcBef>
                  <a:spcPts val="0"/>
                </a:spcBef>
                <a:spcAft>
                  <a:spcPts val="0"/>
                </a:spcAft>
                <a:buClr>
                  <a:srgbClr val="434343"/>
                </a:buClr>
                <a:buSzPts val="1100"/>
                <a:buAutoNum type="arabicPeriod"/>
              </a:pPr>
              <a:r>
                <a:rPr lang="es-ES" sz="1100">
                  <a:solidFill>
                    <a:srgbClr val="434343"/>
                  </a:solidFill>
                </a:rPr>
                <a:t>Cultivar la soltura y el entusiasmo.</a:t>
              </a:r>
              <a:endParaRPr sz="1100">
                <a:solidFill>
                  <a:srgbClr val="434343"/>
                </a:solidFill>
              </a:endParaRPr>
            </a:p>
            <a:p>
              <a:pPr marL="457200" lvl="0" indent="-298450" algn="just" rtl="0">
                <a:spcBef>
                  <a:spcPts val="0"/>
                </a:spcBef>
                <a:spcAft>
                  <a:spcPts val="0"/>
                </a:spcAft>
                <a:buClr>
                  <a:srgbClr val="434343"/>
                </a:buClr>
                <a:buSzPts val="1100"/>
                <a:buAutoNum type="arabicPeriod"/>
              </a:pPr>
              <a:r>
                <a:rPr lang="es-ES" sz="1100">
                  <a:solidFill>
                    <a:srgbClr val="434343"/>
                  </a:solidFill>
                </a:rPr>
                <a:t>Formular preguntas cuidadosamente pensadas y formuladas.</a:t>
              </a:r>
              <a:endParaRPr sz="1100">
                <a:solidFill>
                  <a:srgbClr val="434343"/>
                </a:solidFill>
              </a:endParaRPr>
            </a:p>
            <a:p>
              <a:pPr marL="457200" lvl="0" indent="-298450" algn="just" rtl="0">
                <a:spcBef>
                  <a:spcPts val="0"/>
                </a:spcBef>
                <a:spcAft>
                  <a:spcPts val="0"/>
                </a:spcAft>
                <a:buClr>
                  <a:srgbClr val="434343"/>
                </a:buClr>
                <a:buSzPts val="1100"/>
                <a:buAutoNum type="arabicPeriod"/>
              </a:pPr>
              <a:r>
                <a:rPr lang="es-ES" sz="1100">
                  <a:solidFill>
                    <a:srgbClr val="434343"/>
                  </a:solidFill>
                </a:rPr>
                <a:t>Racionar la información.</a:t>
              </a:r>
              <a:endParaRPr sz="1100">
                <a:solidFill>
                  <a:srgbClr val="434343"/>
                </a:solidFill>
              </a:endParaRPr>
            </a:p>
            <a:p>
              <a:pPr marL="457200" lvl="0" indent="-298450" algn="just" rtl="0">
                <a:spcBef>
                  <a:spcPts val="0"/>
                </a:spcBef>
                <a:spcAft>
                  <a:spcPts val="0"/>
                </a:spcAft>
                <a:buClr>
                  <a:srgbClr val="434343"/>
                </a:buClr>
                <a:buSzPts val="1100"/>
                <a:buAutoNum type="arabicPeriod"/>
              </a:pPr>
              <a:r>
                <a:rPr lang="es-ES" sz="1100">
                  <a:solidFill>
                    <a:srgbClr val="434343"/>
                  </a:solidFill>
                </a:rPr>
                <a:t>Dar una respuesta positiva,</a:t>
              </a:r>
              <a:endParaRPr sz="1100">
                <a:solidFill>
                  <a:srgbClr val="434343"/>
                </a:solidFill>
              </a:endParaRPr>
            </a:p>
            <a:p>
              <a:pPr marL="457200" lvl="0" indent="0" algn="just" rtl="0">
                <a:spcBef>
                  <a:spcPts val="0"/>
                </a:spcBef>
                <a:spcAft>
                  <a:spcPts val="0"/>
                </a:spcAft>
                <a:buClr>
                  <a:schemeClr val="dk1"/>
                </a:buClr>
                <a:buSzPts val="1100"/>
                <a:buFont typeface="Arial"/>
                <a:buNone/>
              </a:pPr>
              <a:endParaRPr sz="1100">
                <a:solidFill>
                  <a:srgbClr val="434343"/>
                </a:solidFill>
              </a:endParaRPr>
            </a:p>
            <a:p>
              <a:pPr marL="0" lvl="0" indent="0" algn="just" rtl="0">
                <a:spcBef>
                  <a:spcPts val="0"/>
                </a:spcBef>
                <a:spcAft>
                  <a:spcPts val="0"/>
                </a:spcAft>
                <a:buClr>
                  <a:schemeClr val="dk1"/>
                </a:buClr>
                <a:buSzPts val="1100"/>
                <a:buFont typeface="Arial"/>
                <a:buNone/>
              </a:pPr>
              <a:r>
                <a:rPr lang="en-US" sz="1100">
                  <a:solidFill>
                    <a:srgbClr val="434343"/>
                  </a:solidFill>
                </a:rPr>
                <a:t>Habilidades de persuasión:</a:t>
              </a:r>
              <a:endParaRPr sz="1100">
                <a:solidFill>
                  <a:srgbClr val="434343"/>
                </a:solidFill>
              </a:endParaRPr>
            </a:p>
            <a:p>
              <a:pPr marL="457200" lvl="0" indent="-298450" algn="just" rtl="0">
                <a:spcBef>
                  <a:spcPts val="0"/>
                </a:spcBef>
                <a:spcAft>
                  <a:spcPts val="0"/>
                </a:spcAft>
                <a:buClr>
                  <a:srgbClr val="434343"/>
                </a:buClr>
                <a:buSzPts val="1100"/>
                <a:buAutoNum type="arabicPeriod"/>
              </a:pPr>
              <a:r>
                <a:rPr lang="es-ES" sz="1100">
                  <a:solidFill>
                    <a:srgbClr val="434343"/>
                  </a:solidFill>
                </a:rPr>
                <a:t>Apelar a la razón y a las emociones del público.</a:t>
              </a:r>
              <a:endParaRPr sz="1100">
                <a:solidFill>
                  <a:srgbClr val="434343"/>
                </a:solidFill>
              </a:endParaRPr>
            </a:p>
            <a:p>
              <a:pPr marL="457200" lvl="0" indent="-298450" algn="just" rtl="0">
                <a:spcBef>
                  <a:spcPts val="0"/>
                </a:spcBef>
                <a:spcAft>
                  <a:spcPts val="0"/>
                </a:spcAft>
                <a:buClr>
                  <a:srgbClr val="434343"/>
                </a:buClr>
                <a:buSzPts val="1100"/>
                <a:buAutoNum type="arabicPeriod"/>
              </a:pPr>
              <a:r>
                <a:rPr lang="en-US" sz="1100">
                  <a:solidFill>
                    <a:srgbClr val="434343"/>
                  </a:solidFill>
                </a:rPr>
                <a:t>Encontrar el estilo adecuado en el lenguaje, los elementos visuales y otros tipos de comunicación no verbal (teniendo en cuenta quiénes son tus destinatarios, lo que ya saben, cuál es el escenario y el momento de la comunicación).</a:t>
              </a:r>
              <a:endParaRPr sz="1100">
                <a:solidFill>
                  <a:srgbClr val="434343"/>
                </a:solidFill>
              </a:endParaRPr>
            </a:p>
            <a:p>
              <a:pPr marL="457200" lvl="0" indent="-298450" algn="just" rtl="0">
                <a:spcBef>
                  <a:spcPts val="0"/>
                </a:spcBef>
                <a:spcAft>
                  <a:spcPts val="0"/>
                </a:spcAft>
                <a:buClr>
                  <a:srgbClr val="434343"/>
                </a:buClr>
                <a:buSzPts val="1100"/>
                <a:buAutoNum type="arabicPeriod"/>
              </a:pPr>
              <a:r>
                <a:rPr lang="es-ES" sz="1100">
                  <a:solidFill>
                    <a:srgbClr val="434343"/>
                  </a:solidFill>
                </a:rPr>
                <a:t>Identificar la idea central y ordenar las ideas de forma lógica.</a:t>
              </a:r>
              <a:endParaRPr sz="1100">
                <a:solidFill>
                  <a:srgbClr val="434343"/>
                </a:solidFill>
              </a:endParaRPr>
            </a:p>
            <a:p>
              <a:pPr marL="457200" lvl="0" indent="-298450" algn="just" rtl="0">
                <a:spcBef>
                  <a:spcPts val="0"/>
                </a:spcBef>
                <a:spcAft>
                  <a:spcPts val="0"/>
                </a:spcAft>
                <a:buClr>
                  <a:srgbClr val="434343"/>
                </a:buClr>
                <a:buSzPts val="1100"/>
                <a:buAutoNum type="arabicPeriod"/>
              </a:pPr>
              <a:r>
                <a:rPr lang="es-ES" sz="1100">
                  <a:solidFill>
                    <a:srgbClr val="434343"/>
                  </a:solidFill>
                </a:rPr>
                <a:t>Exponer las ideas.</a:t>
              </a:r>
              <a:endParaRPr sz="1100">
                <a:solidFill>
                  <a:srgbClr val="434343"/>
                </a:solidFill>
              </a:endParaRPr>
            </a:p>
            <a:p>
              <a:pPr marL="457200" lvl="0" indent="-298450" algn="just" rtl="0">
                <a:spcBef>
                  <a:spcPts val="0"/>
                </a:spcBef>
                <a:spcAft>
                  <a:spcPts val="0"/>
                </a:spcAft>
                <a:buClr>
                  <a:srgbClr val="434343"/>
                </a:buClr>
                <a:buSzPts val="1100"/>
                <a:buAutoNum type="arabicPeriod"/>
              </a:pPr>
              <a:r>
                <a:rPr lang="es-ES" sz="1100">
                  <a:solidFill>
                    <a:srgbClr val="434343"/>
                  </a:solidFill>
                </a:rPr>
                <a:t>Utilizar herramientas como el contacto visual eficaz y las metáforas.</a:t>
              </a:r>
              <a:endParaRPr sz="1100">
                <a:solidFill>
                  <a:srgbClr val="434343"/>
                </a:solidFill>
              </a:endParaRPr>
            </a:p>
            <a:p>
              <a:pPr marL="457200" lvl="0" indent="0" algn="r" rtl="0">
                <a:spcBef>
                  <a:spcPts val="0"/>
                </a:spcBef>
                <a:spcAft>
                  <a:spcPts val="0"/>
                </a:spcAft>
                <a:buClr>
                  <a:schemeClr val="dk1"/>
                </a:buClr>
                <a:buSzPts val="1100"/>
                <a:buFont typeface="Arial"/>
                <a:buNone/>
              </a:pPr>
              <a:r>
                <a:rPr lang="en-US" sz="900">
                  <a:solidFill>
                    <a:srgbClr val="434343"/>
                  </a:solidFill>
                </a:rPr>
                <a:t>(Barker, 2010)</a:t>
              </a:r>
              <a:endParaRPr sz="900">
                <a:solidFill>
                  <a:srgbClr val="434343"/>
                </a:solidFill>
              </a:endParaRPr>
            </a:p>
            <a:p>
              <a:pPr marL="0" marR="0" lvl="0" indent="0" algn="r" rtl="0">
                <a:spcBef>
                  <a:spcPts val="0"/>
                </a:spcBef>
                <a:spcAft>
                  <a:spcPts val="0"/>
                </a:spcAft>
                <a:buNone/>
              </a:pPr>
              <a:endParaRPr sz="1200" u="sng">
                <a:solidFill>
                  <a:srgbClr val="434343"/>
                </a:solidFill>
              </a:endParaRPr>
            </a:p>
          </p:txBody>
        </p:sp>
        <p:sp>
          <p:nvSpPr>
            <p:cNvPr id="420" name="Google Shape;420;g1865c46cbc0_0_0"/>
            <p:cNvSpPr txBox="1"/>
            <p:nvPr/>
          </p:nvSpPr>
          <p:spPr>
            <a:xfrm>
              <a:off x="3687661" y="1203598"/>
              <a:ext cx="22524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rgbClr val="3F3F3F"/>
                  </a:solidFill>
                  <a:latin typeface="Arial"/>
                  <a:ea typeface="Arial"/>
                  <a:cs typeface="Arial"/>
                  <a:sym typeface="Arial"/>
                </a:rPr>
                <a:t>Comunicación</a:t>
              </a:r>
              <a:endParaRPr sz="1400" b="1">
                <a:solidFill>
                  <a:srgbClr val="3F3F3F"/>
                </a:solidFill>
                <a:latin typeface="Arial"/>
                <a:ea typeface="Arial"/>
                <a:cs typeface="Arial"/>
                <a:sym typeface="Arial"/>
              </a:endParaRPr>
            </a:p>
          </p:txBody>
        </p:sp>
      </p:grpSp>
      <p:pic>
        <p:nvPicPr>
          <p:cNvPr id="421" name="Google Shape;421;g1865c46cbc0_0_0"/>
          <p:cNvPicPr preferRelativeResize="0"/>
          <p:nvPr/>
        </p:nvPicPr>
        <p:blipFill rotWithShape="1">
          <a:blip r:embed="rId3">
            <a:alphaModFix/>
          </a:blip>
          <a:srcRect/>
          <a:stretch/>
        </p:blipFill>
        <p:spPr>
          <a:xfrm>
            <a:off x="7366941" y="3127869"/>
            <a:ext cx="594221" cy="768509"/>
          </a:xfrm>
          <a:prstGeom prst="rect">
            <a:avLst/>
          </a:prstGeom>
          <a:noFill/>
          <a:ln>
            <a:noFill/>
          </a:ln>
        </p:spPr>
      </p:pic>
      <p:sp>
        <p:nvSpPr>
          <p:cNvPr id="2" name="Google Shape;406;p20">
            <a:extLst>
              <a:ext uri="{FF2B5EF4-FFF2-40B4-BE49-F238E27FC236}">
                <a16:creationId xmlns:a16="http://schemas.microsoft.com/office/drawing/2014/main" id="{AC8037B9-60A7-1B6D-9DD5-DFDF3D5D7EC3}"/>
              </a:ext>
            </a:extLst>
          </p:cNvPr>
          <p:cNvSpPr txBox="1"/>
          <p:nvPr/>
        </p:nvSpPr>
        <p:spPr>
          <a:xfrm>
            <a:off x="6595782" y="771302"/>
            <a:ext cx="1968310" cy="1440408"/>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lt1"/>
              </a:buClr>
              <a:buSzPts val="2800"/>
              <a:buFont typeface="Arial"/>
              <a:buNone/>
            </a:pPr>
            <a:r>
              <a:rPr lang="es-ES" sz="2400" b="1">
                <a:solidFill>
                  <a:schemeClr val="lt1"/>
                </a:solidFill>
                <a:latin typeface="Arial"/>
                <a:ea typeface="Arial"/>
                <a:cs typeface="Arial"/>
                <a:sym typeface="Arial"/>
              </a:rPr>
              <a:t>Habilidades sociales</a:t>
            </a:r>
            <a:endParaRPr sz="1200"/>
          </a:p>
          <a:p>
            <a:pPr marL="0" marR="0" lvl="0" indent="0" algn="r" rtl="0">
              <a:spcBef>
                <a:spcPts val="360"/>
              </a:spcBef>
              <a:spcAft>
                <a:spcPts val="0"/>
              </a:spcAft>
              <a:buClr>
                <a:schemeClr val="lt1"/>
              </a:buClr>
              <a:buSzPts val="1800"/>
              <a:buFont typeface="Arial"/>
              <a:buNone/>
            </a:pPr>
            <a:r>
              <a:rPr lang="en-US" sz="1800">
                <a:solidFill>
                  <a:schemeClr val="lt1"/>
                </a:solidFill>
                <a:latin typeface="Arial"/>
                <a:ea typeface="Arial"/>
                <a:cs typeface="Arial"/>
                <a:sym typeface="Arial"/>
              </a:rPr>
              <a:t>Comunicación</a:t>
            </a:r>
            <a:endParaRPr sz="1800">
              <a:solidFill>
                <a:schemeClr val="lt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23"/>
          <p:cNvSpPr/>
          <p:nvPr/>
        </p:nvSpPr>
        <p:spPr>
          <a:xfrm>
            <a:off x="215516" y="231278"/>
            <a:ext cx="8712968" cy="4788744"/>
          </a:xfrm>
          <a:prstGeom prst="frame">
            <a:avLst>
              <a:gd name="adj1" fmla="val 890"/>
            </a:avLst>
          </a:prstGeom>
          <a:solidFill>
            <a:srgbClr val="86BD7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427" name="Google Shape;427;p23"/>
          <p:cNvSpPr/>
          <p:nvPr/>
        </p:nvSpPr>
        <p:spPr>
          <a:xfrm>
            <a:off x="6651775" y="0"/>
            <a:ext cx="2016224" cy="5143500"/>
          </a:xfrm>
          <a:prstGeom prst="rect">
            <a:avLst/>
          </a:prstGeom>
          <a:solidFill>
            <a:srgbClr val="86BD7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429" name="Google Shape;429;p23"/>
          <p:cNvGrpSpPr/>
          <p:nvPr/>
        </p:nvGrpSpPr>
        <p:grpSpPr>
          <a:xfrm>
            <a:off x="611604" y="691625"/>
            <a:ext cx="5741023" cy="2673559"/>
            <a:chOff x="3687668" y="1203589"/>
            <a:chExt cx="4725900" cy="2673559"/>
          </a:xfrm>
        </p:grpSpPr>
        <p:sp>
          <p:nvSpPr>
            <p:cNvPr id="430" name="Google Shape;430;p23"/>
            <p:cNvSpPr txBox="1"/>
            <p:nvPr/>
          </p:nvSpPr>
          <p:spPr>
            <a:xfrm>
              <a:off x="3687668" y="1568864"/>
              <a:ext cx="4725900" cy="2308284"/>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SzPts val="1100"/>
                <a:buNone/>
              </a:pPr>
              <a:r>
                <a:rPr lang="en-US" sz="1200">
                  <a:solidFill>
                    <a:srgbClr val="434343"/>
                  </a:solidFill>
                </a:rPr>
                <a:t>Para cultivar tus capacidades empáticas…</a:t>
              </a:r>
              <a:endParaRPr sz="1200">
                <a:solidFill>
                  <a:srgbClr val="434343"/>
                </a:solidFill>
              </a:endParaRPr>
            </a:p>
            <a:p>
              <a:pPr marL="0" lvl="0" indent="0" algn="just" rtl="0">
                <a:spcBef>
                  <a:spcPts val="0"/>
                </a:spcBef>
                <a:spcAft>
                  <a:spcPts val="0"/>
                </a:spcAft>
                <a:buSzPts val="1100"/>
                <a:buNone/>
              </a:pPr>
              <a:endParaRPr sz="1200">
                <a:solidFill>
                  <a:srgbClr val="434343"/>
                </a:solidFill>
              </a:endParaRPr>
            </a:p>
            <a:p>
              <a:pPr marL="457200" lvl="0" indent="-304800" algn="just" rtl="0">
                <a:spcBef>
                  <a:spcPts val="0"/>
                </a:spcBef>
                <a:spcAft>
                  <a:spcPts val="0"/>
                </a:spcAft>
                <a:buClr>
                  <a:srgbClr val="434343"/>
                </a:buClr>
                <a:buSzPts val="1200"/>
                <a:buChar char="●"/>
              </a:pPr>
              <a:r>
                <a:rPr lang="es-ES" sz="1200">
                  <a:solidFill>
                    <a:srgbClr val="434343"/>
                  </a:solidFill>
                </a:rPr>
                <a:t>Considera los sentimientos y emociones de otras personas.</a:t>
              </a:r>
              <a:endParaRPr sz="1200">
                <a:solidFill>
                  <a:srgbClr val="434343"/>
                </a:solidFill>
              </a:endParaRPr>
            </a:p>
            <a:p>
              <a:pPr marL="457200" lvl="0" indent="-304800" algn="just" rtl="0">
                <a:spcBef>
                  <a:spcPts val="0"/>
                </a:spcBef>
                <a:spcAft>
                  <a:spcPts val="0"/>
                </a:spcAft>
                <a:buClr>
                  <a:srgbClr val="434343"/>
                </a:buClr>
                <a:buSzPts val="1200"/>
                <a:buChar char="●"/>
              </a:pPr>
              <a:r>
                <a:rPr lang="es-ES" sz="1200">
                  <a:solidFill>
                    <a:srgbClr val="434343"/>
                  </a:solidFill>
                </a:rPr>
                <a:t>Lee historias sobre personas (reales o ficticias) para comprender mejor sus sentimientos y pensamientos.</a:t>
              </a:r>
              <a:endParaRPr sz="1200">
                <a:solidFill>
                  <a:srgbClr val="434343"/>
                </a:solidFill>
              </a:endParaRPr>
            </a:p>
            <a:p>
              <a:pPr marL="457200" lvl="0" indent="-304800" algn="just" rtl="0">
                <a:spcBef>
                  <a:spcPts val="0"/>
                </a:spcBef>
                <a:spcAft>
                  <a:spcPts val="0"/>
                </a:spcAft>
                <a:buClr>
                  <a:srgbClr val="434343"/>
                </a:buClr>
                <a:buSzPts val="1200"/>
                <a:buChar char="●"/>
              </a:pPr>
              <a:r>
                <a:rPr lang="es-ES" sz="1200">
                  <a:solidFill>
                    <a:srgbClr val="434343"/>
                  </a:solidFill>
                </a:rPr>
                <a:t>Sal de la zona de confort.</a:t>
              </a:r>
              <a:endParaRPr sz="1200">
                <a:solidFill>
                  <a:srgbClr val="434343"/>
                </a:solidFill>
              </a:endParaRPr>
            </a:p>
            <a:p>
              <a:pPr marL="457200" lvl="0" indent="-304800" algn="just" rtl="0">
                <a:spcBef>
                  <a:spcPts val="0"/>
                </a:spcBef>
                <a:spcAft>
                  <a:spcPts val="0"/>
                </a:spcAft>
                <a:buClr>
                  <a:srgbClr val="434343"/>
                </a:buClr>
                <a:buSzPts val="1200"/>
                <a:buChar char="●"/>
              </a:pPr>
              <a:r>
                <a:rPr lang="es-ES" sz="1200">
                  <a:solidFill>
                    <a:srgbClr val="434343"/>
                  </a:solidFill>
                </a:rPr>
                <a:t>Examina y cuestiona tus prejuicios.</a:t>
              </a:r>
              <a:endParaRPr sz="1200">
                <a:solidFill>
                  <a:srgbClr val="434343"/>
                </a:solidFill>
              </a:endParaRPr>
            </a:p>
            <a:p>
              <a:pPr marL="457200" lvl="0" indent="-304800" algn="just" rtl="0">
                <a:spcBef>
                  <a:spcPts val="0"/>
                </a:spcBef>
                <a:spcAft>
                  <a:spcPts val="0"/>
                </a:spcAft>
                <a:buClr>
                  <a:srgbClr val="434343"/>
                </a:buClr>
                <a:buSzPts val="1200"/>
                <a:buChar char="●"/>
              </a:pPr>
              <a:r>
                <a:rPr lang="es-ES" sz="1200">
                  <a:solidFill>
                    <a:srgbClr val="434343"/>
                  </a:solidFill>
                </a:rPr>
                <a:t>Cuando alguien lo esté pasando mal, “únete” a esa persona en su dificultad,</a:t>
              </a:r>
              <a:endParaRPr sz="1200">
                <a:solidFill>
                  <a:srgbClr val="434343"/>
                </a:solidFill>
              </a:endParaRPr>
            </a:p>
            <a:p>
              <a:pPr marL="0" lvl="0" indent="0" algn="just" rtl="0">
                <a:spcBef>
                  <a:spcPts val="0"/>
                </a:spcBef>
                <a:spcAft>
                  <a:spcPts val="0"/>
                </a:spcAft>
                <a:buNone/>
              </a:pPr>
              <a:endParaRPr sz="1200">
                <a:solidFill>
                  <a:srgbClr val="434343"/>
                </a:solidFill>
              </a:endParaRPr>
            </a:p>
            <a:p>
              <a:pPr marL="0" lvl="0" indent="0" algn="just" rtl="0">
                <a:spcBef>
                  <a:spcPts val="0"/>
                </a:spcBef>
                <a:spcAft>
                  <a:spcPts val="0"/>
                </a:spcAft>
                <a:buNone/>
              </a:pPr>
              <a:r>
                <a:rPr lang="es-ES" sz="1200">
                  <a:solidFill>
                    <a:srgbClr val="434343"/>
                  </a:solidFill>
                </a:rPr>
                <a:t>La visión de Brené Brown sobre la empatía es muy esclarecedora</a:t>
              </a:r>
              <a:r>
                <a:rPr lang="en-US" sz="1200">
                  <a:solidFill>
                    <a:srgbClr val="434343"/>
                  </a:solidFill>
                </a:rPr>
                <a:t>: </a:t>
              </a:r>
              <a:endParaRPr sz="1200">
                <a:solidFill>
                  <a:srgbClr val="434343"/>
                </a:solidFill>
              </a:endParaRPr>
            </a:p>
            <a:p>
              <a:pPr marL="0" lvl="0" indent="0" algn="just" rtl="0">
                <a:spcBef>
                  <a:spcPts val="0"/>
                </a:spcBef>
                <a:spcAft>
                  <a:spcPts val="0"/>
                </a:spcAft>
                <a:buClr>
                  <a:schemeClr val="dk1"/>
                </a:buClr>
                <a:buSzPts val="1100"/>
                <a:buFont typeface="Arial"/>
                <a:buNone/>
              </a:pPr>
              <a:r>
                <a:rPr lang="en-US" sz="1200" u="sng">
                  <a:solidFill>
                    <a:srgbClr val="434343"/>
                  </a:solidFill>
                  <a:hlinkClick r:id="rId3">
                    <a:extLst>
                      <a:ext uri="{A12FA001-AC4F-418D-AE19-62706E023703}">
                        <ahyp:hlinkClr xmlns:ahyp="http://schemas.microsoft.com/office/drawing/2018/hyperlinkcolor" val="tx"/>
                      </a:ext>
                    </a:extLst>
                  </a:hlinkClick>
                </a:rPr>
                <a:t>https://www.youtube.com/watch?v=1Evwgu369Jw</a:t>
              </a:r>
              <a:r>
                <a:rPr lang="en-US" sz="1200">
                  <a:solidFill>
                    <a:srgbClr val="434343"/>
                  </a:solidFill>
                </a:rPr>
                <a:t> </a:t>
              </a:r>
              <a:endParaRPr sz="1200">
                <a:solidFill>
                  <a:srgbClr val="434343"/>
                </a:solidFill>
              </a:endParaRPr>
            </a:p>
          </p:txBody>
        </p:sp>
        <p:sp>
          <p:nvSpPr>
            <p:cNvPr id="431" name="Google Shape;431;p23"/>
            <p:cNvSpPr txBox="1"/>
            <p:nvPr/>
          </p:nvSpPr>
          <p:spPr>
            <a:xfrm>
              <a:off x="3687668" y="1203589"/>
              <a:ext cx="47259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b="1">
                  <a:solidFill>
                    <a:srgbClr val="3F3F3F"/>
                  </a:solidFill>
                </a:rPr>
                <a:t>Empatía</a:t>
              </a:r>
              <a:endParaRPr sz="1400" b="1">
                <a:solidFill>
                  <a:srgbClr val="3F3F3F"/>
                </a:solidFill>
                <a:latin typeface="Arial"/>
                <a:ea typeface="Arial"/>
                <a:cs typeface="Arial"/>
                <a:sym typeface="Arial"/>
              </a:endParaRPr>
            </a:p>
          </p:txBody>
        </p:sp>
      </p:grpSp>
      <p:sp>
        <p:nvSpPr>
          <p:cNvPr id="432" name="Google Shape;432;p23"/>
          <p:cNvSpPr/>
          <p:nvPr/>
        </p:nvSpPr>
        <p:spPr>
          <a:xfrm>
            <a:off x="2809696" y="3470299"/>
            <a:ext cx="690313" cy="693873"/>
          </a:xfrm>
          <a:custGeom>
            <a:avLst/>
            <a:gdLst/>
            <a:ahLst/>
            <a:cxnLst/>
            <a:rect l="l" t="t" r="r" b="b"/>
            <a:pathLst>
              <a:path w="3068057" h="3083879" extrusionOk="0">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rgbClr val="86BD7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33" name="Google Shape;433;p23"/>
          <p:cNvSpPr/>
          <p:nvPr/>
        </p:nvSpPr>
        <p:spPr>
          <a:xfrm>
            <a:off x="3588544" y="3491286"/>
            <a:ext cx="664800" cy="651900"/>
          </a:xfrm>
          <a:prstGeom prst="heart">
            <a:avLst/>
          </a:prstGeom>
          <a:solidFill>
            <a:srgbClr val="86BD7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 name="Google Shape;406;p20">
            <a:extLst>
              <a:ext uri="{FF2B5EF4-FFF2-40B4-BE49-F238E27FC236}">
                <a16:creationId xmlns:a16="http://schemas.microsoft.com/office/drawing/2014/main" id="{D52033A8-86DF-FAFD-ECA0-B63C01630A74}"/>
              </a:ext>
            </a:extLst>
          </p:cNvPr>
          <p:cNvSpPr txBox="1"/>
          <p:nvPr/>
        </p:nvSpPr>
        <p:spPr>
          <a:xfrm>
            <a:off x="6595782" y="771302"/>
            <a:ext cx="1968310" cy="1440408"/>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lt1"/>
              </a:buClr>
              <a:buSzPts val="2800"/>
              <a:buFont typeface="Arial"/>
              <a:buNone/>
            </a:pPr>
            <a:r>
              <a:rPr lang="es-ES" sz="2400" b="1">
                <a:solidFill>
                  <a:schemeClr val="lt1"/>
                </a:solidFill>
                <a:latin typeface="Arial"/>
                <a:ea typeface="Arial"/>
                <a:cs typeface="Arial"/>
                <a:sym typeface="Arial"/>
              </a:rPr>
              <a:t>Habilidades sociales</a:t>
            </a:r>
            <a:endParaRPr sz="1200"/>
          </a:p>
          <a:p>
            <a:pPr marL="0" marR="0" lvl="0" indent="0" algn="r" rtl="0">
              <a:spcBef>
                <a:spcPts val="360"/>
              </a:spcBef>
              <a:spcAft>
                <a:spcPts val="0"/>
              </a:spcAft>
              <a:buClr>
                <a:schemeClr val="lt1"/>
              </a:buClr>
              <a:buSzPts val="1800"/>
              <a:buFont typeface="Arial"/>
              <a:buNone/>
            </a:pPr>
            <a:r>
              <a:rPr lang="en-US" sz="1800">
                <a:solidFill>
                  <a:schemeClr val="lt1"/>
                </a:solidFill>
                <a:latin typeface="Arial"/>
                <a:ea typeface="Arial"/>
                <a:cs typeface="Arial"/>
                <a:sym typeface="Arial"/>
              </a:rPr>
              <a:t>Empatía</a:t>
            </a:r>
            <a:endParaRPr sz="1800">
              <a:solidFill>
                <a:schemeClr val="lt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g1865c46cbc0_0_11"/>
          <p:cNvSpPr/>
          <p:nvPr/>
        </p:nvSpPr>
        <p:spPr>
          <a:xfrm>
            <a:off x="215516" y="231278"/>
            <a:ext cx="8712900" cy="4788600"/>
          </a:xfrm>
          <a:prstGeom prst="frame">
            <a:avLst>
              <a:gd name="adj1" fmla="val 890"/>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439" name="Google Shape;439;g1865c46cbc0_0_11"/>
          <p:cNvSpPr/>
          <p:nvPr/>
        </p:nvSpPr>
        <p:spPr>
          <a:xfrm>
            <a:off x="6651775" y="0"/>
            <a:ext cx="2016300" cy="514350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441" name="Google Shape;441;g1865c46cbc0_0_11"/>
          <p:cNvGrpSpPr/>
          <p:nvPr/>
        </p:nvGrpSpPr>
        <p:grpSpPr>
          <a:xfrm>
            <a:off x="611604" y="691625"/>
            <a:ext cx="5741023" cy="3042891"/>
            <a:chOff x="3687668" y="1203589"/>
            <a:chExt cx="4725900" cy="3042891"/>
          </a:xfrm>
        </p:grpSpPr>
        <p:sp>
          <p:nvSpPr>
            <p:cNvPr id="442" name="Google Shape;442;g1865c46cbc0_0_11"/>
            <p:cNvSpPr txBox="1"/>
            <p:nvPr/>
          </p:nvSpPr>
          <p:spPr>
            <a:xfrm>
              <a:off x="3687668" y="1568864"/>
              <a:ext cx="4725900" cy="2677616"/>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SzPts val="1100"/>
                <a:buNone/>
              </a:pPr>
              <a:r>
                <a:rPr lang="es-ES" sz="1200">
                  <a:solidFill>
                    <a:srgbClr val="434343"/>
                  </a:solidFill>
                </a:rPr>
                <a:t>La asertividad requiere:</a:t>
              </a:r>
              <a:endParaRPr sz="1200">
                <a:solidFill>
                  <a:srgbClr val="434343"/>
                </a:solidFill>
              </a:endParaRPr>
            </a:p>
            <a:p>
              <a:pPr marL="0" lvl="0" indent="0" algn="just" rtl="0">
                <a:spcBef>
                  <a:spcPts val="0"/>
                </a:spcBef>
                <a:spcAft>
                  <a:spcPts val="0"/>
                </a:spcAft>
                <a:buSzPts val="1100"/>
                <a:buNone/>
              </a:pPr>
              <a:endParaRPr sz="1200">
                <a:solidFill>
                  <a:srgbClr val="434343"/>
                </a:solidFill>
              </a:endParaRPr>
            </a:p>
            <a:p>
              <a:pPr marL="457200" lvl="0" indent="-304800" algn="just" rtl="0">
                <a:spcBef>
                  <a:spcPts val="0"/>
                </a:spcBef>
                <a:spcAft>
                  <a:spcPts val="0"/>
                </a:spcAft>
                <a:buClr>
                  <a:srgbClr val="434343"/>
                </a:buClr>
                <a:buSzPts val="1200"/>
                <a:buChar char="●"/>
              </a:pPr>
              <a:r>
                <a:rPr lang="en-US" sz="1200">
                  <a:solidFill>
                    <a:srgbClr val="434343"/>
                  </a:solidFill>
                </a:rPr>
                <a:t>Autoconocimiento: conocer tus propias emociones, valores y principios.</a:t>
              </a:r>
              <a:endParaRPr sz="1200">
                <a:solidFill>
                  <a:srgbClr val="434343"/>
                </a:solidFill>
              </a:endParaRPr>
            </a:p>
            <a:p>
              <a:pPr marL="457200" lvl="0" indent="-304800" algn="just" rtl="0">
                <a:spcBef>
                  <a:spcPts val="0"/>
                </a:spcBef>
                <a:spcAft>
                  <a:spcPts val="0"/>
                </a:spcAft>
                <a:buClr>
                  <a:srgbClr val="434343"/>
                </a:buClr>
                <a:buSzPts val="1200"/>
                <a:buChar char="●"/>
              </a:pPr>
              <a:r>
                <a:rPr lang="es-ES" sz="1200">
                  <a:solidFill>
                    <a:srgbClr val="434343"/>
                  </a:solidFill>
                </a:rPr>
                <a:t>Confianza: creer en ti mismo y expresar tus opiniones.</a:t>
              </a:r>
              <a:endParaRPr sz="1200">
                <a:solidFill>
                  <a:srgbClr val="434343"/>
                </a:solidFill>
              </a:endParaRPr>
            </a:p>
            <a:p>
              <a:pPr marL="457200" lvl="0" indent="-304800" algn="just" rtl="0">
                <a:spcBef>
                  <a:spcPts val="0"/>
                </a:spcBef>
                <a:spcAft>
                  <a:spcPts val="0"/>
                </a:spcAft>
                <a:buClr>
                  <a:srgbClr val="434343"/>
                </a:buClr>
                <a:buSzPts val="1200"/>
                <a:buChar char="●"/>
              </a:pPr>
              <a:r>
                <a:rPr lang="es-ES" sz="1200">
                  <a:solidFill>
                    <a:srgbClr val="434343"/>
                  </a:solidFill>
                </a:rPr>
                <a:t>Que regules tus emociones.</a:t>
              </a:r>
              <a:endParaRPr sz="1200">
                <a:solidFill>
                  <a:srgbClr val="434343"/>
                </a:solidFill>
              </a:endParaRPr>
            </a:p>
            <a:p>
              <a:pPr marL="457200" lvl="0" indent="-304800" algn="just" rtl="0">
                <a:spcBef>
                  <a:spcPts val="0"/>
                </a:spcBef>
                <a:spcAft>
                  <a:spcPts val="0"/>
                </a:spcAft>
                <a:buClr>
                  <a:srgbClr val="434343"/>
                </a:buClr>
                <a:buSzPts val="1200"/>
                <a:buChar char="●"/>
              </a:pPr>
              <a:r>
                <a:rPr lang="en-US" sz="1200">
                  <a:solidFill>
                    <a:srgbClr val="434343"/>
                  </a:solidFill>
                </a:rPr>
                <a:t>¡Que digas </a:t>
              </a:r>
              <a:r>
                <a:rPr lang="en-US" sz="1200" i="1">
                  <a:solidFill>
                    <a:srgbClr val="434343"/>
                  </a:solidFill>
                </a:rPr>
                <a:t>no</a:t>
              </a:r>
              <a:r>
                <a:rPr lang="en-US" sz="1200">
                  <a:solidFill>
                    <a:srgbClr val="434343"/>
                  </a:solidFill>
                </a:rPr>
                <a:t> cuando sea pertinente! Pero hazlo con respeto y argumentos.</a:t>
              </a:r>
              <a:endParaRPr sz="1200">
                <a:solidFill>
                  <a:srgbClr val="434343"/>
                </a:solidFill>
              </a:endParaRPr>
            </a:p>
            <a:p>
              <a:pPr marL="457200" lvl="0" indent="-304800" algn="just" rtl="0">
                <a:spcBef>
                  <a:spcPts val="0"/>
                </a:spcBef>
                <a:spcAft>
                  <a:spcPts val="0"/>
                </a:spcAft>
                <a:buClr>
                  <a:srgbClr val="434343"/>
                </a:buClr>
                <a:buSzPts val="1200"/>
                <a:buChar char="●"/>
              </a:pPr>
              <a:r>
                <a:rPr lang="en-US" sz="1200">
                  <a:solidFill>
                    <a:srgbClr val="434343"/>
                  </a:solidFill>
                </a:rPr>
                <a:t>Que </a:t>
              </a:r>
              <a:r>
                <a:rPr lang="en-US" sz="1200" i="1">
                  <a:solidFill>
                    <a:srgbClr val="434343"/>
                  </a:solidFill>
                </a:rPr>
                <a:t>te expreses en primera persona</a:t>
              </a:r>
              <a:r>
                <a:rPr lang="en-US" sz="1200">
                  <a:solidFill>
                    <a:srgbClr val="434343"/>
                  </a:solidFill>
                </a:rPr>
                <a:t>: “Yo creo que deberíamos…” en lugar de “Deberíamos…”, or “Pienso que esto es…” en lugar de “Esto es…”</a:t>
              </a:r>
              <a:endParaRPr sz="1200">
                <a:solidFill>
                  <a:srgbClr val="434343"/>
                </a:solidFill>
              </a:endParaRPr>
            </a:p>
            <a:p>
              <a:pPr marL="0" lvl="0" indent="0" algn="just" rtl="0">
                <a:spcBef>
                  <a:spcPts val="0"/>
                </a:spcBef>
                <a:spcAft>
                  <a:spcPts val="0"/>
                </a:spcAft>
                <a:buNone/>
              </a:pPr>
              <a:endParaRPr sz="1200">
                <a:solidFill>
                  <a:srgbClr val="434343"/>
                </a:solidFill>
              </a:endParaRPr>
            </a:p>
            <a:p>
              <a:pPr marL="0" lvl="0" indent="0" algn="just" rtl="0">
                <a:spcBef>
                  <a:spcPts val="0"/>
                </a:spcBef>
                <a:spcAft>
                  <a:spcPts val="0"/>
                </a:spcAft>
                <a:buNone/>
              </a:pPr>
              <a:r>
                <a:rPr lang="es-ES" sz="1200">
                  <a:solidFill>
                    <a:srgbClr val="434343"/>
                  </a:solidFill>
                </a:rPr>
                <a:t>El respeto es crucial cuando se trata de asertividad. </a:t>
              </a:r>
            </a:p>
            <a:p>
              <a:pPr marL="0" lvl="0" indent="0" algn="just" rtl="0">
                <a:spcBef>
                  <a:spcPts val="0"/>
                </a:spcBef>
                <a:spcAft>
                  <a:spcPts val="0"/>
                </a:spcAft>
                <a:buNone/>
              </a:pPr>
              <a:r>
                <a:rPr lang="es-ES" sz="1200">
                  <a:solidFill>
                    <a:srgbClr val="434343"/>
                  </a:solidFill>
                </a:rPr>
                <a:t>Tienes que respetar tus propias creencias, ¡pero también el punto de vista de los demás!</a:t>
              </a:r>
              <a:endParaRPr sz="1200">
                <a:solidFill>
                  <a:srgbClr val="434343"/>
                </a:solidFill>
              </a:endParaRPr>
            </a:p>
            <a:p>
              <a:pPr marL="0" lvl="0" indent="0" algn="just" rtl="0">
                <a:spcBef>
                  <a:spcPts val="0"/>
                </a:spcBef>
                <a:spcAft>
                  <a:spcPts val="0"/>
                </a:spcAft>
                <a:buNone/>
              </a:pPr>
              <a:endParaRPr sz="1200">
                <a:solidFill>
                  <a:srgbClr val="434343"/>
                </a:solidFill>
              </a:endParaRPr>
            </a:p>
          </p:txBody>
        </p:sp>
        <p:sp>
          <p:nvSpPr>
            <p:cNvPr id="443" name="Google Shape;443;g1865c46cbc0_0_11"/>
            <p:cNvSpPr txBox="1"/>
            <p:nvPr/>
          </p:nvSpPr>
          <p:spPr>
            <a:xfrm>
              <a:off x="3687668" y="1203589"/>
              <a:ext cx="47259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b="1">
                  <a:solidFill>
                    <a:srgbClr val="3F3F3F"/>
                  </a:solidFill>
                </a:rPr>
                <a:t>Asertividad</a:t>
              </a:r>
              <a:endParaRPr sz="1400" b="1">
                <a:solidFill>
                  <a:srgbClr val="3F3F3F"/>
                </a:solidFill>
                <a:latin typeface="Arial"/>
                <a:ea typeface="Arial"/>
                <a:cs typeface="Arial"/>
                <a:sym typeface="Arial"/>
              </a:endParaRPr>
            </a:p>
          </p:txBody>
        </p:sp>
      </p:grpSp>
      <p:sp>
        <p:nvSpPr>
          <p:cNvPr id="444" name="Google Shape;444;g1865c46cbc0_0_11"/>
          <p:cNvSpPr/>
          <p:nvPr/>
        </p:nvSpPr>
        <p:spPr>
          <a:xfrm>
            <a:off x="7496768" y="2953519"/>
            <a:ext cx="334559" cy="337353"/>
          </a:xfrm>
          <a:custGeom>
            <a:avLst/>
            <a:gdLst/>
            <a:ahLst/>
            <a:cxnLst/>
            <a:rect l="l" t="t" r="r" b="b"/>
            <a:pathLst>
              <a:path w="1652142" h="1665940" extrusionOk="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45" name="Google Shape;445;g1865c46cbc0_0_11"/>
          <p:cNvSpPr/>
          <p:nvPr/>
        </p:nvSpPr>
        <p:spPr>
          <a:xfrm>
            <a:off x="7223271" y="3229746"/>
            <a:ext cx="495643" cy="499782"/>
          </a:xfrm>
          <a:custGeom>
            <a:avLst/>
            <a:gdLst/>
            <a:ahLst/>
            <a:cxnLst/>
            <a:rect l="l" t="t" r="r" b="b"/>
            <a:pathLst>
              <a:path w="1652142" h="1665940" extrusionOk="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46" name="Google Shape;446;g1865c46cbc0_0_11"/>
          <p:cNvSpPr/>
          <p:nvPr/>
        </p:nvSpPr>
        <p:spPr>
          <a:xfrm rot="755600">
            <a:off x="7684721" y="3193079"/>
            <a:ext cx="397824" cy="401147"/>
          </a:xfrm>
          <a:custGeom>
            <a:avLst/>
            <a:gdLst/>
            <a:ahLst/>
            <a:cxnLst/>
            <a:rect l="l" t="t" r="r" b="b"/>
            <a:pathLst>
              <a:path w="1652142" h="1665940" extrusionOk="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47" name="Google Shape;447;g1865c46cbc0_0_11"/>
          <p:cNvSpPr/>
          <p:nvPr/>
        </p:nvSpPr>
        <p:spPr>
          <a:xfrm>
            <a:off x="7564646" y="3589396"/>
            <a:ext cx="495643" cy="499782"/>
          </a:xfrm>
          <a:custGeom>
            <a:avLst/>
            <a:gdLst/>
            <a:ahLst/>
            <a:cxnLst/>
            <a:rect l="l" t="t" r="r" b="b"/>
            <a:pathLst>
              <a:path w="1652142" h="1665940" extrusionOk="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 name="Google Shape;406;p20">
            <a:extLst>
              <a:ext uri="{FF2B5EF4-FFF2-40B4-BE49-F238E27FC236}">
                <a16:creationId xmlns:a16="http://schemas.microsoft.com/office/drawing/2014/main" id="{938AEF51-6229-48D0-75F2-93186A275857}"/>
              </a:ext>
            </a:extLst>
          </p:cNvPr>
          <p:cNvSpPr txBox="1"/>
          <p:nvPr/>
        </p:nvSpPr>
        <p:spPr>
          <a:xfrm>
            <a:off x="6595782" y="771302"/>
            <a:ext cx="1968310" cy="1440408"/>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lt1"/>
              </a:buClr>
              <a:buSzPts val="2800"/>
              <a:buFont typeface="Arial"/>
              <a:buNone/>
            </a:pPr>
            <a:r>
              <a:rPr lang="es-ES" sz="2400" b="1">
                <a:solidFill>
                  <a:schemeClr val="lt1"/>
                </a:solidFill>
                <a:latin typeface="Arial"/>
                <a:ea typeface="Arial"/>
                <a:cs typeface="Arial"/>
                <a:sym typeface="Arial"/>
              </a:rPr>
              <a:t>Habilidades sociales</a:t>
            </a:r>
            <a:endParaRPr sz="1200"/>
          </a:p>
          <a:p>
            <a:pPr marL="0" marR="0" lvl="0" indent="0" algn="r" rtl="0">
              <a:spcBef>
                <a:spcPts val="360"/>
              </a:spcBef>
              <a:spcAft>
                <a:spcPts val="0"/>
              </a:spcAft>
              <a:buClr>
                <a:schemeClr val="lt1"/>
              </a:buClr>
              <a:buSzPts val="1800"/>
              <a:buFont typeface="Arial"/>
              <a:buNone/>
            </a:pPr>
            <a:r>
              <a:rPr lang="en-US" sz="1800">
                <a:solidFill>
                  <a:schemeClr val="lt1"/>
                </a:solidFill>
                <a:latin typeface="Arial"/>
                <a:ea typeface="Arial"/>
                <a:cs typeface="Arial"/>
                <a:sym typeface="Arial"/>
              </a:rPr>
              <a:t>Asertividad</a:t>
            </a:r>
            <a:endParaRPr sz="1800">
              <a:solidFill>
                <a:schemeClr val="lt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g1865c46cbc0_0_28"/>
          <p:cNvSpPr/>
          <p:nvPr/>
        </p:nvSpPr>
        <p:spPr>
          <a:xfrm>
            <a:off x="215516" y="231278"/>
            <a:ext cx="8712900" cy="4788600"/>
          </a:xfrm>
          <a:prstGeom prst="frame">
            <a:avLst>
              <a:gd name="adj1" fmla="val 890"/>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453" name="Google Shape;453;g1865c46cbc0_0_28"/>
          <p:cNvSpPr/>
          <p:nvPr/>
        </p:nvSpPr>
        <p:spPr>
          <a:xfrm>
            <a:off x="6651775" y="0"/>
            <a:ext cx="2016300" cy="5143500"/>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455" name="Google Shape;455;g1865c46cbc0_0_28"/>
          <p:cNvGrpSpPr/>
          <p:nvPr/>
        </p:nvGrpSpPr>
        <p:grpSpPr>
          <a:xfrm>
            <a:off x="611600" y="691625"/>
            <a:ext cx="5741028" cy="3042891"/>
            <a:chOff x="3687664" y="1203589"/>
            <a:chExt cx="4725904" cy="3042891"/>
          </a:xfrm>
        </p:grpSpPr>
        <p:sp>
          <p:nvSpPr>
            <p:cNvPr id="456" name="Google Shape;456;g1865c46cbc0_0_28"/>
            <p:cNvSpPr txBox="1"/>
            <p:nvPr/>
          </p:nvSpPr>
          <p:spPr>
            <a:xfrm>
              <a:off x="3687664" y="1568864"/>
              <a:ext cx="4725900" cy="2677616"/>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SzPts val="1100"/>
                <a:buNone/>
              </a:pPr>
              <a:r>
                <a:rPr lang="es-ES" sz="1200">
                  <a:solidFill>
                    <a:srgbClr val="434343"/>
                  </a:solidFill>
                </a:rPr>
                <a:t>Para resolver con éxito un conflicto se necesitan todas las habilidades sociales mencionadas:</a:t>
              </a:r>
            </a:p>
            <a:p>
              <a:pPr marL="0" lvl="0" indent="0" algn="just" rtl="0">
                <a:spcBef>
                  <a:spcPts val="0"/>
                </a:spcBef>
                <a:spcAft>
                  <a:spcPts val="0"/>
                </a:spcAft>
                <a:buSzPts val="1100"/>
                <a:buNone/>
              </a:pPr>
              <a:endParaRPr sz="1200">
                <a:solidFill>
                  <a:srgbClr val="434343"/>
                </a:solidFill>
              </a:endParaRPr>
            </a:p>
            <a:p>
              <a:pPr marL="457200" lvl="0" indent="-304800" algn="just" rtl="0">
                <a:spcBef>
                  <a:spcPts val="0"/>
                </a:spcBef>
                <a:spcAft>
                  <a:spcPts val="0"/>
                </a:spcAft>
                <a:buClr>
                  <a:srgbClr val="434343"/>
                </a:buClr>
                <a:buSzPts val="1200"/>
                <a:buChar char="●"/>
              </a:pPr>
              <a:r>
                <a:rPr lang="en-US" sz="1200">
                  <a:solidFill>
                    <a:srgbClr val="434343"/>
                  </a:solidFill>
                </a:rPr>
                <a:t>Comunicación:</a:t>
              </a:r>
              <a:endParaRPr sz="1200">
                <a:solidFill>
                  <a:srgbClr val="434343"/>
                </a:solidFill>
              </a:endParaRPr>
            </a:p>
            <a:p>
              <a:pPr marL="914400" lvl="1" indent="-304800" algn="just" rtl="0">
                <a:spcBef>
                  <a:spcPts val="0"/>
                </a:spcBef>
                <a:spcAft>
                  <a:spcPts val="0"/>
                </a:spcAft>
                <a:buClr>
                  <a:srgbClr val="434343"/>
                </a:buClr>
                <a:buSzPts val="1200"/>
                <a:buChar char="○"/>
              </a:pPr>
              <a:r>
                <a:rPr lang="es-ES" sz="1200">
                  <a:solidFill>
                    <a:srgbClr val="434343"/>
                  </a:solidFill>
                </a:rPr>
                <a:t>Escucha activa junto con expresión clara y respetuosa</a:t>
              </a:r>
              <a:endParaRPr sz="1200">
                <a:solidFill>
                  <a:srgbClr val="434343"/>
                </a:solidFill>
              </a:endParaRPr>
            </a:p>
            <a:p>
              <a:pPr marL="457200" lvl="0" indent="-304800" algn="just" rtl="0">
                <a:spcBef>
                  <a:spcPts val="0"/>
                </a:spcBef>
                <a:spcAft>
                  <a:spcPts val="0"/>
                </a:spcAft>
                <a:buClr>
                  <a:srgbClr val="434343"/>
                </a:buClr>
                <a:buSzPts val="1200"/>
                <a:buChar char="●"/>
              </a:pPr>
              <a:r>
                <a:rPr lang="en-US" sz="1200">
                  <a:solidFill>
                    <a:srgbClr val="434343"/>
                  </a:solidFill>
                </a:rPr>
                <a:t>Empatía:</a:t>
              </a:r>
              <a:endParaRPr sz="1200">
                <a:solidFill>
                  <a:srgbClr val="434343"/>
                </a:solidFill>
              </a:endParaRPr>
            </a:p>
            <a:p>
              <a:pPr marL="914400" lvl="1" indent="-304800" algn="just" rtl="0">
                <a:spcBef>
                  <a:spcPts val="0"/>
                </a:spcBef>
                <a:spcAft>
                  <a:spcPts val="0"/>
                </a:spcAft>
                <a:buClr>
                  <a:srgbClr val="434343"/>
                </a:buClr>
                <a:buSzPts val="1200"/>
                <a:buChar char="○"/>
              </a:pPr>
              <a:r>
                <a:rPr lang="es-ES" sz="1200">
                  <a:solidFill>
                    <a:srgbClr val="434343"/>
                  </a:solidFill>
                </a:rPr>
                <a:t>Considera REALMENTE las emociones de la otra parte</a:t>
              </a:r>
              <a:endParaRPr sz="1200">
                <a:solidFill>
                  <a:srgbClr val="434343"/>
                </a:solidFill>
              </a:endParaRPr>
            </a:p>
            <a:p>
              <a:pPr marL="457200" lvl="0" indent="-304800" algn="just" rtl="0">
                <a:spcBef>
                  <a:spcPts val="0"/>
                </a:spcBef>
                <a:spcAft>
                  <a:spcPts val="0"/>
                </a:spcAft>
                <a:buClr>
                  <a:srgbClr val="434343"/>
                </a:buClr>
                <a:buSzPts val="1200"/>
                <a:buChar char="●"/>
              </a:pPr>
              <a:r>
                <a:rPr lang="en-US" sz="1200">
                  <a:solidFill>
                    <a:srgbClr val="434343"/>
                  </a:solidFill>
                </a:rPr>
                <a:t>Asertividad:</a:t>
              </a:r>
              <a:endParaRPr sz="1200">
                <a:solidFill>
                  <a:srgbClr val="434343"/>
                </a:solidFill>
              </a:endParaRPr>
            </a:p>
            <a:p>
              <a:pPr marL="914400" lvl="1" indent="-304800" algn="just" rtl="0">
                <a:spcBef>
                  <a:spcPts val="0"/>
                </a:spcBef>
                <a:spcAft>
                  <a:spcPts val="0"/>
                </a:spcAft>
                <a:buClr>
                  <a:srgbClr val="434343"/>
                </a:buClr>
                <a:buSzPts val="1200"/>
                <a:buChar char="○"/>
              </a:pPr>
              <a:r>
                <a:rPr lang="es-ES" sz="1200">
                  <a:solidFill>
                    <a:srgbClr val="434343"/>
                  </a:solidFill>
                </a:rPr>
                <a:t>Mantente fiel a tus propias emociones y principios</a:t>
              </a:r>
              <a:endParaRPr sz="1200">
                <a:solidFill>
                  <a:srgbClr val="434343"/>
                </a:solidFill>
              </a:endParaRPr>
            </a:p>
            <a:p>
              <a:pPr marL="0" lvl="0" indent="0" algn="just" rtl="0">
                <a:spcBef>
                  <a:spcPts val="0"/>
                </a:spcBef>
                <a:spcAft>
                  <a:spcPts val="0"/>
                </a:spcAft>
                <a:buNone/>
              </a:pPr>
              <a:endParaRPr sz="1200">
                <a:solidFill>
                  <a:srgbClr val="434343"/>
                </a:solidFill>
              </a:endParaRPr>
            </a:p>
            <a:p>
              <a:pPr marL="0" lvl="0" indent="0" algn="just" rtl="0">
                <a:spcBef>
                  <a:spcPts val="0"/>
                </a:spcBef>
                <a:spcAft>
                  <a:spcPts val="0"/>
                </a:spcAft>
                <a:buNone/>
              </a:pPr>
              <a:endParaRPr sz="1200">
                <a:solidFill>
                  <a:srgbClr val="434343"/>
                </a:solidFill>
              </a:endParaRPr>
            </a:p>
            <a:p>
              <a:pPr marL="0" lvl="0" indent="0" algn="just" rtl="0">
                <a:spcBef>
                  <a:spcPts val="0"/>
                </a:spcBef>
                <a:spcAft>
                  <a:spcPts val="0"/>
                </a:spcAft>
                <a:buNone/>
              </a:pPr>
              <a:r>
                <a:rPr lang="es-ES" sz="1200">
                  <a:solidFill>
                    <a:srgbClr val="434343"/>
                  </a:solidFill>
                </a:rPr>
                <a:t>No temas cambiar de opinión y establecer compromisos.</a:t>
              </a:r>
            </a:p>
            <a:p>
              <a:pPr marL="0" lvl="0" indent="0" algn="just" rtl="0">
                <a:spcBef>
                  <a:spcPts val="0"/>
                </a:spcBef>
                <a:spcAft>
                  <a:spcPts val="0"/>
                </a:spcAft>
                <a:buNone/>
              </a:pPr>
              <a:endParaRPr sz="1200">
                <a:solidFill>
                  <a:srgbClr val="434343"/>
                </a:solidFill>
              </a:endParaRPr>
            </a:p>
            <a:p>
              <a:pPr marL="0" lvl="0" indent="0" algn="just" rtl="0">
                <a:spcBef>
                  <a:spcPts val="0"/>
                </a:spcBef>
                <a:spcAft>
                  <a:spcPts val="0"/>
                </a:spcAft>
                <a:buNone/>
              </a:pPr>
              <a:endParaRPr sz="1200">
                <a:solidFill>
                  <a:srgbClr val="434343"/>
                </a:solidFill>
              </a:endParaRPr>
            </a:p>
          </p:txBody>
        </p:sp>
        <p:sp>
          <p:nvSpPr>
            <p:cNvPr id="457" name="Google Shape;457;g1865c46cbc0_0_28"/>
            <p:cNvSpPr txBox="1"/>
            <p:nvPr/>
          </p:nvSpPr>
          <p:spPr>
            <a:xfrm>
              <a:off x="3687668" y="1203589"/>
              <a:ext cx="47259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b="1">
                  <a:solidFill>
                    <a:srgbClr val="3F3F3F"/>
                  </a:solidFill>
                </a:rPr>
                <a:t>Resolución de conflictos</a:t>
              </a:r>
              <a:endParaRPr sz="1400" b="1">
                <a:solidFill>
                  <a:srgbClr val="3F3F3F"/>
                </a:solidFill>
                <a:latin typeface="Arial"/>
                <a:ea typeface="Arial"/>
                <a:cs typeface="Arial"/>
                <a:sym typeface="Arial"/>
              </a:endParaRPr>
            </a:p>
          </p:txBody>
        </p:sp>
      </p:grpSp>
      <p:sp>
        <p:nvSpPr>
          <p:cNvPr id="458" name="Google Shape;458;g1865c46cbc0_0_28"/>
          <p:cNvSpPr/>
          <p:nvPr/>
        </p:nvSpPr>
        <p:spPr>
          <a:xfrm>
            <a:off x="7496768" y="2953519"/>
            <a:ext cx="334559" cy="337353"/>
          </a:xfrm>
          <a:custGeom>
            <a:avLst/>
            <a:gdLst/>
            <a:ahLst/>
            <a:cxnLst/>
            <a:rect l="l" t="t" r="r" b="b"/>
            <a:pathLst>
              <a:path w="1652142" h="1665940" extrusionOk="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59" name="Google Shape;459;g1865c46cbc0_0_28"/>
          <p:cNvSpPr/>
          <p:nvPr/>
        </p:nvSpPr>
        <p:spPr>
          <a:xfrm>
            <a:off x="7223271" y="3229746"/>
            <a:ext cx="495643" cy="499782"/>
          </a:xfrm>
          <a:custGeom>
            <a:avLst/>
            <a:gdLst/>
            <a:ahLst/>
            <a:cxnLst/>
            <a:rect l="l" t="t" r="r" b="b"/>
            <a:pathLst>
              <a:path w="1652142" h="1665940" extrusionOk="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60" name="Google Shape;460;g1865c46cbc0_0_28"/>
          <p:cNvSpPr/>
          <p:nvPr/>
        </p:nvSpPr>
        <p:spPr>
          <a:xfrm rot="755600">
            <a:off x="7684721" y="3193079"/>
            <a:ext cx="397824" cy="401147"/>
          </a:xfrm>
          <a:custGeom>
            <a:avLst/>
            <a:gdLst/>
            <a:ahLst/>
            <a:cxnLst/>
            <a:rect l="l" t="t" r="r" b="b"/>
            <a:pathLst>
              <a:path w="1652142" h="1665940" extrusionOk="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61" name="Google Shape;461;g1865c46cbc0_0_28"/>
          <p:cNvSpPr/>
          <p:nvPr/>
        </p:nvSpPr>
        <p:spPr>
          <a:xfrm>
            <a:off x="7564646" y="3589396"/>
            <a:ext cx="495643" cy="499782"/>
          </a:xfrm>
          <a:custGeom>
            <a:avLst/>
            <a:gdLst/>
            <a:ahLst/>
            <a:cxnLst/>
            <a:rect l="l" t="t" r="r" b="b"/>
            <a:pathLst>
              <a:path w="1652142" h="1665940" extrusionOk="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62" name="Google Shape;462;g1865c46cbc0_0_28"/>
          <p:cNvSpPr txBox="1"/>
          <p:nvPr/>
        </p:nvSpPr>
        <p:spPr>
          <a:xfrm>
            <a:off x="1522375" y="3577675"/>
            <a:ext cx="4521614" cy="553968"/>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Clr>
                <a:schemeClr val="dk1"/>
              </a:buClr>
              <a:buSzPts val="1100"/>
              <a:buFont typeface="Arial"/>
              <a:buNone/>
            </a:pPr>
            <a:r>
              <a:rPr lang="en-US" sz="1200">
                <a:solidFill>
                  <a:srgbClr val="3F3F3F"/>
                </a:solidFill>
              </a:rPr>
              <a:t>Yyyy</a:t>
            </a:r>
            <a:r>
              <a:rPr lang="es-ES" sz="1200">
                <a:solidFill>
                  <a:srgbClr val="3F3F3F"/>
                </a:solidFill>
              </a:rPr>
              <a:t> recuerda el modelo IDEAL de resolución de problemas. </a:t>
            </a:r>
          </a:p>
          <a:p>
            <a:pPr marL="0" lvl="0" indent="0" algn="just" rtl="0">
              <a:spcBef>
                <a:spcPts val="0"/>
              </a:spcBef>
              <a:spcAft>
                <a:spcPts val="0"/>
              </a:spcAft>
              <a:buClr>
                <a:schemeClr val="dk1"/>
              </a:buClr>
              <a:buSzPts val="1100"/>
              <a:buFont typeface="Arial"/>
              <a:buNone/>
            </a:pPr>
            <a:r>
              <a:rPr lang="es-ES" sz="1200">
                <a:solidFill>
                  <a:srgbClr val="3F3F3F"/>
                </a:solidFill>
              </a:rPr>
              <a:t>Resulta útil en muchas situaciones.</a:t>
            </a:r>
          </a:p>
        </p:txBody>
      </p:sp>
      <p:sp>
        <p:nvSpPr>
          <p:cNvPr id="463" name="Google Shape;463;g1865c46cbc0_0_28"/>
          <p:cNvSpPr/>
          <p:nvPr/>
        </p:nvSpPr>
        <p:spPr>
          <a:xfrm rot="10800000">
            <a:off x="964675" y="3753625"/>
            <a:ext cx="557700" cy="736200"/>
          </a:xfrm>
          <a:prstGeom prst="bentUpArrow">
            <a:avLst>
              <a:gd name="adj1" fmla="val 25000"/>
              <a:gd name="adj2" fmla="val 25000"/>
              <a:gd name="adj3" fmla="val 25000"/>
            </a:avLst>
          </a:prstGeom>
          <a:solidFill>
            <a:srgbClr val="BFBFB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Google Shape;406;p20">
            <a:extLst>
              <a:ext uri="{FF2B5EF4-FFF2-40B4-BE49-F238E27FC236}">
                <a16:creationId xmlns:a16="http://schemas.microsoft.com/office/drawing/2014/main" id="{E6FAAA1B-06F8-0D2D-0EE6-CBCEB846053B}"/>
              </a:ext>
            </a:extLst>
          </p:cNvPr>
          <p:cNvSpPr txBox="1"/>
          <p:nvPr/>
        </p:nvSpPr>
        <p:spPr>
          <a:xfrm>
            <a:off x="6595782" y="771302"/>
            <a:ext cx="1968310" cy="1440408"/>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lt1"/>
              </a:buClr>
              <a:buSzPts val="2800"/>
              <a:buFont typeface="Arial"/>
              <a:buNone/>
            </a:pPr>
            <a:r>
              <a:rPr lang="es-ES" sz="2400" b="1">
                <a:solidFill>
                  <a:schemeClr val="lt1"/>
                </a:solidFill>
                <a:latin typeface="Arial"/>
                <a:ea typeface="Arial"/>
                <a:cs typeface="Arial"/>
                <a:sym typeface="Arial"/>
              </a:rPr>
              <a:t>Habilidades sociales</a:t>
            </a:r>
            <a:endParaRPr sz="1200"/>
          </a:p>
          <a:p>
            <a:pPr marL="0" marR="0" lvl="0" indent="0" algn="r" rtl="0">
              <a:spcBef>
                <a:spcPts val="360"/>
              </a:spcBef>
              <a:spcAft>
                <a:spcPts val="0"/>
              </a:spcAft>
              <a:buClr>
                <a:schemeClr val="lt1"/>
              </a:buClr>
              <a:buSzPts val="1800"/>
              <a:buFont typeface="Arial"/>
              <a:buNone/>
            </a:pPr>
            <a:r>
              <a:rPr lang="en-US" sz="1800">
                <a:solidFill>
                  <a:schemeClr val="lt1"/>
                </a:solidFill>
                <a:latin typeface="Arial"/>
                <a:ea typeface="Arial"/>
                <a:cs typeface="Arial"/>
                <a:sym typeface="Arial"/>
              </a:rPr>
              <a:t>Resolución de conflictos</a:t>
            </a:r>
            <a:endParaRPr sz="1800">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3"/>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2800"/>
              <a:buNone/>
            </a:pPr>
            <a:r>
              <a:rPr lang="en-US" sz="2800"/>
              <a:t>Introducción: Soft skills</a:t>
            </a:r>
            <a:endParaRPr sz="2800"/>
          </a:p>
        </p:txBody>
      </p:sp>
      <p:sp>
        <p:nvSpPr>
          <p:cNvPr id="128" name="Google Shape;128;p3"/>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1800"/>
              <a:buNone/>
            </a:pPr>
            <a:r>
              <a:rPr lang="en-US" sz="1800"/>
              <a:t>¡Echemos un vistazo al concepto!</a:t>
            </a:r>
            <a:endParaRPr/>
          </a:p>
        </p:txBody>
      </p:sp>
      <p:sp>
        <p:nvSpPr>
          <p:cNvPr id="129" name="Google Shape;129;p3"/>
          <p:cNvSpPr txBox="1"/>
          <p:nvPr/>
        </p:nvSpPr>
        <p:spPr>
          <a:xfrm>
            <a:off x="827584" y="1347614"/>
            <a:ext cx="7704900" cy="1384954"/>
          </a:xfrm>
          <a:prstGeom prst="rect">
            <a:avLst/>
          </a:prstGeom>
          <a:noFill/>
          <a:ln>
            <a:noFill/>
          </a:ln>
        </p:spPr>
        <p:txBody>
          <a:bodyPr spcFirstLastPara="1" wrap="square" lIns="91425" tIns="45700" rIns="91425" bIns="45700" anchor="t" anchorCtr="0">
            <a:spAutoFit/>
          </a:bodyPr>
          <a:lstStyle/>
          <a:p>
            <a:pPr marL="342900" marR="0" lvl="0" indent="-317500" algn="just" rtl="0">
              <a:spcBef>
                <a:spcPts val="0"/>
              </a:spcBef>
              <a:spcAft>
                <a:spcPts val="0"/>
              </a:spcAft>
              <a:buClr>
                <a:srgbClr val="434343"/>
              </a:buClr>
              <a:buSzPts val="1400"/>
              <a:buChar char="o"/>
            </a:pPr>
            <a:r>
              <a:rPr lang="en-US" i="0" u="none" strike="noStrike" cap="none">
                <a:solidFill>
                  <a:srgbClr val="434343"/>
                </a:solidFill>
              </a:rPr>
              <a:t>Habilidades “blandas”, también conocidas como </a:t>
            </a:r>
            <a:r>
              <a:rPr lang="en-US" i="1" u="none" strike="noStrike" cap="none">
                <a:solidFill>
                  <a:srgbClr val="434343"/>
                </a:solidFill>
              </a:rPr>
              <a:t>habilidades vitales/para la vida.</a:t>
            </a:r>
            <a:endParaRPr>
              <a:solidFill>
                <a:srgbClr val="434343"/>
              </a:solidFill>
            </a:endParaRPr>
          </a:p>
          <a:p>
            <a:pPr marL="342900" marR="0" lvl="0" indent="-317500" algn="just" rtl="0">
              <a:spcBef>
                <a:spcPts val="0"/>
              </a:spcBef>
              <a:spcAft>
                <a:spcPts val="0"/>
              </a:spcAft>
              <a:buClr>
                <a:srgbClr val="434343"/>
              </a:buClr>
              <a:buSzPts val="1400"/>
              <a:buFont typeface="Courier New"/>
              <a:buChar char="o"/>
            </a:pPr>
            <a:r>
              <a:rPr lang="es-ES" i="0" u="none" strike="noStrike" cap="none">
                <a:solidFill>
                  <a:srgbClr val="434343"/>
                </a:solidFill>
              </a:rPr>
              <a:t>Una combinación de habilidades interpersonales y sociales.</a:t>
            </a:r>
            <a:endParaRPr>
              <a:solidFill>
                <a:srgbClr val="434343"/>
              </a:solidFill>
            </a:endParaRPr>
          </a:p>
          <a:p>
            <a:pPr marL="342900" marR="0" lvl="0" indent="-317500" algn="just" rtl="0">
              <a:spcBef>
                <a:spcPts val="0"/>
              </a:spcBef>
              <a:spcAft>
                <a:spcPts val="0"/>
              </a:spcAft>
              <a:buClr>
                <a:srgbClr val="434343"/>
              </a:buClr>
              <a:buSzPts val="1400"/>
              <a:buChar char="o"/>
            </a:pPr>
            <a:r>
              <a:rPr lang="en-US" i="0" u="none" strike="noStrike" cap="none">
                <a:solidFill>
                  <a:srgbClr val="434343"/>
                </a:solidFill>
              </a:rPr>
              <a:t>Permiten a las personas interactuar fácil y efectivamente con los demás.</a:t>
            </a:r>
            <a:endParaRPr>
              <a:solidFill>
                <a:srgbClr val="434343"/>
              </a:solidFill>
            </a:endParaRPr>
          </a:p>
          <a:p>
            <a:pPr marL="342900" marR="0" lvl="0" indent="-317500" algn="just" rtl="0">
              <a:spcBef>
                <a:spcPts val="0"/>
              </a:spcBef>
              <a:spcAft>
                <a:spcPts val="0"/>
              </a:spcAft>
              <a:buClr>
                <a:srgbClr val="434343"/>
              </a:buClr>
              <a:buSzPts val="1400"/>
              <a:buFont typeface="Courier New"/>
              <a:buChar char="o"/>
            </a:pPr>
            <a:r>
              <a:rPr lang="es-ES" i="0" u="none" strike="noStrike" cap="none">
                <a:solidFill>
                  <a:srgbClr val="434343"/>
                </a:solidFill>
              </a:rPr>
              <a:t>Las competencias duras (hard skills) se adquieren a través de la formación y la educación formales, mientras que las blandas se obtienen a lo largo de la vida cotidiana, las experiencias personales y las reflexiones. </a:t>
            </a:r>
            <a:endParaRPr i="0" u="none" strike="noStrike" cap="none">
              <a:solidFill>
                <a:srgbClr val="434343"/>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14"/>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2800"/>
              <a:buNone/>
            </a:pPr>
            <a:r>
              <a:rPr lang="en-US" sz="2800"/>
              <a:t>IDEAL</a:t>
            </a:r>
            <a:endParaRPr sz="2800"/>
          </a:p>
        </p:txBody>
      </p:sp>
      <p:sp>
        <p:nvSpPr>
          <p:cNvPr id="313" name="Google Shape;313;p14"/>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1800"/>
              <a:buNone/>
            </a:pPr>
            <a:r>
              <a:rPr lang="en-US" sz="1800"/>
              <a:t>Modelo de resolución de conflictos</a:t>
            </a:r>
            <a:endParaRPr/>
          </a:p>
        </p:txBody>
      </p:sp>
      <p:sp>
        <p:nvSpPr>
          <p:cNvPr id="314" name="Google Shape;314;p14"/>
          <p:cNvSpPr/>
          <p:nvPr/>
        </p:nvSpPr>
        <p:spPr>
          <a:xfrm>
            <a:off x="4061224" y="1203598"/>
            <a:ext cx="990802" cy="990802"/>
          </a:xfrm>
          <a:custGeom>
            <a:avLst/>
            <a:gdLst/>
            <a:ahLst/>
            <a:cxnLst/>
            <a:rect l="l" t="t" r="r" b="b"/>
            <a:pathLst>
              <a:path w="1226343" h="1226343" extrusionOk="0">
                <a:moveTo>
                  <a:pt x="0" y="613172"/>
                </a:moveTo>
                <a:cubicBezTo>
                  <a:pt x="0" y="274526"/>
                  <a:pt x="274526" y="0"/>
                  <a:pt x="613172" y="0"/>
                </a:cubicBezTo>
                <a:cubicBezTo>
                  <a:pt x="951818" y="0"/>
                  <a:pt x="1226344" y="274526"/>
                  <a:pt x="1226344" y="613172"/>
                </a:cubicBezTo>
                <a:cubicBezTo>
                  <a:pt x="1226344" y="951818"/>
                  <a:pt x="951818" y="1226344"/>
                  <a:pt x="613172" y="1226344"/>
                </a:cubicBezTo>
                <a:cubicBezTo>
                  <a:pt x="274526" y="1226344"/>
                  <a:pt x="0" y="951818"/>
                  <a:pt x="0" y="613172"/>
                </a:cubicBezTo>
                <a:close/>
              </a:path>
            </a:pathLst>
          </a:custGeom>
          <a:solidFill>
            <a:srgbClr val="87B5BA"/>
          </a:solidFill>
          <a:ln w="25400" cap="flat" cmpd="sng">
            <a:solidFill>
              <a:schemeClr val="lt1"/>
            </a:solidFill>
            <a:prstDash val="solid"/>
            <a:round/>
            <a:headEnd type="none" w="sm" len="sm"/>
            <a:tailEnd type="none" w="sm" len="sm"/>
          </a:ln>
        </p:spPr>
        <p:txBody>
          <a:bodyPr spcFirstLastPara="1" wrap="square" lIns="217675" tIns="217675" rIns="217675" bIns="217675" anchor="ctr" anchorCtr="0">
            <a:noAutofit/>
          </a:bodyPr>
          <a:lstStyle/>
          <a:p>
            <a:pPr marL="0" marR="0" lvl="0" indent="0" algn="ctr" rtl="0">
              <a:lnSpc>
                <a:spcPct val="90000"/>
              </a:lnSpc>
              <a:spcBef>
                <a:spcPts val="0"/>
              </a:spcBef>
              <a:spcAft>
                <a:spcPts val="0"/>
              </a:spcAft>
              <a:buNone/>
            </a:pPr>
            <a:endParaRPr sz="3000">
              <a:solidFill>
                <a:schemeClr val="lt1"/>
              </a:solidFill>
              <a:latin typeface="Arial"/>
              <a:ea typeface="Arial"/>
              <a:cs typeface="Arial"/>
              <a:sym typeface="Arial"/>
            </a:endParaRPr>
          </a:p>
        </p:txBody>
      </p:sp>
      <p:sp>
        <p:nvSpPr>
          <p:cNvPr id="315" name="Google Shape;315;p14"/>
          <p:cNvSpPr/>
          <p:nvPr/>
        </p:nvSpPr>
        <p:spPr>
          <a:xfrm rot="2160000">
            <a:off x="5020924" y="1965135"/>
            <a:ext cx="264268" cy="334396"/>
          </a:xfrm>
          <a:custGeom>
            <a:avLst/>
            <a:gdLst/>
            <a:ahLst/>
            <a:cxnLst/>
            <a:rect l="l" t="t" r="r" b="b"/>
            <a:pathLst>
              <a:path w="327092" h="413891" extrusionOk="0">
                <a:moveTo>
                  <a:pt x="0" y="82778"/>
                </a:moveTo>
                <a:lnTo>
                  <a:pt x="163546" y="82778"/>
                </a:lnTo>
                <a:lnTo>
                  <a:pt x="163546" y="0"/>
                </a:lnTo>
                <a:lnTo>
                  <a:pt x="327092" y="206946"/>
                </a:lnTo>
                <a:lnTo>
                  <a:pt x="163546" y="413891"/>
                </a:lnTo>
                <a:lnTo>
                  <a:pt x="163546" y="331113"/>
                </a:lnTo>
                <a:lnTo>
                  <a:pt x="0" y="331113"/>
                </a:lnTo>
                <a:lnTo>
                  <a:pt x="0" y="82778"/>
                </a:lnTo>
                <a:close/>
              </a:path>
            </a:pathLst>
          </a:custGeom>
          <a:solidFill>
            <a:srgbClr val="BFBFBF"/>
          </a:solidFill>
          <a:ln>
            <a:noFill/>
          </a:ln>
        </p:spPr>
        <p:txBody>
          <a:bodyPr spcFirstLastPara="1" wrap="square" lIns="0" tIns="82775" rIns="98125" bIns="82775" anchor="ctr" anchorCtr="0">
            <a:noAutofit/>
          </a:bodyPr>
          <a:lstStyle/>
          <a:p>
            <a:pPr marL="0" marR="0" lvl="0" indent="0" algn="ctr" rtl="0">
              <a:lnSpc>
                <a:spcPct val="90000"/>
              </a:lnSpc>
              <a:spcBef>
                <a:spcPts val="0"/>
              </a:spcBef>
              <a:spcAft>
                <a:spcPts val="0"/>
              </a:spcAft>
              <a:buNone/>
            </a:pPr>
            <a:endParaRPr sz="1200">
              <a:solidFill>
                <a:schemeClr val="lt1"/>
              </a:solidFill>
              <a:latin typeface="Arial"/>
              <a:ea typeface="Arial"/>
              <a:cs typeface="Arial"/>
              <a:sym typeface="Arial"/>
            </a:endParaRPr>
          </a:p>
        </p:txBody>
      </p:sp>
      <p:sp>
        <p:nvSpPr>
          <p:cNvPr id="316" name="Google Shape;316;p14"/>
          <p:cNvSpPr/>
          <p:nvPr/>
        </p:nvSpPr>
        <p:spPr>
          <a:xfrm>
            <a:off x="5266192" y="2079058"/>
            <a:ext cx="990802" cy="990802"/>
          </a:xfrm>
          <a:custGeom>
            <a:avLst/>
            <a:gdLst/>
            <a:ahLst/>
            <a:cxnLst/>
            <a:rect l="l" t="t" r="r" b="b"/>
            <a:pathLst>
              <a:path w="1226343" h="1226343" extrusionOk="0">
                <a:moveTo>
                  <a:pt x="0" y="613172"/>
                </a:moveTo>
                <a:cubicBezTo>
                  <a:pt x="0" y="274526"/>
                  <a:pt x="274526" y="0"/>
                  <a:pt x="613172" y="0"/>
                </a:cubicBezTo>
                <a:cubicBezTo>
                  <a:pt x="951818" y="0"/>
                  <a:pt x="1226344" y="274526"/>
                  <a:pt x="1226344" y="613172"/>
                </a:cubicBezTo>
                <a:cubicBezTo>
                  <a:pt x="1226344" y="951818"/>
                  <a:pt x="951818" y="1226344"/>
                  <a:pt x="613172" y="1226344"/>
                </a:cubicBezTo>
                <a:cubicBezTo>
                  <a:pt x="274526" y="1226344"/>
                  <a:pt x="0" y="951818"/>
                  <a:pt x="0" y="613172"/>
                </a:cubicBezTo>
                <a:close/>
              </a:path>
            </a:pathLst>
          </a:custGeom>
          <a:solidFill>
            <a:srgbClr val="F39E5A"/>
          </a:solidFill>
          <a:ln w="25400" cap="flat" cmpd="sng">
            <a:solidFill>
              <a:schemeClr val="lt1"/>
            </a:solidFill>
            <a:prstDash val="solid"/>
            <a:round/>
            <a:headEnd type="none" w="sm" len="sm"/>
            <a:tailEnd type="none" w="sm" len="sm"/>
          </a:ln>
        </p:spPr>
        <p:txBody>
          <a:bodyPr spcFirstLastPara="1" wrap="square" lIns="217675" tIns="217675" rIns="217675" bIns="217675" anchor="ctr" anchorCtr="0">
            <a:noAutofit/>
          </a:bodyPr>
          <a:lstStyle/>
          <a:p>
            <a:pPr marL="0" marR="0" lvl="0" indent="0" algn="ctr" rtl="0">
              <a:lnSpc>
                <a:spcPct val="90000"/>
              </a:lnSpc>
              <a:spcBef>
                <a:spcPts val="0"/>
              </a:spcBef>
              <a:spcAft>
                <a:spcPts val="0"/>
              </a:spcAft>
              <a:buNone/>
            </a:pPr>
            <a:endParaRPr sz="3000">
              <a:solidFill>
                <a:schemeClr val="lt1"/>
              </a:solidFill>
              <a:latin typeface="Arial"/>
              <a:ea typeface="Arial"/>
              <a:cs typeface="Arial"/>
              <a:sym typeface="Arial"/>
            </a:endParaRPr>
          </a:p>
        </p:txBody>
      </p:sp>
      <p:sp>
        <p:nvSpPr>
          <p:cNvPr id="317" name="Google Shape;317;p14"/>
          <p:cNvSpPr/>
          <p:nvPr/>
        </p:nvSpPr>
        <p:spPr>
          <a:xfrm rot="-4320000">
            <a:off x="5401642" y="3108411"/>
            <a:ext cx="264268" cy="334397"/>
          </a:xfrm>
          <a:custGeom>
            <a:avLst/>
            <a:gdLst/>
            <a:ahLst/>
            <a:cxnLst/>
            <a:rect l="l" t="t" r="r" b="b"/>
            <a:pathLst>
              <a:path w="327092" h="413891" extrusionOk="0">
                <a:moveTo>
                  <a:pt x="327092" y="331113"/>
                </a:moveTo>
                <a:lnTo>
                  <a:pt x="163546" y="331113"/>
                </a:lnTo>
                <a:lnTo>
                  <a:pt x="163546" y="413891"/>
                </a:lnTo>
                <a:lnTo>
                  <a:pt x="0" y="206945"/>
                </a:lnTo>
                <a:lnTo>
                  <a:pt x="163546" y="0"/>
                </a:lnTo>
                <a:lnTo>
                  <a:pt x="163546" y="82778"/>
                </a:lnTo>
                <a:lnTo>
                  <a:pt x="327092" y="82778"/>
                </a:lnTo>
                <a:lnTo>
                  <a:pt x="327092" y="331113"/>
                </a:lnTo>
                <a:close/>
              </a:path>
            </a:pathLst>
          </a:custGeom>
          <a:solidFill>
            <a:srgbClr val="BFBFBF"/>
          </a:solidFill>
          <a:ln>
            <a:noFill/>
          </a:ln>
        </p:spPr>
        <p:txBody>
          <a:bodyPr spcFirstLastPara="1" wrap="square" lIns="98125" tIns="82775" rIns="0" bIns="82775" anchor="ctr" anchorCtr="0">
            <a:noAutofit/>
          </a:bodyPr>
          <a:lstStyle/>
          <a:p>
            <a:pPr marL="0" marR="0" lvl="0" indent="0" algn="ctr" rtl="0">
              <a:lnSpc>
                <a:spcPct val="90000"/>
              </a:lnSpc>
              <a:spcBef>
                <a:spcPts val="0"/>
              </a:spcBef>
              <a:spcAft>
                <a:spcPts val="0"/>
              </a:spcAft>
              <a:buNone/>
            </a:pPr>
            <a:endParaRPr sz="1200">
              <a:solidFill>
                <a:schemeClr val="lt1"/>
              </a:solidFill>
              <a:latin typeface="Arial"/>
              <a:ea typeface="Arial"/>
              <a:cs typeface="Arial"/>
              <a:sym typeface="Arial"/>
            </a:endParaRPr>
          </a:p>
        </p:txBody>
      </p:sp>
      <p:sp>
        <p:nvSpPr>
          <p:cNvPr id="318" name="Google Shape;318;p14"/>
          <p:cNvSpPr/>
          <p:nvPr/>
        </p:nvSpPr>
        <p:spPr>
          <a:xfrm>
            <a:off x="4805935" y="3495584"/>
            <a:ext cx="990802" cy="990802"/>
          </a:xfrm>
          <a:custGeom>
            <a:avLst/>
            <a:gdLst/>
            <a:ahLst/>
            <a:cxnLst/>
            <a:rect l="l" t="t" r="r" b="b"/>
            <a:pathLst>
              <a:path w="1226343" h="1226343" extrusionOk="0">
                <a:moveTo>
                  <a:pt x="0" y="613172"/>
                </a:moveTo>
                <a:cubicBezTo>
                  <a:pt x="0" y="274526"/>
                  <a:pt x="274526" y="0"/>
                  <a:pt x="613172" y="0"/>
                </a:cubicBezTo>
                <a:cubicBezTo>
                  <a:pt x="951818" y="0"/>
                  <a:pt x="1226344" y="274526"/>
                  <a:pt x="1226344" y="613172"/>
                </a:cubicBezTo>
                <a:cubicBezTo>
                  <a:pt x="1226344" y="951818"/>
                  <a:pt x="951818" y="1226344"/>
                  <a:pt x="613172" y="1226344"/>
                </a:cubicBezTo>
                <a:cubicBezTo>
                  <a:pt x="274526" y="1226344"/>
                  <a:pt x="0" y="951818"/>
                  <a:pt x="0" y="613172"/>
                </a:cubicBezTo>
                <a:close/>
              </a:path>
            </a:pathLst>
          </a:custGeom>
          <a:solidFill>
            <a:srgbClr val="87B5BA"/>
          </a:solidFill>
          <a:ln w="25400" cap="flat" cmpd="sng">
            <a:solidFill>
              <a:schemeClr val="lt1"/>
            </a:solidFill>
            <a:prstDash val="solid"/>
            <a:round/>
            <a:headEnd type="none" w="sm" len="sm"/>
            <a:tailEnd type="none" w="sm" len="sm"/>
          </a:ln>
        </p:spPr>
        <p:txBody>
          <a:bodyPr spcFirstLastPara="1" wrap="square" lIns="217675" tIns="217675" rIns="217675" bIns="217675" anchor="ctr" anchorCtr="0">
            <a:noAutofit/>
          </a:bodyPr>
          <a:lstStyle/>
          <a:p>
            <a:pPr marL="0" marR="0" lvl="0" indent="0" algn="ctr" rtl="0">
              <a:lnSpc>
                <a:spcPct val="90000"/>
              </a:lnSpc>
              <a:spcBef>
                <a:spcPts val="0"/>
              </a:spcBef>
              <a:spcAft>
                <a:spcPts val="0"/>
              </a:spcAft>
              <a:buNone/>
            </a:pPr>
            <a:endParaRPr sz="3000">
              <a:solidFill>
                <a:schemeClr val="lt1"/>
              </a:solidFill>
              <a:latin typeface="Arial"/>
              <a:ea typeface="Arial"/>
              <a:cs typeface="Arial"/>
              <a:sym typeface="Arial"/>
            </a:endParaRPr>
          </a:p>
        </p:txBody>
      </p:sp>
      <p:sp>
        <p:nvSpPr>
          <p:cNvPr id="319" name="Google Shape;319;p14"/>
          <p:cNvSpPr/>
          <p:nvPr/>
        </p:nvSpPr>
        <p:spPr>
          <a:xfrm>
            <a:off x="4431970" y="3823786"/>
            <a:ext cx="264269" cy="334397"/>
          </a:xfrm>
          <a:custGeom>
            <a:avLst/>
            <a:gdLst/>
            <a:ahLst/>
            <a:cxnLst/>
            <a:rect l="l" t="t" r="r" b="b"/>
            <a:pathLst>
              <a:path w="327092" h="413891" extrusionOk="0">
                <a:moveTo>
                  <a:pt x="327092" y="331113"/>
                </a:moveTo>
                <a:lnTo>
                  <a:pt x="163546" y="331113"/>
                </a:lnTo>
                <a:lnTo>
                  <a:pt x="163546" y="413891"/>
                </a:lnTo>
                <a:lnTo>
                  <a:pt x="0" y="206945"/>
                </a:lnTo>
                <a:lnTo>
                  <a:pt x="163546" y="0"/>
                </a:lnTo>
                <a:lnTo>
                  <a:pt x="163546" y="82778"/>
                </a:lnTo>
                <a:lnTo>
                  <a:pt x="327092" y="82778"/>
                </a:lnTo>
                <a:lnTo>
                  <a:pt x="327092" y="331113"/>
                </a:lnTo>
                <a:close/>
              </a:path>
            </a:pathLst>
          </a:custGeom>
          <a:solidFill>
            <a:srgbClr val="BFBFBF"/>
          </a:solidFill>
          <a:ln>
            <a:noFill/>
          </a:ln>
        </p:spPr>
        <p:txBody>
          <a:bodyPr spcFirstLastPara="1" wrap="square" lIns="98125" tIns="82775" rIns="0" bIns="82775" anchor="ctr" anchorCtr="0">
            <a:noAutofit/>
          </a:bodyPr>
          <a:lstStyle/>
          <a:p>
            <a:pPr marL="0" marR="0" lvl="0" indent="0" algn="ctr" rtl="0">
              <a:lnSpc>
                <a:spcPct val="90000"/>
              </a:lnSpc>
              <a:spcBef>
                <a:spcPts val="0"/>
              </a:spcBef>
              <a:spcAft>
                <a:spcPts val="0"/>
              </a:spcAft>
              <a:buNone/>
            </a:pPr>
            <a:endParaRPr sz="1200">
              <a:solidFill>
                <a:schemeClr val="lt1"/>
              </a:solidFill>
              <a:latin typeface="Arial"/>
              <a:ea typeface="Arial"/>
              <a:cs typeface="Arial"/>
              <a:sym typeface="Arial"/>
            </a:endParaRPr>
          </a:p>
        </p:txBody>
      </p:sp>
      <p:sp>
        <p:nvSpPr>
          <p:cNvPr id="320" name="Google Shape;320;p14"/>
          <p:cNvSpPr/>
          <p:nvPr/>
        </p:nvSpPr>
        <p:spPr>
          <a:xfrm>
            <a:off x="3316512" y="3495584"/>
            <a:ext cx="990802" cy="990802"/>
          </a:xfrm>
          <a:custGeom>
            <a:avLst/>
            <a:gdLst/>
            <a:ahLst/>
            <a:cxnLst/>
            <a:rect l="l" t="t" r="r" b="b"/>
            <a:pathLst>
              <a:path w="1226343" h="1226343" extrusionOk="0">
                <a:moveTo>
                  <a:pt x="0" y="613172"/>
                </a:moveTo>
                <a:cubicBezTo>
                  <a:pt x="0" y="274526"/>
                  <a:pt x="274526" y="0"/>
                  <a:pt x="613172" y="0"/>
                </a:cubicBezTo>
                <a:cubicBezTo>
                  <a:pt x="951818" y="0"/>
                  <a:pt x="1226344" y="274526"/>
                  <a:pt x="1226344" y="613172"/>
                </a:cubicBezTo>
                <a:cubicBezTo>
                  <a:pt x="1226344" y="951818"/>
                  <a:pt x="951818" y="1226344"/>
                  <a:pt x="613172" y="1226344"/>
                </a:cubicBezTo>
                <a:cubicBezTo>
                  <a:pt x="274526" y="1226344"/>
                  <a:pt x="0" y="951818"/>
                  <a:pt x="0" y="613172"/>
                </a:cubicBezTo>
                <a:close/>
              </a:path>
            </a:pathLst>
          </a:custGeom>
          <a:solidFill>
            <a:srgbClr val="87B5BA"/>
          </a:solidFill>
          <a:ln w="25400" cap="flat" cmpd="sng">
            <a:solidFill>
              <a:schemeClr val="lt1"/>
            </a:solidFill>
            <a:prstDash val="solid"/>
            <a:round/>
            <a:headEnd type="none" w="sm" len="sm"/>
            <a:tailEnd type="none" w="sm" len="sm"/>
          </a:ln>
        </p:spPr>
        <p:txBody>
          <a:bodyPr spcFirstLastPara="1" wrap="square" lIns="217675" tIns="217675" rIns="217675" bIns="217675" anchor="ctr" anchorCtr="0">
            <a:noAutofit/>
          </a:bodyPr>
          <a:lstStyle/>
          <a:p>
            <a:pPr marL="0" marR="0" lvl="0" indent="0" algn="ctr" rtl="0">
              <a:lnSpc>
                <a:spcPct val="90000"/>
              </a:lnSpc>
              <a:spcBef>
                <a:spcPts val="0"/>
              </a:spcBef>
              <a:spcAft>
                <a:spcPts val="0"/>
              </a:spcAft>
              <a:buNone/>
            </a:pPr>
            <a:endParaRPr sz="3000">
              <a:solidFill>
                <a:schemeClr val="lt1"/>
              </a:solidFill>
              <a:latin typeface="Arial"/>
              <a:ea typeface="Arial"/>
              <a:cs typeface="Arial"/>
              <a:sym typeface="Arial"/>
            </a:endParaRPr>
          </a:p>
        </p:txBody>
      </p:sp>
      <p:sp>
        <p:nvSpPr>
          <p:cNvPr id="321" name="Google Shape;321;p14"/>
          <p:cNvSpPr/>
          <p:nvPr/>
        </p:nvSpPr>
        <p:spPr>
          <a:xfrm rot="4320000">
            <a:off x="3451962" y="3122637"/>
            <a:ext cx="264269" cy="334397"/>
          </a:xfrm>
          <a:custGeom>
            <a:avLst/>
            <a:gdLst/>
            <a:ahLst/>
            <a:cxnLst/>
            <a:rect l="l" t="t" r="r" b="b"/>
            <a:pathLst>
              <a:path w="327092" h="413891" extrusionOk="0">
                <a:moveTo>
                  <a:pt x="327092" y="331113"/>
                </a:moveTo>
                <a:lnTo>
                  <a:pt x="163546" y="331113"/>
                </a:lnTo>
                <a:lnTo>
                  <a:pt x="163546" y="413891"/>
                </a:lnTo>
                <a:lnTo>
                  <a:pt x="0" y="206945"/>
                </a:lnTo>
                <a:lnTo>
                  <a:pt x="163546" y="0"/>
                </a:lnTo>
                <a:lnTo>
                  <a:pt x="163546" y="82778"/>
                </a:lnTo>
                <a:lnTo>
                  <a:pt x="327092" y="82778"/>
                </a:lnTo>
                <a:lnTo>
                  <a:pt x="327092" y="331113"/>
                </a:lnTo>
                <a:close/>
              </a:path>
            </a:pathLst>
          </a:custGeom>
          <a:solidFill>
            <a:srgbClr val="BFBFBF"/>
          </a:solidFill>
          <a:ln>
            <a:noFill/>
          </a:ln>
        </p:spPr>
        <p:txBody>
          <a:bodyPr spcFirstLastPara="1" wrap="square" lIns="98125" tIns="82775" rIns="0" bIns="82775" anchor="ctr" anchorCtr="0">
            <a:noAutofit/>
          </a:bodyPr>
          <a:lstStyle/>
          <a:p>
            <a:pPr marL="0" marR="0" lvl="0" indent="0" algn="ctr" rtl="0">
              <a:lnSpc>
                <a:spcPct val="90000"/>
              </a:lnSpc>
              <a:spcBef>
                <a:spcPts val="0"/>
              </a:spcBef>
              <a:spcAft>
                <a:spcPts val="0"/>
              </a:spcAft>
              <a:buNone/>
            </a:pPr>
            <a:endParaRPr sz="1200">
              <a:solidFill>
                <a:schemeClr val="lt1"/>
              </a:solidFill>
              <a:latin typeface="Arial"/>
              <a:ea typeface="Arial"/>
              <a:cs typeface="Arial"/>
              <a:sym typeface="Arial"/>
            </a:endParaRPr>
          </a:p>
        </p:txBody>
      </p:sp>
      <p:sp>
        <p:nvSpPr>
          <p:cNvPr id="322" name="Google Shape;322;p14"/>
          <p:cNvSpPr/>
          <p:nvPr/>
        </p:nvSpPr>
        <p:spPr>
          <a:xfrm>
            <a:off x="2856255" y="2079058"/>
            <a:ext cx="990802" cy="990802"/>
          </a:xfrm>
          <a:custGeom>
            <a:avLst/>
            <a:gdLst/>
            <a:ahLst/>
            <a:cxnLst/>
            <a:rect l="l" t="t" r="r" b="b"/>
            <a:pathLst>
              <a:path w="1226343" h="1226343" extrusionOk="0">
                <a:moveTo>
                  <a:pt x="0" y="613172"/>
                </a:moveTo>
                <a:cubicBezTo>
                  <a:pt x="0" y="274526"/>
                  <a:pt x="274526" y="0"/>
                  <a:pt x="613172" y="0"/>
                </a:cubicBezTo>
                <a:cubicBezTo>
                  <a:pt x="951818" y="0"/>
                  <a:pt x="1226344" y="274526"/>
                  <a:pt x="1226344" y="613172"/>
                </a:cubicBezTo>
                <a:cubicBezTo>
                  <a:pt x="1226344" y="951818"/>
                  <a:pt x="951818" y="1226344"/>
                  <a:pt x="613172" y="1226344"/>
                </a:cubicBezTo>
                <a:cubicBezTo>
                  <a:pt x="274526" y="1226344"/>
                  <a:pt x="0" y="951818"/>
                  <a:pt x="0" y="613172"/>
                </a:cubicBezTo>
                <a:close/>
              </a:path>
            </a:pathLst>
          </a:custGeom>
          <a:solidFill>
            <a:srgbClr val="F39E5A"/>
          </a:solidFill>
          <a:ln w="25400" cap="flat" cmpd="sng">
            <a:solidFill>
              <a:schemeClr val="lt1"/>
            </a:solidFill>
            <a:prstDash val="solid"/>
            <a:round/>
            <a:headEnd type="none" w="sm" len="sm"/>
            <a:tailEnd type="none" w="sm" len="sm"/>
          </a:ln>
        </p:spPr>
        <p:txBody>
          <a:bodyPr spcFirstLastPara="1" wrap="square" lIns="217675" tIns="217675" rIns="217675" bIns="217675" anchor="ctr" anchorCtr="0">
            <a:noAutofit/>
          </a:bodyPr>
          <a:lstStyle/>
          <a:p>
            <a:pPr marL="0" marR="0" lvl="0" indent="0" algn="ctr" rtl="0">
              <a:lnSpc>
                <a:spcPct val="90000"/>
              </a:lnSpc>
              <a:spcBef>
                <a:spcPts val="0"/>
              </a:spcBef>
              <a:spcAft>
                <a:spcPts val="0"/>
              </a:spcAft>
              <a:buNone/>
            </a:pPr>
            <a:endParaRPr sz="3000">
              <a:solidFill>
                <a:schemeClr val="lt1"/>
              </a:solidFill>
              <a:latin typeface="Arial"/>
              <a:ea typeface="Arial"/>
              <a:cs typeface="Arial"/>
              <a:sym typeface="Arial"/>
            </a:endParaRPr>
          </a:p>
        </p:txBody>
      </p:sp>
      <p:sp>
        <p:nvSpPr>
          <p:cNvPr id="323" name="Google Shape;323;p14"/>
          <p:cNvSpPr/>
          <p:nvPr/>
        </p:nvSpPr>
        <p:spPr>
          <a:xfrm rot="-2160000">
            <a:off x="3815956" y="1973927"/>
            <a:ext cx="264268" cy="334396"/>
          </a:xfrm>
          <a:custGeom>
            <a:avLst/>
            <a:gdLst/>
            <a:ahLst/>
            <a:cxnLst/>
            <a:rect l="l" t="t" r="r" b="b"/>
            <a:pathLst>
              <a:path w="327092" h="413891" extrusionOk="0">
                <a:moveTo>
                  <a:pt x="0" y="82778"/>
                </a:moveTo>
                <a:lnTo>
                  <a:pt x="163546" y="82778"/>
                </a:lnTo>
                <a:lnTo>
                  <a:pt x="163546" y="0"/>
                </a:lnTo>
                <a:lnTo>
                  <a:pt x="327092" y="206946"/>
                </a:lnTo>
                <a:lnTo>
                  <a:pt x="163546" y="413891"/>
                </a:lnTo>
                <a:lnTo>
                  <a:pt x="163546" y="331113"/>
                </a:lnTo>
                <a:lnTo>
                  <a:pt x="0" y="331113"/>
                </a:lnTo>
                <a:lnTo>
                  <a:pt x="0" y="82778"/>
                </a:lnTo>
                <a:close/>
              </a:path>
            </a:pathLst>
          </a:custGeom>
          <a:solidFill>
            <a:srgbClr val="BFBFBF"/>
          </a:solidFill>
          <a:ln>
            <a:noFill/>
          </a:ln>
        </p:spPr>
        <p:txBody>
          <a:bodyPr spcFirstLastPara="1" wrap="square" lIns="0" tIns="82775" rIns="98125" bIns="82775" anchor="ctr" anchorCtr="0">
            <a:noAutofit/>
          </a:bodyPr>
          <a:lstStyle/>
          <a:p>
            <a:pPr marL="0" marR="0" lvl="0" indent="0" algn="ctr" rtl="0">
              <a:lnSpc>
                <a:spcPct val="90000"/>
              </a:lnSpc>
              <a:spcBef>
                <a:spcPts val="0"/>
              </a:spcBef>
              <a:spcAft>
                <a:spcPts val="0"/>
              </a:spcAft>
              <a:buNone/>
            </a:pPr>
            <a:endParaRPr sz="1200">
              <a:solidFill>
                <a:schemeClr val="lt1"/>
              </a:solidFill>
              <a:latin typeface="Arial"/>
              <a:ea typeface="Arial"/>
              <a:cs typeface="Arial"/>
              <a:sym typeface="Arial"/>
            </a:endParaRPr>
          </a:p>
        </p:txBody>
      </p:sp>
      <p:sp>
        <p:nvSpPr>
          <p:cNvPr id="324" name="Google Shape;324;p14"/>
          <p:cNvSpPr/>
          <p:nvPr/>
        </p:nvSpPr>
        <p:spPr>
          <a:xfrm>
            <a:off x="4061224" y="2444656"/>
            <a:ext cx="990802" cy="990802"/>
          </a:xfrm>
          <a:custGeom>
            <a:avLst/>
            <a:gdLst/>
            <a:ahLst/>
            <a:cxnLst/>
            <a:rect l="l" t="t" r="r" b="b"/>
            <a:pathLst>
              <a:path w="1226343" h="1226343" extrusionOk="0">
                <a:moveTo>
                  <a:pt x="0" y="613172"/>
                </a:moveTo>
                <a:cubicBezTo>
                  <a:pt x="0" y="274526"/>
                  <a:pt x="274526" y="0"/>
                  <a:pt x="613172" y="0"/>
                </a:cubicBezTo>
                <a:cubicBezTo>
                  <a:pt x="951818" y="0"/>
                  <a:pt x="1226344" y="274526"/>
                  <a:pt x="1226344" y="613172"/>
                </a:cubicBezTo>
                <a:cubicBezTo>
                  <a:pt x="1226344" y="951818"/>
                  <a:pt x="951818" y="1226344"/>
                  <a:pt x="613172" y="1226344"/>
                </a:cubicBezTo>
                <a:cubicBezTo>
                  <a:pt x="274526" y="1226344"/>
                  <a:pt x="0" y="951818"/>
                  <a:pt x="0" y="613172"/>
                </a:cubicBezTo>
                <a:close/>
              </a:path>
            </a:pathLst>
          </a:custGeom>
          <a:solidFill>
            <a:srgbClr val="86BD70"/>
          </a:solidFill>
          <a:ln w="25400" cap="flat" cmpd="sng">
            <a:solidFill>
              <a:schemeClr val="lt1"/>
            </a:solidFill>
            <a:prstDash val="solid"/>
            <a:round/>
            <a:headEnd type="none" w="sm" len="sm"/>
            <a:tailEnd type="none" w="sm" len="sm"/>
          </a:ln>
        </p:spPr>
        <p:txBody>
          <a:bodyPr spcFirstLastPara="1" wrap="square" lIns="217675" tIns="217675" rIns="217675" bIns="217675" anchor="ctr" anchorCtr="0">
            <a:noAutofit/>
          </a:bodyPr>
          <a:lstStyle/>
          <a:p>
            <a:pPr marL="0" marR="0" lvl="0" indent="0" algn="ctr" rtl="0">
              <a:lnSpc>
                <a:spcPct val="90000"/>
              </a:lnSpc>
              <a:spcBef>
                <a:spcPts val="0"/>
              </a:spcBef>
              <a:spcAft>
                <a:spcPts val="0"/>
              </a:spcAft>
              <a:buNone/>
            </a:pPr>
            <a:endParaRPr sz="3000">
              <a:solidFill>
                <a:schemeClr val="lt1"/>
              </a:solidFill>
              <a:latin typeface="Arial"/>
              <a:ea typeface="Arial"/>
              <a:cs typeface="Arial"/>
              <a:sym typeface="Arial"/>
            </a:endParaRPr>
          </a:p>
        </p:txBody>
      </p:sp>
      <p:grpSp>
        <p:nvGrpSpPr>
          <p:cNvPr id="325" name="Google Shape;325;p14"/>
          <p:cNvGrpSpPr/>
          <p:nvPr/>
        </p:nvGrpSpPr>
        <p:grpSpPr>
          <a:xfrm>
            <a:off x="467544" y="2047738"/>
            <a:ext cx="2323459" cy="863358"/>
            <a:chOff x="803640" y="3362835"/>
            <a:chExt cx="2059657" cy="863358"/>
          </a:xfrm>
        </p:grpSpPr>
        <p:sp>
          <p:nvSpPr>
            <p:cNvPr id="326" name="Google Shape;326;p14"/>
            <p:cNvSpPr txBox="1"/>
            <p:nvPr/>
          </p:nvSpPr>
          <p:spPr>
            <a:xfrm>
              <a:off x="803640" y="3579862"/>
              <a:ext cx="2059657" cy="64633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ES" sz="1200">
                  <a:solidFill>
                    <a:srgbClr val="3F3F3F"/>
                  </a:solidFill>
                  <a:latin typeface="Arial"/>
                  <a:ea typeface="Arial"/>
                  <a:cs typeface="Arial"/>
                  <a:sym typeface="Arial"/>
                </a:rPr>
                <a:t>Mira atrás y </a:t>
              </a:r>
              <a:r>
                <a:rPr lang="es-ES" sz="1200" i="1">
                  <a:solidFill>
                    <a:srgbClr val="3F3F3F"/>
                  </a:solidFill>
                  <a:latin typeface="Arial"/>
                  <a:ea typeface="Arial"/>
                  <a:cs typeface="Arial"/>
                  <a:sym typeface="Arial"/>
                </a:rPr>
                <a:t>aprende de este proceso</a:t>
              </a:r>
              <a:r>
                <a:rPr lang="es-ES" sz="1200">
                  <a:solidFill>
                    <a:srgbClr val="3F3F3F"/>
                  </a:solidFill>
                  <a:latin typeface="Arial"/>
                  <a:ea typeface="Arial"/>
                  <a:cs typeface="Arial"/>
                  <a:sym typeface="Arial"/>
                </a:rPr>
                <a:t>. Toda experiencia es una lección.</a:t>
              </a:r>
            </a:p>
          </p:txBody>
        </p:sp>
        <p:sp>
          <p:nvSpPr>
            <p:cNvPr id="327" name="Google Shape;327;p14"/>
            <p:cNvSpPr txBox="1"/>
            <p:nvPr/>
          </p:nvSpPr>
          <p:spPr>
            <a:xfrm>
              <a:off x="803640" y="3362835"/>
              <a:ext cx="2059657"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b="1">
                  <a:solidFill>
                    <a:srgbClr val="3F3F3F"/>
                  </a:solidFill>
                  <a:latin typeface="Arial"/>
                  <a:ea typeface="Arial"/>
                  <a:cs typeface="Arial"/>
                  <a:sym typeface="Arial"/>
                </a:rPr>
                <a:t>Mirar atrás (</a:t>
              </a:r>
              <a:r>
                <a:rPr lang="en-US" sz="1200" b="1" i="1">
                  <a:solidFill>
                    <a:srgbClr val="3F3F3F"/>
                  </a:solidFill>
                  <a:latin typeface="Arial"/>
                  <a:ea typeface="Arial"/>
                  <a:cs typeface="Arial"/>
                  <a:sym typeface="Arial"/>
                </a:rPr>
                <a:t>Look back</a:t>
              </a:r>
              <a:r>
                <a:rPr lang="en-US" sz="1200" b="1">
                  <a:solidFill>
                    <a:srgbClr val="3F3F3F"/>
                  </a:solidFill>
                  <a:latin typeface="Arial"/>
                  <a:ea typeface="Arial"/>
                  <a:cs typeface="Arial"/>
                  <a:sym typeface="Arial"/>
                </a:rPr>
                <a:t>)</a:t>
              </a:r>
              <a:endParaRPr sz="1200" b="1">
                <a:solidFill>
                  <a:srgbClr val="3F3F3F"/>
                </a:solidFill>
                <a:latin typeface="Arial"/>
                <a:ea typeface="Arial"/>
                <a:cs typeface="Arial"/>
                <a:sym typeface="Arial"/>
              </a:endParaRPr>
            </a:p>
          </p:txBody>
        </p:sp>
      </p:grpSp>
      <p:grpSp>
        <p:nvGrpSpPr>
          <p:cNvPr id="328" name="Google Shape;328;p14"/>
          <p:cNvGrpSpPr/>
          <p:nvPr/>
        </p:nvGrpSpPr>
        <p:grpSpPr>
          <a:xfrm>
            <a:off x="5297074" y="1338233"/>
            <a:ext cx="3739422" cy="678692"/>
            <a:chOff x="803640" y="3362835"/>
            <a:chExt cx="2279093" cy="678692"/>
          </a:xfrm>
        </p:grpSpPr>
        <p:sp>
          <p:nvSpPr>
            <p:cNvPr id="329" name="Google Shape;329;p14"/>
            <p:cNvSpPr txBox="1"/>
            <p:nvPr/>
          </p:nvSpPr>
          <p:spPr>
            <a:xfrm>
              <a:off x="803640" y="3579862"/>
              <a:ext cx="227909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200">
                  <a:solidFill>
                    <a:srgbClr val="3F3F3F"/>
                  </a:solidFill>
                  <a:latin typeface="Arial"/>
                  <a:ea typeface="Arial"/>
                  <a:cs typeface="Arial"/>
                  <a:sym typeface="Arial"/>
                </a:rPr>
                <a:t>El </a:t>
              </a:r>
              <a:r>
                <a:rPr lang="es-ES" sz="1200" i="1">
                  <a:solidFill>
                    <a:srgbClr val="3F3F3F"/>
                  </a:solidFill>
                  <a:latin typeface="Arial"/>
                  <a:ea typeface="Arial"/>
                  <a:cs typeface="Arial"/>
                  <a:sym typeface="Arial"/>
                </a:rPr>
                <a:t>verdadero problema </a:t>
              </a:r>
              <a:r>
                <a:rPr lang="es-ES" sz="1200">
                  <a:solidFill>
                    <a:srgbClr val="3F3F3F"/>
                  </a:solidFill>
                  <a:latin typeface="Arial"/>
                  <a:ea typeface="Arial"/>
                  <a:cs typeface="Arial"/>
                  <a:sym typeface="Arial"/>
                </a:rPr>
                <a:t>puede ser algo distinto de lo que vemos ahora. Cuidado con señalar un culpable.</a:t>
              </a:r>
              <a:endParaRPr sz="1200">
                <a:solidFill>
                  <a:srgbClr val="3F3F3F"/>
                </a:solidFill>
                <a:latin typeface="Arial"/>
                <a:ea typeface="Arial"/>
                <a:cs typeface="Arial"/>
                <a:sym typeface="Arial"/>
              </a:endParaRPr>
            </a:p>
          </p:txBody>
        </p:sp>
        <p:sp>
          <p:nvSpPr>
            <p:cNvPr id="330" name="Google Shape;330;p14"/>
            <p:cNvSpPr txBox="1"/>
            <p:nvPr/>
          </p:nvSpPr>
          <p:spPr>
            <a:xfrm>
              <a:off x="803640" y="3362835"/>
              <a:ext cx="2059657"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3F3F3F"/>
                  </a:solidFill>
                  <a:latin typeface="Arial"/>
                  <a:ea typeface="Arial"/>
                  <a:cs typeface="Arial"/>
                  <a:sym typeface="Arial"/>
                </a:rPr>
                <a:t>Identificar</a:t>
              </a:r>
              <a:endParaRPr sz="1200" b="1">
                <a:solidFill>
                  <a:srgbClr val="3F3F3F"/>
                </a:solidFill>
                <a:latin typeface="Arial"/>
                <a:ea typeface="Arial"/>
                <a:cs typeface="Arial"/>
                <a:sym typeface="Arial"/>
              </a:endParaRPr>
            </a:p>
          </p:txBody>
        </p:sp>
      </p:grpSp>
      <p:grpSp>
        <p:nvGrpSpPr>
          <p:cNvPr id="331" name="Google Shape;331;p14"/>
          <p:cNvGrpSpPr/>
          <p:nvPr/>
        </p:nvGrpSpPr>
        <p:grpSpPr>
          <a:xfrm>
            <a:off x="6368937" y="2211388"/>
            <a:ext cx="2323658" cy="901277"/>
            <a:chOff x="803673" y="3526485"/>
            <a:chExt cx="2059833" cy="901277"/>
          </a:xfrm>
        </p:grpSpPr>
        <p:sp>
          <p:nvSpPr>
            <p:cNvPr id="332" name="Google Shape;332;p14"/>
            <p:cNvSpPr txBox="1"/>
            <p:nvPr/>
          </p:nvSpPr>
          <p:spPr>
            <a:xfrm>
              <a:off x="803706" y="3781262"/>
              <a:ext cx="20598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200">
                  <a:solidFill>
                    <a:srgbClr val="3F3F3F"/>
                  </a:solidFill>
                  <a:latin typeface="Arial"/>
                  <a:ea typeface="Arial"/>
                  <a:cs typeface="Arial"/>
                  <a:sym typeface="Arial"/>
                </a:rPr>
                <a:t>Tras averiguar cuál es el problema, analiza </a:t>
              </a:r>
              <a:r>
                <a:rPr lang="es-ES" sz="1200" i="1">
                  <a:solidFill>
                    <a:srgbClr val="3F3F3F"/>
                  </a:solidFill>
                  <a:latin typeface="Arial"/>
                  <a:ea typeface="Arial"/>
                  <a:cs typeface="Arial"/>
                  <a:sym typeface="Arial"/>
                </a:rPr>
                <a:t>cuál es su causa.</a:t>
              </a:r>
              <a:endParaRPr sz="1200" i="1">
                <a:solidFill>
                  <a:srgbClr val="3F3F3F"/>
                </a:solidFill>
                <a:latin typeface="Arial"/>
                <a:ea typeface="Arial"/>
                <a:cs typeface="Arial"/>
                <a:sym typeface="Arial"/>
              </a:endParaRPr>
            </a:p>
          </p:txBody>
        </p:sp>
        <p:sp>
          <p:nvSpPr>
            <p:cNvPr id="333" name="Google Shape;333;p14"/>
            <p:cNvSpPr txBox="1"/>
            <p:nvPr/>
          </p:nvSpPr>
          <p:spPr>
            <a:xfrm>
              <a:off x="803673" y="3526485"/>
              <a:ext cx="20598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3F3F3F"/>
                  </a:solidFill>
                  <a:latin typeface="Arial"/>
                  <a:ea typeface="Arial"/>
                  <a:cs typeface="Arial"/>
                  <a:sym typeface="Arial"/>
                </a:rPr>
                <a:t>Definir</a:t>
              </a:r>
              <a:endParaRPr sz="1200" b="1">
                <a:solidFill>
                  <a:srgbClr val="3F3F3F"/>
                </a:solidFill>
                <a:latin typeface="Arial"/>
                <a:ea typeface="Arial"/>
                <a:cs typeface="Arial"/>
                <a:sym typeface="Arial"/>
              </a:endParaRPr>
            </a:p>
          </p:txBody>
        </p:sp>
      </p:grpSp>
      <p:grpSp>
        <p:nvGrpSpPr>
          <p:cNvPr id="334" name="Google Shape;334;p14"/>
          <p:cNvGrpSpPr/>
          <p:nvPr/>
        </p:nvGrpSpPr>
        <p:grpSpPr>
          <a:xfrm>
            <a:off x="5868144" y="3493649"/>
            <a:ext cx="2323459" cy="863358"/>
            <a:chOff x="803640" y="3362835"/>
            <a:chExt cx="2059657" cy="863358"/>
          </a:xfrm>
        </p:grpSpPr>
        <p:sp>
          <p:nvSpPr>
            <p:cNvPr id="335" name="Google Shape;335;p14"/>
            <p:cNvSpPr txBox="1"/>
            <p:nvPr/>
          </p:nvSpPr>
          <p:spPr>
            <a:xfrm>
              <a:off x="803640" y="3579862"/>
              <a:ext cx="205965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200">
                  <a:solidFill>
                    <a:srgbClr val="3F3F3F"/>
                  </a:solidFill>
                  <a:latin typeface="Arial"/>
                  <a:ea typeface="Arial"/>
                  <a:cs typeface="Arial"/>
                  <a:sym typeface="Arial"/>
                </a:rPr>
                <a:t>¿Qué posibles soluciones existen y </a:t>
              </a:r>
              <a:r>
                <a:rPr lang="es-ES" sz="1200" i="1">
                  <a:solidFill>
                    <a:srgbClr val="3F3F3F"/>
                  </a:solidFill>
                  <a:latin typeface="Arial"/>
                  <a:ea typeface="Arial"/>
                  <a:cs typeface="Arial"/>
                  <a:sym typeface="Arial"/>
                </a:rPr>
                <a:t>qué acciones puedes emprender </a:t>
              </a:r>
              <a:r>
                <a:rPr lang="es-ES" sz="1200">
                  <a:solidFill>
                    <a:srgbClr val="3F3F3F"/>
                  </a:solidFill>
                  <a:latin typeface="Arial"/>
                  <a:ea typeface="Arial"/>
                  <a:cs typeface="Arial"/>
                  <a:sym typeface="Arial"/>
                </a:rPr>
                <a:t>(en equipo)?</a:t>
              </a:r>
            </a:p>
          </p:txBody>
        </p:sp>
        <p:sp>
          <p:nvSpPr>
            <p:cNvPr id="336" name="Google Shape;336;p14"/>
            <p:cNvSpPr txBox="1"/>
            <p:nvPr/>
          </p:nvSpPr>
          <p:spPr>
            <a:xfrm>
              <a:off x="803640" y="3362835"/>
              <a:ext cx="2059657"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3F3F3F"/>
                  </a:solidFill>
                  <a:latin typeface="Arial"/>
                  <a:ea typeface="Arial"/>
                  <a:cs typeface="Arial"/>
                  <a:sym typeface="Arial"/>
                </a:rPr>
                <a:t>Explorar</a:t>
              </a:r>
              <a:endParaRPr sz="1200" b="1">
                <a:solidFill>
                  <a:srgbClr val="3F3F3F"/>
                </a:solidFill>
                <a:latin typeface="Arial"/>
                <a:ea typeface="Arial"/>
                <a:cs typeface="Arial"/>
                <a:sym typeface="Arial"/>
              </a:endParaRPr>
            </a:p>
          </p:txBody>
        </p:sp>
      </p:grpSp>
      <p:grpSp>
        <p:nvGrpSpPr>
          <p:cNvPr id="337" name="Google Shape;337;p14"/>
          <p:cNvGrpSpPr/>
          <p:nvPr/>
        </p:nvGrpSpPr>
        <p:grpSpPr>
          <a:xfrm>
            <a:off x="891641" y="3465253"/>
            <a:ext cx="2323459" cy="863358"/>
            <a:chOff x="803640" y="3362835"/>
            <a:chExt cx="2059657" cy="863358"/>
          </a:xfrm>
        </p:grpSpPr>
        <p:sp>
          <p:nvSpPr>
            <p:cNvPr id="338" name="Google Shape;338;p14"/>
            <p:cNvSpPr txBox="1"/>
            <p:nvPr/>
          </p:nvSpPr>
          <p:spPr>
            <a:xfrm>
              <a:off x="803640" y="3579862"/>
              <a:ext cx="2059657" cy="64633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ES" sz="1200" i="1">
                  <a:solidFill>
                    <a:srgbClr val="3F3F3F"/>
                  </a:solidFill>
                  <a:latin typeface="Arial"/>
                  <a:ea typeface="Arial"/>
                  <a:cs typeface="Arial"/>
                  <a:sym typeface="Arial"/>
                </a:rPr>
                <a:t>Elige una acción y pruébala</a:t>
              </a:r>
              <a:r>
                <a:rPr lang="es-ES" sz="1200">
                  <a:solidFill>
                    <a:srgbClr val="3F3F3F"/>
                  </a:solidFill>
                  <a:latin typeface="Arial"/>
                  <a:ea typeface="Arial"/>
                  <a:cs typeface="Arial"/>
                  <a:sym typeface="Arial"/>
                </a:rPr>
                <a:t>. Si no resuelve el problema, prueba la siguiente.</a:t>
              </a:r>
            </a:p>
          </p:txBody>
        </p:sp>
        <p:sp>
          <p:nvSpPr>
            <p:cNvPr id="339" name="Google Shape;339;p14"/>
            <p:cNvSpPr txBox="1"/>
            <p:nvPr/>
          </p:nvSpPr>
          <p:spPr>
            <a:xfrm>
              <a:off x="803640" y="3362835"/>
              <a:ext cx="2059657"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b="1">
                  <a:solidFill>
                    <a:srgbClr val="3F3F3F"/>
                  </a:solidFill>
                  <a:latin typeface="Arial"/>
                  <a:ea typeface="Arial"/>
                  <a:cs typeface="Arial"/>
                  <a:sym typeface="Arial"/>
                </a:rPr>
                <a:t>Actuar</a:t>
              </a:r>
              <a:endParaRPr sz="1200" b="1">
                <a:solidFill>
                  <a:srgbClr val="3F3F3F"/>
                </a:solidFill>
                <a:latin typeface="Arial"/>
                <a:ea typeface="Arial"/>
                <a:cs typeface="Arial"/>
                <a:sym typeface="Arial"/>
              </a:endParaRPr>
            </a:p>
          </p:txBody>
        </p:sp>
      </p:grpSp>
      <p:sp>
        <p:nvSpPr>
          <p:cNvPr id="340" name="Google Shape;340;p14"/>
          <p:cNvSpPr/>
          <p:nvPr/>
        </p:nvSpPr>
        <p:spPr>
          <a:xfrm rot="-5400000">
            <a:off x="4305129" y="2680445"/>
            <a:ext cx="518895" cy="519236"/>
          </a:xfrm>
          <a:custGeom>
            <a:avLst/>
            <a:gdLst/>
            <a:ahLst/>
            <a:cxnLst/>
            <a:rect l="l" t="t" r="r" b="b"/>
            <a:pathLst>
              <a:path w="3185463" h="3187558" extrusionOk="0">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41" name="Google Shape;341;p14"/>
          <p:cNvSpPr txBox="1"/>
          <p:nvPr/>
        </p:nvSpPr>
        <p:spPr>
          <a:xfrm>
            <a:off x="4367432" y="1284721"/>
            <a:ext cx="624697"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a:solidFill>
                  <a:schemeClr val="lt1"/>
                </a:solidFill>
                <a:latin typeface="Jacques Francois Shadow"/>
                <a:ea typeface="Jacques Francois Shadow"/>
                <a:cs typeface="Jacques Francois Shadow"/>
                <a:sym typeface="Jacques Francois Shadow"/>
              </a:rPr>
              <a:t>I</a:t>
            </a:r>
            <a:endParaRPr sz="4800">
              <a:solidFill>
                <a:schemeClr val="lt1"/>
              </a:solidFill>
              <a:latin typeface="Jacques Francois Shadow"/>
              <a:ea typeface="Jacques Francois Shadow"/>
              <a:cs typeface="Jacques Francois Shadow"/>
              <a:sym typeface="Jacques Francois Shadow"/>
            </a:endParaRPr>
          </a:p>
        </p:txBody>
      </p:sp>
      <p:sp>
        <p:nvSpPr>
          <p:cNvPr id="342" name="Google Shape;342;p14"/>
          <p:cNvSpPr txBox="1"/>
          <p:nvPr/>
        </p:nvSpPr>
        <p:spPr>
          <a:xfrm>
            <a:off x="5470139" y="2176266"/>
            <a:ext cx="624697"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a:solidFill>
                  <a:schemeClr val="lt1"/>
                </a:solidFill>
                <a:latin typeface="Jacques Francois Shadow"/>
                <a:ea typeface="Jacques Francois Shadow"/>
                <a:cs typeface="Jacques Francois Shadow"/>
                <a:sym typeface="Jacques Francois Shadow"/>
              </a:rPr>
              <a:t>D</a:t>
            </a:r>
            <a:endParaRPr sz="4800">
              <a:solidFill>
                <a:schemeClr val="lt1"/>
              </a:solidFill>
              <a:latin typeface="Jacques Francois Shadow"/>
              <a:ea typeface="Jacques Francois Shadow"/>
              <a:cs typeface="Jacques Francois Shadow"/>
              <a:sym typeface="Jacques Francois Shadow"/>
            </a:endParaRPr>
          </a:p>
        </p:txBody>
      </p:sp>
      <p:sp>
        <p:nvSpPr>
          <p:cNvPr id="343" name="Google Shape;343;p14"/>
          <p:cNvSpPr txBox="1"/>
          <p:nvPr/>
        </p:nvSpPr>
        <p:spPr>
          <a:xfrm>
            <a:off x="5021580" y="3603752"/>
            <a:ext cx="624697"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a:solidFill>
                  <a:schemeClr val="lt1"/>
                </a:solidFill>
                <a:latin typeface="Jacques Francois Shadow"/>
                <a:ea typeface="Jacques Francois Shadow"/>
                <a:cs typeface="Jacques Francois Shadow"/>
                <a:sym typeface="Jacques Francois Shadow"/>
              </a:rPr>
              <a:t>E</a:t>
            </a:r>
            <a:endParaRPr sz="4800">
              <a:solidFill>
                <a:schemeClr val="lt1"/>
              </a:solidFill>
              <a:latin typeface="Jacques Francois Shadow"/>
              <a:ea typeface="Jacques Francois Shadow"/>
              <a:cs typeface="Jacques Francois Shadow"/>
              <a:sym typeface="Jacques Francois Shadow"/>
            </a:endParaRPr>
          </a:p>
        </p:txBody>
      </p:sp>
      <p:sp>
        <p:nvSpPr>
          <p:cNvPr id="344" name="Google Shape;344;p14"/>
          <p:cNvSpPr txBox="1"/>
          <p:nvPr/>
        </p:nvSpPr>
        <p:spPr>
          <a:xfrm>
            <a:off x="3499564" y="3575485"/>
            <a:ext cx="624697"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a:solidFill>
                  <a:schemeClr val="lt1"/>
                </a:solidFill>
                <a:latin typeface="Jacques Francois Shadow"/>
                <a:ea typeface="Jacques Francois Shadow"/>
                <a:cs typeface="Jacques Francois Shadow"/>
                <a:sym typeface="Jacques Francois Shadow"/>
              </a:rPr>
              <a:t>A</a:t>
            </a:r>
            <a:endParaRPr sz="4800">
              <a:solidFill>
                <a:schemeClr val="lt1"/>
              </a:solidFill>
              <a:latin typeface="Jacques Francois Shadow"/>
              <a:ea typeface="Jacques Francois Shadow"/>
              <a:cs typeface="Jacques Francois Shadow"/>
              <a:sym typeface="Jacques Francois Shadow"/>
            </a:endParaRPr>
          </a:p>
        </p:txBody>
      </p:sp>
      <p:sp>
        <p:nvSpPr>
          <p:cNvPr id="345" name="Google Shape;345;p14"/>
          <p:cNvSpPr txBox="1"/>
          <p:nvPr/>
        </p:nvSpPr>
        <p:spPr>
          <a:xfrm>
            <a:off x="3065569" y="2176266"/>
            <a:ext cx="624697"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a:solidFill>
                  <a:schemeClr val="lt1"/>
                </a:solidFill>
                <a:latin typeface="Jacques Francois Shadow"/>
                <a:ea typeface="Jacques Francois Shadow"/>
                <a:cs typeface="Jacques Francois Shadow"/>
                <a:sym typeface="Jacques Francois Shadow"/>
              </a:rPr>
              <a:t>L</a:t>
            </a:r>
            <a:endParaRPr sz="4800">
              <a:solidFill>
                <a:schemeClr val="lt1"/>
              </a:solidFill>
              <a:latin typeface="Jacques Francois Shadow"/>
              <a:ea typeface="Jacques Francois Shadow"/>
              <a:cs typeface="Jacques Francois Shadow"/>
              <a:sym typeface="Jacques Francois Shadow"/>
            </a:endParaRPr>
          </a:p>
        </p:txBody>
      </p:sp>
    </p:spTree>
    <p:extLst>
      <p:ext uri="{BB962C8B-B14F-4D97-AF65-F5344CB8AC3E}">
        <p14:creationId xmlns:p14="http://schemas.microsoft.com/office/powerpoint/2010/main" val="25608192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25" name="Text Placeholder 1">
            <a:extLst>
              <a:ext uri="{FF2B5EF4-FFF2-40B4-BE49-F238E27FC236}">
                <a16:creationId xmlns:a16="http://schemas.microsoft.com/office/drawing/2014/main" id="{2E570A18-330C-856F-D1D3-A30D8870DFC9}"/>
              </a:ext>
            </a:extLst>
          </p:cNvPr>
          <p:cNvSpPr txBox="1">
            <a:spLocks/>
          </p:cNvSpPr>
          <p:nvPr/>
        </p:nvSpPr>
        <p:spPr>
          <a:xfrm>
            <a:off x="0" y="123478"/>
            <a:ext cx="9144000" cy="576064"/>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altLang="ko-KR" sz="2800"/>
              <a:t>Tareas</a:t>
            </a:r>
            <a:endParaRPr lang="ko-KR" altLang="en-US" sz="2800" dirty="0"/>
          </a:p>
        </p:txBody>
      </p:sp>
      <p:sp>
        <p:nvSpPr>
          <p:cNvPr id="26" name="Text Placeholder 2">
            <a:extLst>
              <a:ext uri="{FF2B5EF4-FFF2-40B4-BE49-F238E27FC236}">
                <a16:creationId xmlns:a16="http://schemas.microsoft.com/office/drawing/2014/main" id="{D9ACB3F4-A4D1-084C-4E63-745CDB11DC50}"/>
              </a:ext>
            </a:extLst>
          </p:cNvPr>
          <p:cNvSpPr txBox="1">
            <a:spLocks/>
          </p:cNvSpPr>
          <p:nvPr/>
        </p:nvSpPr>
        <p:spPr>
          <a:xfrm>
            <a:off x="0" y="699542"/>
            <a:ext cx="9144000" cy="28803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altLang="ko-KR"/>
              <a:t>En base a lo que has estudiado en esta unidad, ¿puedes resolver los ejercicios en las siguientes diapositivas?</a:t>
            </a:r>
            <a:endParaRPr lang="en-US" altLang="ko-KR" dirty="0"/>
          </a:p>
        </p:txBody>
      </p:sp>
      <p:grpSp>
        <p:nvGrpSpPr>
          <p:cNvPr id="27" name="Group 4">
            <a:extLst>
              <a:ext uri="{FF2B5EF4-FFF2-40B4-BE49-F238E27FC236}">
                <a16:creationId xmlns:a16="http://schemas.microsoft.com/office/drawing/2014/main" id="{A1B48F6F-6A88-0B46-61F1-37FCDA85E62E}"/>
              </a:ext>
            </a:extLst>
          </p:cNvPr>
          <p:cNvGrpSpPr/>
          <p:nvPr/>
        </p:nvGrpSpPr>
        <p:grpSpPr>
          <a:xfrm>
            <a:off x="1758855" y="1399721"/>
            <a:ext cx="5642572" cy="2726588"/>
            <a:chOff x="1521716" y="1275606"/>
            <a:chExt cx="5642572" cy="2726588"/>
          </a:xfrm>
          <a:solidFill>
            <a:srgbClr val="87B5BA"/>
          </a:solidFill>
        </p:grpSpPr>
        <p:grpSp>
          <p:nvGrpSpPr>
            <p:cNvPr id="28" name="Group 5">
              <a:extLst>
                <a:ext uri="{FF2B5EF4-FFF2-40B4-BE49-F238E27FC236}">
                  <a16:creationId xmlns:a16="http://schemas.microsoft.com/office/drawing/2014/main" id="{A46DF6EF-20F1-9828-EB7E-B4D291F6872E}"/>
                </a:ext>
              </a:extLst>
            </p:cNvPr>
            <p:cNvGrpSpPr/>
            <p:nvPr/>
          </p:nvGrpSpPr>
          <p:grpSpPr>
            <a:xfrm>
              <a:off x="1521716" y="1596158"/>
              <a:ext cx="3168352" cy="2406036"/>
              <a:chOff x="1521716" y="1596158"/>
              <a:chExt cx="3168352" cy="2406036"/>
            </a:xfrm>
            <a:grpFill/>
          </p:grpSpPr>
          <p:grpSp>
            <p:nvGrpSpPr>
              <p:cNvPr id="34" name="Group 11">
                <a:extLst>
                  <a:ext uri="{FF2B5EF4-FFF2-40B4-BE49-F238E27FC236}">
                    <a16:creationId xmlns:a16="http://schemas.microsoft.com/office/drawing/2014/main" id="{5863D4BC-3E8B-FE6D-DC82-196C861F39BD}"/>
                  </a:ext>
                </a:extLst>
              </p:cNvPr>
              <p:cNvGrpSpPr/>
              <p:nvPr/>
            </p:nvGrpSpPr>
            <p:grpSpPr>
              <a:xfrm>
                <a:off x="1521716" y="1596158"/>
                <a:ext cx="3168352" cy="2406036"/>
                <a:chOff x="1691680" y="-1532706"/>
                <a:chExt cx="7101775" cy="5393065"/>
              </a:xfrm>
              <a:grpFill/>
            </p:grpSpPr>
            <p:sp>
              <p:nvSpPr>
                <p:cNvPr id="36" name="Donut 13">
                  <a:extLst>
                    <a:ext uri="{FF2B5EF4-FFF2-40B4-BE49-F238E27FC236}">
                      <a16:creationId xmlns:a16="http://schemas.microsoft.com/office/drawing/2014/main" id="{AF8EF975-2046-66E5-1999-101395AC55D9}"/>
                    </a:ext>
                  </a:extLst>
                </p:cNvPr>
                <p:cNvSpPr/>
                <p:nvPr/>
              </p:nvSpPr>
              <p:spPr>
                <a:xfrm>
                  <a:off x="1691680" y="-1532706"/>
                  <a:ext cx="4896544" cy="4896544"/>
                </a:xfrm>
                <a:prstGeom prst="donut">
                  <a:avLst>
                    <a:gd name="adj" fmla="val 1752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37" name="Right Arrow 14">
                  <a:extLst>
                    <a:ext uri="{FF2B5EF4-FFF2-40B4-BE49-F238E27FC236}">
                      <a16:creationId xmlns:a16="http://schemas.microsoft.com/office/drawing/2014/main" id="{8FE91A4F-911C-D78A-8447-0951F56742A5}"/>
                    </a:ext>
                  </a:extLst>
                </p:cNvPr>
                <p:cNvSpPr/>
                <p:nvPr/>
              </p:nvSpPr>
              <p:spPr>
                <a:xfrm>
                  <a:off x="4355976" y="2009174"/>
                  <a:ext cx="4437479" cy="1851185"/>
                </a:xfrm>
                <a:prstGeom prst="rightArrow">
                  <a:avLst>
                    <a:gd name="adj1" fmla="val 45464"/>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sp>
            <p:nvSpPr>
              <p:cNvPr id="35" name="Oval 12">
                <a:extLst>
                  <a:ext uri="{FF2B5EF4-FFF2-40B4-BE49-F238E27FC236}">
                    <a16:creationId xmlns:a16="http://schemas.microsoft.com/office/drawing/2014/main" id="{84E9BF66-8C58-706F-043A-D34FDE90D9EE}"/>
                  </a:ext>
                </a:extLst>
              </p:cNvPr>
              <p:cNvSpPr/>
              <p:nvPr/>
            </p:nvSpPr>
            <p:spPr>
              <a:xfrm>
                <a:off x="2263185" y="2337627"/>
                <a:ext cx="701581" cy="7015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grpSp>
          <p:nvGrpSpPr>
            <p:cNvPr id="29" name="Group 6">
              <a:extLst>
                <a:ext uri="{FF2B5EF4-FFF2-40B4-BE49-F238E27FC236}">
                  <a16:creationId xmlns:a16="http://schemas.microsoft.com/office/drawing/2014/main" id="{E2A85CF8-CF99-3501-576E-4E7CA5DF324C}"/>
                </a:ext>
              </a:extLst>
            </p:cNvPr>
            <p:cNvGrpSpPr/>
            <p:nvPr/>
          </p:nvGrpSpPr>
          <p:grpSpPr>
            <a:xfrm>
              <a:off x="3995936" y="1275606"/>
              <a:ext cx="3168352" cy="2406036"/>
              <a:chOff x="3851920" y="1401130"/>
              <a:chExt cx="3168352" cy="2406036"/>
            </a:xfrm>
            <a:grpFill/>
          </p:grpSpPr>
          <p:grpSp>
            <p:nvGrpSpPr>
              <p:cNvPr id="30" name="Group 7">
                <a:extLst>
                  <a:ext uri="{FF2B5EF4-FFF2-40B4-BE49-F238E27FC236}">
                    <a16:creationId xmlns:a16="http://schemas.microsoft.com/office/drawing/2014/main" id="{945954A4-5BCB-5A08-830A-1EF3693C96F8}"/>
                  </a:ext>
                </a:extLst>
              </p:cNvPr>
              <p:cNvGrpSpPr/>
              <p:nvPr/>
            </p:nvGrpSpPr>
            <p:grpSpPr>
              <a:xfrm rot="10800000">
                <a:off x="3851920" y="1401130"/>
                <a:ext cx="3168352" cy="2406036"/>
                <a:chOff x="1691680" y="-1532706"/>
                <a:chExt cx="7101775" cy="5393065"/>
              </a:xfrm>
              <a:grpFill/>
            </p:grpSpPr>
            <p:sp>
              <p:nvSpPr>
                <p:cNvPr id="32" name="Donut 9">
                  <a:extLst>
                    <a:ext uri="{FF2B5EF4-FFF2-40B4-BE49-F238E27FC236}">
                      <a16:creationId xmlns:a16="http://schemas.microsoft.com/office/drawing/2014/main" id="{C87453AC-C2A6-E902-ADA8-676EFD97139F}"/>
                    </a:ext>
                  </a:extLst>
                </p:cNvPr>
                <p:cNvSpPr/>
                <p:nvPr/>
              </p:nvSpPr>
              <p:spPr>
                <a:xfrm>
                  <a:off x="1691680" y="-1532706"/>
                  <a:ext cx="4896544" cy="4896544"/>
                </a:xfrm>
                <a:prstGeom prst="donut">
                  <a:avLst>
                    <a:gd name="adj" fmla="val 1752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33" name="Right Arrow 10">
                  <a:extLst>
                    <a:ext uri="{FF2B5EF4-FFF2-40B4-BE49-F238E27FC236}">
                      <a16:creationId xmlns:a16="http://schemas.microsoft.com/office/drawing/2014/main" id="{66ABDC1E-1120-0CAF-5A97-6E2B6375B0D5}"/>
                    </a:ext>
                  </a:extLst>
                </p:cNvPr>
                <p:cNvSpPr/>
                <p:nvPr/>
              </p:nvSpPr>
              <p:spPr>
                <a:xfrm>
                  <a:off x="4355976" y="2009174"/>
                  <a:ext cx="4437479" cy="1851185"/>
                </a:xfrm>
                <a:prstGeom prst="rightArrow">
                  <a:avLst>
                    <a:gd name="adj1" fmla="val 45464"/>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sp>
            <p:nvSpPr>
              <p:cNvPr id="31" name="Oval 8">
                <a:extLst>
                  <a:ext uri="{FF2B5EF4-FFF2-40B4-BE49-F238E27FC236}">
                    <a16:creationId xmlns:a16="http://schemas.microsoft.com/office/drawing/2014/main" id="{A3635B54-1E6A-5D59-9F22-DA621C6C40B2}"/>
                  </a:ext>
                </a:extLst>
              </p:cNvPr>
              <p:cNvSpPr/>
              <p:nvPr/>
            </p:nvSpPr>
            <p:spPr>
              <a:xfrm>
                <a:off x="5577220" y="2364114"/>
                <a:ext cx="701581" cy="7015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grpSp>
      <p:sp>
        <p:nvSpPr>
          <p:cNvPr id="38" name="Isosceles Triangle 15">
            <a:extLst>
              <a:ext uri="{FF2B5EF4-FFF2-40B4-BE49-F238E27FC236}">
                <a16:creationId xmlns:a16="http://schemas.microsoft.com/office/drawing/2014/main" id="{05C76DCA-72F0-F356-7239-2272D5C8C89E}"/>
              </a:ext>
            </a:extLst>
          </p:cNvPr>
          <p:cNvSpPr/>
          <p:nvPr/>
        </p:nvSpPr>
        <p:spPr>
          <a:xfrm>
            <a:off x="4072185" y="2325122"/>
            <a:ext cx="1015912" cy="875786"/>
          </a:xfrm>
          <a:prstGeom prst="triangle">
            <a:avLst/>
          </a:prstGeom>
          <a:solidFill>
            <a:srgbClr val="F39E5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39" name="Round Same Side Corner Rectangle 8">
            <a:extLst>
              <a:ext uri="{FF2B5EF4-FFF2-40B4-BE49-F238E27FC236}">
                <a16:creationId xmlns:a16="http://schemas.microsoft.com/office/drawing/2014/main" id="{A5F66C9B-3071-BD89-DBFA-878007854D44}"/>
              </a:ext>
            </a:extLst>
          </p:cNvPr>
          <p:cNvSpPr/>
          <p:nvPr/>
        </p:nvSpPr>
        <p:spPr>
          <a:xfrm>
            <a:off x="4414226" y="2721165"/>
            <a:ext cx="331830" cy="332339"/>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0" name="TextBox 24">
            <a:extLst>
              <a:ext uri="{FF2B5EF4-FFF2-40B4-BE49-F238E27FC236}">
                <a16:creationId xmlns:a16="http://schemas.microsoft.com/office/drawing/2014/main" id="{949FB6B9-FD9D-5664-CAD6-EAFAAC4C676A}"/>
              </a:ext>
            </a:extLst>
          </p:cNvPr>
          <p:cNvSpPr txBox="1"/>
          <p:nvPr/>
        </p:nvSpPr>
        <p:spPr>
          <a:xfrm>
            <a:off x="4644008" y="1101973"/>
            <a:ext cx="4338628" cy="461665"/>
          </a:xfrm>
          <a:prstGeom prst="rect">
            <a:avLst/>
          </a:prstGeom>
          <a:noFill/>
        </p:spPr>
        <p:txBody>
          <a:bodyPr wrap="square" rtlCol="0">
            <a:spAutoFit/>
          </a:bodyPr>
          <a:lstStyle/>
          <a:p>
            <a:r>
              <a:rPr lang="en-US" altLang="ko-KR" sz="1200">
                <a:solidFill>
                  <a:schemeClr val="tx1">
                    <a:lumMod val="75000"/>
                    <a:lumOff val="25000"/>
                  </a:schemeClr>
                </a:solidFill>
                <a:cs typeface="Arial" pitchFamily="34" charset="0"/>
              </a:rPr>
              <a:t>Tendrás que tomar decisiones sobre situaciones complicadas en las que utilizarás el conocimiento que has adquirido.</a:t>
            </a:r>
            <a:endParaRPr lang="en-US" altLang="ko-KR" sz="1200" dirty="0">
              <a:solidFill>
                <a:schemeClr val="tx1">
                  <a:lumMod val="75000"/>
                  <a:lumOff val="25000"/>
                </a:schemeClr>
              </a:solidFill>
              <a:cs typeface="Arial" pitchFamily="34" charset="0"/>
            </a:endParaRPr>
          </a:p>
        </p:txBody>
      </p:sp>
      <p:sp>
        <p:nvSpPr>
          <p:cNvPr id="41" name="TextBox 25">
            <a:extLst>
              <a:ext uri="{FF2B5EF4-FFF2-40B4-BE49-F238E27FC236}">
                <a16:creationId xmlns:a16="http://schemas.microsoft.com/office/drawing/2014/main" id="{184322D5-2366-3DBE-4677-4C34B5EC8D48}"/>
              </a:ext>
            </a:extLst>
          </p:cNvPr>
          <p:cNvSpPr txBox="1"/>
          <p:nvPr/>
        </p:nvSpPr>
        <p:spPr>
          <a:xfrm>
            <a:off x="382331" y="3982293"/>
            <a:ext cx="4031895" cy="646331"/>
          </a:xfrm>
          <a:prstGeom prst="rect">
            <a:avLst/>
          </a:prstGeom>
          <a:noFill/>
        </p:spPr>
        <p:txBody>
          <a:bodyPr wrap="square" rtlCol="0">
            <a:spAutoFit/>
          </a:bodyPr>
          <a:lstStyle/>
          <a:p>
            <a:pPr algn="r"/>
            <a:r>
              <a:rPr lang="en-US" altLang="ko-KR" sz="1200">
                <a:solidFill>
                  <a:schemeClr val="tx1">
                    <a:lumMod val="75000"/>
                    <a:lumOff val="25000"/>
                  </a:schemeClr>
                </a:solidFill>
                <a:cs typeface="Arial" pitchFamily="34" charset="0"/>
              </a:rPr>
              <a:t>Tendrás que abrir tu mente y pensar como si realmente estuvieses en esa situación, utilizando tu mejor herramienta: el cerebro.</a:t>
            </a:r>
            <a:endParaRPr lang="en-US" altLang="ko-KR" sz="1200" dirty="0">
              <a:solidFill>
                <a:schemeClr val="tx1">
                  <a:lumMod val="75000"/>
                  <a:lumOff val="25000"/>
                </a:schemeClr>
              </a:solidFill>
              <a:cs typeface="Arial" pitchFamily="34" charset="0"/>
            </a:endParaRPr>
          </a:p>
        </p:txBody>
      </p:sp>
      <p:sp>
        <p:nvSpPr>
          <p:cNvPr id="42" name="TextBox 26">
            <a:extLst>
              <a:ext uri="{FF2B5EF4-FFF2-40B4-BE49-F238E27FC236}">
                <a16:creationId xmlns:a16="http://schemas.microsoft.com/office/drawing/2014/main" id="{7DD6D9D7-0A3C-7ACF-3545-6E6092B33D2A}"/>
              </a:ext>
            </a:extLst>
          </p:cNvPr>
          <p:cNvSpPr txBox="1"/>
          <p:nvPr/>
        </p:nvSpPr>
        <p:spPr>
          <a:xfrm>
            <a:off x="2144843" y="3574869"/>
            <a:ext cx="2336966" cy="276999"/>
          </a:xfrm>
          <a:prstGeom prst="rect">
            <a:avLst/>
          </a:prstGeom>
          <a:noFill/>
        </p:spPr>
        <p:txBody>
          <a:bodyPr wrap="square" rtlCol="0">
            <a:spAutoFit/>
          </a:bodyPr>
          <a:lstStyle/>
          <a:p>
            <a:pPr algn="r"/>
            <a:r>
              <a:rPr lang="en-US" altLang="ko-KR" sz="1200" b="1">
                <a:solidFill>
                  <a:schemeClr val="bg1"/>
                </a:solidFill>
                <a:cs typeface="Arial" pitchFamily="34" charset="0"/>
              </a:rPr>
              <a:t>Expande tu pensamiento</a:t>
            </a:r>
            <a:endParaRPr lang="ko-KR" altLang="en-US" sz="1200" b="1" dirty="0">
              <a:solidFill>
                <a:schemeClr val="bg1"/>
              </a:solidFill>
              <a:cs typeface="Arial" pitchFamily="34" charset="0"/>
            </a:endParaRPr>
          </a:p>
        </p:txBody>
      </p:sp>
      <p:sp>
        <p:nvSpPr>
          <p:cNvPr id="43" name="TextBox 27">
            <a:extLst>
              <a:ext uri="{FF2B5EF4-FFF2-40B4-BE49-F238E27FC236}">
                <a16:creationId xmlns:a16="http://schemas.microsoft.com/office/drawing/2014/main" id="{A87BFAE1-162E-D40F-D787-F795D80CD914}"/>
              </a:ext>
            </a:extLst>
          </p:cNvPr>
          <p:cNvSpPr txBox="1"/>
          <p:nvPr/>
        </p:nvSpPr>
        <p:spPr>
          <a:xfrm>
            <a:off x="4669945" y="1674160"/>
            <a:ext cx="2336966" cy="276999"/>
          </a:xfrm>
          <a:prstGeom prst="rect">
            <a:avLst/>
          </a:prstGeom>
          <a:noFill/>
        </p:spPr>
        <p:txBody>
          <a:bodyPr wrap="square" rtlCol="0">
            <a:spAutoFit/>
          </a:bodyPr>
          <a:lstStyle/>
          <a:p>
            <a:r>
              <a:rPr lang="en-US" altLang="ko-KR" sz="1200" b="1">
                <a:solidFill>
                  <a:schemeClr val="bg1"/>
                </a:solidFill>
                <a:cs typeface="Arial" pitchFamily="34" charset="0"/>
              </a:rPr>
              <a:t>Toma decisiones</a:t>
            </a:r>
            <a:endParaRPr lang="ko-KR" altLang="en-US" sz="1200" b="1" dirty="0">
              <a:solidFill>
                <a:schemeClr val="bg1"/>
              </a:solidFill>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27"/>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2800"/>
              <a:buNone/>
            </a:pPr>
            <a:r>
              <a:rPr lang="en-US" sz="2800"/>
              <a:t>Tarea 1: Desarrollo de competencias, networking</a:t>
            </a:r>
            <a:endParaRPr/>
          </a:p>
        </p:txBody>
      </p:sp>
      <p:sp>
        <p:nvSpPr>
          <p:cNvPr id="530" name="Google Shape;530;p27"/>
          <p:cNvSpPr/>
          <p:nvPr/>
        </p:nvSpPr>
        <p:spPr>
          <a:xfrm>
            <a:off x="553035" y="1612785"/>
            <a:ext cx="3600400" cy="2208260"/>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lvl="0" indent="0" algn="ctr" rtl="0">
              <a:lnSpc>
                <a:spcPct val="150000"/>
              </a:lnSpc>
              <a:spcBef>
                <a:spcPts val="0"/>
              </a:spcBef>
              <a:spcAft>
                <a:spcPts val="0"/>
              </a:spcAft>
              <a:buSzPts val="1100"/>
              <a:buNone/>
            </a:pPr>
            <a:r>
              <a:rPr lang="es-ES">
                <a:solidFill>
                  <a:srgbClr val="3F3F3F"/>
                </a:solidFill>
              </a:rPr>
              <a:t>Los usuarios de Internet experimentan una disminución de su círculo social.</a:t>
            </a:r>
          </a:p>
          <a:p>
            <a:pPr marL="0" lvl="0" indent="0" algn="ctr" rtl="0">
              <a:lnSpc>
                <a:spcPct val="150000"/>
              </a:lnSpc>
              <a:spcBef>
                <a:spcPts val="0"/>
              </a:spcBef>
              <a:spcAft>
                <a:spcPts val="0"/>
              </a:spcAft>
              <a:buSzPts val="1100"/>
              <a:buNone/>
            </a:pPr>
            <a:r>
              <a:rPr lang="es-ES">
                <a:solidFill>
                  <a:srgbClr val="3F3F3F"/>
                </a:solidFill>
              </a:rPr>
              <a:t>Es importante interactuar cara a cara con otros individuos, también con gente nueva.</a:t>
            </a:r>
            <a:endParaRPr>
              <a:solidFill>
                <a:srgbClr val="3F3F3F"/>
              </a:solidFill>
            </a:endParaRPr>
          </a:p>
        </p:txBody>
      </p:sp>
      <p:sp>
        <p:nvSpPr>
          <p:cNvPr id="531" name="Google Shape;531;p27"/>
          <p:cNvSpPr/>
          <p:nvPr/>
        </p:nvSpPr>
        <p:spPr>
          <a:xfrm>
            <a:off x="4886017" y="1612784"/>
            <a:ext cx="3600300" cy="2208300"/>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lvl="0" indent="0" algn="ctr" rtl="0">
              <a:lnSpc>
                <a:spcPct val="150000"/>
              </a:lnSpc>
              <a:spcBef>
                <a:spcPts val="0"/>
              </a:spcBef>
              <a:spcAft>
                <a:spcPts val="1000"/>
              </a:spcAft>
              <a:buClr>
                <a:schemeClr val="dk1"/>
              </a:buClr>
              <a:buSzPts val="1100"/>
              <a:buFont typeface="Arial"/>
              <a:buNone/>
            </a:pPr>
            <a:r>
              <a:rPr lang="es-ES">
                <a:solidFill>
                  <a:srgbClr val="434343"/>
                </a:solidFill>
              </a:rPr>
              <a:t>En esta ocasión, tendrás que trabajar activamente en la creación de contactos. El networking, como interacción cara a cara, es estupendo para romper el hielo y practicar tus habilidades sociales.</a:t>
            </a:r>
            <a:endParaRPr>
              <a:solidFill>
                <a:srgbClr val="434343"/>
              </a:solidFill>
              <a:latin typeface="Arial"/>
              <a:ea typeface="Arial"/>
              <a:cs typeface="Arial"/>
              <a:sym typeface="Arial"/>
            </a:endParaRPr>
          </a:p>
        </p:txBody>
      </p:sp>
      <p:sp>
        <p:nvSpPr>
          <p:cNvPr id="532" name="Google Shape;532;p27"/>
          <p:cNvSpPr/>
          <p:nvPr/>
        </p:nvSpPr>
        <p:spPr>
          <a:xfrm>
            <a:off x="611650" y="1027814"/>
            <a:ext cx="346557" cy="442500"/>
          </a:xfrm>
          <a:custGeom>
            <a:avLst/>
            <a:gdLst/>
            <a:ahLst/>
            <a:cxnLst/>
            <a:rect l="l" t="t" r="r" b="b"/>
            <a:pathLst>
              <a:path w="2548531" h="3213371" extrusionOk="0">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33" name="Google Shape;533;p27"/>
          <p:cNvSpPr/>
          <p:nvPr/>
        </p:nvSpPr>
        <p:spPr>
          <a:xfrm>
            <a:off x="4898237" y="1106791"/>
            <a:ext cx="346557" cy="341870"/>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534" name="Google Shape;534;p27"/>
          <p:cNvSpPr txBox="1">
            <a:spLocks noGrp="1"/>
          </p:cNvSpPr>
          <p:nvPr>
            <p:ph type="body" idx="2"/>
          </p:nvPr>
        </p:nvSpPr>
        <p:spPr>
          <a:xfrm>
            <a:off x="991921" y="1106791"/>
            <a:ext cx="3253843" cy="28279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F"/>
              </a:buClr>
              <a:buSzPts val="1800"/>
              <a:buNone/>
            </a:pPr>
            <a:r>
              <a:rPr lang="en-US" sz="1800" b="1"/>
              <a:t>Introducción: ¿De qué va todo esto?</a:t>
            </a:r>
            <a:endParaRPr sz="1800" b="1"/>
          </a:p>
        </p:txBody>
      </p:sp>
      <p:sp>
        <p:nvSpPr>
          <p:cNvPr id="535" name="Google Shape;535;p27"/>
          <p:cNvSpPr txBox="1"/>
          <p:nvPr/>
        </p:nvSpPr>
        <p:spPr>
          <a:xfrm>
            <a:off x="5278507" y="1136326"/>
            <a:ext cx="3600300" cy="282799"/>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3F3F3F"/>
              </a:buClr>
              <a:buSzPts val="1800"/>
              <a:buFont typeface="Arial"/>
              <a:buNone/>
            </a:pPr>
            <a:r>
              <a:rPr lang="en-US" sz="1800" b="1">
                <a:solidFill>
                  <a:srgbClr val="3F3F3F"/>
                </a:solidFill>
                <a:latin typeface="Arial"/>
                <a:ea typeface="Arial"/>
                <a:cs typeface="Arial"/>
                <a:sym typeface="Arial"/>
              </a:rPr>
              <a:t>Tarea: ¿Cuál es la actividad?</a:t>
            </a:r>
            <a:endParaRPr sz="1800" b="1">
              <a:solidFill>
                <a:srgbClr val="3F3F3F"/>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28"/>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2800"/>
              <a:buNone/>
            </a:pPr>
            <a:r>
              <a:rPr lang="es-ES" sz="2800"/>
              <a:t>Tarea 1: Desarrollo de competencias, networking</a:t>
            </a:r>
          </a:p>
        </p:txBody>
      </p:sp>
      <p:sp>
        <p:nvSpPr>
          <p:cNvPr id="541" name="Google Shape;541;p28"/>
          <p:cNvSpPr/>
          <p:nvPr/>
        </p:nvSpPr>
        <p:spPr>
          <a:xfrm>
            <a:off x="564699" y="1119221"/>
            <a:ext cx="334893" cy="337690"/>
          </a:xfrm>
          <a:custGeom>
            <a:avLst/>
            <a:gdLst/>
            <a:ahLst/>
            <a:cxnLst/>
            <a:rect l="l" t="t" r="r" b="b"/>
            <a:pathLst>
              <a:path w="1652142" h="1665940" extrusionOk="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42" name="Google Shape;542;p28"/>
          <p:cNvSpPr/>
          <p:nvPr/>
        </p:nvSpPr>
        <p:spPr>
          <a:xfrm rot="-5400000" flipH="1">
            <a:off x="4880939" y="1033252"/>
            <a:ext cx="419678" cy="409521"/>
          </a:xfrm>
          <a:custGeom>
            <a:avLst/>
            <a:gdLst/>
            <a:ahLst/>
            <a:cxnLst/>
            <a:rect l="l" t="t" r="r" b="b"/>
            <a:pathLst>
              <a:path w="2928608" h="2758049" extrusionOk="0">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543" name="Google Shape;543;p28"/>
          <p:cNvSpPr/>
          <p:nvPr/>
        </p:nvSpPr>
        <p:spPr>
          <a:xfrm>
            <a:off x="553035" y="1612785"/>
            <a:ext cx="3600400" cy="2208260"/>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s-ES">
                <a:solidFill>
                  <a:srgbClr val="3F3F3F"/>
                </a:solidFill>
              </a:rPr>
              <a:t>Elige 5 preguntas.</a:t>
            </a:r>
          </a:p>
          <a:p>
            <a:pPr marL="0" marR="0" lvl="0" indent="0" algn="ctr" rtl="0">
              <a:spcBef>
                <a:spcPts val="0"/>
              </a:spcBef>
              <a:spcAft>
                <a:spcPts val="0"/>
              </a:spcAft>
              <a:buNone/>
            </a:pPr>
            <a:r>
              <a:rPr lang="es-ES">
                <a:solidFill>
                  <a:srgbClr val="3F3F3F"/>
                </a:solidFill>
              </a:rPr>
              <a:t>Utilízalas como guía en tus conversaciones.</a:t>
            </a:r>
          </a:p>
          <a:p>
            <a:pPr marL="0" marR="0" lvl="0" indent="0" algn="ctr" rtl="0">
              <a:spcBef>
                <a:spcPts val="0"/>
              </a:spcBef>
              <a:spcAft>
                <a:spcPts val="0"/>
              </a:spcAft>
              <a:buNone/>
            </a:pPr>
            <a:r>
              <a:rPr lang="es-ES">
                <a:solidFill>
                  <a:srgbClr val="3F3F3F"/>
                </a:solidFill>
              </a:rPr>
              <a:t>Mantén conversaciones individuales en la sala.</a:t>
            </a:r>
          </a:p>
          <a:p>
            <a:pPr marL="0" marR="0" lvl="0" indent="0" algn="ctr" rtl="0">
              <a:spcBef>
                <a:spcPts val="0"/>
              </a:spcBef>
              <a:spcAft>
                <a:spcPts val="0"/>
              </a:spcAft>
              <a:buNone/>
            </a:pPr>
            <a:r>
              <a:rPr lang="es-ES">
                <a:solidFill>
                  <a:srgbClr val="3F3F3F"/>
                </a:solidFill>
              </a:rPr>
              <a:t>Anota las respuestas más notables.</a:t>
            </a:r>
          </a:p>
          <a:p>
            <a:pPr marL="0" marR="0" lvl="0" indent="0" algn="ctr" rtl="0">
              <a:spcBef>
                <a:spcPts val="0"/>
              </a:spcBef>
              <a:spcAft>
                <a:spcPts val="0"/>
              </a:spcAft>
              <a:buNone/>
            </a:pPr>
            <a:r>
              <a:rPr lang="es-ES">
                <a:solidFill>
                  <a:srgbClr val="3F3F3F"/>
                </a:solidFill>
              </a:rPr>
              <a:t>Repítelas.</a:t>
            </a:r>
          </a:p>
        </p:txBody>
      </p:sp>
      <p:sp>
        <p:nvSpPr>
          <p:cNvPr id="544" name="Google Shape;544;p28"/>
          <p:cNvSpPr/>
          <p:nvPr/>
        </p:nvSpPr>
        <p:spPr>
          <a:xfrm>
            <a:off x="4886017" y="1612784"/>
            <a:ext cx="3600400" cy="2208260"/>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lvl="0" indent="0" algn="ctr" rtl="0">
              <a:lnSpc>
                <a:spcPct val="150000"/>
              </a:lnSpc>
              <a:spcBef>
                <a:spcPts val="0"/>
              </a:spcBef>
              <a:spcAft>
                <a:spcPts val="0"/>
              </a:spcAft>
              <a:buClr>
                <a:schemeClr val="dk1"/>
              </a:buClr>
              <a:buSzPts val="1100"/>
              <a:buFont typeface="Arial"/>
              <a:buNone/>
            </a:pPr>
            <a:r>
              <a:rPr lang="es-ES">
                <a:solidFill>
                  <a:srgbClr val="3F3F3F"/>
                </a:solidFill>
              </a:rPr>
              <a:t>Ampliarás tu red de contactos y, con ello, tus posibilidades.</a:t>
            </a:r>
          </a:p>
          <a:p>
            <a:pPr marL="0" lvl="0" indent="0" algn="ctr" rtl="0">
              <a:lnSpc>
                <a:spcPct val="150000"/>
              </a:lnSpc>
              <a:spcBef>
                <a:spcPts val="0"/>
              </a:spcBef>
              <a:spcAft>
                <a:spcPts val="0"/>
              </a:spcAft>
              <a:buClr>
                <a:schemeClr val="dk1"/>
              </a:buClr>
              <a:buSzPts val="1100"/>
              <a:buFont typeface="Arial"/>
              <a:buNone/>
            </a:pPr>
            <a:r>
              <a:rPr lang="es-ES">
                <a:solidFill>
                  <a:srgbClr val="3F3F3F"/>
                </a:solidFill>
              </a:rPr>
              <a:t>Mejorarás tus habilidades comunicativas y tu autoconocimiento.</a:t>
            </a:r>
          </a:p>
          <a:p>
            <a:pPr marL="0" lvl="0" indent="0" algn="ctr" rtl="0">
              <a:lnSpc>
                <a:spcPct val="150000"/>
              </a:lnSpc>
              <a:spcBef>
                <a:spcPts val="0"/>
              </a:spcBef>
              <a:spcAft>
                <a:spcPts val="0"/>
              </a:spcAft>
              <a:buClr>
                <a:schemeClr val="dk1"/>
              </a:buClr>
              <a:buSzPts val="1100"/>
              <a:buFont typeface="Arial"/>
              <a:buNone/>
            </a:pPr>
            <a:r>
              <a:rPr lang="es-ES">
                <a:solidFill>
                  <a:srgbClr val="3F3F3F"/>
                </a:solidFill>
              </a:rPr>
              <a:t>Te sentirás capacitado al superar el miedo a relacionarte cara a cara con desconocidos.</a:t>
            </a:r>
          </a:p>
          <a:p>
            <a:pPr marL="0" marR="0" lvl="0" indent="0" algn="l" rtl="0">
              <a:spcBef>
                <a:spcPts val="0"/>
              </a:spcBef>
              <a:spcAft>
                <a:spcPts val="0"/>
              </a:spcAft>
              <a:buNone/>
            </a:pPr>
            <a:endParaRPr sz="800">
              <a:solidFill>
                <a:srgbClr val="3F3F3F"/>
              </a:solidFill>
            </a:endParaRPr>
          </a:p>
        </p:txBody>
      </p:sp>
      <p:sp>
        <p:nvSpPr>
          <p:cNvPr id="545" name="Google Shape;545;p28"/>
          <p:cNvSpPr txBox="1">
            <a:spLocks noGrp="1"/>
          </p:cNvSpPr>
          <p:nvPr>
            <p:ph type="body" idx="2"/>
          </p:nvPr>
        </p:nvSpPr>
        <p:spPr>
          <a:xfrm>
            <a:off x="899592" y="1170912"/>
            <a:ext cx="3672408" cy="28279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F"/>
              </a:buClr>
              <a:buSzPts val="1800"/>
              <a:buNone/>
            </a:pPr>
            <a:r>
              <a:rPr lang="en-US" sz="1800" b="1"/>
              <a:t>Proceso: ¿Qué voy a hacer?</a:t>
            </a:r>
            <a:endParaRPr sz="1800" b="1"/>
          </a:p>
        </p:txBody>
      </p:sp>
      <p:sp>
        <p:nvSpPr>
          <p:cNvPr id="546" name="Google Shape;546;p28"/>
          <p:cNvSpPr txBox="1"/>
          <p:nvPr/>
        </p:nvSpPr>
        <p:spPr>
          <a:xfrm>
            <a:off x="5295539" y="1106120"/>
            <a:ext cx="3253843" cy="282799"/>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3F3F3F"/>
              </a:buClr>
              <a:buSzPts val="1800"/>
              <a:buFont typeface="Arial"/>
              <a:buNone/>
            </a:pPr>
            <a:r>
              <a:rPr lang="en-US" sz="1800" b="1">
                <a:solidFill>
                  <a:srgbClr val="3F3F3F"/>
                </a:solidFill>
                <a:latin typeface="Arial"/>
                <a:ea typeface="Arial"/>
                <a:cs typeface="Arial"/>
                <a:sym typeface="Arial"/>
              </a:rPr>
              <a:t>Resultados de aprendizaje: ¿Qué voy a aprender?</a:t>
            </a:r>
            <a:endParaRPr sz="1800" b="1">
              <a:solidFill>
                <a:srgbClr val="3F3F3F"/>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29"/>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2800"/>
              <a:buNone/>
            </a:pPr>
            <a:r>
              <a:rPr lang="es-ES" sz="2800"/>
              <a:t>Tarea 1: Desarrollo de competencias, networking</a:t>
            </a:r>
          </a:p>
        </p:txBody>
      </p:sp>
      <p:sp>
        <p:nvSpPr>
          <p:cNvPr id="552" name="Google Shape;552;p29"/>
          <p:cNvSpPr/>
          <p:nvPr/>
        </p:nvSpPr>
        <p:spPr>
          <a:xfrm>
            <a:off x="553034" y="1612785"/>
            <a:ext cx="7979406" cy="2208260"/>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lvl="0" indent="0" algn="l" rtl="0">
              <a:lnSpc>
                <a:spcPct val="150000"/>
              </a:lnSpc>
              <a:spcBef>
                <a:spcPts val="0"/>
              </a:spcBef>
              <a:spcAft>
                <a:spcPts val="0"/>
              </a:spcAft>
              <a:buClr>
                <a:schemeClr val="dk1"/>
              </a:buClr>
              <a:buSzPts val="1100"/>
              <a:buFont typeface="Arial"/>
              <a:buNone/>
            </a:pPr>
            <a:r>
              <a:rPr lang="es-ES">
                <a:solidFill>
                  <a:srgbClr val="3F3F3F"/>
                </a:solidFill>
              </a:rPr>
              <a:t>Aprenderás que, con la práctica, puedes superar tu miedo a relacionarte con gente nueva.</a:t>
            </a:r>
          </a:p>
          <a:p>
            <a:pPr marL="0" lvl="0" indent="0" algn="l" rtl="0">
              <a:lnSpc>
                <a:spcPct val="150000"/>
              </a:lnSpc>
              <a:spcBef>
                <a:spcPts val="0"/>
              </a:spcBef>
              <a:spcAft>
                <a:spcPts val="0"/>
              </a:spcAft>
              <a:buClr>
                <a:schemeClr val="dk1"/>
              </a:buClr>
              <a:buSzPts val="1100"/>
              <a:buFont typeface="Arial"/>
              <a:buNone/>
            </a:pPr>
            <a:r>
              <a:rPr lang="es-ES">
                <a:solidFill>
                  <a:srgbClr val="3F3F3F"/>
                </a:solidFill>
              </a:rPr>
              <a:t>Aprenderás a establecer contactos en la vida real. Puedes pasar al siguiente nivel y asociarte con alguien de tu círculo para hacer realidad una idea.</a:t>
            </a:r>
          </a:p>
          <a:p>
            <a:pPr marL="0" lvl="0" indent="0" algn="l" rtl="0">
              <a:lnSpc>
                <a:spcPct val="150000"/>
              </a:lnSpc>
              <a:spcBef>
                <a:spcPts val="0"/>
              </a:spcBef>
              <a:spcAft>
                <a:spcPts val="0"/>
              </a:spcAft>
              <a:buClr>
                <a:schemeClr val="dk1"/>
              </a:buClr>
              <a:buSzPts val="1100"/>
              <a:buFont typeface="Arial"/>
              <a:buNone/>
            </a:pPr>
            <a:r>
              <a:rPr lang="es-ES">
                <a:solidFill>
                  <a:srgbClr val="3F3F3F"/>
                </a:solidFill>
              </a:rPr>
              <a:t>También puedes explorar plataformas en línea en las que la gente se relaciona con fines profesionales, como por ejemplo Linkedin. </a:t>
            </a:r>
          </a:p>
        </p:txBody>
      </p:sp>
      <p:sp>
        <p:nvSpPr>
          <p:cNvPr id="553" name="Google Shape;553;p29"/>
          <p:cNvSpPr txBox="1">
            <a:spLocks noGrp="1"/>
          </p:cNvSpPr>
          <p:nvPr>
            <p:ph type="body" idx="2"/>
          </p:nvPr>
        </p:nvSpPr>
        <p:spPr>
          <a:xfrm>
            <a:off x="899592" y="1170912"/>
            <a:ext cx="5112568" cy="28279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F"/>
              </a:buClr>
              <a:buSzPts val="1800"/>
              <a:buNone/>
            </a:pPr>
            <a:r>
              <a:rPr lang="en-US" sz="1800" b="1"/>
              <a:t>Conclusión: ¿Qué me llevaré a casa?</a:t>
            </a:r>
            <a:endParaRPr sz="1800" b="1"/>
          </a:p>
        </p:txBody>
      </p:sp>
      <p:sp>
        <p:nvSpPr>
          <p:cNvPr id="554" name="Google Shape;554;p29"/>
          <p:cNvSpPr/>
          <p:nvPr/>
        </p:nvSpPr>
        <p:spPr>
          <a:xfrm>
            <a:off x="558587" y="1076899"/>
            <a:ext cx="341005" cy="376812"/>
          </a:xfrm>
          <a:custGeom>
            <a:avLst/>
            <a:gdLst/>
            <a:ahLst/>
            <a:cxnLst/>
            <a:rect l="l" t="t" r="r" b="b"/>
            <a:pathLst>
              <a:path w="341005" h="376812" extrusionOk="0">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30"/>
          <p:cNvSpPr txBox="1">
            <a:spLocks noGrp="1"/>
          </p:cNvSpPr>
          <p:nvPr>
            <p:ph type="body" idx="1"/>
          </p:nvPr>
        </p:nvSpPr>
        <p:spPr>
          <a:xfrm>
            <a:off x="0" y="157103"/>
            <a:ext cx="9144000" cy="576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2800"/>
              <a:buNone/>
            </a:pPr>
            <a:r>
              <a:rPr lang="en-US" sz="2800"/>
              <a:t>Tarea 2: </a:t>
            </a:r>
            <a:r>
              <a:rPr lang="en-US" sz="2800">
                <a:solidFill>
                  <a:schemeClr val="hlink"/>
                </a:solidFill>
              </a:rPr>
              <a:t>Fijar objetivos y hablar en público</a:t>
            </a:r>
            <a:endParaRPr sz="2800"/>
          </a:p>
        </p:txBody>
      </p:sp>
      <p:sp>
        <p:nvSpPr>
          <p:cNvPr id="560" name="Google Shape;560;p30"/>
          <p:cNvSpPr/>
          <p:nvPr/>
        </p:nvSpPr>
        <p:spPr>
          <a:xfrm>
            <a:off x="553035" y="1612785"/>
            <a:ext cx="3600400" cy="2208260"/>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lvl="0" indent="0" algn="ctr" rtl="0">
              <a:lnSpc>
                <a:spcPct val="100000"/>
              </a:lnSpc>
              <a:spcBef>
                <a:spcPts val="0"/>
              </a:spcBef>
              <a:spcAft>
                <a:spcPts val="0"/>
              </a:spcAft>
              <a:buNone/>
            </a:pPr>
            <a:r>
              <a:rPr lang="es-ES">
                <a:solidFill>
                  <a:srgbClr val="3F3F3F"/>
                </a:solidFill>
              </a:rPr>
              <a:t>¡Te presentas a </a:t>
            </a:r>
          </a:p>
          <a:p>
            <a:pPr marL="0" lvl="0" indent="0" algn="ctr" rtl="0">
              <a:lnSpc>
                <a:spcPct val="100000"/>
              </a:lnSpc>
              <a:spcBef>
                <a:spcPts val="0"/>
              </a:spcBef>
              <a:spcAft>
                <a:spcPts val="0"/>
              </a:spcAft>
              <a:buNone/>
            </a:pPr>
            <a:r>
              <a:rPr lang="es-ES">
                <a:solidFill>
                  <a:srgbClr val="3F3F3F"/>
                </a:solidFill>
              </a:rPr>
              <a:t>"presidente del mundo"!</a:t>
            </a:r>
          </a:p>
          <a:p>
            <a:pPr marL="0" lvl="0" indent="0" algn="ctr" rtl="0">
              <a:lnSpc>
                <a:spcPct val="100000"/>
              </a:lnSpc>
              <a:spcBef>
                <a:spcPts val="0"/>
              </a:spcBef>
              <a:spcAft>
                <a:spcPts val="0"/>
              </a:spcAft>
              <a:buNone/>
            </a:pPr>
            <a:r>
              <a:rPr lang="es-ES">
                <a:solidFill>
                  <a:srgbClr val="3F3F3F"/>
                </a:solidFill>
              </a:rPr>
              <a:t>Tienes que escribir y pronunciar tu propio discurso electoral. </a:t>
            </a:r>
            <a:endParaRPr>
              <a:solidFill>
                <a:srgbClr val="3F3F3F"/>
              </a:solidFill>
              <a:latin typeface="Arial"/>
              <a:ea typeface="Arial"/>
              <a:cs typeface="Arial"/>
              <a:sym typeface="Arial"/>
            </a:endParaRPr>
          </a:p>
        </p:txBody>
      </p:sp>
      <p:sp>
        <p:nvSpPr>
          <p:cNvPr id="561" name="Google Shape;561;p30"/>
          <p:cNvSpPr/>
          <p:nvPr/>
        </p:nvSpPr>
        <p:spPr>
          <a:xfrm>
            <a:off x="4886017" y="1612784"/>
            <a:ext cx="3600400" cy="2208260"/>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lvl="0" indent="0" algn="ctr" rtl="0">
              <a:lnSpc>
                <a:spcPct val="100000"/>
              </a:lnSpc>
              <a:spcBef>
                <a:spcPts val="0"/>
              </a:spcBef>
              <a:spcAft>
                <a:spcPts val="0"/>
              </a:spcAft>
              <a:buNone/>
            </a:pPr>
            <a:r>
              <a:rPr lang="es-ES" sz="1300">
                <a:solidFill>
                  <a:srgbClr val="3F3F3F"/>
                </a:solidFill>
              </a:rPr>
              <a:t>Apunta rápidamente una idea para cambiar el mundo, que esté en consonancia con tus valores. </a:t>
            </a:r>
          </a:p>
          <a:p>
            <a:pPr marL="0" lvl="0" indent="0" algn="ctr" rtl="0">
              <a:lnSpc>
                <a:spcPct val="100000"/>
              </a:lnSpc>
              <a:spcBef>
                <a:spcPts val="0"/>
              </a:spcBef>
              <a:spcAft>
                <a:spcPts val="0"/>
              </a:spcAft>
              <a:buNone/>
            </a:pPr>
            <a:r>
              <a:rPr lang="es-ES" sz="1300">
                <a:solidFill>
                  <a:srgbClr val="3F3F3F"/>
                </a:solidFill>
              </a:rPr>
              <a:t>En 15 minutos, escribe un breve discurso sobre tus aspiraciones políticas (imaginarias) hacia esa idea.</a:t>
            </a:r>
          </a:p>
          <a:p>
            <a:pPr marL="0" lvl="0" indent="0" algn="ctr" rtl="0">
              <a:lnSpc>
                <a:spcPct val="100000"/>
              </a:lnSpc>
              <a:spcBef>
                <a:spcPts val="0"/>
              </a:spcBef>
              <a:spcAft>
                <a:spcPts val="0"/>
              </a:spcAft>
              <a:buNone/>
            </a:pPr>
            <a:r>
              <a:rPr lang="es-ES" sz="1300">
                <a:solidFill>
                  <a:srgbClr val="3F3F3F"/>
                </a:solidFill>
              </a:rPr>
              <a:t>Utiliza como guía la plantilla de discurso electoral que encontrarás en la sección de recursos.</a:t>
            </a:r>
          </a:p>
          <a:p>
            <a:pPr marL="0" lvl="0" indent="0" algn="ctr" rtl="0">
              <a:lnSpc>
                <a:spcPct val="100000"/>
              </a:lnSpc>
              <a:spcBef>
                <a:spcPts val="0"/>
              </a:spcBef>
              <a:spcAft>
                <a:spcPts val="0"/>
              </a:spcAft>
              <a:buNone/>
            </a:pPr>
            <a:r>
              <a:rPr lang="es-ES" sz="1300">
                <a:solidFill>
                  <a:srgbClr val="3F3F3F"/>
                </a:solidFill>
              </a:rPr>
              <a:t>Pronuncia tus discursos.</a:t>
            </a:r>
            <a:endParaRPr sz="1300">
              <a:solidFill>
                <a:schemeClr val="hlink"/>
              </a:solidFill>
            </a:endParaRPr>
          </a:p>
        </p:txBody>
      </p:sp>
      <p:sp>
        <p:nvSpPr>
          <p:cNvPr id="562" name="Google Shape;562;p30"/>
          <p:cNvSpPr/>
          <p:nvPr/>
        </p:nvSpPr>
        <p:spPr>
          <a:xfrm>
            <a:off x="553035" y="1005351"/>
            <a:ext cx="346557" cy="442500"/>
          </a:xfrm>
          <a:custGeom>
            <a:avLst/>
            <a:gdLst/>
            <a:ahLst/>
            <a:cxnLst/>
            <a:rect l="l" t="t" r="r" b="b"/>
            <a:pathLst>
              <a:path w="2548531" h="3213371" extrusionOk="0">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63" name="Google Shape;563;p30"/>
          <p:cNvSpPr/>
          <p:nvPr/>
        </p:nvSpPr>
        <p:spPr>
          <a:xfrm>
            <a:off x="4898237" y="1106791"/>
            <a:ext cx="346557" cy="341870"/>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564" name="Google Shape;564;p30"/>
          <p:cNvSpPr txBox="1">
            <a:spLocks noGrp="1"/>
          </p:cNvSpPr>
          <p:nvPr>
            <p:ph type="body" idx="2"/>
          </p:nvPr>
        </p:nvSpPr>
        <p:spPr>
          <a:xfrm>
            <a:off x="991921" y="1165051"/>
            <a:ext cx="3253843" cy="28279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F"/>
              </a:buClr>
              <a:buSzPts val="1800"/>
              <a:buNone/>
            </a:pPr>
            <a:r>
              <a:rPr lang="en-US" sz="1800" b="1"/>
              <a:t>Introducción: ¿De qué va todo esto?</a:t>
            </a:r>
            <a:endParaRPr sz="1800" b="1"/>
          </a:p>
        </p:txBody>
      </p:sp>
      <p:sp>
        <p:nvSpPr>
          <p:cNvPr id="565" name="Google Shape;565;p30"/>
          <p:cNvSpPr txBox="1"/>
          <p:nvPr/>
        </p:nvSpPr>
        <p:spPr>
          <a:xfrm>
            <a:off x="5244794" y="1165050"/>
            <a:ext cx="3751288" cy="282799"/>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3F3F3F"/>
              </a:buClr>
              <a:buSzPts val="1800"/>
              <a:buFont typeface="Arial"/>
              <a:buNone/>
            </a:pPr>
            <a:r>
              <a:rPr lang="en-US" sz="1800" b="1">
                <a:solidFill>
                  <a:srgbClr val="3F3F3F"/>
                </a:solidFill>
                <a:latin typeface="Arial"/>
                <a:ea typeface="Arial"/>
                <a:cs typeface="Arial"/>
                <a:sym typeface="Arial"/>
              </a:rPr>
              <a:t>Tarea: ¿Cuál es la actividad?</a:t>
            </a:r>
            <a:endParaRPr sz="1800" b="1">
              <a:solidFill>
                <a:srgbClr val="3F3F3F"/>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31"/>
          <p:cNvSpPr txBox="1">
            <a:spLocks noGrp="1"/>
          </p:cNvSpPr>
          <p:nvPr>
            <p:ph type="body" idx="1"/>
          </p:nvPr>
        </p:nvSpPr>
        <p:spPr>
          <a:xfrm>
            <a:off x="0" y="360453"/>
            <a:ext cx="9144000" cy="576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2800"/>
              <a:buNone/>
            </a:pPr>
            <a:r>
              <a:rPr lang="es-ES" sz="2800"/>
              <a:t>Tarea 2: </a:t>
            </a:r>
            <a:r>
              <a:rPr lang="es-ES" sz="2800">
                <a:solidFill>
                  <a:schemeClr val="hlink"/>
                </a:solidFill>
              </a:rPr>
              <a:t>Fijar objetivos y hablar en público</a:t>
            </a:r>
            <a:endParaRPr lang="es-ES" sz="2800"/>
          </a:p>
          <a:p>
            <a:pPr marL="0" lvl="0" indent="0" algn="ctr" rtl="0">
              <a:spcBef>
                <a:spcPts val="0"/>
              </a:spcBef>
              <a:spcAft>
                <a:spcPts val="0"/>
              </a:spcAft>
              <a:buClr>
                <a:srgbClr val="3F3F3F"/>
              </a:buClr>
              <a:buSzPts val="2800"/>
              <a:buNone/>
            </a:pPr>
            <a:endParaRPr sz="2800"/>
          </a:p>
        </p:txBody>
      </p:sp>
      <p:sp>
        <p:nvSpPr>
          <p:cNvPr id="571" name="Google Shape;571;p31"/>
          <p:cNvSpPr/>
          <p:nvPr/>
        </p:nvSpPr>
        <p:spPr>
          <a:xfrm>
            <a:off x="564699" y="1119221"/>
            <a:ext cx="334893" cy="337690"/>
          </a:xfrm>
          <a:custGeom>
            <a:avLst/>
            <a:gdLst/>
            <a:ahLst/>
            <a:cxnLst/>
            <a:rect l="l" t="t" r="r" b="b"/>
            <a:pathLst>
              <a:path w="1652142" h="1665940" extrusionOk="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72" name="Google Shape;572;p31"/>
          <p:cNvSpPr/>
          <p:nvPr/>
        </p:nvSpPr>
        <p:spPr>
          <a:xfrm rot="-5400000" flipH="1">
            <a:off x="4880939" y="1033252"/>
            <a:ext cx="419678" cy="409521"/>
          </a:xfrm>
          <a:custGeom>
            <a:avLst/>
            <a:gdLst/>
            <a:ahLst/>
            <a:cxnLst/>
            <a:rect l="l" t="t" r="r" b="b"/>
            <a:pathLst>
              <a:path w="2928608" h="2758049" extrusionOk="0">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573" name="Google Shape;573;p31"/>
          <p:cNvSpPr/>
          <p:nvPr/>
        </p:nvSpPr>
        <p:spPr>
          <a:xfrm>
            <a:off x="564710" y="1612785"/>
            <a:ext cx="3600300" cy="2208300"/>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457200" lvl="0" indent="-317500" algn="just" rtl="0">
              <a:lnSpc>
                <a:spcPct val="100000"/>
              </a:lnSpc>
              <a:spcBef>
                <a:spcPts val="0"/>
              </a:spcBef>
              <a:spcAft>
                <a:spcPts val="0"/>
              </a:spcAft>
              <a:buClr>
                <a:srgbClr val="3F3F3F"/>
              </a:buClr>
              <a:buSzPts val="1400"/>
              <a:buAutoNum type="arabicPeriod"/>
            </a:pPr>
            <a:r>
              <a:rPr lang="es-ES">
                <a:solidFill>
                  <a:srgbClr val="3F3F3F"/>
                </a:solidFill>
              </a:rPr>
              <a:t>Crea una </a:t>
            </a:r>
            <a:r>
              <a:rPr lang="es-ES" i="1">
                <a:solidFill>
                  <a:srgbClr val="3F3F3F"/>
                </a:solidFill>
              </a:rPr>
              <a:t>fuerte introducción</a:t>
            </a:r>
            <a:r>
              <a:rPr lang="es-ES">
                <a:solidFill>
                  <a:srgbClr val="3F3F3F"/>
                </a:solidFill>
              </a:rPr>
              <a:t>.</a:t>
            </a:r>
            <a:endParaRPr i="1">
              <a:solidFill>
                <a:srgbClr val="3F3F3F"/>
              </a:solidFill>
            </a:endParaRPr>
          </a:p>
          <a:p>
            <a:pPr marL="457200" lvl="0" indent="-317500" algn="just" rtl="0">
              <a:lnSpc>
                <a:spcPct val="100000"/>
              </a:lnSpc>
              <a:spcBef>
                <a:spcPts val="0"/>
              </a:spcBef>
              <a:spcAft>
                <a:spcPts val="0"/>
              </a:spcAft>
              <a:buClr>
                <a:srgbClr val="3F3F3F"/>
              </a:buClr>
              <a:buSzPts val="1400"/>
              <a:buAutoNum type="arabicPeriod"/>
            </a:pPr>
            <a:r>
              <a:rPr lang="en-US">
                <a:solidFill>
                  <a:srgbClr val="3F3F3F"/>
                </a:solidFill>
              </a:rPr>
              <a:t>Define tu objetivo político imaginario con el </a:t>
            </a:r>
            <a:r>
              <a:rPr lang="en-US" i="1">
                <a:solidFill>
                  <a:srgbClr val="3F3F3F"/>
                </a:solidFill>
              </a:rPr>
              <a:t>modelo SMART.</a:t>
            </a:r>
            <a:endParaRPr i="1">
              <a:solidFill>
                <a:srgbClr val="3F3F3F"/>
              </a:solidFill>
            </a:endParaRPr>
          </a:p>
          <a:p>
            <a:pPr marL="457200" lvl="0" indent="-317500" algn="just" rtl="0">
              <a:lnSpc>
                <a:spcPct val="100000"/>
              </a:lnSpc>
              <a:spcBef>
                <a:spcPts val="0"/>
              </a:spcBef>
              <a:spcAft>
                <a:spcPts val="0"/>
              </a:spcAft>
              <a:buClr>
                <a:srgbClr val="3F3F3F"/>
              </a:buClr>
              <a:buSzPts val="1400"/>
              <a:buAutoNum type="arabicPeriod"/>
            </a:pPr>
            <a:r>
              <a:rPr lang="en-US">
                <a:solidFill>
                  <a:srgbClr val="3F3F3F"/>
                </a:solidFill>
              </a:rPr>
              <a:t>Ilustra las </a:t>
            </a:r>
            <a:r>
              <a:rPr lang="en-US" i="1">
                <a:solidFill>
                  <a:srgbClr val="3F3F3F"/>
                </a:solidFill>
              </a:rPr>
              <a:t>ventajas</a:t>
            </a:r>
            <a:r>
              <a:rPr lang="en-US">
                <a:solidFill>
                  <a:srgbClr val="3F3F3F"/>
                </a:solidFill>
              </a:rPr>
              <a:t> de tu plan.</a:t>
            </a:r>
            <a:endParaRPr>
              <a:solidFill>
                <a:srgbClr val="3F3F3F"/>
              </a:solidFill>
            </a:endParaRPr>
          </a:p>
          <a:p>
            <a:pPr marL="457200" lvl="0" indent="-317500" algn="just" rtl="0">
              <a:lnSpc>
                <a:spcPct val="100000"/>
              </a:lnSpc>
              <a:spcBef>
                <a:spcPts val="0"/>
              </a:spcBef>
              <a:spcAft>
                <a:spcPts val="0"/>
              </a:spcAft>
              <a:buClr>
                <a:srgbClr val="3F3F3F"/>
              </a:buClr>
              <a:buSzPts val="1400"/>
              <a:buAutoNum type="arabicPeriod"/>
            </a:pPr>
            <a:r>
              <a:rPr lang="en-US">
                <a:solidFill>
                  <a:srgbClr val="3F3F3F"/>
                </a:solidFill>
              </a:rPr>
              <a:t>Convence al público de </a:t>
            </a:r>
            <a:r>
              <a:rPr lang="en-US" i="1">
                <a:solidFill>
                  <a:srgbClr val="3F3F3F"/>
                </a:solidFill>
              </a:rPr>
              <a:t>tus</a:t>
            </a:r>
            <a:r>
              <a:rPr lang="en-US">
                <a:solidFill>
                  <a:srgbClr val="3F3F3F"/>
                </a:solidFill>
              </a:rPr>
              <a:t> cualidades y valores morales.</a:t>
            </a:r>
            <a:endParaRPr>
              <a:solidFill>
                <a:srgbClr val="3F3F3F"/>
              </a:solidFill>
            </a:endParaRPr>
          </a:p>
          <a:p>
            <a:pPr marL="457200" lvl="0" indent="-317500" algn="just" rtl="0">
              <a:lnSpc>
                <a:spcPct val="100000"/>
              </a:lnSpc>
              <a:spcBef>
                <a:spcPts val="0"/>
              </a:spcBef>
              <a:spcAft>
                <a:spcPts val="0"/>
              </a:spcAft>
              <a:buClr>
                <a:srgbClr val="3F3F3F"/>
              </a:buClr>
              <a:buSzPts val="1400"/>
              <a:buAutoNum type="arabicPeriod"/>
            </a:pPr>
            <a:r>
              <a:rPr lang="en-US">
                <a:solidFill>
                  <a:srgbClr val="3F3F3F"/>
                </a:solidFill>
              </a:rPr>
              <a:t>Terminar con una nota </a:t>
            </a:r>
            <a:r>
              <a:rPr lang="en-US" i="1">
                <a:solidFill>
                  <a:srgbClr val="3F3F3F"/>
                </a:solidFill>
              </a:rPr>
              <a:t>asertiva</a:t>
            </a:r>
            <a:r>
              <a:rPr lang="en-US">
                <a:solidFill>
                  <a:srgbClr val="3F3F3F"/>
                </a:solidFill>
              </a:rPr>
              <a:t> (no agresiva).</a:t>
            </a:r>
            <a:endParaRPr>
              <a:solidFill>
                <a:srgbClr val="3F3F3F"/>
              </a:solidFill>
            </a:endParaRPr>
          </a:p>
        </p:txBody>
      </p:sp>
      <p:sp>
        <p:nvSpPr>
          <p:cNvPr id="574" name="Google Shape;574;p31"/>
          <p:cNvSpPr/>
          <p:nvPr/>
        </p:nvSpPr>
        <p:spPr>
          <a:xfrm>
            <a:off x="4886017" y="1612784"/>
            <a:ext cx="3600400" cy="2208260"/>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lvl="0" indent="0" algn="ctr" rtl="0">
              <a:lnSpc>
                <a:spcPct val="100000"/>
              </a:lnSpc>
              <a:spcBef>
                <a:spcPts val="0"/>
              </a:spcBef>
              <a:spcAft>
                <a:spcPts val="0"/>
              </a:spcAft>
              <a:buNone/>
            </a:pPr>
            <a:endParaRPr>
              <a:solidFill>
                <a:srgbClr val="3F3F3F"/>
              </a:solidFill>
            </a:endParaRPr>
          </a:p>
          <a:p>
            <a:pPr marL="0" lvl="0" indent="0" algn="ctr" rtl="0">
              <a:lnSpc>
                <a:spcPct val="100000"/>
              </a:lnSpc>
              <a:spcBef>
                <a:spcPts val="0"/>
              </a:spcBef>
              <a:spcAft>
                <a:spcPts val="0"/>
              </a:spcAft>
              <a:buNone/>
            </a:pPr>
            <a:r>
              <a:rPr lang="es-ES">
                <a:solidFill>
                  <a:srgbClr val="3F3F3F"/>
                </a:solidFill>
              </a:rPr>
              <a:t>Aprenderás a definir objetivos SMART.</a:t>
            </a:r>
          </a:p>
          <a:p>
            <a:pPr marL="0" lvl="0" indent="0" algn="ctr" rtl="0">
              <a:lnSpc>
                <a:spcPct val="100000"/>
              </a:lnSpc>
              <a:spcBef>
                <a:spcPts val="0"/>
              </a:spcBef>
              <a:spcAft>
                <a:spcPts val="0"/>
              </a:spcAft>
              <a:buNone/>
            </a:pPr>
            <a:r>
              <a:rPr lang="es-ES">
                <a:solidFill>
                  <a:srgbClr val="3F3F3F"/>
                </a:solidFill>
              </a:rPr>
              <a:t>Ampliarás tus conocimientos sobre técnicas y estrategias de comunicación.</a:t>
            </a:r>
          </a:p>
          <a:p>
            <a:pPr marL="0" lvl="0" indent="0" algn="ctr" rtl="0">
              <a:lnSpc>
                <a:spcPct val="100000"/>
              </a:lnSpc>
              <a:spcBef>
                <a:spcPts val="0"/>
              </a:spcBef>
              <a:spcAft>
                <a:spcPts val="0"/>
              </a:spcAft>
              <a:buNone/>
            </a:pPr>
            <a:endParaRPr lang="es-ES">
              <a:solidFill>
                <a:srgbClr val="3F3F3F"/>
              </a:solidFill>
            </a:endParaRPr>
          </a:p>
          <a:p>
            <a:pPr marL="0" lvl="0" indent="0" algn="ctr" rtl="0">
              <a:lnSpc>
                <a:spcPct val="100000"/>
              </a:lnSpc>
              <a:spcBef>
                <a:spcPts val="0"/>
              </a:spcBef>
              <a:spcAft>
                <a:spcPts val="0"/>
              </a:spcAft>
              <a:buNone/>
            </a:pPr>
            <a:r>
              <a:rPr lang="es-ES">
                <a:solidFill>
                  <a:srgbClr val="3F3F3F"/>
                </a:solidFill>
              </a:rPr>
              <a:t>Mejorarás tu valor de las ideas y tu creatividad.</a:t>
            </a:r>
          </a:p>
          <a:p>
            <a:pPr marL="0" lvl="0" indent="0" algn="ctr" rtl="0">
              <a:lnSpc>
                <a:spcPct val="100000"/>
              </a:lnSpc>
              <a:spcBef>
                <a:spcPts val="0"/>
              </a:spcBef>
              <a:spcAft>
                <a:spcPts val="0"/>
              </a:spcAft>
              <a:buNone/>
            </a:pPr>
            <a:r>
              <a:rPr lang="es-ES">
                <a:solidFill>
                  <a:srgbClr val="3F3F3F"/>
                </a:solidFill>
              </a:rPr>
              <a:t>Te sentirás capacitado tras vencer tu miedo a hablar en público.</a:t>
            </a:r>
            <a:endParaRPr sz="600"/>
          </a:p>
          <a:p>
            <a:pPr marL="0" marR="0" lvl="0" indent="0" algn="l" rtl="0">
              <a:spcBef>
                <a:spcPts val="1000"/>
              </a:spcBef>
              <a:spcAft>
                <a:spcPts val="0"/>
              </a:spcAft>
              <a:buNone/>
            </a:pPr>
            <a:endParaRPr sz="600">
              <a:solidFill>
                <a:srgbClr val="3F3F3F"/>
              </a:solidFill>
            </a:endParaRPr>
          </a:p>
        </p:txBody>
      </p:sp>
      <p:sp>
        <p:nvSpPr>
          <p:cNvPr id="575" name="Google Shape;575;p31"/>
          <p:cNvSpPr txBox="1">
            <a:spLocks noGrp="1"/>
          </p:cNvSpPr>
          <p:nvPr>
            <p:ph type="body" idx="2"/>
          </p:nvPr>
        </p:nvSpPr>
        <p:spPr>
          <a:xfrm>
            <a:off x="899592" y="1170912"/>
            <a:ext cx="3463979" cy="28279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F"/>
              </a:buClr>
              <a:buSzPts val="1800"/>
              <a:buNone/>
            </a:pPr>
            <a:r>
              <a:rPr lang="es-ES" sz="1800" b="1"/>
              <a:t>Proceso: ¿Qué voy a hacer?</a:t>
            </a:r>
          </a:p>
        </p:txBody>
      </p:sp>
      <p:sp>
        <p:nvSpPr>
          <p:cNvPr id="576" name="Google Shape;576;p31"/>
          <p:cNvSpPr txBox="1"/>
          <p:nvPr/>
        </p:nvSpPr>
        <p:spPr>
          <a:xfrm>
            <a:off x="5244794" y="1165052"/>
            <a:ext cx="3253843" cy="282799"/>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3F3F3F"/>
              </a:buClr>
              <a:buSzPts val="1800"/>
              <a:buFont typeface="Arial"/>
              <a:buNone/>
            </a:pPr>
            <a:r>
              <a:rPr lang="es-ES" sz="1800" b="1">
                <a:solidFill>
                  <a:srgbClr val="3F3F3F"/>
                </a:solidFill>
                <a:latin typeface="Arial"/>
                <a:ea typeface="Arial"/>
                <a:cs typeface="Arial"/>
                <a:sym typeface="Arial"/>
              </a:rPr>
              <a:t>Resultados de aprendizaje: ¿Qué voy a aprender?</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Google Shape;581;p32"/>
          <p:cNvSpPr txBox="1">
            <a:spLocks noGrp="1"/>
          </p:cNvSpPr>
          <p:nvPr>
            <p:ph type="body" idx="1"/>
          </p:nvPr>
        </p:nvSpPr>
        <p:spPr>
          <a:xfrm>
            <a:off x="0" y="375428"/>
            <a:ext cx="9144000" cy="576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2800"/>
              <a:buNone/>
            </a:pPr>
            <a:r>
              <a:rPr lang="es-ES" sz="2800"/>
              <a:t>Tarea 2: </a:t>
            </a:r>
            <a:r>
              <a:rPr lang="es-ES" sz="2800">
                <a:solidFill>
                  <a:schemeClr val="hlink"/>
                </a:solidFill>
              </a:rPr>
              <a:t>Fijar objetivos y hablar en público</a:t>
            </a:r>
            <a:endParaRPr lang="es-ES" sz="2800"/>
          </a:p>
          <a:p>
            <a:pPr marL="0" lvl="0" indent="0" algn="ctr" rtl="0">
              <a:spcBef>
                <a:spcPts val="0"/>
              </a:spcBef>
              <a:spcAft>
                <a:spcPts val="0"/>
              </a:spcAft>
              <a:buClr>
                <a:srgbClr val="3F3F3F"/>
              </a:buClr>
              <a:buSzPts val="2800"/>
              <a:buNone/>
            </a:pPr>
            <a:endParaRPr sz="2800"/>
          </a:p>
        </p:txBody>
      </p:sp>
      <p:sp>
        <p:nvSpPr>
          <p:cNvPr id="582" name="Google Shape;582;p32"/>
          <p:cNvSpPr/>
          <p:nvPr/>
        </p:nvSpPr>
        <p:spPr>
          <a:xfrm>
            <a:off x="553034" y="1612785"/>
            <a:ext cx="7979406" cy="2208260"/>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lvl="0" indent="0" algn="just" rtl="0">
              <a:lnSpc>
                <a:spcPct val="100000"/>
              </a:lnSpc>
              <a:spcBef>
                <a:spcPts val="0"/>
              </a:spcBef>
              <a:spcAft>
                <a:spcPts val="0"/>
              </a:spcAft>
              <a:buSzPts val="1100"/>
              <a:buNone/>
            </a:pPr>
            <a:r>
              <a:rPr lang="es-ES">
                <a:solidFill>
                  <a:srgbClr val="434343"/>
                </a:solidFill>
              </a:rPr>
              <a:t>Al escribir tu propio discurso, tendrás un documento que podrás revisitar y utilizar en otras circunstancias de hablar en público</a:t>
            </a:r>
            <a:r>
              <a:rPr lang="en-US">
                <a:solidFill>
                  <a:srgbClr val="434343"/>
                </a:solidFill>
              </a:rPr>
              <a:t>. </a:t>
            </a:r>
            <a:endParaRPr>
              <a:solidFill>
                <a:srgbClr val="434343"/>
              </a:solidFill>
            </a:endParaRPr>
          </a:p>
          <a:p>
            <a:pPr marL="0" lvl="0" indent="0" algn="just" rtl="0">
              <a:lnSpc>
                <a:spcPct val="100000"/>
              </a:lnSpc>
              <a:spcBef>
                <a:spcPts val="1000"/>
              </a:spcBef>
              <a:spcAft>
                <a:spcPts val="0"/>
              </a:spcAft>
              <a:buSzPts val="1100"/>
              <a:buNone/>
            </a:pPr>
            <a:r>
              <a:rPr lang="es-ES">
                <a:solidFill>
                  <a:srgbClr val="434343"/>
                </a:solidFill>
              </a:rPr>
              <a:t>El proceso te enseña que la fijación de objetivos y la ideología son cruciales para el éxito de un discurso. </a:t>
            </a:r>
          </a:p>
          <a:p>
            <a:pPr marL="0" lvl="0" indent="0" algn="just" rtl="0">
              <a:lnSpc>
                <a:spcPct val="100000"/>
              </a:lnSpc>
              <a:spcBef>
                <a:spcPts val="1000"/>
              </a:spcBef>
              <a:spcAft>
                <a:spcPts val="0"/>
              </a:spcAft>
              <a:buSzPts val="1100"/>
              <a:buNone/>
            </a:pPr>
            <a:r>
              <a:rPr lang="es-ES">
                <a:solidFill>
                  <a:srgbClr val="434343"/>
                </a:solidFill>
              </a:rPr>
              <a:t>Te darás cuenta de lo importantes que son las técnicas de comunicación a la hora de persuadir y presentar tus ideas y objetivos.</a:t>
            </a:r>
          </a:p>
          <a:p>
            <a:pPr marL="0" lvl="0" indent="0" algn="just" rtl="0">
              <a:lnSpc>
                <a:spcPct val="100000"/>
              </a:lnSpc>
              <a:spcBef>
                <a:spcPts val="1000"/>
              </a:spcBef>
              <a:spcAft>
                <a:spcPts val="0"/>
              </a:spcAft>
              <a:buSzPts val="1100"/>
              <a:buNone/>
            </a:pPr>
            <a:r>
              <a:rPr lang="es-ES">
                <a:solidFill>
                  <a:srgbClr val="434343"/>
                </a:solidFill>
              </a:rPr>
              <a:t>Con suerte, te irás a casa con un sentimiento de empoderamiento, que viene con la superación de tus inseguridades y miedos que vienen con hablar en público. </a:t>
            </a:r>
          </a:p>
        </p:txBody>
      </p:sp>
      <p:sp>
        <p:nvSpPr>
          <p:cNvPr id="583" name="Google Shape;583;p32"/>
          <p:cNvSpPr txBox="1">
            <a:spLocks noGrp="1"/>
          </p:cNvSpPr>
          <p:nvPr>
            <p:ph type="body" idx="2"/>
          </p:nvPr>
        </p:nvSpPr>
        <p:spPr>
          <a:xfrm>
            <a:off x="899592" y="1170912"/>
            <a:ext cx="5112568" cy="28279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F"/>
              </a:buClr>
              <a:buSzPts val="1800"/>
              <a:buNone/>
            </a:pPr>
            <a:r>
              <a:rPr lang="es-ES" sz="1800" b="1"/>
              <a:t>Conclusión: ¿Qué me llevaré a casa?</a:t>
            </a:r>
          </a:p>
        </p:txBody>
      </p:sp>
      <p:sp>
        <p:nvSpPr>
          <p:cNvPr id="584" name="Google Shape;584;p32"/>
          <p:cNvSpPr/>
          <p:nvPr/>
        </p:nvSpPr>
        <p:spPr>
          <a:xfrm>
            <a:off x="558587" y="1076899"/>
            <a:ext cx="341005" cy="376812"/>
          </a:xfrm>
          <a:custGeom>
            <a:avLst/>
            <a:gdLst/>
            <a:ahLst/>
            <a:cxnLst/>
            <a:rect l="l" t="t" r="r" b="b"/>
            <a:pathLst>
              <a:path w="341005" h="376812" extrusionOk="0">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33"/>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2800"/>
              <a:buNone/>
            </a:pPr>
            <a:r>
              <a:rPr lang="en-US" sz="2800"/>
              <a:t>Tarea </a:t>
            </a:r>
            <a:r>
              <a:rPr lang="en-US" sz="2800">
                <a:solidFill>
                  <a:srgbClr val="3F3F3F"/>
                </a:solidFill>
              </a:rPr>
              <a:t>3: Resolver un conflicto/problema como un equipo</a:t>
            </a:r>
            <a:endParaRPr sz="2800">
              <a:solidFill>
                <a:srgbClr val="3F3F3F"/>
              </a:solidFill>
            </a:endParaRPr>
          </a:p>
        </p:txBody>
      </p:sp>
      <p:sp>
        <p:nvSpPr>
          <p:cNvPr id="590" name="Google Shape;590;p33"/>
          <p:cNvSpPr/>
          <p:nvPr/>
        </p:nvSpPr>
        <p:spPr>
          <a:xfrm>
            <a:off x="553035" y="1612785"/>
            <a:ext cx="3600400" cy="2208260"/>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lvl="0" indent="0" algn="ctr" rtl="0">
              <a:lnSpc>
                <a:spcPct val="100000"/>
              </a:lnSpc>
              <a:spcBef>
                <a:spcPts val="0"/>
              </a:spcBef>
              <a:spcAft>
                <a:spcPts val="0"/>
              </a:spcAft>
              <a:buNone/>
            </a:pPr>
            <a:r>
              <a:rPr lang="es-ES">
                <a:solidFill>
                  <a:srgbClr val="434343"/>
                </a:solidFill>
              </a:rPr>
              <a:t>Un mundo utópico estaría libre de problemas y conflictos... ¿o no? Los problemas y los conflictos son una parte inevitable y natural de la interacción humana, y pueden ser grandes oportunidades para replantearse las cosas, pensar de forma innovadora y comprender mejor diversos asuntos</a:t>
            </a:r>
            <a:r>
              <a:rPr lang="en-US">
                <a:solidFill>
                  <a:srgbClr val="434343"/>
                </a:solidFill>
              </a:rPr>
              <a:t>. </a:t>
            </a:r>
            <a:endParaRPr i="1">
              <a:solidFill>
                <a:srgbClr val="434343"/>
              </a:solidFill>
            </a:endParaRPr>
          </a:p>
          <a:p>
            <a:pPr marL="0" marR="0" lvl="0" indent="0" algn="ctr" rtl="0">
              <a:spcBef>
                <a:spcPts val="1000"/>
              </a:spcBef>
              <a:spcAft>
                <a:spcPts val="0"/>
              </a:spcAft>
              <a:buNone/>
            </a:pPr>
            <a:endParaRPr sz="600">
              <a:solidFill>
                <a:srgbClr val="3F3F3F"/>
              </a:solidFill>
            </a:endParaRPr>
          </a:p>
        </p:txBody>
      </p:sp>
      <p:sp>
        <p:nvSpPr>
          <p:cNvPr id="591" name="Google Shape;591;p33"/>
          <p:cNvSpPr/>
          <p:nvPr/>
        </p:nvSpPr>
        <p:spPr>
          <a:xfrm>
            <a:off x="4886017" y="1612784"/>
            <a:ext cx="3600400" cy="2208260"/>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100"/>
              <a:buFont typeface="Arial"/>
              <a:buNone/>
            </a:pPr>
            <a:r>
              <a:rPr lang="es-ES">
                <a:solidFill>
                  <a:srgbClr val="434343"/>
                </a:solidFill>
              </a:rPr>
              <a:t>En esta actividad se te darán varios problemas/conflictos para que los resuelvas de forma decidida </a:t>
            </a:r>
            <a:r>
              <a:rPr lang="en-US">
                <a:solidFill>
                  <a:srgbClr val="434343"/>
                </a:solidFill>
              </a:rPr>
              <a:t>. </a:t>
            </a:r>
            <a:endParaRPr>
              <a:solidFill>
                <a:srgbClr val="434343"/>
              </a:solidFill>
            </a:endParaRPr>
          </a:p>
          <a:p>
            <a:pPr marL="0" lvl="0" indent="0" algn="ctr" rtl="0">
              <a:lnSpc>
                <a:spcPct val="100000"/>
              </a:lnSpc>
              <a:spcBef>
                <a:spcPts val="1000"/>
              </a:spcBef>
              <a:spcAft>
                <a:spcPts val="1000"/>
              </a:spcAft>
              <a:buClr>
                <a:schemeClr val="dk1"/>
              </a:buClr>
              <a:buSzPts val="1100"/>
              <a:buFont typeface="Arial"/>
              <a:buNone/>
            </a:pPr>
            <a:r>
              <a:rPr lang="es-ES">
                <a:solidFill>
                  <a:srgbClr val="434343"/>
                </a:solidFill>
              </a:rPr>
              <a:t>Cuando todos los grupos/parejas hayan seleccionado algunas soluciones a estos problemas, se elige un portavoz para cada grupo/pareja, que presenta sus soluciones al resto del grupo y al profesor</a:t>
            </a:r>
            <a:r>
              <a:rPr lang="en-US">
                <a:solidFill>
                  <a:srgbClr val="434343"/>
                </a:solidFill>
              </a:rPr>
              <a:t>.</a:t>
            </a:r>
            <a:endParaRPr>
              <a:solidFill>
                <a:srgbClr val="434343"/>
              </a:solidFill>
            </a:endParaRPr>
          </a:p>
        </p:txBody>
      </p:sp>
      <p:sp>
        <p:nvSpPr>
          <p:cNvPr id="592" name="Google Shape;592;p33"/>
          <p:cNvSpPr/>
          <p:nvPr/>
        </p:nvSpPr>
        <p:spPr>
          <a:xfrm>
            <a:off x="553035" y="1005351"/>
            <a:ext cx="346557" cy="442500"/>
          </a:xfrm>
          <a:custGeom>
            <a:avLst/>
            <a:gdLst/>
            <a:ahLst/>
            <a:cxnLst/>
            <a:rect l="l" t="t" r="r" b="b"/>
            <a:pathLst>
              <a:path w="2548531" h="3213371" extrusionOk="0">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93" name="Google Shape;593;p33"/>
          <p:cNvSpPr/>
          <p:nvPr/>
        </p:nvSpPr>
        <p:spPr>
          <a:xfrm>
            <a:off x="4898237" y="1106791"/>
            <a:ext cx="346557" cy="341870"/>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594" name="Google Shape;594;p33"/>
          <p:cNvSpPr txBox="1">
            <a:spLocks noGrp="1"/>
          </p:cNvSpPr>
          <p:nvPr>
            <p:ph type="body" idx="2"/>
          </p:nvPr>
        </p:nvSpPr>
        <p:spPr>
          <a:xfrm>
            <a:off x="899592" y="1170912"/>
            <a:ext cx="3253843" cy="28279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F"/>
              </a:buClr>
              <a:buSzPts val="1800"/>
              <a:buNone/>
            </a:pPr>
            <a:r>
              <a:rPr lang="es-ES" sz="1800" b="1"/>
              <a:t>Introducción: ¿De qué va todo esto?</a:t>
            </a:r>
          </a:p>
        </p:txBody>
      </p:sp>
      <p:sp>
        <p:nvSpPr>
          <p:cNvPr id="595" name="Google Shape;595;p33"/>
          <p:cNvSpPr txBox="1"/>
          <p:nvPr/>
        </p:nvSpPr>
        <p:spPr>
          <a:xfrm>
            <a:off x="5244794" y="1165052"/>
            <a:ext cx="3549582" cy="282799"/>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3F3F3F"/>
              </a:buClr>
              <a:buSzPts val="1800"/>
              <a:buFont typeface="Arial"/>
              <a:buNone/>
            </a:pPr>
            <a:r>
              <a:rPr lang="es-ES" sz="1800" b="1">
                <a:solidFill>
                  <a:srgbClr val="3F3F3F"/>
                </a:solidFill>
                <a:latin typeface="Arial"/>
                <a:ea typeface="Arial"/>
                <a:cs typeface="Arial"/>
                <a:sym typeface="Arial"/>
              </a:rPr>
              <a:t>Tarea: ¿Cuál es la actividad?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34"/>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2800"/>
              <a:buNone/>
            </a:pPr>
            <a:r>
              <a:rPr lang="es-ES" sz="2800"/>
              <a:t>Tarea </a:t>
            </a:r>
            <a:r>
              <a:rPr lang="es-ES" sz="2800">
                <a:solidFill>
                  <a:srgbClr val="3F3F3F"/>
                </a:solidFill>
              </a:rPr>
              <a:t>3: Resolver un conflicto/problema como un equipo</a:t>
            </a:r>
          </a:p>
        </p:txBody>
      </p:sp>
      <p:sp>
        <p:nvSpPr>
          <p:cNvPr id="601" name="Google Shape;601;p34"/>
          <p:cNvSpPr/>
          <p:nvPr/>
        </p:nvSpPr>
        <p:spPr>
          <a:xfrm>
            <a:off x="564699" y="1119221"/>
            <a:ext cx="334893" cy="337690"/>
          </a:xfrm>
          <a:custGeom>
            <a:avLst/>
            <a:gdLst/>
            <a:ahLst/>
            <a:cxnLst/>
            <a:rect l="l" t="t" r="r" b="b"/>
            <a:pathLst>
              <a:path w="1652142" h="1665940" extrusionOk="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02" name="Google Shape;602;p34"/>
          <p:cNvSpPr/>
          <p:nvPr/>
        </p:nvSpPr>
        <p:spPr>
          <a:xfrm rot="-5400000" flipH="1">
            <a:off x="4880939" y="1033252"/>
            <a:ext cx="419678" cy="409521"/>
          </a:xfrm>
          <a:custGeom>
            <a:avLst/>
            <a:gdLst/>
            <a:ahLst/>
            <a:cxnLst/>
            <a:rect l="l" t="t" r="r" b="b"/>
            <a:pathLst>
              <a:path w="2928608" h="2758049" extrusionOk="0">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603" name="Google Shape;603;p34"/>
          <p:cNvSpPr/>
          <p:nvPr/>
        </p:nvSpPr>
        <p:spPr>
          <a:xfrm>
            <a:off x="553035" y="1612785"/>
            <a:ext cx="3600400" cy="2208260"/>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100"/>
              <a:buNone/>
            </a:pPr>
            <a:r>
              <a:rPr lang="en-US">
                <a:solidFill>
                  <a:srgbClr val="434343"/>
                </a:solidFill>
              </a:rPr>
              <a:t>Se os dividirá en grupos de 2-3 participantes. </a:t>
            </a:r>
            <a:endParaRPr>
              <a:solidFill>
                <a:srgbClr val="434343"/>
              </a:solidFill>
            </a:endParaRPr>
          </a:p>
          <a:p>
            <a:pPr marL="0" lvl="0" indent="0" algn="ctr" rtl="0">
              <a:lnSpc>
                <a:spcPct val="100000"/>
              </a:lnSpc>
              <a:spcBef>
                <a:spcPts val="1000"/>
              </a:spcBef>
              <a:spcAft>
                <a:spcPts val="0"/>
              </a:spcAft>
              <a:buSzPts val="1100"/>
              <a:buNone/>
            </a:pPr>
            <a:r>
              <a:rPr lang="es-ES">
                <a:solidFill>
                  <a:srgbClr val="434343"/>
                </a:solidFill>
              </a:rPr>
              <a:t>Encuentra la guía compacta del modelo IDEAL en Recursos (The IDEAL model). </a:t>
            </a:r>
          </a:p>
          <a:p>
            <a:pPr marL="0" lvl="0" indent="0" algn="ctr" rtl="0">
              <a:lnSpc>
                <a:spcPct val="100000"/>
              </a:lnSpc>
              <a:spcBef>
                <a:spcPts val="1000"/>
              </a:spcBef>
              <a:spcAft>
                <a:spcPts val="0"/>
              </a:spcAft>
              <a:buSzPts val="1100"/>
              <a:buNone/>
            </a:pPr>
            <a:r>
              <a:rPr lang="es-ES">
                <a:solidFill>
                  <a:srgbClr val="434343"/>
                </a:solidFill>
              </a:rPr>
              <a:t>Se os proponen 4 conflictos/problemas ficticios para que los analicéis a través del modelo IDEAL.</a:t>
            </a:r>
            <a:endParaRPr>
              <a:solidFill>
                <a:srgbClr val="434343"/>
              </a:solidFill>
              <a:latin typeface="Arial"/>
              <a:ea typeface="Arial"/>
              <a:cs typeface="Arial"/>
              <a:sym typeface="Arial"/>
            </a:endParaRPr>
          </a:p>
        </p:txBody>
      </p:sp>
      <p:sp>
        <p:nvSpPr>
          <p:cNvPr id="604" name="Google Shape;604;p34"/>
          <p:cNvSpPr/>
          <p:nvPr/>
        </p:nvSpPr>
        <p:spPr>
          <a:xfrm>
            <a:off x="4886017" y="1612784"/>
            <a:ext cx="3600400" cy="2208260"/>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lvl="0" indent="0" algn="ctr" rtl="0">
              <a:lnSpc>
                <a:spcPct val="100000"/>
              </a:lnSpc>
              <a:spcBef>
                <a:spcPts val="0"/>
              </a:spcBef>
              <a:spcAft>
                <a:spcPts val="0"/>
              </a:spcAft>
              <a:buNone/>
            </a:pPr>
            <a:r>
              <a:rPr lang="es-ES">
                <a:solidFill>
                  <a:srgbClr val="434343"/>
                </a:solidFill>
              </a:rPr>
              <a:t>Aprenderás a utilizar sistemáticamente el modelo IDEAL y aumentarás así tus conocimientos sobre la resolución de conflictos/problemas.</a:t>
            </a:r>
          </a:p>
          <a:p>
            <a:pPr marL="0" lvl="0" indent="0" algn="ctr" rtl="0">
              <a:lnSpc>
                <a:spcPct val="100000"/>
              </a:lnSpc>
              <a:spcBef>
                <a:spcPts val="0"/>
              </a:spcBef>
              <a:spcAft>
                <a:spcPts val="0"/>
              </a:spcAft>
              <a:buNone/>
            </a:pPr>
            <a:endParaRPr lang="es-ES">
              <a:solidFill>
                <a:srgbClr val="434343"/>
              </a:solidFill>
            </a:endParaRPr>
          </a:p>
          <a:p>
            <a:pPr marL="0" lvl="0" indent="0" algn="ctr" rtl="0">
              <a:lnSpc>
                <a:spcPct val="100000"/>
              </a:lnSpc>
              <a:spcBef>
                <a:spcPts val="0"/>
              </a:spcBef>
              <a:spcAft>
                <a:spcPts val="0"/>
              </a:spcAft>
              <a:buNone/>
            </a:pPr>
            <a:r>
              <a:rPr lang="es-ES">
                <a:solidFill>
                  <a:srgbClr val="434343"/>
                </a:solidFill>
              </a:rPr>
              <a:t>Mejorarás tu capacidad para escuchar activamente las ideas de los demás y adquirirás una mentalidad social y empática mejorada.</a:t>
            </a:r>
            <a:endParaRPr sz="600">
              <a:solidFill>
                <a:srgbClr val="3F3F3F"/>
              </a:solidFill>
            </a:endParaRPr>
          </a:p>
        </p:txBody>
      </p:sp>
      <p:sp>
        <p:nvSpPr>
          <p:cNvPr id="605" name="Google Shape;605;p34"/>
          <p:cNvSpPr txBox="1">
            <a:spLocks noGrp="1"/>
          </p:cNvSpPr>
          <p:nvPr>
            <p:ph type="body" idx="2"/>
          </p:nvPr>
        </p:nvSpPr>
        <p:spPr>
          <a:xfrm>
            <a:off x="899592" y="1170912"/>
            <a:ext cx="3672408" cy="28279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F"/>
              </a:buClr>
              <a:buSzPts val="1800"/>
              <a:buNone/>
            </a:pPr>
            <a:r>
              <a:rPr lang="es-ES" sz="1800" b="1"/>
              <a:t>Proceso: ¿Qué voy a hacer?</a:t>
            </a:r>
          </a:p>
        </p:txBody>
      </p:sp>
      <p:sp>
        <p:nvSpPr>
          <p:cNvPr id="606" name="Google Shape;606;p34"/>
          <p:cNvSpPr txBox="1"/>
          <p:nvPr/>
        </p:nvSpPr>
        <p:spPr>
          <a:xfrm>
            <a:off x="5244794" y="1165052"/>
            <a:ext cx="3253843" cy="282799"/>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3F3F3F"/>
              </a:buClr>
              <a:buSzPts val="1800"/>
              <a:buFont typeface="Arial"/>
              <a:buNone/>
            </a:pPr>
            <a:r>
              <a:rPr lang="es-ES" sz="1800" b="1">
                <a:solidFill>
                  <a:srgbClr val="3F3F3F"/>
                </a:solidFill>
                <a:latin typeface="Arial"/>
                <a:ea typeface="Arial"/>
                <a:cs typeface="Arial"/>
                <a:sym typeface="Arial"/>
              </a:rPr>
              <a:t>Resultados de aprendizaje: ¿Qué voy a aprender?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4"/>
          <p:cNvSpPr/>
          <p:nvPr/>
        </p:nvSpPr>
        <p:spPr>
          <a:xfrm>
            <a:off x="0" y="1275606"/>
            <a:ext cx="9144000" cy="3209501"/>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35" name="Google Shape;135;p4"/>
          <p:cNvSpPr/>
          <p:nvPr/>
        </p:nvSpPr>
        <p:spPr>
          <a:xfrm>
            <a:off x="526595" y="1617494"/>
            <a:ext cx="576064" cy="576064"/>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36" name="Google Shape;136;p4"/>
          <p:cNvSpPr/>
          <p:nvPr/>
        </p:nvSpPr>
        <p:spPr>
          <a:xfrm>
            <a:off x="508736" y="2625606"/>
            <a:ext cx="576064" cy="576064"/>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37" name="Google Shape;137;p4"/>
          <p:cNvSpPr/>
          <p:nvPr/>
        </p:nvSpPr>
        <p:spPr>
          <a:xfrm>
            <a:off x="490877" y="3633718"/>
            <a:ext cx="576064" cy="576064"/>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nvGrpSpPr>
          <p:cNvPr id="138" name="Google Shape;138;p4"/>
          <p:cNvGrpSpPr/>
          <p:nvPr/>
        </p:nvGrpSpPr>
        <p:grpSpPr>
          <a:xfrm>
            <a:off x="1174667" y="1724009"/>
            <a:ext cx="2664481" cy="350240"/>
            <a:chOff x="803640" y="3646132"/>
            <a:chExt cx="2059800" cy="350240"/>
          </a:xfrm>
        </p:grpSpPr>
        <p:sp>
          <p:nvSpPr>
            <p:cNvPr id="139" name="Google Shape;139;p4"/>
            <p:cNvSpPr txBox="1"/>
            <p:nvPr/>
          </p:nvSpPr>
          <p:spPr>
            <a:xfrm>
              <a:off x="803640" y="3646132"/>
              <a:ext cx="20598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200">
                <a:solidFill>
                  <a:schemeClr val="lt1"/>
                </a:solidFill>
                <a:latin typeface="Arial"/>
                <a:ea typeface="Arial"/>
                <a:cs typeface="Arial"/>
                <a:sym typeface="Arial"/>
              </a:endParaRPr>
            </a:p>
          </p:txBody>
        </p:sp>
        <p:sp>
          <p:nvSpPr>
            <p:cNvPr id="140" name="Google Shape;140;p4"/>
            <p:cNvSpPr txBox="1"/>
            <p:nvPr/>
          </p:nvSpPr>
          <p:spPr>
            <a:xfrm>
              <a:off x="803640" y="3688573"/>
              <a:ext cx="20598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lt1"/>
                  </a:solidFill>
                  <a:latin typeface="Arial"/>
                  <a:ea typeface="Arial"/>
                  <a:cs typeface="Arial"/>
                  <a:sym typeface="Arial"/>
                </a:rPr>
                <a:t>Comunicación efectiva</a:t>
              </a:r>
              <a:endParaRPr sz="1400" b="1">
                <a:solidFill>
                  <a:schemeClr val="lt1"/>
                </a:solidFill>
                <a:latin typeface="Arial"/>
                <a:ea typeface="Arial"/>
                <a:cs typeface="Arial"/>
                <a:sym typeface="Arial"/>
              </a:endParaRPr>
            </a:p>
          </p:txBody>
        </p:sp>
      </p:grpSp>
      <p:grpSp>
        <p:nvGrpSpPr>
          <p:cNvPr id="141" name="Google Shape;141;p4"/>
          <p:cNvGrpSpPr/>
          <p:nvPr/>
        </p:nvGrpSpPr>
        <p:grpSpPr>
          <a:xfrm>
            <a:off x="1171592" y="2726462"/>
            <a:ext cx="2667556" cy="307800"/>
            <a:chOff x="801263" y="3640473"/>
            <a:chExt cx="2062177" cy="307800"/>
          </a:xfrm>
        </p:grpSpPr>
        <p:sp>
          <p:nvSpPr>
            <p:cNvPr id="142" name="Google Shape;142;p4"/>
            <p:cNvSpPr txBox="1"/>
            <p:nvPr/>
          </p:nvSpPr>
          <p:spPr>
            <a:xfrm>
              <a:off x="803640" y="3646132"/>
              <a:ext cx="20598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200">
                <a:solidFill>
                  <a:schemeClr val="lt1"/>
                </a:solidFill>
                <a:latin typeface="Arial"/>
                <a:ea typeface="Arial"/>
                <a:cs typeface="Arial"/>
                <a:sym typeface="Arial"/>
              </a:endParaRPr>
            </a:p>
          </p:txBody>
        </p:sp>
        <p:sp>
          <p:nvSpPr>
            <p:cNvPr id="143" name="Google Shape;143;p4"/>
            <p:cNvSpPr txBox="1"/>
            <p:nvPr/>
          </p:nvSpPr>
          <p:spPr>
            <a:xfrm>
              <a:off x="801263" y="3640473"/>
              <a:ext cx="20598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lt1"/>
                  </a:solidFill>
                  <a:latin typeface="Arial"/>
                  <a:ea typeface="Arial"/>
                  <a:cs typeface="Arial"/>
                  <a:sym typeface="Arial"/>
                </a:rPr>
                <a:t>Automotivación</a:t>
              </a:r>
              <a:endParaRPr sz="1400" b="1">
                <a:solidFill>
                  <a:schemeClr val="lt1"/>
                </a:solidFill>
                <a:latin typeface="Arial"/>
                <a:ea typeface="Arial"/>
                <a:cs typeface="Arial"/>
                <a:sym typeface="Arial"/>
              </a:endParaRPr>
            </a:p>
          </p:txBody>
        </p:sp>
      </p:grpSp>
      <p:grpSp>
        <p:nvGrpSpPr>
          <p:cNvPr id="144" name="Google Shape;144;p4"/>
          <p:cNvGrpSpPr/>
          <p:nvPr/>
        </p:nvGrpSpPr>
        <p:grpSpPr>
          <a:xfrm>
            <a:off x="1171592" y="3740233"/>
            <a:ext cx="2667556" cy="335428"/>
            <a:chOff x="801263" y="3646132"/>
            <a:chExt cx="2062177" cy="335428"/>
          </a:xfrm>
        </p:grpSpPr>
        <p:sp>
          <p:nvSpPr>
            <p:cNvPr id="145" name="Google Shape;145;p4"/>
            <p:cNvSpPr txBox="1"/>
            <p:nvPr/>
          </p:nvSpPr>
          <p:spPr>
            <a:xfrm>
              <a:off x="803640" y="3646132"/>
              <a:ext cx="20598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200">
                <a:solidFill>
                  <a:schemeClr val="lt1"/>
                </a:solidFill>
                <a:latin typeface="Arial"/>
                <a:ea typeface="Arial"/>
                <a:cs typeface="Arial"/>
                <a:sym typeface="Arial"/>
              </a:endParaRPr>
            </a:p>
          </p:txBody>
        </p:sp>
        <p:sp>
          <p:nvSpPr>
            <p:cNvPr id="146" name="Google Shape;146;p4"/>
            <p:cNvSpPr txBox="1"/>
            <p:nvPr/>
          </p:nvSpPr>
          <p:spPr>
            <a:xfrm>
              <a:off x="801263" y="3673760"/>
              <a:ext cx="20598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lt1"/>
                  </a:solidFill>
                  <a:latin typeface="Arial"/>
                  <a:ea typeface="Arial"/>
                  <a:cs typeface="Arial"/>
                  <a:sym typeface="Arial"/>
                </a:rPr>
                <a:t>Pensamiento crítico</a:t>
              </a:r>
              <a:endParaRPr sz="1400" b="1">
                <a:solidFill>
                  <a:schemeClr val="lt1"/>
                </a:solidFill>
                <a:latin typeface="Arial"/>
                <a:ea typeface="Arial"/>
                <a:cs typeface="Arial"/>
                <a:sym typeface="Arial"/>
              </a:endParaRPr>
            </a:p>
          </p:txBody>
        </p:sp>
      </p:grpSp>
      <p:sp>
        <p:nvSpPr>
          <p:cNvPr id="147" name="Google Shape;147;p4"/>
          <p:cNvSpPr/>
          <p:nvPr/>
        </p:nvSpPr>
        <p:spPr>
          <a:xfrm>
            <a:off x="5122631" y="1625877"/>
            <a:ext cx="576064" cy="576064"/>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8" name="Google Shape;148;p4"/>
          <p:cNvSpPr/>
          <p:nvPr/>
        </p:nvSpPr>
        <p:spPr>
          <a:xfrm>
            <a:off x="5104772" y="2633989"/>
            <a:ext cx="576064" cy="576064"/>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 name="Google Shape;149;p4"/>
          <p:cNvSpPr/>
          <p:nvPr/>
        </p:nvSpPr>
        <p:spPr>
          <a:xfrm>
            <a:off x="5086913" y="3642101"/>
            <a:ext cx="576064" cy="576064"/>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150" name="Google Shape;150;p4"/>
          <p:cNvGrpSpPr/>
          <p:nvPr/>
        </p:nvGrpSpPr>
        <p:grpSpPr>
          <a:xfrm>
            <a:off x="5770703" y="1732392"/>
            <a:ext cx="2991349" cy="341853"/>
            <a:chOff x="803640" y="3646132"/>
            <a:chExt cx="2312488" cy="341853"/>
          </a:xfrm>
        </p:grpSpPr>
        <p:sp>
          <p:nvSpPr>
            <p:cNvPr id="151" name="Google Shape;151;p4"/>
            <p:cNvSpPr txBox="1"/>
            <p:nvPr/>
          </p:nvSpPr>
          <p:spPr>
            <a:xfrm>
              <a:off x="803640" y="3646132"/>
              <a:ext cx="20598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200">
                <a:solidFill>
                  <a:schemeClr val="lt1"/>
                </a:solidFill>
                <a:latin typeface="Arial"/>
                <a:ea typeface="Arial"/>
                <a:cs typeface="Arial"/>
                <a:sym typeface="Arial"/>
              </a:endParaRPr>
            </a:p>
          </p:txBody>
        </p:sp>
        <p:sp>
          <p:nvSpPr>
            <p:cNvPr id="152" name="Google Shape;152;p4"/>
            <p:cNvSpPr txBox="1"/>
            <p:nvPr/>
          </p:nvSpPr>
          <p:spPr>
            <a:xfrm>
              <a:off x="841828" y="3680185"/>
              <a:ext cx="22743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lt1"/>
                  </a:solidFill>
                  <a:latin typeface="Arial"/>
                  <a:ea typeface="Arial"/>
                  <a:cs typeface="Arial"/>
                  <a:sym typeface="Arial"/>
                </a:rPr>
                <a:t>Asertividad/toma de decisiones</a:t>
              </a:r>
              <a:endParaRPr sz="1400" b="1">
                <a:solidFill>
                  <a:schemeClr val="lt1"/>
                </a:solidFill>
                <a:latin typeface="Arial"/>
                <a:ea typeface="Arial"/>
                <a:cs typeface="Arial"/>
                <a:sym typeface="Arial"/>
              </a:endParaRPr>
            </a:p>
          </p:txBody>
        </p:sp>
      </p:grpSp>
      <p:grpSp>
        <p:nvGrpSpPr>
          <p:cNvPr id="153" name="Google Shape;153;p4"/>
          <p:cNvGrpSpPr/>
          <p:nvPr/>
        </p:nvGrpSpPr>
        <p:grpSpPr>
          <a:xfrm>
            <a:off x="5770703" y="2740504"/>
            <a:ext cx="2706830" cy="335440"/>
            <a:chOff x="803640" y="3646132"/>
            <a:chExt cx="2092538" cy="335440"/>
          </a:xfrm>
        </p:grpSpPr>
        <p:sp>
          <p:nvSpPr>
            <p:cNvPr id="154" name="Google Shape;154;p4"/>
            <p:cNvSpPr txBox="1"/>
            <p:nvPr/>
          </p:nvSpPr>
          <p:spPr>
            <a:xfrm>
              <a:off x="803640" y="3646132"/>
              <a:ext cx="20598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200">
                <a:solidFill>
                  <a:schemeClr val="lt1"/>
                </a:solidFill>
                <a:latin typeface="Arial"/>
                <a:ea typeface="Arial"/>
                <a:cs typeface="Arial"/>
                <a:sym typeface="Arial"/>
              </a:endParaRPr>
            </a:p>
          </p:txBody>
        </p:sp>
        <p:sp>
          <p:nvSpPr>
            <p:cNvPr id="155" name="Google Shape;155;p4"/>
            <p:cNvSpPr txBox="1"/>
            <p:nvPr/>
          </p:nvSpPr>
          <p:spPr>
            <a:xfrm>
              <a:off x="836378" y="3673773"/>
              <a:ext cx="20598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lt1"/>
                  </a:solidFill>
                  <a:latin typeface="Arial"/>
                  <a:ea typeface="Arial"/>
                  <a:cs typeface="Arial"/>
                  <a:sym typeface="Arial"/>
                </a:rPr>
                <a:t>Flexibilidad/Adaptabilidad</a:t>
              </a:r>
              <a:endParaRPr sz="1400" b="1">
                <a:solidFill>
                  <a:schemeClr val="lt1"/>
                </a:solidFill>
                <a:latin typeface="Arial"/>
                <a:ea typeface="Arial"/>
                <a:cs typeface="Arial"/>
                <a:sym typeface="Arial"/>
              </a:endParaRPr>
            </a:p>
          </p:txBody>
        </p:sp>
      </p:grpSp>
      <p:grpSp>
        <p:nvGrpSpPr>
          <p:cNvPr id="156" name="Google Shape;156;p4"/>
          <p:cNvGrpSpPr/>
          <p:nvPr/>
        </p:nvGrpSpPr>
        <p:grpSpPr>
          <a:xfrm>
            <a:off x="5770703" y="3748616"/>
            <a:ext cx="2918959" cy="335428"/>
            <a:chOff x="803640" y="3646132"/>
            <a:chExt cx="2256526" cy="335428"/>
          </a:xfrm>
        </p:grpSpPr>
        <p:sp>
          <p:nvSpPr>
            <p:cNvPr id="157" name="Google Shape;157;p4"/>
            <p:cNvSpPr txBox="1"/>
            <p:nvPr/>
          </p:nvSpPr>
          <p:spPr>
            <a:xfrm>
              <a:off x="803640" y="3646132"/>
              <a:ext cx="20598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200">
                <a:solidFill>
                  <a:schemeClr val="lt1"/>
                </a:solidFill>
                <a:latin typeface="Arial"/>
                <a:ea typeface="Arial"/>
                <a:cs typeface="Arial"/>
                <a:sym typeface="Arial"/>
              </a:endParaRPr>
            </a:p>
          </p:txBody>
        </p:sp>
        <p:sp>
          <p:nvSpPr>
            <p:cNvPr id="158" name="Google Shape;158;p4"/>
            <p:cNvSpPr txBox="1"/>
            <p:nvPr/>
          </p:nvSpPr>
          <p:spPr>
            <a:xfrm>
              <a:off x="859666" y="3673760"/>
              <a:ext cx="22005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lt1"/>
                  </a:solidFill>
                  <a:latin typeface="Arial"/>
                  <a:ea typeface="Arial"/>
                  <a:cs typeface="Arial"/>
                  <a:sym typeface="Arial"/>
                </a:rPr>
                <a:t>Resolución de problemas</a:t>
              </a:r>
              <a:endParaRPr sz="1400" b="1">
                <a:solidFill>
                  <a:schemeClr val="lt1"/>
                </a:solidFill>
                <a:latin typeface="Arial"/>
                <a:ea typeface="Arial"/>
                <a:cs typeface="Arial"/>
                <a:sym typeface="Arial"/>
              </a:endParaRPr>
            </a:p>
          </p:txBody>
        </p:sp>
      </p:grpSp>
      <p:sp>
        <p:nvSpPr>
          <p:cNvPr id="159" name="Google Shape;159;p4"/>
          <p:cNvSpPr/>
          <p:nvPr/>
        </p:nvSpPr>
        <p:spPr>
          <a:xfrm>
            <a:off x="4427984" y="1563638"/>
            <a:ext cx="36000" cy="2700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0" name="Google Shape;160;p4"/>
          <p:cNvSpPr txBox="1"/>
          <p:nvPr/>
        </p:nvSpPr>
        <p:spPr>
          <a:xfrm>
            <a:off x="493191" y="1683076"/>
            <a:ext cx="642872"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87B5BA"/>
                </a:solidFill>
                <a:latin typeface="Arial"/>
                <a:ea typeface="Arial"/>
                <a:cs typeface="Arial"/>
                <a:sym typeface="Arial"/>
              </a:rPr>
              <a:t>01</a:t>
            </a:r>
            <a:endParaRPr sz="2400" b="1">
              <a:solidFill>
                <a:srgbClr val="87B5BA"/>
              </a:solidFill>
              <a:latin typeface="Arial"/>
              <a:ea typeface="Arial"/>
              <a:cs typeface="Arial"/>
              <a:sym typeface="Arial"/>
            </a:endParaRPr>
          </a:p>
        </p:txBody>
      </p:sp>
      <p:sp>
        <p:nvSpPr>
          <p:cNvPr id="161" name="Google Shape;161;p4"/>
          <p:cNvSpPr txBox="1"/>
          <p:nvPr/>
        </p:nvSpPr>
        <p:spPr>
          <a:xfrm>
            <a:off x="457473" y="2682805"/>
            <a:ext cx="642872"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87B5BA"/>
                </a:solidFill>
                <a:latin typeface="Arial"/>
                <a:ea typeface="Arial"/>
                <a:cs typeface="Arial"/>
                <a:sym typeface="Arial"/>
              </a:rPr>
              <a:t>02</a:t>
            </a:r>
            <a:endParaRPr sz="2400" b="1">
              <a:solidFill>
                <a:srgbClr val="87B5BA"/>
              </a:solidFill>
              <a:latin typeface="Arial"/>
              <a:ea typeface="Arial"/>
              <a:cs typeface="Arial"/>
              <a:sym typeface="Arial"/>
            </a:endParaRPr>
          </a:p>
        </p:txBody>
      </p:sp>
      <p:sp>
        <p:nvSpPr>
          <p:cNvPr id="162" name="Google Shape;162;p4"/>
          <p:cNvSpPr txBox="1"/>
          <p:nvPr/>
        </p:nvSpPr>
        <p:spPr>
          <a:xfrm>
            <a:off x="457473" y="3690917"/>
            <a:ext cx="642872"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87B5BA"/>
                </a:solidFill>
                <a:latin typeface="Arial"/>
                <a:ea typeface="Arial"/>
                <a:cs typeface="Arial"/>
                <a:sym typeface="Arial"/>
              </a:rPr>
              <a:t>03</a:t>
            </a:r>
            <a:endParaRPr sz="2400" b="1">
              <a:solidFill>
                <a:srgbClr val="87B5BA"/>
              </a:solidFill>
              <a:latin typeface="Arial"/>
              <a:ea typeface="Arial"/>
              <a:cs typeface="Arial"/>
              <a:sym typeface="Arial"/>
            </a:endParaRPr>
          </a:p>
        </p:txBody>
      </p:sp>
      <p:sp>
        <p:nvSpPr>
          <p:cNvPr id="163" name="Google Shape;163;p4"/>
          <p:cNvSpPr txBox="1"/>
          <p:nvPr/>
        </p:nvSpPr>
        <p:spPr>
          <a:xfrm>
            <a:off x="5091674" y="1689502"/>
            <a:ext cx="642872"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87B5BA"/>
                </a:solidFill>
                <a:latin typeface="Arial"/>
                <a:ea typeface="Arial"/>
                <a:cs typeface="Arial"/>
                <a:sym typeface="Arial"/>
              </a:rPr>
              <a:t>04</a:t>
            </a:r>
            <a:endParaRPr sz="2400" b="1">
              <a:solidFill>
                <a:srgbClr val="87B5BA"/>
              </a:solidFill>
              <a:latin typeface="Arial"/>
              <a:ea typeface="Arial"/>
              <a:cs typeface="Arial"/>
              <a:sym typeface="Arial"/>
            </a:endParaRPr>
          </a:p>
        </p:txBody>
      </p:sp>
      <p:sp>
        <p:nvSpPr>
          <p:cNvPr id="164" name="Google Shape;164;p4"/>
          <p:cNvSpPr txBox="1"/>
          <p:nvPr/>
        </p:nvSpPr>
        <p:spPr>
          <a:xfrm>
            <a:off x="5055956" y="2689231"/>
            <a:ext cx="642872"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87B5BA"/>
                </a:solidFill>
                <a:latin typeface="Arial"/>
                <a:ea typeface="Arial"/>
                <a:cs typeface="Arial"/>
                <a:sym typeface="Arial"/>
              </a:rPr>
              <a:t>05</a:t>
            </a:r>
            <a:endParaRPr sz="2400" b="1">
              <a:solidFill>
                <a:srgbClr val="87B5BA"/>
              </a:solidFill>
              <a:latin typeface="Arial"/>
              <a:ea typeface="Arial"/>
              <a:cs typeface="Arial"/>
              <a:sym typeface="Arial"/>
            </a:endParaRPr>
          </a:p>
        </p:txBody>
      </p:sp>
      <p:sp>
        <p:nvSpPr>
          <p:cNvPr id="165" name="Google Shape;165;p4"/>
          <p:cNvSpPr txBox="1"/>
          <p:nvPr/>
        </p:nvSpPr>
        <p:spPr>
          <a:xfrm>
            <a:off x="5055956" y="3697343"/>
            <a:ext cx="642872"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87B5BA"/>
                </a:solidFill>
                <a:latin typeface="Arial"/>
                <a:ea typeface="Arial"/>
                <a:cs typeface="Arial"/>
                <a:sym typeface="Arial"/>
              </a:rPr>
              <a:t>06</a:t>
            </a:r>
            <a:endParaRPr sz="2400" b="1">
              <a:solidFill>
                <a:srgbClr val="87B5BA"/>
              </a:solidFill>
              <a:latin typeface="Arial"/>
              <a:ea typeface="Arial"/>
              <a:cs typeface="Arial"/>
              <a:sym typeface="Arial"/>
            </a:endParaRPr>
          </a:p>
        </p:txBody>
      </p:sp>
      <p:sp>
        <p:nvSpPr>
          <p:cNvPr id="166" name="Google Shape;166;p4"/>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1800"/>
              <a:buNone/>
            </a:pPr>
            <a:r>
              <a:rPr lang="en-US" sz="1800"/>
              <a:t>Ejemplos (EucA, 2014)</a:t>
            </a:r>
            <a:endParaRPr/>
          </a:p>
        </p:txBody>
      </p:sp>
      <p:sp>
        <p:nvSpPr>
          <p:cNvPr id="167" name="Google Shape;167;p4"/>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2800"/>
              <a:buNone/>
            </a:pPr>
            <a:r>
              <a:rPr lang="en-US" sz="2800"/>
              <a:t>Introducción: Soft skills</a:t>
            </a:r>
            <a:endParaRPr sz="28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p35"/>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2800"/>
              <a:buNone/>
            </a:pPr>
            <a:r>
              <a:rPr lang="es-ES" sz="2800"/>
              <a:t>Tarea </a:t>
            </a:r>
            <a:r>
              <a:rPr lang="es-ES" sz="2800">
                <a:solidFill>
                  <a:srgbClr val="3F3F3F"/>
                </a:solidFill>
              </a:rPr>
              <a:t>3: Resolver un conflicto/problema como un equipo</a:t>
            </a:r>
          </a:p>
        </p:txBody>
      </p:sp>
      <p:sp>
        <p:nvSpPr>
          <p:cNvPr id="612" name="Google Shape;612;p35"/>
          <p:cNvSpPr/>
          <p:nvPr/>
        </p:nvSpPr>
        <p:spPr>
          <a:xfrm>
            <a:off x="553034" y="1612785"/>
            <a:ext cx="7979406" cy="2208260"/>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lvl="0" indent="0" algn="l" rtl="0">
              <a:lnSpc>
                <a:spcPct val="150000"/>
              </a:lnSpc>
              <a:spcBef>
                <a:spcPts val="0"/>
              </a:spcBef>
              <a:spcAft>
                <a:spcPts val="0"/>
              </a:spcAft>
              <a:buSzPts val="1100"/>
              <a:buNone/>
            </a:pPr>
            <a:r>
              <a:rPr lang="es-ES">
                <a:solidFill>
                  <a:srgbClr val="434343"/>
                </a:solidFill>
              </a:rPr>
              <a:t>Al resolver estos problemas, junto con un equipo, habrás recibido una valiosa lección sobre resolución de problemas y conflictos. </a:t>
            </a:r>
          </a:p>
          <a:p>
            <a:pPr marL="0" lvl="0" indent="0" algn="l" rtl="0">
              <a:lnSpc>
                <a:spcPct val="150000"/>
              </a:lnSpc>
              <a:spcBef>
                <a:spcPts val="0"/>
              </a:spcBef>
              <a:spcAft>
                <a:spcPts val="0"/>
              </a:spcAft>
              <a:buSzPts val="1100"/>
              <a:buNone/>
            </a:pPr>
            <a:r>
              <a:rPr lang="es-ES">
                <a:solidFill>
                  <a:srgbClr val="434343"/>
                </a:solidFill>
              </a:rPr>
              <a:t>Te habrás dado cuenta de que los problemas están ahí para que los resolvamos y, si te lo propones, puedes hacerlo. Además, has trabajado en estos casos en equipo, lo que en sí mismo es un gran ejercicio de comunicación.</a:t>
            </a:r>
            <a:endParaRPr>
              <a:solidFill>
                <a:srgbClr val="434343"/>
              </a:solidFill>
            </a:endParaRPr>
          </a:p>
        </p:txBody>
      </p:sp>
      <p:sp>
        <p:nvSpPr>
          <p:cNvPr id="613" name="Google Shape;613;p35"/>
          <p:cNvSpPr txBox="1">
            <a:spLocks noGrp="1"/>
          </p:cNvSpPr>
          <p:nvPr>
            <p:ph type="body" idx="2"/>
          </p:nvPr>
        </p:nvSpPr>
        <p:spPr>
          <a:xfrm>
            <a:off x="899592" y="1170912"/>
            <a:ext cx="5112568" cy="28279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F"/>
              </a:buClr>
              <a:buSzPts val="1800"/>
              <a:buNone/>
            </a:pPr>
            <a:r>
              <a:rPr lang="es-ES" sz="1800" b="1"/>
              <a:t>Conclusión: ¿Qué me llevaré a casa?</a:t>
            </a:r>
          </a:p>
        </p:txBody>
      </p:sp>
      <p:sp>
        <p:nvSpPr>
          <p:cNvPr id="614" name="Google Shape;614;p35"/>
          <p:cNvSpPr/>
          <p:nvPr/>
        </p:nvSpPr>
        <p:spPr>
          <a:xfrm>
            <a:off x="558587" y="1076899"/>
            <a:ext cx="341005" cy="376812"/>
          </a:xfrm>
          <a:custGeom>
            <a:avLst/>
            <a:gdLst/>
            <a:ahLst/>
            <a:cxnLst/>
            <a:rect l="l" t="t" r="r" b="b"/>
            <a:pathLst>
              <a:path w="341005" h="376812" extrusionOk="0">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g18a5d406ddb_0_3"/>
          <p:cNvSpPr txBox="1">
            <a:spLocks noGrp="1"/>
          </p:cNvSpPr>
          <p:nvPr>
            <p:ph type="body" idx="1"/>
          </p:nvPr>
        </p:nvSpPr>
        <p:spPr>
          <a:xfrm>
            <a:off x="0" y="123478"/>
            <a:ext cx="9144000" cy="576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2800"/>
              <a:buNone/>
            </a:pPr>
            <a:r>
              <a:rPr lang="en-US" sz="2800"/>
              <a:t>Autoevaluación</a:t>
            </a:r>
            <a:endParaRPr/>
          </a:p>
        </p:txBody>
      </p:sp>
      <p:sp>
        <p:nvSpPr>
          <p:cNvPr id="620" name="Google Shape;620;g18a5d406ddb_0_3"/>
          <p:cNvSpPr txBox="1">
            <a:spLocks noGrp="1"/>
          </p:cNvSpPr>
          <p:nvPr>
            <p:ph type="body" idx="2"/>
          </p:nvPr>
        </p:nvSpPr>
        <p:spPr>
          <a:xfrm>
            <a:off x="899592" y="1170912"/>
            <a:ext cx="7086168" cy="28278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F"/>
              </a:buClr>
              <a:buSzPts val="1800"/>
              <a:buNone/>
            </a:pPr>
            <a:r>
              <a:rPr lang="en-US" sz="1800" b="1"/>
              <a:t>Preguntas de elección múltiple: </a:t>
            </a:r>
            <a:r>
              <a:rPr lang="en-US" sz="1800"/>
              <a:t>consolida tu aprendizaje</a:t>
            </a:r>
            <a:endParaRPr sz="1800"/>
          </a:p>
        </p:txBody>
      </p:sp>
      <p:sp>
        <p:nvSpPr>
          <p:cNvPr id="621" name="Google Shape;621;g18a5d406ddb_0_3"/>
          <p:cNvSpPr/>
          <p:nvPr/>
        </p:nvSpPr>
        <p:spPr>
          <a:xfrm>
            <a:off x="558587" y="1011837"/>
            <a:ext cx="338121" cy="441860"/>
          </a:xfrm>
          <a:custGeom>
            <a:avLst/>
            <a:gdLst/>
            <a:ahLst/>
            <a:cxnLst/>
            <a:rect l="l" t="t" r="r" b="b"/>
            <a:pathLst>
              <a:path w="2600931" h="3213524" extrusionOk="0">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22" name="Google Shape;622;g18a5d406ddb_0_3"/>
          <p:cNvSpPr txBox="1"/>
          <p:nvPr/>
        </p:nvSpPr>
        <p:spPr>
          <a:xfrm>
            <a:off x="251520" y="1766004"/>
            <a:ext cx="2808300" cy="2752207"/>
          </a:xfrm>
          <a:prstGeom prst="rect">
            <a:avLst/>
          </a:prstGeom>
          <a:solidFill>
            <a:srgbClr val="FCECCD"/>
          </a:solid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3F3F3F"/>
              </a:buClr>
              <a:buSzPts val="1400"/>
              <a:buFont typeface="Arial"/>
              <a:buNone/>
            </a:pPr>
            <a:r>
              <a:rPr lang="en-US" sz="1400" b="1">
                <a:solidFill>
                  <a:srgbClr val="3F3F3F"/>
                </a:solidFill>
                <a:latin typeface="Arial"/>
                <a:ea typeface="Arial"/>
                <a:cs typeface="Arial"/>
                <a:sym typeface="Arial"/>
              </a:rPr>
              <a:t>Pregunta</a:t>
            </a:r>
            <a:r>
              <a:rPr lang="en-US" b="1">
                <a:solidFill>
                  <a:srgbClr val="434343"/>
                </a:solidFill>
                <a:latin typeface="Arial"/>
                <a:ea typeface="Arial"/>
                <a:cs typeface="Arial"/>
                <a:sym typeface="Arial"/>
              </a:rPr>
              <a:t> 1: </a:t>
            </a:r>
            <a:r>
              <a:rPr lang="en-US">
                <a:solidFill>
                  <a:srgbClr val="434343"/>
                </a:solidFill>
              </a:rPr>
              <a:t>¿Cuáles son las características de las </a:t>
            </a:r>
            <a:r>
              <a:rPr lang="en-US" i="1">
                <a:solidFill>
                  <a:srgbClr val="434343"/>
                </a:solidFill>
              </a:rPr>
              <a:t>soft skills</a:t>
            </a:r>
            <a:r>
              <a:rPr lang="en-US">
                <a:solidFill>
                  <a:srgbClr val="434343"/>
                </a:solidFill>
              </a:rPr>
              <a:t>?</a:t>
            </a:r>
            <a:endParaRPr>
              <a:solidFill>
                <a:srgbClr val="434343"/>
              </a:solidFill>
            </a:endParaRPr>
          </a:p>
          <a:p>
            <a:pPr marL="0" marR="0" lvl="0" indent="0" algn="l" rtl="0">
              <a:spcBef>
                <a:spcPts val="280"/>
              </a:spcBef>
              <a:spcAft>
                <a:spcPts val="0"/>
              </a:spcAft>
              <a:buClr>
                <a:srgbClr val="3F3F3F"/>
              </a:buClr>
              <a:buSzPts val="1400"/>
              <a:buFont typeface="Arial"/>
              <a:buNone/>
            </a:pPr>
            <a:r>
              <a:rPr lang="en-US" b="0">
                <a:solidFill>
                  <a:srgbClr val="434343"/>
                </a:solidFill>
                <a:latin typeface="Arial"/>
                <a:ea typeface="Arial"/>
                <a:cs typeface="Arial"/>
                <a:sym typeface="Arial"/>
              </a:rPr>
              <a:t>a) </a:t>
            </a:r>
            <a:r>
              <a:rPr lang="en-US">
                <a:solidFill>
                  <a:srgbClr val="434343"/>
                </a:solidFill>
              </a:rPr>
              <a:t>Las </a:t>
            </a:r>
            <a:r>
              <a:rPr lang="en-US" i="1">
                <a:solidFill>
                  <a:srgbClr val="434343"/>
                </a:solidFill>
              </a:rPr>
              <a:t>soft skills </a:t>
            </a:r>
            <a:r>
              <a:rPr lang="en-US">
                <a:solidFill>
                  <a:srgbClr val="434343"/>
                </a:solidFill>
              </a:rPr>
              <a:t>se enseñan en la educación formal.</a:t>
            </a:r>
            <a:endParaRPr>
              <a:solidFill>
                <a:srgbClr val="434343"/>
              </a:solidFill>
            </a:endParaRPr>
          </a:p>
          <a:p>
            <a:pPr marL="0" marR="0" lvl="0" indent="0" algn="l" rtl="0">
              <a:spcBef>
                <a:spcPts val="280"/>
              </a:spcBef>
              <a:spcAft>
                <a:spcPts val="0"/>
              </a:spcAft>
              <a:buClr>
                <a:srgbClr val="3F3F3F"/>
              </a:buClr>
              <a:buSzPts val="1400"/>
              <a:buFont typeface="Arial"/>
              <a:buNone/>
            </a:pPr>
            <a:r>
              <a:rPr lang="en-US" b="0">
                <a:solidFill>
                  <a:srgbClr val="434343"/>
                </a:solidFill>
                <a:latin typeface="Arial"/>
                <a:ea typeface="Arial"/>
                <a:cs typeface="Arial"/>
                <a:sym typeface="Arial"/>
              </a:rPr>
              <a:t>b) </a:t>
            </a:r>
            <a:r>
              <a:rPr lang="en-US">
                <a:solidFill>
                  <a:srgbClr val="434343"/>
                </a:solidFill>
              </a:rPr>
              <a:t>Las </a:t>
            </a:r>
            <a:r>
              <a:rPr lang="en-US" i="1">
                <a:solidFill>
                  <a:srgbClr val="434343"/>
                </a:solidFill>
              </a:rPr>
              <a:t>soft skills </a:t>
            </a:r>
            <a:r>
              <a:rPr lang="en-US">
                <a:solidFill>
                  <a:srgbClr val="434343"/>
                </a:solidFill>
              </a:rPr>
              <a:t>son las competencias que te hacen blando.</a:t>
            </a:r>
            <a:endParaRPr>
              <a:solidFill>
                <a:srgbClr val="434343"/>
              </a:solidFill>
            </a:endParaRPr>
          </a:p>
          <a:p>
            <a:pPr marL="0" marR="0" lvl="0" indent="0" algn="l" rtl="0">
              <a:spcBef>
                <a:spcPts val="280"/>
              </a:spcBef>
              <a:spcAft>
                <a:spcPts val="0"/>
              </a:spcAft>
              <a:buClr>
                <a:srgbClr val="3F3F3F"/>
              </a:buClr>
              <a:buSzPts val="1400"/>
              <a:buFont typeface="Arial"/>
              <a:buNone/>
            </a:pPr>
            <a:r>
              <a:rPr lang="en-US" b="0">
                <a:solidFill>
                  <a:srgbClr val="434343"/>
                </a:solidFill>
                <a:latin typeface="Arial"/>
                <a:ea typeface="Arial"/>
                <a:cs typeface="Arial"/>
                <a:sym typeface="Arial"/>
              </a:rPr>
              <a:t>c) </a:t>
            </a:r>
            <a:r>
              <a:rPr lang="en-US">
                <a:solidFill>
                  <a:srgbClr val="434343"/>
                </a:solidFill>
              </a:rPr>
              <a:t>Las </a:t>
            </a:r>
            <a:r>
              <a:rPr lang="en-US" i="1">
                <a:solidFill>
                  <a:srgbClr val="434343"/>
                </a:solidFill>
              </a:rPr>
              <a:t>soft skills </a:t>
            </a:r>
            <a:r>
              <a:rPr lang="en-US">
                <a:solidFill>
                  <a:srgbClr val="434343"/>
                </a:solidFill>
              </a:rPr>
              <a:t>se aprenden en la vida cotidiana y en la interacción.</a:t>
            </a:r>
            <a:endParaRPr>
              <a:solidFill>
                <a:srgbClr val="434343"/>
              </a:solidFill>
            </a:endParaRPr>
          </a:p>
          <a:p>
            <a:pPr marL="0" marR="0" lvl="0" indent="0" algn="l" rtl="0">
              <a:spcBef>
                <a:spcPts val="280"/>
              </a:spcBef>
              <a:spcAft>
                <a:spcPts val="0"/>
              </a:spcAft>
              <a:buClr>
                <a:srgbClr val="3F3F3F"/>
              </a:buClr>
              <a:buSzPts val="1400"/>
              <a:buFont typeface="Arial"/>
              <a:buNone/>
            </a:pPr>
            <a:r>
              <a:rPr lang="en-US" b="0">
                <a:solidFill>
                  <a:srgbClr val="434343"/>
                </a:solidFill>
                <a:latin typeface="Arial"/>
                <a:ea typeface="Arial"/>
                <a:cs typeface="Arial"/>
                <a:sym typeface="Arial"/>
              </a:rPr>
              <a:t>d) </a:t>
            </a:r>
            <a:r>
              <a:rPr lang="en-US">
                <a:solidFill>
                  <a:srgbClr val="434343"/>
                </a:solidFill>
              </a:rPr>
              <a:t>Todas son correctas.</a:t>
            </a:r>
            <a:endParaRPr>
              <a:solidFill>
                <a:srgbClr val="434343"/>
              </a:solidFill>
            </a:endParaRPr>
          </a:p>
          <a:p>
            <a:pPr marL="0" marR="0" lvl="0" indent="0" algn="l" rtl="0">
              <a:spcBef>
                <a:spcPts val="280"/>
              </a:spcBef>
              <a:spcAft>
                <a:spcPts val="0"/>
              </a:spcAft>
              <a:buClr>
                <a:srgbClr val="3F3F3F"/>
              </a:buClr>
              <a:buSzPts val="1400"/>
              <a:buFont typeface="Arial"/>
              <a:buNone/>
            </a:pPr>
            <a:r>
              <a:rPr lang="en-US" sz="1400" b="0">
                <a:solidFill>
                  <a:srgbClr val="3F3F3F"/>
                </a:solidFill>
                <a:latin typeface="Arial"/>
                <a:ea typeface="Arial"/>
                <a:cs typeface="Arial"/>
                <a:sym typeface="Arial"/>
              </a:rPr>
              <a:t> </a:t>
            </a:r>
            <a:endParaRPr/>
          </a:p>
        </p:txBody>
      </p:sp>
      <p:sp>
        <p:nvSpPr>
          <p:cNvPr id="623" name="Google Shape;623;g18a5d406ddb_0_3"/>
          <p:cNvSpPr txBox="1"/>
          <p:nvPr/>
        </p:nvSpPr>
        <p:spPr>
          <a:xfrm>
            <a:off x="3167844" y="1766005"/>
            <a:ext cx="2808300" cy="2752206"/>
          </a:xfrm>
          <a:prstGeom prst="rect">
            <a:avLst/>
          </a:prstGeom>
          <a:solidFill>
            <a:srgbClr val="FCECCD"/>
          </a:solid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3F3F3F"/>
              </a:buClr>
              <a:buSzPts val="1400"/>
              <a:buFont typeface="Arial"/>
              <a:buNone/>
            </a:pPr>
            <a:r>
              <a:rPr lang="en-US" sz="1400" b="1">
                <a:solidFill>
                  <a:srgbClr val="3F3F3F"/>
                </a:solidFill>
                <a:latin typeface="Arial"/>
                <a:ea typeface="Arial"/>
                <a:cs typeface="Arial"/>
                <a:sym typeface="Arial"/>
              </a:rPr>
              <a:t>Pregunta 2: </a:t>
            </a:r>
            <a:r>
              <a:rPr lang="en-US">
                <a:solidFill>
                  <a:srgbClr val="434343"/>
                </a:solidFill>
              </a:rPr>
              <a:t>¿Qué aporta la autonomía?</a:t>
            </a:r>
            <a:endParaRPr>
              <a:solidFill>
                <a:srgbClr val="434343"/>
              </a:solidFill>
            </a:endParaRPr>
          </a:p>
          <a:p>
            <a:pPr marL="0" marR="0" lvl="0" indent="0" algn="l" rtl="0">
              <a:spcBef>
                <a:spcPts val="280"/>
              </a:spcBef>
              <a:spcAft>
                <a:spcPts val="0"/>
              </a:spcAft>
              <a:buClr>
                <a:srgbClr val="3F3F3F"/>
              </a:buClr>
              <a:buSzPts val="1400"/>
              <a:buFont typeface="Arial"/>
              <a:buNone/>
            </a:pPr>
            <a:r>
              <a:rPr lang="en-US" sz="1400" b="0">
                <a:solidFill>
                  <a:srgbClr val="3F3F3F"/>
                </a:solidFill>
                <a:latin typeface="Arial"/>
                <a:ea typeface="Arial"/>
                <a:cs typeface="Arial"/>
                <a:sym typeface="Arial"/>
              </a:rPr>
              <a:t>a) </a:t>
            </a:r>
            <a:r>
              <a:rPr lang="en-US">
                <a:solidFill>
                  <a:srgbClr val="3F3F3F"/>
                </a:solidFill>
              </a:rPr>
              <a:t>Confianza.</a:t>
            </a:r>
            <a:endParaRPr/>
          </a:p>
          <a:p>
            <a:pPr marL="0" marR="0" lvl="0" indent="0" algn="l" rtl="0">
              <a:spcBef>
                <a:spcPts val="280"/>
              </a:spcBef>
              <a:spcAft>
                <a:spcPts val="0"/>
              </a:spcAft>
              <a:buClr>
                <a:srgbClr val="3F3F3F"/>
              </a:buClr>
              <a:buSzPts val="1400"/>
              <a:buFont typeface="Arial"/>
              <a:buNone/>
            </a:pPr>
            <a:r>
              <a:rPr lang="en-US" sz="1400" b="0">
                <a:solidFill>
                  <a:srgbClr val="3F3F3F"/>
                </a:solidFill>
                <a:latin typeface="Arial"/>
                <a:ea typeface="Arial"/>
                <a:cs typeface="Arial"/>
                <a:sym typeface="Arial"/>
              </a:rPr>
              <a:t>b) </a:t>
            </a:r>
            <a:r>
              <a:rPr lang="en-US">
                <a:solidFill>
                  <a:srgbClr val="3F3F3F"/>
                </a:solidFill>
              </a:rPr>
              <a:t>Aumento de la productividad.</a:t>
            </a:r>
            <a:endParaRPr/>
          </a:p>
          <a:p>
            <a:pPr marL="0" marR="0" lvl="0" indent="0" algn="l" rtl="0">
              <a:spcBef>
                <a:spcPts val="280"/>
              </a:spcBef>
              <a:spcAft>
                <a:spcPts val="0"/>
              </a:spcAft>
              <a:buClr>
                <a:srgbClr val="3F3F3F"/>
              </a:buClr>
              <a:buSzPts val="1400"/>
              <a:buFont typeface="Arial"/>
              <a:buNone/>
            </a:pPr>
            <a:r>
              <a:rPr lang="en-US" sz="1400" b="0">
                <a:solidFill>
                  <a:srgbClr val="3F3F3F"/>
                </a:solidFill>
                <a:latin typeface="Arial"/>
                <a:ea typeface="Arial"/>
                <a:cs typeface="Arial"/>
                <a:sym typeface="Arial"/>
              </a:rPr>
              <a:t>c) </a:t>
            </a:r>
            <a:r>
              <a:rPr lang="en-US">
                <a:solidFill>
                  <a:srgbClr val="3F3F3F"/>
                </a:solidFill>
              </a:rPr>
              <a:t>Libertad para elegir tu camino.</a:t>
            </a:r>
            <a:endParaRPr/>
          </a:p>
          <a:p>
            <a:pPr marL="0" marR="0" lvl="0" indent="0" algn="l" rtl="0">
              <a:spcBef>
                <a:spcPts val="280"/>
              </a:spcBef>
              <a:spcAft>
                <a:spcPts val="0"/>
              </a:spcAft>
              <a:buClr>
                <a:srgbClr val="3F3F3F"/>
              </a:buClr>
              <a:buSzPts val="1400"/>
              <a:buFont typeface="Arial"/>
              <a:buNone/>
            </a:pPr>
            <a:r>
              <a:rPr lang="en-US" sz="1400" b="0">
                <a:solidFill>
                  <a:srgbClr val="3F3F3F"/>
                </a:solidFill>
                <a:latin typeface="Arial"/>
                <a:ea typeface="Arial"/>
                <a:cs typeface="Arial"/>
                <a:sym typeface="Arial"/>
              </a:rPr>
              <a:t>d) </a:t>
            </a:r>
            <a:r>
              <a:rPr lang="en-US">
                <a:solidFill>
                  <a:srgbClr val="3F3F3F"/>
                </a:solidFill>
              </a:rPr>
              <a:t>Todas son correctas.</a:t>
            </a:r>
            <a:endParaRPr/>
          </a:p>
          <a:p>
            <a:pPr marL="0" marR="0" lvl="0" indent="0" algn="l" rtl="0">
              <a:spcBef>
                <a:spcPts val="280"/>
              </a:spcBef>
              <a:spcAft>
                <a:spcPts val="0"/>
              </a:spcAft>
              <a:buClr>
                <a:srgbClr val="3F3F3F"/>
              </a:buClr>
              <a:buSzPts val="1400"/>
              <a:buFont typeface="Arial"/>
              <a:buNone/>
            </a:pPr>
            <a:r>
              <a:rPr lang="en-US" sz="1400" b="0">
                <a:solidFill>
                  <a:srgbClr val="3F3F3F"/>
                </a:solidFill>
                <a:latin typeface="Arial"/>
                <a:ea typeface="Arial"/>
                <a:cs typeface="Arial"/>
                <a:sym typeface="Arial"/>
              </a:rPr>
              <a:t> </a:t>
            </a:r>
            <a:endParaRPr/>
          </a:p>
        </p:txBody>
      </p:sp>
      <p:sp>
        <p:nvSpPr>
          <p:cNvPr id="624" name="Google Shape;624;g18a5d406ddb_0_3"/>
          <p:cNvSpPr txBox="1"/>
          <p:nvPr/>
        </p:nvSpPr>
        <p:spPr>
          <a:xfrm>
            <a:off x="6084168" y="1766005"/>
            <a:ext cx="2808300" cy="2752206"/>
          </a:xfrm>
          <a:prstGeom prst="rect">
            <a:avLst/>
          </a:prstGeom>
          <a:solidFill>
            <a:srgbClr val="FCECCD"/>
          </a:solid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3F3F3F"/>
              </a:buClr>
              <a:buSzPts val="1400"/>
              <a:buFont typeface="Arial"/>
              <a:buNone/>
            </a:pPr>
            <a:r>
              <a:rPr lang="en-US" sz="1400" b="1">
                <a:solidFill>
                  <a:srgbClr val="3F3F3F"/>
                </a:solidFill>
                <a:latin typeface="Arial"/>
                <a:ea typeface="Arial"/>
                <a:cs typeface="Arial"/>
                <a:sym typeface="Arial"/>
              </a:rPr>
              <a:t>Pregunta 3: </a:t>
            </a:r>
            <a:r>
              <a:rPr lang="en-US">
                <a:solidFill>
                  <a:srgbClr val="3F3F3F"/>
                </a:solidFill>
              </a:rPr>
              <a:t>¿Qué NO es un elemento del modelo SMART de fijación de objetivosl?</a:t>
            </a:r>
            <a:endParaRPr/>
          </a:p>
          <a:p>
            <a:pPr marL="0" marR="0" lvl="0" indent="0" algn="l" rtl="0">
              <a:spcBef>
                <a:spcPts val="280"/>
              </a:spcBef>
              <a:spcAft>
                <a:spcPts val="0"/>
              </a:spcAft>
              <a:buClr>
                <a:srgbClr val="3F3F3F"/>
              </a:buClr>
              <a:buSzPts val="1400"/>
              <a:buFont typeface="Arial"/>
              <a:buNone/>
            </a:pPr>
            <a:r>
              <a:rPr lang="en-US" sz="1400" b="0">
                <a:solidFill>
                  <a:srgbClr val="3F3F3F"/>
                </a:solidFill>
                <a:latin typeface="Arial"/>
                <a:ea typeface="Arial"/>
                <a:cs typeface="Arial"/>
                <a:sym typeface="Arial"/>
              </a:rPr>
              <a:t>a) </a:t>
            </a:r>
            <a:r>
              <a:rPr lang="en-US">
                <a:solidFill>
                  <a:srgbClr val="3F3F3F"/>
                </a:solidFill>
              </a:rPr>
              <a:t>Elegir un objetivo concreto.</a:t>
            </a:r>
            <a:endParaRPr/>
          </a:p>
          <a:p>
            <a:pPr marL="0" marR="0" lvl="0" indent="0" algn="l" rtl="0">
              <a:spcBef>
                <a:spcPts val="280"/>
              </a:spcBef>
              <a:spcAft>
                <a:spcPts val="0"/>
              </a:spcAft>
              <a:buClr>
                <a:srgbClr val="3F3F3F"/>
              </a:buClr>
              <a:buSzPts val="1400"/>
              <a:buFont typeface="Arial"/>
              <a:buNone/>
            </a:pPr>
            <a:r>
              <a:rPr lang="en-US" sz="1400" b="0">
                <a:solidFill>
                  <a:srgbClr val="3F3F3F"/>
                </a:solidFill>
                <a:latin typeface="Arial"/>
                <a:ea typeface="Arial"/>
                <a:cs typeface="Arial"/>
                <a:sym typeface="Arial"/>
              </a:rPr>
              <a:t>b) </a:t>
            </a:r>
            <a:r>
              <a:rPr lang="en-US">
                <a:solidFill>
                  <a:srgbClr val="3F3F3F"/>
                </a:solidFill>
              </a:rPr>
              <a:t>Elegir un objetivo arriesgado.</a:t>
            </a:r>
            <a:endParaRPr/>
          </a:p>
          <a:p>
            <a:pPr marL="0" marR="0" lvl="0" indent="0" algn="l" rtl="0">
              <a:spcBef>
                <a:spcPts val="280"/>
              </a:spcBef>
              <a:spcAft>
                <a:spcPts val="0"/>
              </a:spcAft>
              <a:buClr>
                <a:srgbClr val="3F3F3F"/>
              </a:buClr>
              <a:buSzPts val="1400"/>
              <a:buFont typeface="Arial"/>
              <a:buNone/>
            </a:pPr>
            <a:r>
              <a:rPr lang="en-US" sz="1400" b="0">
                <a:solidFill>
                  <a:srgbClr val="3F3F3F"/>
                </a:solidFill>
                <a:latin typeface="Arial"/>
                <a:ea typeface="Arial"/>
                <a:cs typeface="Arial"/>
                <a:sym typeface="Arial"/>
              </a:rPr>
              <a:t>c) </a:t>
            </a:r>
            <a:r>
              <a:rPr lang="en-US">
                <a:solidFill>
                  <a:srgbClr val="3F3F3F"/>
                </a:solidFill>
              </a:rPr>
              <a:t>Elegir un objetivo medible.</a:t>
            </a:r>
            <a:endParaRPr/>
          </a:p>
          <a:p>
            <a:pPr marL="0" marR="0" lvl="0" indent="0" algn="l" rtl="0">
              <a:spcBef>
                <a:spcPts val="280"/>
              </a:spcBef>
              <a:spcAft>
                <a:spcPts val="0"/>
              </a:spcAft>
              <a:buClr>
                <a:srgbClr val="3F3F3F"/>
              </a:buClr>
              <a:buSzPts val="1400"/>
              <a:buFont typeface="Arial"/>
              <a:buNone/>
            </a:pPr>
            <a:r>
              <a:rPr lang="en-US" sz="1400" b="0">
                <a:solidFill>
                  <a:srgbClr val="3F3F3F"/>
                </a:solidFill>
                <a:latin typeface="Arial"/>
                <a:ea typeface="Arial"/>
                <a:cs typeface="Arial"/>
                <a:sym typeface="Arial"/>
              </a:rPr>
              <a:t>d) </a:t>
            </a:r>
            <a:r>
              <a:rPr lang="en-US">
                <a:solidFill>
                  <a:srgbClr val="3F3F3F"/>
                </a:solidFill>
              </a:rPr>
              <a:t>Elegir un objetivo temporal.</a:t>
            </a:r>
            <a:endParaRPr/>
          </a:p>
          <a:p>
            <a:pPr marL="0" marR="0" lvl="0" indent="0" algn="l" rtl="0">
              <a:spcBef>
                <a:spcPts val="280"/>
              </a:spcBef>
              <a:spcAft>
                <a:spcPts val="0"/>
              </a:spcAft>
              <a:buClr>
                <a:srgbClr val="3F3F3F"/>
              </a:buClr>
              <a:buSzPts val="1400"/>
              <a:buFont typeface="Arial"/>
              <a:buNone/>
            </a:pPr>
            <a:r>
              <a:rPr lang="en-US" sz="1400" b="0">
                <a:solidFill>
                  <a:srgbClr val="3F3F3F"/>
                </a:solidFill>
                <a:latin typeface="Arial"/>
                <a:ea typeface="Arial"/>
                <a:cs typeface="Arial"/>
                <a:sym typeface="Arial"/>
              </a:rPr>
              <a:t>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Google Shape;629;g18a5d406ddb_0_12"/>
          <p:cNvSpPr txBox="1">
            <a:spLocks noGrp="1"/>
          </p:cNvSpPr>
          <p:nvPr>
            <p:ph type="body" idx="1"/>
          </p:nvPr>
        </p:nvSpPr>
        <p:spPr>
          <a:xfrm>
            <a:off x="0" y="123478"/>
            <a:ext cx="9144000" cy="576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2800"/>
              <a:buNone/>
            </a:pPr>
            <a:r>
              <a:rPr lang="en-US" sz="2800"/>
              <a:t>Autoevaluación</a:t>
            </a:r>
            <a:endParaRPr/>
          </a:p>
        </p:txBody>
      </p:sp>
      <p:sp>
        <p:nvSpPr>
          <p:cNvPr id="630" name="Google Shape;630;g18a5d406ddb_0_12"/>
          <p:cNvSpPr txBox="1">
            <a:spLocks noGrp="1"/>
          </p:cNvSpPr>
          <p:nvPr>
            <p:ph type="body" idx="2"/>
          </p:nvPr>
        </p:nvSpPr>
        <p:spPr>
          <a:xfrm>
            <a:off x="899592" y="1170912"/>
            <a:ext cx="7183704" cy="28278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F"/>
              </a:buClr>
              <a:buSzPts val="1800"/>
              <a:buNone/>
            </a:pPr>
            <a:r>
              <a:rPr lang="es-ES" sz="1800" b="1"/>
              <a:t>Preguntas de elección múltiple: </a:t>
            </a:r>
            <a:r>
              <a:rPr lang="es-ES" sz="1800"/>
              <a:t>consolida tu aprendizaje</a:t>
            </a:r>
          </a:p>
        </p:txBody>
      </p:sp>
      <p:sp>
        <p:nvSpPr>
          <p:cNvPr id="631" name="Google Shape;631;g18a5d406ddb_0_12"/>
          <p:cNvSpPr/>
          <p:nvPr/>
        </p:nvSpPr>
        <p:spPr>
          <a:xfrm>
            <a:off x="558587" y="1011837"/>
            <a:ext cx="338121" cy="441860"/>
          </a:xfrm>
          <a:custGeom>
            <a:avLst/>
            <a:gdLst/>
            <a:ahLst/>
            <a:cxnLst/>
            <a:rect l="l" t="t" r="r" b="b"/>
            <a:pathLst>
              <a:path w="2600931" h="3213524" extrusionOk="0">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32" name="Google Shape;632;g18a5d406ddb_0_12"/>
          <p:cNvSpPr txBox="1"/>
          <p:nvPr/>
        </p:nvSpPr>
        <p:spPr>
          <a:xfrm>
            <a:off x="1619673" y="1771394"/>
            <a:ext cx="2808300" cy="2365800"/>
          </a:xfrm>
          <a:prstGeom prst="rect">
            <a:avLst/>
          </a:prstGeom>
          <a:solidFill>
            <a:srgbClr val="FCECCD"/>
          </a:solid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3F3F3F"/>
              </a:buClr>
              <a:buSzPts val="1400"/>
              <a:buFont typeface="Arial"/>
              <a:buNone/>
            </a:pPr>
            <a:r>
              <a:rPr lang="en-US" sz="1400" b="1">
                <a:solidFill>
                  <a:srgbClr val="3F3F3F"/>
                </a:solidFill>
                <a:latin typeface="Arial"/>
                <a:ea typeface="Arial"/>
                <a:cs typeface="Arial"/>
                <a:sym typeface="Arial"/>
              </a:rPr>
              <a:t>Pregunta 4: </a:t>
            </a:r>
            <a:r>
              <a:rPr lang="en-US">
                <a:solidFill>
                  <a:srgbClr val="3F3F3F"/>
                </a:solidFill>
              </a:rPr>
              <a:t>¿Qué NO caracteriza a una buena comunicación? </a:t>
            </a:r>
            <a:endParaRPr/>
          </a:p>
          <a:p>
            <a:pPr marL="0" marR="0" lvl="0" indent="0" algn="l" rtl="0">
              <a:spcBef>
                <a:spcPts val="280"/>
              </a:spcBef>
              <a:spcAft>
                <a:spcPts val="0"/>
              </a:spcAft>
              <a:buClr>
                <a:srgbClr val="3F3F3F"/>
              </a:buClr>
              <a:buSzPts val="1400"/>
              <a:buFont typeface="Arial"/>
              <a:buNone/>
            </a:pPr>
            <a:r>
              <a:rPr lang="en-US" sz="1400" b="0">
                <a:solidFill>
                  <a:srgbClr val="3F3F3F"/>
                </a:solidFill>
                <a:latin typeface="Arial"/>
                <a:ea typeface="Arial"/>
                <a:cs typeface="Arial"/>
                <a:sym typeface="Arial"/>
              </a:rPr>
              <a:t>a) </a:t>
            </a:r>
            <a:r>
              <a:rPr lang="en-US">
                <a:solidFill>
                  <a:srgbClr val="3F3F3F"/>
                </a:solidFill>
              </a:rPr>
              <a:t>Exponer tus ideas.</a:t>
            </a:r>
            <a:endParaRPr/>
          </a:p>
          <a:p>
            <a:pPr marL="0" marR="0" lvl="0" indent="0" algn="l" rtl="0">
              <a:spcBef>
                <a:spcPts val="280"/>
              </a:spcBef>
              <a:spcAft>
                <a:spcPts val="0"/>
              </a:spcAft>
              <a:buClr>
                <a:srgbClr val="3F3F3F"/>
              </a:buClr>
              <a:buSzPts val="1400"/>
              <a:buFont typeface="Arial"/>
              <a:buNone/>
            </a:pPr>
            <a:r>
              <a:rPr lang="en-US" sz="1400" b="0">
                <a:solidFill>
                  <a:srgbClr val="3F3F3F"/>
                </a:solidFill>
                <a:latin typeface="Arial"/>
                <a:ea typeface="Arial"/>
                <a:cs typeface="Arial"/>
                <a:sym typeface="Arial"/>
              </a:rPr>
              <a:t>b) </a:t>
            </a:r>
            <a:r>
              <a:rPr lang="en-US">
                <a:solidFill>
                  <a:srgbClr val="3F3F3F"/>
                </a:solidFill>
              </a:rPr>
              <a:t>Utilizar un lenguaje verbal y no verbal adecuado.</a:t>
            </a:r>
            <a:endParaRPr/>
          </a:p>
          <a:p>
            <a:pPr marL="0" marR="0" lvl="0" indent="0" algn="l" rtl="0">
              <a:spcBef>
                <a:spcPts val="280"/>
              </a:spcBef>
              <a:spcAft>
                <a:spcPts val="0"/>
              </a:spcAft>
              <a:buClr>
                <a:srgbClr val="3F3F3F"/>
              </a:buClr>
              <a:buSzPts val="1400"/>
              <a:buFont typeface="Arial"/>
              <a:buNone/>
            </a:pPr>
            <a:r>
              <a:rPr lang="en-US" sz="1400" b="0">
                <a:solidFill>
                  <a:srgbClr val="3F3F3F"/>
                </a:solidFill>
                <a:latin typeface="Arial"/>
                <a:ea typeface="Arial"/>
                <a:cs typeface="Arial"/>
                <a:sym typeface="Arial"/>
              </a:rPr>
              <a:t>c) </a:t>
            </a:r>
            <a:r>
              <a:rPr lang="en-US">
                <a:solidFill>
                  <a:srgbClr val="3F3F3F"/>
                </a:solidFill>
              </a:rPr>
              <a:t>Escuchar activamente lo que se dice.</a:t>
            </a:r>
            <a:endParaRPr/>
          </a:p>
          <a:p>
            <a:pPr marL="0" marR="0" lvl="0" indent="0" algn="l" rtl="0">
              <a:spcBef>
                <a:spcPts val="280"/>
              </a:spcBef>
              <a:spcAft>
                <a:spcPts val="0"/>
              </a:spcAft>
              <a:buClr>
                <a:srgbClr val="3F3F3F"/>
              </a:buClr>
              <a:buSzPts val="1400"/>
              <a:buFont typeface="Arial"/>
              <a:buNone/>
            </a:pPr>
            <a:r>
              <a:rPr lang="en-US" sz="1400" b="0">
                <a:solidFill>
                  <a:srgbClr val="3F3F3F"/>
                </a:solidFill>
                <a:latin typeface="Arial"/>
                <a:ea typeface="Arial"/>
                <a:cs typeface="Arial"/>
                <a:sym typeface="Arial"/>
              </a:rPr>
              <a:t>d) </a:t>
            </a:r>
            <a:r>
              <a:rPr lang="en-US">
                <a:solidFill>
                  <a:srgbClr val="3F3F3F"/>
                </a:solidFill>
              </a:rPr>
              <a:t>Hacer suposiciones.</a:t>
            </a:r>
            <a:endParaRPr/>
          </a:p>
          <a:p>
            <a:pPr marL="0" marR="0" lvl="0" indent="0" algn="l" rtl="0">
              <a:spcBef>
                <a:spcPts val="280"/>
              </a:spcBef>
              <a:spcAft>
                <a:spcPts val="0"/>
              </a:spcAft>
              <a:buClr>
                <a:srgbClr val="3F3F3F"/>
              </a:buClr>
              <a:buSzPts val="1400"/>
              <a:buFont typeface="Arial"/>
              <a:buNone/>
            </a:pPr>
            <a:r>
              <a:rPr lang="en-US" sz="1400" b="0">
                <a:solidFill>
                  <a:srgbClr val="3F3F3F"/>
                </a:solidFill>
                <a:latin typeface="Arial"/>
                <a:ea typeface="Arial"/>
                <a:cs typeface="Arial"/>
                <a:sym typeface="Arial"/>
              </a:rPr>
              <a:t> </a:t>
            </a:r>
            <a:endParaRPr/>
          </a:p>
        </p:txBody>
      </p:sp>
      <p:sp>
        <p:nvSpPr>
          <p:cNvPr id="633" name="Google Shape;633;g18a5d406ddb_0_12"/>
          <p:cNvSpPr txBox="1"/>
          <p:nvPr/>
        </p:nvSpPr>
        <p:spPr>
          <a:xfrm>
            <a:off x="4716016" y="1766005"/>
            <a:ext cx="2808300" cy="2365800"/>
          </a:xfrm>
          <a:prstGeom prst="rect">
            <a:avLst/>
          </a:prstGeom>
          <a:solidFill>
            <a:srgbClr val="FCECCD"/>
          </a:solid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3F3F3F"/>
              </a:buClr>
              <a:buSzPts val="1400"/>
              <a:buFont typeface="Arial"/>
              <a:buNone/>
            </a:pPr>
            <a:r>
              <a:rPr lang="en-US" sz="1400" b="1">
                <a:solidFill>
                  <a:srgbClr val="3F3F3F"/>
                </a:solidFill>
                <a:latin typeface="Arial"/>
                <a:ea typeface="Arial"/>
                <a:cs typeface="Arial"/>
                <a:sym typeface="Arial"/>
              </a:rPr>
              <a:t>Pregunta 5: </a:t>
            </a:r>
            <a:r>
              <a:rPr lang="en-US">
                <a:solidFill>
                  <a:srgbClr val="3F3F3F"/>
                </a:solidFill>
              </a:rPr>
              <a:t>¿Qué es el modelo IDEAL?</a:t>
            </a:r>
            <a:endParaRPr/>
          </a:p>
          <a:p>
            <a:pPr marL="0" marR="0" lvl="0" indent="0" algn="l" rtl="0">
              <a:spcBef>
                <a:spcPts val="280"/>
              </a:spcBef>
              <a:spcAft>
                <a:spcPts val="0"/>
              </a:spcAft>
              <a:buClr>
                <a:srgbClr val="3F3F3F"/>
              </a:buClr>
              <a:buSzPts val="1400"/>
              <a:buFont typeface="Arial"/>
              <a:buNone/>
            </a:pPr>
            <a:r>
              <a:rPr lang="en-US" sz="1400" b="0">
                <a:solidFill>
                  <a:srgbClr val="3F3F3F"/>
                </a:solidFill>
                <a:latin typeface="Arial"/>
                <a:ea typeface="Arial"/>
                <a:cs typeface="Arial"/>
                <a:sym typeface="Arial"/>
              </a:rPr>
              <a:t>a) </a:t>
            </a:r>
            <a:r>
              <a:rPr lang="en-US">
                <a:solidFill>
                  <a:srgbClr val="3F3F3F"/>
                </a:solidFill>
              </a:rPr>
              <a:t>Una herramienta de resolución de problemas.</a:t>
            </a:r>
            <a:endParaRPr/>
          </a:p>
          <a:p>
            <a:pPr marL="0" marR="0" lvl="0" indent="0" algn="l" rtl="0">
              <a:spcBef>
                <a:spcPts val="280"/>
              </a:spcBef>
              <a:spcAft>
                <a:spcPts val="0"/>
              </a:spcAft>
              <a:buClr>
                <a:srgbClr val="3F3F3F"/>
              </a:buClr>
              <a:buSzPts val="1400"/>
              <a:buFont typeface="Arial"/>
              <a:buNone/>
            </a:pPr>
            <a:r>
              <a:rPr lang="en-US" sz="1400" b="0">
                <a:solidFill>
                  <a:srgbClr val="3F3F3F"/>
                </a:solidFill>
                <a:latin typeface="Arial"/>
                <a:ea typeface="Arial"/>
                <a:cs typeface="Arial"/>
                <a:sym typeface="Arial"/>
              </a:rPr>
              <a:t>b) Una base de datos de ideas</a:t>
            </a:r>
            <a:r>
              <a:rPr lang="en-US">
                <a:solidFill>
                  <a:srgbClr val="3F3F3F"/>
                </a:solidFill>
              </a:rPr>
              <a:t>.</a:t>
            </a:r>
            <a:endParaRPr/>
          </a:p>
          <a:p>
            <a:pPr marL="0" marR="0" lvl="0" indent="0" algn="l" rtl="0">
              <a:spcBef>
                <a:spcPts val="280"/>
              </a:spcBef>
              <a:spcAft>
                <a:spcPts val="0"/>
              </a:spcAft>
              <a:buClr>
                <a:srgbClr val="3F3F3F"/>
              </a:buClr>
              <a:buSzPts val="1400"/>
              <a:buFont typeface="Arial"/>
              <a:buNone/>
            </a:pPr>
            <a:r>
              <a:rPr lang="en-US" sz="1400" b="0">
                <a:solidFill>
                  <a:srgbClr val="3F3F3F"/>
                </a:solidFill>
                <a:latin typeface="Arial"/>
                <a:ea typeface="Arial"/>
                <a:cs typeface="Arial"/>
                <a:sym typeface="Arial"/>
              </a:rPr>
              <a:t>c) </a:t>
            </a:r>
            <a:r>
              <a:rPr lang="en-US">
                <a:solidFill>
                  <a:srgbClr val="3F3F3F"/>
                </a:solidFill>
              </a:rPr>
              <a:t>Una herramienta para hacer la comunicación ideal.</a:t>
            </a:r>
            <a:endParaRPr/>
          </a:p>
          <a:p>
            <a:pPr marL="0" marR="0" lvl="0" indent="0" algn="l" rtl="0">
              <a:spcBef>
                <a:spcPts val="280"/>
              </a:spcBef>
              <a:spcAft>
                <a:spcPts val="0"/>
              </a:spcAft>
              <a:buClr>
                <a:srgbClr val="3F3F3F"/>
              </a:buClr>
              <a:buSzPts val="1400"/>
              <a:buFont typeface="Arial"/>
              <a:buNone/>
            </a:pPr>
            <a:r>
              <a:rPr lang="en-US" sz="1400" b="0">
                <a:solidFill>
                  <a:srgbClr val="3F3F3F"/>
                </a:solidFill>
                <a:latin typeface="Arial"/>
                <a:ea typeface="Arial"/>
                <a:cs typeface="Arial"/>
                <a:sym typeface="Arial"/>
              </a:rPr>
              <a:t>d) </a:t>
            </a:r>
            <a:r>
              <a:rPr lang="en-US">
                <a:solidFill>
                  <a:srgbClr val="3F3F3F"/>
                </a:solidFill>
              </a:rPr>
              <a:t>Todas son correctas.</a:t>
            </a:r>
            <a:endParaRPr/>
          </a:p>
          <a:p>
            <a:pPr marL="0" marR="0" lvl="0" indent="0" algn="l" rtl="0">
              <a:spcBef>
                <a:spcPts val="280"/>
              </a:spcBef>
              <a:spcAft>
                <a:spcPts val="0"/>
              </a:spcAft>
              <a:buClr>
                <a:srgbClr val="3F3F3F"/>
              </a:buClr>
              <a:buSzPts val="1400"/>
              <a:buFont typeface="Arial"/>
              <a:buNone/>
            </a:pPr>
            <a:r>
              <a:rPr lang="en-US" sz="1400" b="0">
                <a:solidFill>
                  <a:srgbClr val="3F3F3F"/>
                </a:solidFill>
                <a:latin typeface="Arial"/>
                <a:ea typeface="Arial"/>
                <a:cs typeface="Arial"/>
                <a:sym typeface="Arial"/>
              </a:rPr>
              <a:t>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g18a5d406ddb_0_3"/>
          <p:cNvSpPr txBox="1">
            <a:spLocks noGrp="1"/>
          </p:cNvSpPr>
          <p:nvPr>
            <p:ph type="body" idx="1"/>
          </p:nvPr>
        </p:nvSpPr>
        <p:spPr>
          <a:xfrm>
            <a:off x="0" y="123478"/>
            <a:ext cx="9144000" cy="576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2800"/>
              <a:buNone/>
            </a:pPr>
            <a:r>
              <a:rPr lang="en-US" sz="2800"/>
              <a:t>Autoevaluación</a:t>
            </a:r>
            <a:endParaRPr/>
          </a:p>
        </p:txBody>
      </p:sp>
      <p:sp>
        <p:nvSpPr>
          <p:cNvPr id="620" name="Google Shape;620;g18a5d406ddb_0_3"/>
          <p:cNvSpPr txBox="1">
            <a:spLocks noGrp="1"/>
          </p:cNvSpPr>
          <p:nvPr>
            <p:ph type="body" idx="2"/>
          </p:nvPr>
        </p:nvSpPr>
        <p:spPr>
          <a:xfrm>
            <a:off x="899592" y="1170912"/>
            <a:ext cx="7086168" cy="28278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F"/>
              </a:buClr>
              <a:buSzPts val="1800"/>
              <a:buNone/>
            </a:pPr>
            <a:r>
              <a:rPr lang="en-US" sz="1800" b="1"/>
              <a:t>Preguntas de elección múltiple: </a:t>
            </a:r>
            <a:r>
              <a:rPr lang="en-US" sz="1800"/>
              <a:t>consolida tu aprendizaje</a:t>
            </a:r>
            <a:endParaRPr sz="1800"/>
          </a:p>
        </p:txBody>
      </p:sp>
      <p:sp>
        <p:nvSpPr>
          <p:cNvPr id="621" name="Google Shape;621;g18a5d406ddb_0_3"/>
          <p:cNvSpPr/>
          <p:nvPr/>
        </p:nvSpPr>
        <p:spPr>
          <a:xfrm>
            <a:off x="558587" y="1011837"/>
            <a:ext cx="338121" cy="441860"/>
          </a:xfrm>
          <a:custGeom>
            <a:avLst/>
            <a:gdLst/>
            <a:ahLst/>
            <a:cxnLst/>
            <a:rect l="l" t="t" r="r" b="b"/>
            <a:pathLst>
              <a:path w="2600931" h="3213524" extrusionOk="0">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22" name="Google Shape;622;g18a5d406ddb_0_3"/>
          <p:cNvSpPr txBox="1"/>
          <p:nvPr/>
        </p:nvSpPr>
        <p:spPr>
          <a:xfrm>
            <a:off x="251520" y="1766004"/>
            <a:ext cx="2808300" cy="2752207"/>
          </a:xfrm>
          <a:prstGeom prst="rect">
            <a:avLst/>
          </a:prstGeom>
          <a:solidFill>
            <a:srgbClr val="FCECCD"/>
          </a:solid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3F3F3F"/>
              </a:buClr>
              <a:buSzPts val="1400"/>
              <a:buFont typeface="Arial"/>
              <a:buNone/>
            </a:pPr>
            <a:r>
              <a:rPr lang="en-US" sz="1400" b="1">
                <a:solidFill>
                  <a:srgbClr val="3F3F3F"/>
                </a:solidFill>
                <a:latin typeface="Arial"/>
                <a:ea typeface="Arial"/>
                <a:cs typeface="Arial"/>
                <a:sym typeface="Arial"/>
              </a:rPr>
              <a:t>Pregunta</a:t>
            </a:r>
            <a:r>
              <a:rPr lang="en-US" b="1">
                <a:solidFill>
                  <a:srgbClr val="434343"/>
                </a:solidFill>
                <a:latin typeface="Arial"/>
                <a:ea typeface="Arial"/>
                <a:cs typeface="Arial"/>
                <a:sym typeface="Arial"/>
              </a:rPr>
              <a:t> 1: </a:t>
            </a:r>
            <a:r>
              <a:rPr lang="en-US">
                <a:solidFill>
                  <a:srgbClr val="434343"/>
                </a:solidFill>
              </a:rPr>
              <a:t>¿Cuáles son las características de las </a:t>
            </a:r>
            <a:r>
              <a:rPr lang="en-US" i="1">
                <a:solidFill>
                  <a:srgbClr val="434343"/>
                </a:solidFill>
              </a:rPr>
              <a:t>soft skills</a:t>
            </a:r>
            <a:r>
              <a:rPr lang="en-US">
                <a:solidFill>
                  <a:srgbClr val="434343"/>
                </a:solidFill>
              </a:rPr>
              <a:t>?</a:t>
            </a:r>
            <a:endParaRPr>
              <a:solidFill>
                <a:srgbClr val="434343"/>
              </a:solidFill>
            </a:endParaRPr>
          </a:p>
          <a:p>
            <a:pPr marL="0" marR="0" lvl="0" indent="0" algn="l" rtl="0">
              <a:spcBef>
                <a:spcPts val="280"/>
              </a:spcBef>
              <a:spcAft>
                <a:spcPts val="0"/>
              </a:spcAft>
              <a:buClr>
                <a:srgbClr val="3F3F3F"/>
              </a:buClr>
              <a:buSzPts val="1400"/>
              <a:buFont typeface="Arial"/>
              <a:buNone/>
            </a:pPr>
            <a:r>
              <a:rPr lang="en-US" b="0">
                <a:solidFill>
                  <a:srgbClr val="434343"/>
                </a:solidFill>
                <a:latin typeface="Arial"/>
                <a:ea typeface="Arial"/>
                <a:cs typeface="Arial"/>
                <a:sym typeface="Arial"/>
              </a:rPr>
              <a:t>a) </a:t>
            </a:r>
            <a:r>
              <a:rPr lang="en-US">
                <a:solidFill>
                  <a:srgbClr val="434343"/>
                </a:solidFill>
              </a:rPr>
              <a:t>Las </a:t>
            </a:r>
            <a:r>
              <a:rPr lang="en-US" i="1">
                <a:solidFill>
                  <a:srgbClr val="434343"/>
                </a:solidFill>
              </a:rPr>
              <a:t>soft skills </a:t>
            </a:r>
            <a:r>
              <a:rPr lang="en-US">
                <a:solidFill>
                  <a:srgbClr val="434343"/>
                </a:solidFill>
              </a:rPr>
              <a:t>se enseñan en la educación formal.</a:t>
            </a:r>
            <a:endParaRPr>
              <a:solidFill>
                <a:srgbClr val="434343"/>
              </a:solidFill>
            </a:endParaRPr>
          </a:p>
          <a:p>
            <a:pPr marL="0" marR="0" lvl="0" indent="0" algn="l" rtl="0">
              <a:spcBef>
                <a:spcPts val="280"/>
              </a:spcBef>
              <a:spcAft>
                <a:spcPts val="0"/>
              </a:spcAft>
              <a:buClr>
                <a:srgbClr val="3F3F3F"/>
              </a:buClr>
              <a:buSzPts val="1400"/>
              <a:buFont typeface="Arial"/>
              <a:buNone/>
            </a:pPr>
            <a:r>
              <a:rPr lang="en-US" b="0">
                <a:solidFill>
                  <a:srgbClr val="434343"/>
                </a:solidFill>
                <a:latin typeface="Arial"/>
                <a:ea typeface="Arial"/>
                <a:cs typeface="Arial"/>
                <a:sym typeface="Arial"/>
              </a:rPr>
              <a:t>b) </a:t>
            </a:r>
            <a:r>
              <a:rPr lang="en-US">
                <a:solidFill>
                  <a:srgbClr val="434343"/>
                </a:solidFill>
              </a:rPr>
              <a:t>Las </a:t>
            </a:r>
            <a:r>
              <a:rPr lang="en-US" i="1">
                <a:solidFill>
                  <a:srgbClr val="434343"/>
                </a:solidFill>
              </a:rPr>
              <a:t>soft skills </a:t>
            </a:r>
            <a:r>
              <a:rPr lang="en-US">
                <a:solidFill>
                  <a:srgbClr val="434343"/>
                </a:solidFill>
              </a:rPr>
              <a:t>son las competencias que te hacen blando.</a:t>
            </a:r>
            <a:endParaRPr>
              <a:solidFill>
                <a:srgbClr val="434343"/>
              </a:solidFill>
            </a:endParaRPr>
          </a:p>
          <a:p>
            <a:pPr marL="0" marR="0" lvl="0" indent="0" algn="l" rtl="0">
              <a:spcBef>
                <a:spcPts val="280"/>
              </a:spcBef>
              <a:spcAft>
                <a:spcPts val="0"/>
              </a:spcAft>
              <a:buClr>
                <a:srgbClr val="3F3F3F"/>
              </a:buClr>
              <a:buSzPts val="1400"/>
              <a:buFont typeface="Arial"/>
              <a:buNone/>
            </a:pPr>
            <a:r>
              <a:rPr lang="en-US" b="1">
                <a:solidFill>
                  <a:srgbClr val="434343"/>
                </a:solidFill>
                <a:latin typeface="Arial"/>
                <a:ea typeface="Arial"/>
                <a:cs typeface="Arial"/>
                <a:sym typeface="Arial"/>
              </a:rPr>
              <a:t>c) </a:t>
            </a:r>
            <a:r>
              <a:rPr lang="en-US" b="1">
                <a:solidFill>
                  <a:srgbClr val="434343"/>
                </a:solidFill>
              </a:rPr>
              <a:t>Las </a:t>
            </a:r>
            <a:r>
              <a:rPr lang="en-US" b="1" i="1">
                <a:solidFill>
                  <a:srgbClr val="434343"/>
                </a:solidFill>
              </a:rPr>
              <a:t>soft skills </a:t>
            </a:r>
            <a:r>
              <a:rPr lang="en-US" b="1">
                <a:solidFill>
                  <a:srgbClr val="434343"/>
                </a:solidFill>
              </a:rPr>
              <a:t>se aprenden en la vida cotidiana y en la interacción.</a:t>
            </a:r>
            <a:endParaRPr b="1">
              <a:solidFill>
                <a:srgbClr val="434343"/>
              </a:solidFill>
            </a:endParaRPr>
          </a:p>
          <a:p>
            <a:pPr marL="0" marR="0" lvl="0" indent="0" algn="l" rtl="0">
              <a:spcBef>
                <a:spcPts val="280"/>
              </a:spcBef>
              <a:spcAft>
                <a:spcPts val="0"/>
              </a:spcAft>
              <a:buClr>
                <a:srgbClr val="3F3F3F"/>
              </a:buClr>
              <a:buSzPts val="1400"/>
              <a:buFont typeface="Arial"/>
              <a:buNone/>
            </a:pPr>
            <a:r>
              <a:rPr lang="en-US" b="0">
                <a:solidFill>
                  <a:srgbClr val="434343"/>
                </a:solidFill>
                <a:latin typeface="Arial"/>
                <a:ea typeface="Arial"/>
                <a:cs typeface="Arial"/>
                <a:sym typeface="Arial"/>
              </a:rPr>
              <a:t>d) </a:t>
            </a:r>
            <a:r>
              <a:rPr lang="en-US">
                <a:solidFill>
                  <a:srgbClr val="434343"/>
                </a:solidFill>
              </a:rPr>
              <a:t>Todas son correctas.</a:t>
            </a:r>
            <a:endParaRPr>
              <a:solidFill>
                <a:srgbClr val="434343"/>
              </a:solidFill>
            </a:endParaRPr>
          </a:p>
          <a:p>
            <a:pPr marL="0" marR="0" lvl="0" indent="0" algn="l" rtl="0">
              <a:spcBef>
                <a:spcPts val="280"/>
              </a:spcBef>
              <a:spcAft>
                <a:spcPts val="0"/>
              </a:spcAft>
              <a:buClr>
                <a:srgbClr val="3F3F3F"/>
              </a:buClr>
              <a:buSzPts val="1400"/>
              <a:buFont typeface="Arial"/>
              <a:buNone/>
            </a:pPr>
            <a:r>
              <a:rPr lang="en-US" sz="1400" b="0">
                <a:solidFill>
                  <a:srgbClr val="3F3F3F"/>
                </a:solidFill>
                <a:latin typeface="Arial"/>
                <a:ea typeface="Arial"/>
                <a:cs typeface="Arial"/>
                <a:sym typeface="Arial"/>
              </a:rPr>
              <a:t> </a:t>
            </a:r>
            <a:endParaRPr/>
          </a:p>
        </p:txBody>
      </p:sp>
      <p:sp>
        <p:nvSpPr>
          <p:cNvPr id="623" name="Google Shape;623;g18a5d406ddb_0_3"/>
          <p:cNvSpPr txBox="1"/>
          <p:nvPr/>
        </p:nvSpPr>
        <p:spPr>
          <a:xfrm>
            <a:off x="3167844" y="1766005"/>
            <a:ext cx="2808300" cy="2752206"/>
          </a:xfrm>
          <a:prstGeom prst="rect">
            <a:avLst/>
          </a:prstGeom>
          <a:solidFill>
            <a:srgbClr val="FCECCD"/>
          </a:solid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3F3F3F"/>
              </a:buClr>
              <a:buSzPts val="1400"/>
              <a:buFont typeface="Arial"/>
              <a:buNone/>
            </a:pPr>
            <a:r>
              <a:rPr lang="en-US" sz="1400" b="1">
                <a:solidFill>
                  <a:srgbClr val="3F3F3F"/>
                </a:solidFill>
                <a:latin typeface="Arial"/>
                <a:ea typeface="Arial"/>
                <a:cs typeface="Arial"/>
                <a:sym typeface="Arial"/>
              </a:rPr>
              <a:t>Pregunta 2: </a:t>
            </a:r>
            <a:r>
              <a:rPr lang="en-US">
                <a:solidFill>
                  <a:srgbClr val="434343"/>
                </a:solidFill>
              </a:rPr>
              <a:t>¿Qué aporta la autonomía?</a:t>
            </a:r>
            <a:endParaRPr>
              <a:solidFill>
                <a:srgbClr val="434343"/>
              </a:solidFill>
            </a:endParaRPr>
          </a:p>
          <a:p>
            <a:pPr marL="0" marR="0" lvl="0" indent="0" algn="l" rtl="0">
              <a:spcBef>
                <a:spcPts val="280"/>
              </a:spcBef>
              <a:spcAft>
                <a:spcPts val="0"/>
              </a:spcAft>
              <a:buClr>
                <a:srgbClr val="3F3F3F"/>
              </a:buClr>
              <a:buSzPts val="1400"/>
              <a:buFont typeface="Arial"/>
              <a:buNone/>
            </a:pPr>
            <a:r>
              <a:rPr lang="en-US" sz="1400" b="0">
                <a:solidFill>
                  <a:srgbClr val="3F3F3F"/>
                </a:solidFill>
                <a:latin typeface="Arial"/>
                <a:ea typeface="Arial"/>
                <a:cs typeface="Arial"/>
                <a:sym typeface="Arial"/>
              </a:rPr>
              <a:t>a) </a:t>
            </a:r>
            <a:r>
              <a:rPr lang="en-US">
                <a:solidFill>
                  <a:srgbClr val="3F3F3F"/>
                </a:solidFill>
              </a:rPr>
              <a:t>Confianza.</a:t>
            </a:r>
            <a:endParaRPr/>
          </a:p>
          <a:p>
            <a:pPr marL="0" marR="0" lvl="0" indent="0" algn="l" rtl="0">
              <a:spcBef>
                <a:spcPts val="280"/>
              </a:spcBef>
              <a:spcAft>
                <a:spcPts val="0"/>
              </a:spcAft>
              <a:buClr>
                <a:srgbClr val="3F3F3F"/>
              </a:buClr>
              <a:buSzPts val="1400"/>
              <a:buFont typeface="Arial"/>
              <a:buNone/>
            </a:pPr>
            <a:r>
              <a:rPr lang="en-US" sz="1400" b="0">
                <a:solidFill>
                  <a:srgbClr val="3F3F3F"/>
                </a:solidFill>
                <a:latin typeface="Arial"/>
                <a:ea typeface="Arial"/>
                <a:cs typeface="Arial"/>
                <a:sym typeface="Arial"/>
              </a:rPr>
              <a:t>b) </a:t>
            </a:r>
            <a:r>
              <a:rPr lang="en-US">
                <a:solidFill>
                  <a:srgbClr val="3F3F3F"/>
                </a:solidFill>
              </a:rPr>
              <a:t>Aumento de la productividad.</a:t>
            </a:r>
            <a:endParaRPr/>
          </a:p>
          <a:p>
            <a:pPr marL="0" marR="0" lvl="0" indent="0" algn="l" rtl="0">
              <a:spcBef>
                <a:spcPts val="280"/>
              </a:spcBef>
              <a:spcAft>
                <a:spcPts val="0"/>
              </a:spcAft>
              <a:buClr>
                <a:srgbClr val="3F3F3F"/>
              </a:buClr>
              <a:buSzPts val="1400"/>
              <a:buFont typeface="Arial"/>
              <a:buNone/>
            </a:pPr>
            <a:r>
              <a:rPr lang="en-US" sz="1400" b="0">
                <a:solidFill>
                  <a:srgbClr val="3F3F3F"/>
                </a:solidFill>
                <a:latin typeface="Arial"/>
                <a:ea typeface="Arial"/>
                <a:cs typeface="Arial"/>
                <a:sym typeface="Arial"/>
              </a:rPr>
              <a:t>c) </a:t>
            </a:r>
            <a:r>
              <a:rPr lang="en-US">
                <a:solidFill>
                  <a:srgbClr val="3F3F3F"/>
                </a:solidFill>
              </a:rPr>
              <a:t>Libertad para elegir tu camino.</a:t>
            </a:r>
            <a:endParaRPr/>
          </a:p>
          <a:p>
            <a:pPr marL="0" marR="0" lvl="0" indent="0" algn="l" rtl="0">
              <a:spcBef>
                <a:spcPts val="280"/>
              </a:spcBef>
              <a:spcAft>
                <a:spcPts val="0"/>
              </a:spcAft>
              <a:buClr>
                <a:srgbClr val="3F3F3F"/>
              </a:buClr>
              <a:buSzPts val="1400"/>
              <a:buFont typeface="Arial"/>
              <a:buNone/>
            </a:pPr>
            <a:r>
              <a:rPr lang="en-US" sz="1400" b="1">
                <a:solidFill>
                  <a:srgbClr val="3F3F3F"/>
                </a:solidFill>
                <a:latin typeface="Arial"/>
                <a:ea typeface="Arial"/>
                <a:cs typeface="Arial"/>
                <a:sym typeface="Arial"/>
              </a:rPr>
              <a:t>d) </a:t>
            </a:r>
            <a:r>
              <a:rPr lang="en-US" b="1">
                <a:solidFill>
                  <a:srgbClr val="3F3F3F"/>
                </a:solidFill>
              </a:rPr>
              <a:t>Todas son correctas.</a:t>
            </a:r>
            <a:endParaRPr b="1"/>
          </a:p>
          <a:p>
            <a:pPr marL="0" marR="0" lvl="0" indent="0" algn="l" rtl="0">
              <a:spcBef>
                <a:spcPts val="280"/>
              </a:spcBef>
              <a:spcAft>
                <a:spcPts val="0"/>
              </a:spcAft>
              <a:buClr>
                <a:srgbClr val="3F3F3F"/>
              </a:buClr>
              <a:buSzPts val="1400"/>
              <a:buFont typeface="Arial"/>
              <a:buNone/>
            </a:pPr>
            <a:r>
              <a:rPr lang="en-US" sz="1400" b="0">
                <a:solidFill>
                  <a:srgbClr val="3F3F3F"/>
                </a:solidFill>
                <a:latin typeface="Arial"/>
                <a:ea typeface="Arial"/>
                <a:cs typeface="Arial"/>
                <a:sym typeface="Arial"/>
              </a:rPr>
              <a:t> </a:t>
            </a:r>
            <a:endParaRPr/>
          </a:p>
        </p:txBody>
      </p:sp>
      <p:sp>
        <p:nvSpPr>
          <p:cNvPr id="624" name="Google Shape;624;g18a5d406ddb_0_3"/>
          <p:cNvSpPr txBox="1"/>
          <p:nvPr/>
        </p:nvSpPr>
        <p:spPr>
          <a:xfrm>
            <a:off x="6084168" y="1766005"/>
            <a:ext cx="2808300" cy="2752206"/>
          </a:xfrm>
          <a:prstGeom prst="rect">
            <a:avLst/>
          </a:prstGeom>
          <a:solidFill>
            <a:srgbClr val="FCECCD"/>
          </a:solid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3F3F3F"/>
              </a:buClr>
              <a:buSzPts val="1400"/>
              <a:buFont typeface="Arial"/>
              <a:buNone/>
            </a:pPr>
            <a:r>
              <a:rPr lang="en-US" sz="1400" b="1">
                <a:solidFill>
                  <a:srgbClr val="3F3F3F"/>
                </a:solidFill>
                <a:latin typeface="Arial"/>
                <a:ea typeface="Arial"/>
                <a:cs typeface="Arial"/>
                <a:sym typeface="Arial"/>
              </a:rPr>
              <a:t>Pregunta 3: </a:t>
            </a:r>
            <a:r>
              <a:rPr lang="en-US">
                <a:solidFill>
                  <a:srgbClr val="3F3F3F"/>
                </a:solidFill>
              </a:rPr>
              <a:t>¿Qué NO es un elemento del modelo SMART de fijación de objetivosl?</a:t>
            </a:r>
            <a:endParaRPr/>
          </a:p>
          <a:p>
            <a:pPr marL="0" marR="0" lvl="0" indent="0" algn="l" rtl="0">
              <a:spcBef>
                <a:spcPts val="280"/>
              </a:spcBef>
              <a:spcAft>
                <a:spcPts val="0"/>
              </a:spcAft>
              <a:buClr>
                <a:srgbClr val="3F3F3F"/>
              </a:buClr>
              <a:buSzPts val="1400"/>
              <a:buFont typeface="Arial"/>
              <a:buNone/>
            </a:pPr>
            <a:r>
              <a:rPr lang="en-US" sz="1400" b="0">
                <a:solidFill>
                  <a:srgbClr val="3F3F3F"/>
                </a:solidFill>
                <a:latin typeface="Arial"/>
                <a:ea typeface="Arial"/>
                <a:cs typeface="Arial"/>
                <a:sym typeface="Arial"/>
              </a:rPr>
              <a:t>a) </a:t>
            </a:r>
            <a:r>
              <a:rPr lang="en-US">
                <a:solidFill>
                  <a:srgbClr val="3F3F3F"/>
                </a:solidFill>
              </a:rPr>
              <a:t>Elegir un objetivo concreto.</a:t>
            </a:r>
            <a:endParaRPr/>
          </a:p>
          <a:p>
            <a:pPr marL="0" marR="0" lvl="0" indent="0" algn="l" rtl="0">
              <a:spcBef>
                <a:spcPts val="280"/>
              </a:spcBef>
              <a:spcAft>
                <a:spcPts val="0"/>
              </a:spcAft>
              <a:buClr>
                <a:srgbClr val="3F3F3F"/>
              </a:buClr>
              <a:buSzPts val="1400"/>
              <a:buFont typeface="Arial"/>
              <a:buNone/>
            </a:pPr>
            <a:r>
              <a:rPr lang="en-US" sz="1400" b="1">
                <a:solidFill>
                  <a:srgbClr val="3F3F3F"/>
                </a:solidFill>
                <a:latin typeface="Arial"/>
                <a:ea typeface="Arial"/>
                <a:cs typeface="Arial"/>
                <a:sym typeface="Arial"/>
              </a:rPr>
              <a:t>b) </a:t>
            </a:r>
            <a:r>
              <a:rPr lang="en-US" b="1">
                <a:solidFill>
                  <a:srgbClr val="3F3F3F"/>
                </a:solidFill>
              </a:rPr>
              <a:t>Elegir un objetivo arriesgado.</a:t>
            </a:r>
            <a:endParaRPr b="1"/>
          </a:p>
          <a:p>
            <a:pPr marL="0" marR="0" lvl="0" indent="0" algn="l" rtl="0">
              <a:spcBef>
                <a:spcPts val="280"/>
              </a:spcBef>
              <a:spcAft>
                <a:spcPts val="0"/>
              </a:spcAft>
              <a:buClr>
                <a:srgbClr val="3F3F3F"/>
              </a:buClr>
              <a:buSzPts val="1400"/>
              <a:buFont typeface="Arial"/>
              <a:buNone/>
            </a:pPr>
            <a:r>
              <a:rPr lang="en-US" sz="1400" b="0">
                <a:solidFill>
                  <a:srgbClr val="3F3F3F"/>
                </a:solidFill>
                <a:latin typeface="Arial"/>
                <a:ea typeface="Arial"/>
                <a:cs typeface="Arial"/>
                <a:sym typeface="Arial"/>
              </a:rPr>
              <a:t>c) </a:t>
            </a:r>
            <a:r>
              <a:rPr lang="en-US">
                <a:solidFill>
                  <a:srgbClr val="3F3F3F"/>
                </a:solidFill>
              </a:rPr>
              <a:t>Elegir un objetivo medible.</a:t>
            </a:r>
            <a:endParaRPr/>
          </a:p>
          <a:p>
            <a:pPr marL="0" marR="0" lvl="0" indent="0" algn="l" rtl="0">
              <a:spcBef>
                <a:spcPts val="280"/>
              </a:spcBef>
              <a:spcAft>
                <a:spcPts val="0"/>
              </a:spcAft>
              <a:buClr>
                <a:srgbClr val="3F3F3F"/>
              </a:buClr>
              <a:buSzPts val="1400"/>
              <a:buFont typeface="Arial"/>
              <a:buNone/>
            </a:pPr>
            <a:r>
              <a:rPr lang="en-US" sz="1400" b="0">
                <a:solidFill>
                  <a:srgbClr val="3F3F3F"/>
                </a:solidFill>
                <a:latin typeface="Arial"/>
                <a:ea typeface="Arial"/>
                <a:cs typeface="Arial"/>
                <a:sym typeface="Arial"/>
              </a:rPr>
              <a:t>d) </a:t>
            </a:r>
            <a:r>
              <a:rPr lang="en-US">
                <a:solidFill>
                  <a:srgbClr val="3F3F3F"/>
                </a:solidFill>
              </a:rPr>
              <a:t>Elegir un objetivo temporal.</a:t>
            </a:r>
            <a:endParaRPr/>
          </a:p>
          <a:p>
            <a:pPr marL="0" marR="0" lvl="0" indent="0" algn="l" rtl="0">
              <a:spcBef>
                <a:spcPts val="280"/>
              </a:spcBef>
              <a:spcAft>
                <a:spcPts val="0"/>
              </a:spcAft>
              <a:buClr>
                <a:srgbClr val="3F3F3F"/>
              </a:buClr>
              <a:buSzPts val="1400"/>
              <a:buFont typeface="Arial"/>
              <a:buNone/>
            </a:pPr>
            <a:r>
              <a:rPr lang="en-US" sz="1400" b="0">
                <a:solidFill>
                  <a:srgbClr val="3F3F3F"/>
                </a:solidFill>
                <a:latin typeface="Arial"/>
                <a:ea typeface="Arial"/>
                <a:cs typeface="Arial"/>
                <a:sym typeface="Arial"/>
              </a:rPr>
              <a:t> </a:t>
            </a:r>
            <a:endParaRPr/>
          </a:p>
        </p:txBody>
      </p:sp>
    </p:spTree>
    <p:extLst>
      <p:ext uri="{BB962C8B-B14F-4D97-AF65-F5344CB8AC3E}">
        <p14:creationId xmlns:p14="http://schemas.microsoft.com/office/powerpoint/2010/main" val="35313700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Google Shape;629;g18a5d406ddb_0_12"/>
          <p:cNvSpPr txBox="1">
            <a:spLocks noGrp="1"/>
          </p:cNvSpPr>
          <p:nvPr>
            <p:ph type="body" idx="1"/>
          </p:nvPr>
        </p:nvSpPr>
        <p:spPr>
          <a:xfrm>
            <a:off x="0" y="123478"/>
            <a:ext cx="9144000" cy="576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2800"/>
              <a:buNone/>
            </a:pPr>
            <a:r>
              <a:rPr lang="en-US" sz="2800"/>
              <a:t>Autoevaluación</a:t>
            </a:r>
            <a:endParaRPr/>
          </a:p>
        </p:txBody>
      </p:sp>
      <p:sp>
        <p:nvSpPr>
          <p:cNvPr id="630" name="Google Shape;630;g18a5d406ddb_0_12"/>
          <p:cNvSpPr txBox="1">
            <a:spLocks noGrp="1"/>
          </p:cNvSpPr>
          <p:nvPr>
            <p:ph type="body" idx="2"/>
          </p:nvPr>
        </p:nvSpPr>
        <p:spPr>
          <a:xfrm>
            <a:off x="899592" y="1170912"/>
            <a:ext cx="7183704" cy="28278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F"/>
              </a:buClr>
              <a:buSzPts val="1800"/>
              <a:buNone/>
            </a:pPr>
            <a:r>
              <a:rPr lang="es-ES" sz="1800" b="1"/>
              <a:t>Preguntas de elección múltiple: </a:t>
            </a:r>
            <a:r>
              <a:rPr lang="es-ES" sz="1800"/>
              <a:t>consolida tu aprendizaje</a:t>
            </a:r>
          </a:p>
        </p:txBody>
      </p:sp>
      <p:sp>
        <p:nvSpPr>
          <p:cNvPr id="631" name="Google Shape;631;g18a5d406ddb_0_12"/>
          <p:cNvSpPr/>
          <p:nvPr/>
        </p:nvSpPr>
        <p:spPr>
          <a:xfrm>
            <a:off x="558587" y="1011837"/>
            <a:ext cx="338121" cy="441860"/>
          </a:xfrm>
          <a:custGeom>
            <a:avLst/>
            <a:gdLst/>
            <a:ahLst/>
            <a:cxnLst/>
            <a:rect l="l" t="t" r="r" b="b"/>
            <a:pathLst>
              <a:path w="2600931" h="3213524" extrusionOk="0">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32" name="Google Shape;632;g18a5d406ddb_0_12"/>
          <p:cNvSpPr txBox="1"/>
          <p:nvPr/>
        </p:nvSpPr>
        <p:spPr>
          <a:xfrm>
            <a:off x="1619673" y="1771394"/>
            <a:ext cx="2808300" cy="2365800"/>
          </a:xfrm>
          <a:prstGeom prst="rect">
            <a:avLst/>
          </a:prstGeom>
          <a:solidFill>
            <a:srgbClr val="FCECCD"/>
          </a:solid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3F3F3F"/>
              </a:buClr>
              <a:buSzPts val="1400"/>
              <a:buFont typeface="Arial"/>
              <a:buNone/>
            </a:pPr>
            <a:r>
              <a:rPr lang="en-US" sz="1400" b="1">
                <a:solidFill>
                  <a:srgbClr val="3F3F3F"/>
                </a:solidFill>
                <a:latin typeface="Arial"/>
                <a:ea typeface="Arial"/>
                <a:cs typeface="Arial"/>
                <a:sym typeface="Arial"/>
              </a:rPr>
              <a:t>Pregunta 4: </a:t>
            </a:r>
            <a:r>
              <a:rPr lang="en-US">
                <a:solidFill>
                  <a:srgbClr val="3F3F3F"/>
                </a:solidFill>
              </a:rPr>
              <a:t>¿Qué NO caracteriza a una buena comunicación? </a:t>
            </a:r>
            <a:endParaRPr/>
          </a:p>
          <a:p>
            <a:pPr marL="0" marR="0" lvl="0" indent="0" algn="l" rtl="0">
              <a:spcBef>
                <a:spcPts val="280"/>
              </a:spcBef>
              <a:spcAft>
                <a:spcPts val="0"/>
              </a:spcAft>
              <a:buClr>
                <a:srgbClr val="3F3F3F"/>
              </a:buClr>
              <a:buSzPts val="1400"/>
              <a:buFont typeface="Arial"/>
              <a:buNone/>
            </a:pPr>
            <a:r>
              <a:rPr lang="en-US" sz="1400" b="0">
                <a:solidFill>
                  <a:srgbClr val="3F3F3F"/>
                </a:solidFill>
                <a:latin typeface="Arial"/>
                <a:ea typeface="Arial"/>
                <a:cs typeface="Arial"/>
                <a:sym typeface="Arial"/>
              </a:rPr>
              <a:t>a) </a:t>
            </a:r>
            <a:r>
              <a:rPr lang="en-US">
                <a:solidFill>
                  <a:srgbClr val="3F3F3F"/>
                </a:solidFill>
              </a:rPr>
              <a:t>Exponer tus ideas.</a:t>
            </a:r>
            <a:endParaRPr/>
          </a:p>
          <a:p>
            <a:pPr marL="0" marR="0" lvl="0" indent="0" algn="l" rtl="0">
              <a:spcBef>
                <a:spcPts val="280"/>
              </a:spcBef>
              <a:spcAft>
                <a:spcPts val="0"/>
              </a:spcAft>
              <a:buClr>
                <a:srgbClr val="3F3F3F"/>
              </a:buClr>
              <a:buSzPts val="1400"/>
              <a:buFont typeface="Arial"/>
              <a:buNone/>
            </a:pPr>
            <a:r>
              <a:rPr lang="en-US" sz="1400" b="0">
                <a:solidFill>
                  <a:srgbClr val="3F3F3F"/>
                </a:solidFill>
                <a:latin typeface="Arial"/>
                <a:ea typeface="Arial"/>
                <a:cs typeface="Arial"/>
                <a:sym typeface="Arial"/>
              </a:rPr>
              <a:t>b) </a:t>
            </a:r>
            <a:r>
              <a:rPr lang="en-US">
                <a:solidFill>
                  <a:srgbClr val="3F3F3F"/>
                </a:solidFill>
              </a:rPr>
              <a:t>Utilizar un lenguaje verbal y no verbal adecuado.</a:t>
            </a:r>
            <a:endParaRPr/>
          </a:p>
          <a:p>
            <a:pPr marL="0" marR="0" lvl="0" indent="0" algn="l" rtl="0">
              <a:spcBef>
                <a:spcPts val="280"/>
              </a:spcBef>
              <a:spcAft>
                <a:spcPts val="0"/>
              </a:spcAft>
              <a:buClr>
                <a:srgbClr val="3F3F3F"/>
              </a:buClr>
              <a:buSzPts val="1400"/>
              <a:buFont typeface="Arial"/>
              <a:buNone/>
            </a:pPr>
            <a:r>
              <a:rPr lang="en-US" sz="1400" b="0">
                <a:solidFill>
                  <a:srgbClr val="3F3F3F"/>
                </a:solidFill>
                <a:latin typeface="Arial"/>
                <a:ea typeface="Arial"/>
                <a:cs typeface="Arial"/>
                <a:sym typeface="Arial"/>
              </a:rPr>
              <a:t>c) </a:t>
            </a:r>
            <a:r>
              <a:rPr lang="en-US">
                <a:solidFill>
                  <a:srgbClr val="3F3F3F"/>
                </a:solidFill>
              </a:rPr>
              <a:t>Escuchar activamente lo que se dice.</a:t>
            </a:r>
            <a:endParaRPr/>
          </a:p>
          <a:p>
            <a:pPr marL="0" marR="0" lvl="0" indent="0" algn="l" rtl="0">
              <a:spcBef>
                <a:spcPts val="280"/>
              </a:spcBef>
              <a:spcAft>
                <a:spcPts val="0"/>
              </a:spcAft>
              <a:buClr>
                <a:srgbClr val="3F3F3F"/>
              </a:buClr>
              <a:buSzPts val="1400"/>
              <a:buFont typeface="Arial"/>
              <a:buNone/>
            </a:pPr>
            <a:r>
              <a:rPr lang="en-US" sz="1400" b="1">
                <a:solidFill>
                  <a:srgbClr val="3F3F3F"/>
                </a:solidFill>
                <a:latin typeface="Arial"/>
                <a:ea typeface="Arial"/>
                <a:cs typeface="Arial"/>
                <a:sym typeface="Arial"/>
              </a:rPr>
              <a:t>d) </a:t>
            </a:r>
            <a:r>
              <a:rPr lang="en-US" b="1">
                <a:solidFill>
                  <a:srgbClr val="3F3F3F"/>
                </a:solidFill>
              </a:rPr>
              <a:t>Hacer suposiciones.</a:t>
            </a:r>
            <a:endParaRPr b="1"/>
          </a:p>
          <a:p>
            <a:pPr marL="0" marR="0" lvl="0" indent="0" algn="l" rtl="0">
              <a:spcBef>
                <a:spcPts val="280"/>
              </a:spcBef>
              <a:spcAft>
                <a:spcPts val="0"/>
              </a:spcAft>
              <a:buClr>
                <a:srgbClr val="3F3F3F"/>
              </a:buClr>
              <a:buSzPts val="1400"/>
              <a:buFont typeface="Arial"/>
              <a:buNone/>
            </a:pPr>
            <a:r>
              <a:rPr lang="en-US" sz="1400" b="0">
                <a:solidFill>
                  <a:srgbClr val="3F3F3F"/>
                </a:solidFill>
                <a:latin typeface="Arial"/>
                <a:ea typeface="Arial"/>
                <a:cs typeface="Arial"/>
                <a:sym typeface="Arial"/>
              </a:rPr>
              <a:t> </a:t>
            </a:r>
            <a:endParaRPr/>
          </a:p>
        </p:txBody>
      </p:sp>
      <p:sp>
        <p:nvSpPr>
          <p:cNvPr id="633" name="Google Shape;633;g18a5d406ddb_0_12"/>
          <p:cNvSpPr txBox="1"/>
          <p:nvPr/>
        </p:nvSpPr>
        <p:spPr>
          <a:xfrm>
            <a:off x="4716016" y="1766005"/>
            <a:ext cx="2808300" cy="2365800"/>
          </a:xfrm>
          <a:prstGeom prst="rect">
            <a:avLst/>
          </a:prstGeom>
          <a:solidFill>
            <a:srgbClr val="FCECCD"/>
          </a:solid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3F3F3F"/>
              </a:buClr>
              <a:buSzPts val="1400"/>
              <a:buFont typeface="Arial"/>
              <a:buNone/>
            </a:pPr>
            <a:r>
              <a:rPr lang="en-US" sz="1400" b="1">
                <a:solidFill>
                  <a:srgbClr val="3F3F3F"/>
                </a:solidFill>
                <a:latin typeface="Arial"/>
                <a:ea typeface="Arial"/>
                <a:cs typeface="Arial"/>
                <a:sym typeface="Arial"/>
              </a:rPr>
              <a:t>Pregunta 5: </a:t>
            </a:r>
            <a:r>
              <a:rPr lang="en-US">
                <a:solidFill>
                  <a:srgbClr val="3F3F3F"/>
                </a:solidFill>
              </a:rPr>
              <a:t>¿Qué es el modelo IDEAL?</a:t>
            </a:r>
            <a:endParaRPr/>
          </a:p>
          <a:p>
            <a:pPr marL="0" marR="0" lvl="0" indent="0" algn="l" rtl="0">
              <a:spcBef>
                <a:spcPts val="280"/>
              </a:spcBef>
              <a:spcAft>
                <a:spcPts val="0"/>
              </a:spcAft>
              <a:buClr>
                <a:srgbClr val="3F3F3F"/>
              </a:buClr>
              <a:buSzPts val="1400"/>
              <a:buFont typeface="Arial"/>
              <a:buNone/>
            </a:pPr>
            <a:r>
              <a:rPr lang="en-US" sz="1400" b="1">
                <a:solidFill>
                  <a:srgbClr val="3F3F3F"/>
                </a:solidFill>
                <a:latin typeface="Arial"/>
                <a:ea typeface="Arial"/>
                <a:cs typeface="Arial"/>
                <a:sym typeface="Arial"/>
              </a:rPr>
              <a:t>a) </a:t>
            </a:r>
            <a:r>
              <a:rPr lang="en-US" b="1">
                <a:solidFill>
                  <a:srgbClr val="3F3F3F"/>
                </a:solidFill>
              </a:rPr>
              <a:t>Una herramienta de resolución de problemas.</a:t>
            </a:r>
            <a:endParaRPr b="1"/>
          </a:p>
          <a:p>
            <a:pPr marL="0" marR="0" lvl="0" indent="0" algn="l" rtl="0">
              <a:spcBef>
                <a:spcPts val="280"/>
              </a:spcBef>
              <a:spcAft>
                <a:spcPts val="0"/>
              </a:spcAft>
              <a:buClr>
                <a:srgbClr val="3F3F3F"/>
              </a:buClr>
              <a:buSzPts val="1400"/>
              <a:buFont typeface="Arial"/>
              <a:buNone/>
            </a:pPr>
            <a:r>
              <a:rPr lang="en-US" sz="1400" b="0">
                <a:solidFill>
                  <a:srgbClr val="3F3F3F"/>
                </a:solidFill>
                <a:latin typeface="Arial"/>
                <a:ea typeface="Arial"/>
                <a:cs typeface="Arial"/>
                <a:sym typeface="Arial"/>
              </a:rPr>
              <a:t>b) Una base de datos de ideas</a:t>
            </a:r>
            <a:r>
              <a:rPr lang="en-US">
                <a:solidFill>
                  <a:srgbClr val="3F3F3F"/>
                </a:solidFill>
              </a:rPr>
              <a:t>.</a:t>
            </a:r>
            <a:endParaRPr/>
          </a:p>
          <a:p>
            <a:pPr marL="0" marR="0" lvl="0" indent="0" algn="l" rtl="0">
              <a:spcBef>
                <a:spcPts val="280"/>
              </a:spcBef>
              <a:spcAft>
                <a:spcPts val="0"/>
              </a:spcAft>
              <a:buClr>
                <a:srgbClr val="3F3F3F"/>
              </a:buClr>
              <a:buSzPts val="1400"/>
              <a:buFont typeface="Arial"/>
              <a:buNone/>
            </a:pPr>
            <a:r>
              <a:rPr lang="en-US" sz="1400" b="0">
                <a:solidFill>
                  <a:srgbClr val="3F3F3F"/>
                </a:solidFill>
                <a:latin typeface="Arial"/>
                <a:ea typeface="Arial"/>
                <a:cs typeface="Arial"/>
                <a:sym typeface="Arial"/>
              </a:rPr>
              <a:t>c) </a:t>
            </a:r>
            <a:r>
              <a:rPr lang="en-US">
                <a:solidFill>
                  <a:srgbClr val="3F3F3F"/>
                </a:solidFill>
              </a:rPr>
              <a:t>Una herramienta para hacer la comunicación ideal.</a:t>
            </a:r>
            <a:endParaRPr/>
          </a:p>
          <a:p>
            <a:pPr marL="0" marR="0" lvl="0" indent="0" algn="l" rtl="0">
              <a:spcBef>
                <a:spcPts val="280"/>
              </a:spcBef>
              <a:spcAft>
                <a:spcPts val="0"/>
              </a:spcAft>
              <a:buClr>
                <a:srgbClr val="3F3F3F"/>
              </a:buClr>
              <a:buSzPts val="1400"/>
              <a:buFont typeface="Arial"/>
              <a:buNone/>
            </a:pPr>
            <a:r>
              <a:rPr lang="en-US" sz="1400" b="0">
                <a:solidFill>
                  <a:srgbClr val="3F3F3F"/>
                </a:solidFill>
                <a:latin typeface="Arial"/>
                <a:ea typeface="Arial"/>
                <a:cs typeface="Arial"/>
                <a:sym typeface="Arial"/>
              </a:rPr>
              <a:t>d) </a:t>
            </a:r>
            <a:r>
              <a:rPr lang="en-US">
                <a:solidFill>
                  <a:srgbClr val="3F3F3F"/>
                </a:solidFill>
              </a:rPr>
              <a:t>Todas son correctas.</a:t>
            </a:r>
            <a:endParaRPr/>
          </a:p>
          <a:p>
            <a:pPr marL="0" marR="0" lvl="0" indent="0" algn="l" rtl="0">
              <a:spcBef>
                <a:spcPts val="280"/>
              </a:spcBef>
              <a:spcAft>
                <a:spcPts val="0"/>
              </a:spcAft>
              <a:buClr>
                <a:srgbClr val="3F3F3F"/>
              </a:buClr>
              <a:buSzPts val="1400"/>
              <a:buFont typeface="Arial"/>
              <a:buNone/>
            </a:pPr>
            <a:r>
              <a:rPr lang="en-US" sz="1400" b="0">
                <a:solidFill>
                  <a:srgbClr val="3F3F3F"/>
                </a:solidFill>
                <a:latin typeface="Arial"/>
                <a:ea typeface="Arial"/>
                <a:cs typeface="Arial"/>
                <a:sym typeface="Arial"/>
              </a:rPr>
              <a:t> </a:t>
            </a:r>
            <a:endParaRPr/>
          </a:p>
        </p:txBody>
      </p:sp>
    </p:spTree>
    <p:extLst>
      <p:ext uri="{BB962C8B-B14F-4D97-AF65-F5344CB8AC3E}">
        <p14:creationId xmlns:p14="http://schemas.microsoft.com/office/powerpoint/2010/main" val="25101602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Google Shape;657;p40"/>
          <p:cNvSpPr txBox="1">
            <a:spLocks noGrp="1"/>
          </p:cNvSpPr>
          <p:nvPr>
            <p:ph type="body" idx="1"/>
          </p:nvPr>
        </p:nvSpPr>
        <p:spPr>
          <a:xfrm>
            <a:off x="0" y="446003"/>
            <a:ext cx="9144000"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3200"/>
              <a:buNone/>
            </a:pPr>
            <a:r>
              <a:rPr lang="en-US" sz="3200"/>
              <a:t>Resumen</a:t>
            </a:r>
            <a:endParaRPr sz="3200"/>
          </a:p>
        </p:txBody>
      </p:sp>
      <p:grpSp>
        <p:nvGrpSpPr>
          <p:cNvPr id="658" name="Google Shape;658;p40"/>
          <p:cNvGrpSpPr/>
          <p:nvPr/>
        </p:nvGrpSpPr>
        <p:grpSpPr>
          <a:xfrm>
            <a:off x="3583892" y="1752851"/>
            <a:ext cx="900000" cy="900000"/>
            <a:chOff x="3563888" y="1923678"/>
            <a:chExt cx="900000" cy="900000"/>
          </a:xfrm>
        </p:grpSpPr>
        <p:sp>
          <p:nvSpPr>
            <p:cNvPr id="659" name="Google Shape;659;p40"/>
            <p:cNvSpPr/>
            <p:nvPr/>
          </p:nvSpPr>
          <p:spPr>
            <a:xfrm>
              <a:off x="3563888" y="1923678"/>
              <a:ext cx="900000" cy="90000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60" name="Google Shape;660;p40"/>
            <p:cNvSpPr/>
            <p:nvPr/>
          </p:nvSpPr>
          <p:spPr>
            <a:xfrm rot="-5400000">
              <a:off x="3731757" y="2089433"/>
              <a:ext cx="648000" cy="648000"/>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661" name="Google Shape;661;p40"/>
          <p:cNvGrpSpPr/>
          <p:nvPr/>
        </p:nvGrpSpPr>
        <p:grpSpPr>
          <a:xfrm rot="5400000">
            <a:off x="4594682" y="1500851"/>
            <a:ext cx="1152000" cy="1152000"/>
            <a:chOff x="3563888" y="1923678"/>
            <a:chExt cx="900000" cy="900000"/>
          </a:xfrm>
        </p:grpSpPr>
        <p:sp>
          <p:nvSpPr>
            <p:cNvPr id="662" name="Google Shape;662;p40"/>
            <p:cNvSpPr/>
            <p:nvPr/>
          </p:nvSpPr>
          <p:spPr>
            <a:xfrm>
              <a:off x="3563888" y="1923678"/>
              <a:ext cx="900000" cy="900000"/>
            </a:xfrm>
            <a:prstGeom prst="rect">
              <a:avLst/>
            </a:prstGeom>
            <a:solidFill>
              <a:srgbClr val="86BD7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63" name="Google Shape;663;p40"/>
            <p:cNvSpPr/>
            <p:nvPr/>
          </p:nvSpPr>
          <p:spPr>
            <a:xfrm rot="-5400000">
              <a:off x="3731757" y="2089433"/>
              <a:ext cx="648000" cy="648000"/>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664" name="Google Shape;664;p40"/>
          <p:cNvGrpSpPr/>
          <p:nvPr/>
        </p:nvGrpSpPr>
        <p:grpSpPr>
          <a:xfrm rot="10800000">
            <a:off x="4594682" y="2765140"/>
            <a:ext cx="720000" cy="720000"/>
            <a:chOff x="3563888" y="1923678"/>
            <a:chExt cx="900000" cy="900000"/>
          </a:xfrm>
        </p:grpSpPr>
        <p:sp>
          <p:nvSpPr>
            <p:cNvPr id="665" name="Google Shape;665;p40"/>
            <p:cNvSpPr/>
            <p:nvPr/>
          </p:nvSpPr>
          <p:spPr>
            <a:xfrm>
              <a:off x="3563888" y="1923678"/>
              <a:ext cx="900000" cy="900000"/>
            </a:xfrm>
            <a:prstGeom prst="rect">
              <a:avLst/>
            </a:prstGeom>
            <a:solidFill>
              <a:srgbClr val="F39E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66" name="Google Shape;666;p40"/>
            <p:cNvSpPr/>
            <p:nvPr/>
          </p:nvSpPr>
          <p:spPr>
            <a:xfrm rot="-5400000">
              <a:off x="3731757" y="2089433"/>
              <a:ext cx="648000" cy="648000"/>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667" name="Google Shape;667;p40"/>
          <p:cNvGrpSpPr/>
          <p:nvPr/>
        </p:nvGrpSpPr>
        <p:grpSpPr>
          <a:xfrm rot="-5400000">
            <a:off x="3475859" y="2765141"/>
            <a:ext cx="1008033" cy="1008033"/>
            <a:chOff x="3563888" y="1923678"/>
            <a:chExt cx="900000" cy="900000"/>
          </a:xfrm>
        </p:grpSpPr>
        <p:sp>
          <p:nvSpPr>
            <p:cNvPr id="668" name="Google Shape;668;p40"/>
            <p:cNvSpPr/>
            <p:nvPr/>
          </p:nvSpPr>
          <p:spPr>
            <a:xfrm>
              <a:off x="3563888" y="1923678"/>
              <a:ext cx="900000" cy="900000"/>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69" name="Google Shape;669;p40"/>
            <p:cNvSpPr/>
            <p:nvPr/>
          </p:nvSpPr>
          <p:spPr>
            <a:xfrm rot="-5400000">
              <a:off x="3731757" y="2089433"/>
              <a:ext cx="648000" cy="648000"/>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670" name="Google Shape;670;p40"/>
          <p:cNvSpPr txBox="1"/>
          <p:nvPr/>
        </p:nvSpPr>
        <p:spPr>
          <a:xfrm>
            <a:off x="3993095" y="2171366"/>
            <a:ext cx="40288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rgbClr val="87B5BA"/>
                </a:solidFill>
                <a:latin typeface="Arial"/>
                <a:ea typeface="Arial"/>
                <a:cs typeface="Arial"/>
                <a:sym typeface="Arial"/>
              </a:rPr>
              <a:t>A</a:t>
            </a:r>
            <a:endParaRPr sz="2000" b="1">
              <a:solidFill>
                <a:srgbClr val="87B5BA"/>
              </a:solidFill>
              <a:latin typeface="Arial"/>
              <a:ea typeface="Arial"/>
              <a:cs typeface="Arial"/>
              <a:sym typeface="Arial"/>
            </a:endParaRPr>
          </a:p>
        </p:txBody>
      </p:sp>
      <p:sp>
        <p:nvSpPr>
          <p:cNvPr id="671" name="Google Shape;671;p40"/>
          <p:cNvSpPr txBox="1"/>
          <p:nvPr/>
        </p:nvSpPr>
        <p:spPr>
          <a:xfrm>
            <a:off x="4701297" y="2131662"/>
            <a:ext cx="40288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rgbClr val="86BD70"/>
                </a:solidFill>
                <a:latin typeface="Arial"/>
                <a:ea typeface="Arial"/>
                <a:cs typeface="Arial"/>
                <a:sym typeface="Arial"/>
              </a:rPr>
              <a:t>B</a:t>
            </a:r>
            <a:endParaRPr sz="2000" b="1">
              <a:solidFill>
                <a:srgbClr val="86BD70"/>
              </a:solidFill>
              <a:latin typeface="Arial"/>
              <a:ea typeface="Arial"/>
              <a:cs typeface="Arial"/>
              <a:sym typeface="Arial"/>
            </a:endParaRPr>
          </a:p>
        </p:txBody>
      </p:sp>
      <p:sp>
        <p:nvSpPr>
          <p:cNvPr id="672" name="Google Shape;672;p40"/>
          <p:cNvSpPr txBox="1"/>
          <p:nvPr/>
        </p:nvSpPr>
        <p:spPr>
          <a:xfrm>
            <a:off x="3993095" y="2859371"/>
            <a:ext cx="40288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rgbClr val="87B5BA"/>
                </a:solidFill>
                <a:latin typeface="Arial"/>
                <a:ea typeface="Arial"/>
                <a:cs typeface="Arial"/>
                <a:sym typeface="Arial"/>
              </a:rPr>
              <a:t>C</a:t>
            </a:r>
            <a:endParaRPr sz="2000" b="1">
              <a:solidFill>
                <a:srgbClr val="87B5BA"/>
              </a:solidFill>
              <a:latin typeface="Arial"/>
              <a:ea typeface="Arial"/>
              <a:cs typeface="Arial"/>
              <a:sym typeface="Arial"/>
            </a:endParaRPr>
          </a:p>
        </p:txBody>
      </p:sp>
      <p:sp>
        <p:nvSpPr>
          <p:cNvPr id="673" name="Google Shape;673;p40"/>
          <p:cNvSpPr txBox="1"/>
          <p:nvPr/>
        </p:nvSpPr>
        <p:spPr>
          <a:xfrm>
            <a:off x="4606330" y="2781099"/>
            <a:ext cx="40288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rgbClr val="F39E5A"/>
                </a:solidFill>
                <a:latin typeface="Arial"/>
                <a:ea typeface="Arial"/>
                <a:cs typeface="Arial"/>
                <a:sym typeface="Arial"/>
              </a:rPr>
              <a:t>D</a:t>
            </a:r>
            <a:endParaRPr sz="2000" b="1">
              <a:solidFill>
                <a:srgbClr val="F39E5A"/>
              </a:solidFill>
              <a:latin typeface="Arial"/>
              <a:ea typeface="Arial"/>
              <a:cs typeface="Arial"/>
              <a:sym typeface="Arial"/>
            </a:endParaRPr>
          </a:p>
        </p:txBody>
      </p:sp>
      <p:grpSp>
        <p:nvGrpSpPr>
          <p:cNvPr id="674" name="Google Shape;674;p40"/>
          <p:cNvGrpSpPr/>
          <p:nvPr/>
        </p:nvGrpSpPr>
        <p:grpSpPr>
          <a:xfrm>
            <a:off x="530435" y="1241094"/>
            <a:ext cx="2539659" cy="1417315"/>
            <a:chOff x="803640" y="3362835"/>
            <a:chExt cx="2059800" cy="1417315"/>
          </a:xfrm>
        </p:grpSpPr>
        <p:sp>
          <p:nvSpPr>
            <p:cNvPr id="675" name="Google Shape;675;p40"/>
            <p:cNvSpPr txBox="1"/>
            <p:nvPr/>
          </p:nvSpPr>
          <p:spPr>
            <a:xfrm>
              <a:off x="803640" y="3579862"/>
              <a:ext cx="2059800" cy="1200288"/>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None/>
              </a:pPr>
              <a:r>
                <a:rPr lang="es-ES" sz="1200">
                  <a:solidFill>
                    <a:srgbClr val="434343"/>
                  </a:solidFill>
                </a:rPr>
                <a:t>Las habilidades blandas se adquieren a través de la vida cotidiana, las experiencias personales y las reflexiones. </a:t>
              </a:r>
            </a:p>
            <a:p>
              <a:pPr marL="0" lvl="0" indent="0" algn="just" rtl="0">
                <a:spcBef>
                  <a:spcPts val="0"/>
                </a:spcBef>
                <a:spcAft>
                  <a:spcPts val="0"/>
                </a:spcAft>
                <a:buNone/>
              </a:pPr>
              <a:r>
                <a:rPr lang="es-ES" sz="1200">
                  <a:solidFill>
                    <a:srgbClr val="434343"/>
                  </a:solidFill>
                </a:rPr>
                <a:t>Facilitan las interacciones y las hacen más eficaces.</a:t>
              </a:r>
            </a:p>
          </p:txBody>
        </p:sp>
        <p:sp>
          <p:nvSpPr>
            <p:cNvPr id="676" name="Google Shape;676;p40"/>
            <p:cNvSpPr txBox="1"/>
            <p:nvPr/>
          </p:nvSpPr>
          <p:spPr>
            <a:xfrm>
              <a:off x="803640" y="3362835"/>
              <a:ext cx="2059657"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b="1" i="1">
                  <a:solidFill>
                    <a:srgbClr val="3F3F3F"/>
                  </a:solidFill>
                </a:rPr>
                <a:t>Soft Skills</a:t>
              </a:r>
              <a:endParaRPr sz="1200" b="1" i="1">
                <a:solidFill>
                  <a:srgbClr val="3F3F3F"/>
                </a:solidFill>
                <a:latin typeface="Arial"/>
                <a:ea typeface="Arial"/>
                <a:cs typeface="Arial"/>
                <a:sym typeface="Arial"/>
              </a:endParaRPr>
            </a:p>
          </p:txBody>
        </p:sp>
      </p:grpSp>
      <p:grpSp>
        <p:nvGrpSpPr>
          <p:cNvPr id="677" name="Google Shape;677;p40"/>
          <p:cNvGrpSpPr/>
          <p:nvPr/>
        </p:nvGrpSpPr>
        <p:grpSpPr>
          <a:xfrm>
            <a:off x="521001" y="2754269"/>
            <a:ext cx="2548996" cy="1621756"/>
            <a:chOff x="874453" y="3057910"/>
            <a:chExt cx="2067312" cy="1621756"/>
          </a:xfrm>
        </p:grpSpPr>
        <p:sp>
          <p:nvSpPr>
            <p:cNvPr id="678" name="Google Shape;678;p40"/>
            <p:cNvSpPr txBox="1"/>
            <p:nvPr/>
          </p:nvSpPr>
          <p:spPr>
            <a:xfrm>
              <a:off x="874453" y="3294712"/>
              <a:ext cx="2059800" cy="1384954"/>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None/>
              </a:pPr>
              <a:r>
                <a:rPr lang="es-ES" sz="1200">
                  <a:solidFill>
                    <a:srgbClr val="434343"/>
                  </a:solidFill>
                </a:rPr>
                <a:t>El proceso de averiguar qué quieres conseguir y planificar cómo hacerlo.</a:t>
              </a:r>
            </a:p>
            <a:p>
              <a:pPr marL="0" lvl="0" indent="0" algn="just" rtl="0">
                <a:spcBef>
                  <a:spcPts val="0"/>
                </a:spcBef>
                <a:spcAft>
                  <a:spcPts val="0"/>
                </a:spcAft>
                <a:buNone/>
              </a:pPr>
              <a:r>
                <a:rPr lang="es-ES" sz="1200">
                  <a:solidFill>
                    <a:srgbClr val="434343"/>
                  </a:solidFill>
                </a:rPr>
                <a:t>Con el modelo SMART y el modelo IDEAL, tus objetivos quedarán más claros y serán más fáciles de alcanzar.</a:t>
              </a:r>
            </a:p>
          </p:txBody>
        </p:sp>
        <p:sp>
          <p:nvSpPr>
            <p:cNvPr id="679" name="Google Shape;679;p40"/>
            <p:cNvSpPr txBox="1"/>
            <p:nvPr/>
          </p:nvSpPr>
          <p:spPr>
            <a:xfrm>
              <a:off x="881965" y="3057910"/>
              <a:ext cx="2059800" cy="2769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b="1">
                  <a:solidFill>
                    <a:srgbClr val="3F3F3F"/>
                  </a:solidFill>
                </a:rPr>
                <a:t>Fijación de objetivos</a:t>
              </a:r>
              <a:endParaRPr sz="1200" b="1">
                <a:solidFill>
                  <a:srgbClr val="3F3F3F"/>
                </a:solidFill>
                <a:latin typeface="Arial"/>
                <a:ea typeface="Arial"/>
                <a:cs typeface="Arial"/>
                <a:sym typeface="Arial"/>
              </a:endParaRPr>
            </a:p>
          </p:txBody>
        </p:sp>
      </p:grpSp>
      <p:grpSp>
        <p:nvGrpSpPr>
          <p:cNvPr id="680" name="Google Shape;680;p40"/>
          <p:cNvGrpSpPr/>
          <p:nvPr/>
        </p:nvGrpSpPr>
        <p:grpSpPr>
          <a:xfrm>
            <a:off x="6083340" y="1235874"/>
            <a:ext cx="2539659" cy="1417315"/>
            <a:chOff x="803640" y="3362835"/>
            <a:chExt cx="2059800" cy="1417315"/>
          </a:xfrm>
        </p:grpSpPr>
        <p:sp>
          <p:nvSpPr>
            <p:cNvPr id="681" name="Google Shape;681;p40"/>
            <p:cNvSpPr txBox="1"/>
            <p:nvPr/>
          </p:nvSpPr>
          <p:spPr>
            <a:xfrm>
              <a:off x="803640" y="3579862"/>
              <a:ext cx="2059800"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200" i="1">
                  <a:solidFill>
                    <a:srgbClr val="3F3F3F"/>
                  </a:solidFill>
                  <a:latin typeface="Arial"/>
                  <a:ea typeface="Arial"/>
                  <a:cs typeface="Arial"/>
                  <a:sym typeface="Arial"/>
                </a:rPr>
                <a:t>Puedes</a:t>
              </a:r>
              <a:r>
                <a:rPr lang="es-ES" sz="1200">
                  <a:solidFill>
                    <a:srgbClr val="3F3F3F"/>
                  </a:solidFill>
                  <a:latin typeface="Arial"/>
                  <a:ea typeface="Arial"/>
                  <a:cs typeface="Arial"/>
                  <a:sym typeface="Arial"/>
                </a:rPr>
                <a:t> aumentar tu propia autonomía.</a:t>
              </a:r>
            </a:p>
            <a:p>
              <a:pPr marL="0" marR="0" lvl="0" indent="0" algn="l" rtl="0">
                <a:spcBef>
                  <a:spcPts val="0"/>
                </a:spcBef>
                <a:spcAft>
                  <a:spcPts val="0"/>
                </a:spcAft>
                <a:buNone/>
              </a:pPr>
              <a:r>
                <a:rPr lang="es-ES" sz="1200">
                  <a:solidFill>
                    <a:srgbClr val="3F3F3F"/>
                  </a:solidFill>
                  <a:latin typeface="Arial"/>
                  <a:ea typeface="Arial"/>
                  <a:cs typeface="Arial"/>
                  <a:sym typeface="Arial"/>
                </a:rPr>
                <a:t>Te dará confianza en tus propios conocimientos y habilidades y libertad para elegir tu propio camino.</a:t>
              </a:r>
              <a:endParaRPr sz="1200">
                <a:solidFill>
                  <a:srgbClr val="3F3F3F"/>
                </a:solidFill>
                <a:latin typeface="Arial"/>
                <a:ea typeface="Arial"/>
                <a:cs typeface="Arial"/>
                <a:sym typeface="Arial"/>
              </a:endParaRPr>
            </a:p>
          </p:txBody>
        </p:sp>
        <p:sp>
          <p:nvSpPr>
            <p:cNvPr id="682" name="Google Shape;682;p40"/>
            <p:cNvSpPr txBox="1"/>
            <p:nvPr/>
          </p:nvSpPr>
          <p:spPr>
            <a:xfrm>
              <a:off x="803640" y="3362835"/>
              <a:ext cx="2059657" cy="2769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3F3F3F"/>
                  </a:solidFill>
                </a:rPr>
                <a:t>Autonomía</a:t>
              </a:r>
            </a:p>
          </p:txBody>
        </p:sp>
      </p:grpSp>
      <p:grpSp>
        <p:nvGrpSpPr>
          <p:cNvPr id="683" name="Google Shape;683;p40"/>
          <p:cNvGrpSpPr/>
          <p:nvPr/>
        </p:nvGrpSpPr>
        <p:grpSpPr>
          <a:xfrm>
            <a:off x="6146838" y="2749049"/>
            <a:ext cx="2539659" cy="1601981"/>
            <a:chOff x="855140" y="3075810"/>
            <a:chExt cx="2059800" cy="1601981"/>
          </a:xfrm>
        </p:grpSpPr>
        <p:sp>
          <p:nvSpPr>
            <p:cNvPr id="684" name="Google Shape;684;p40"/>
            <p:cNvSpPr txBox="1"/>
            <p:nvPr/>
          </p:nvSpPr>
          <p:spPr>
            <a:xfrm>
              <a:off x="855140" y="3292837"/>
              <a:ext cx="2059800" cy="1384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200">
                  <a:solidFill>
                    <a:schemeClr val="hlink"/>
                  </a:solidFill>
                </a:rPr>
                <a:t>Habilidades como la comunicación, la empatía, la asertividad y la resolución de conflictos.</a:t>
              </a:r>
            </a:p>
            <a:p>
              <a:pPr marL="0" marR="0" lvl="0" indent="0" algn="l" rtl="0">
                <a:spcBef>
                  <a:spcPts val="0"/>
                </a:spcBef>
                <a:spcAft>
                  <a:spcPts val="0"/>
                </a:spcAft>
                <a:buNone/>
              </a:pPr>
              <a:r>
                <a:rPr lang="es-ES" sz="1200">
                  <a:solidFill>
                    <a:schemeClr val="hlink"/>
                  </a:solidFill>
                </a:rPr>
                <a:t>Capacitarte para interactuar de forma adecuada y capaz en diferentes entornos sociales. </a:t>
              </a:r>
              <a:endParaRPr sz="1200">
                <a:solidFill>
                  <a:schemeClr val="hlink"/>
                </a:solidFill>
              </a:endParaRPr>
            </a:p>
          </p:txBody>
        </p:sp>
        <p:sp>
          <p:nvSpPr>
            <p:cNvPr id="685" name="Google Shape;685;p40"/>
            <p:cNvSpPr txBox="1"/>
            <p:nvPr/>
          </p:nvSpPr>
          <p:spPr>
            <a:xfrm>
              <a:off x="855140" y="3075810"/>
              <a:ext cx="20598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3F3F3F"/>
                  </a:solidFill>
                </a:rPr>
                <a:t>Habilidades sociales</a:t>
              </a:r>
              <a:endParaRPr sz="1200" b="1">
                <a:solidFill>
                  <a:srgbClr val="3F3F3F"/>
                </a:solidFill>
                <a:latin typeface="Arial"/>
                <a:ea typeface="Arial"/>
                <a:cs typeface="Arial"/>
                <a:sym typeface="Arial"/>
              </a:endParaRPr>
            </a:p>
          </p:txBody>
        </p:sp>
      </p:grpSp>
      <p:sp>
        <p:nvSpPr>
          <p:cNvPr id="686" name="Google Shape;686;p40"/>
          <p:cNvSpPr/>
          <p:nvPr/>
        </p:nvSpPr>
        <p:spPr>
          <a:xfrm rot="-2498012">
            <a:off x="5287142" y="1722650"/>
            <a:ext cx="223461" cy="547554"/>
          </a:xfrm>
          <a:custGeom>
            <a:avLst/>
            <a:gdLst/>
            <a:ahLst/>
            <a:cxnLst/>
            <a:rect l="l" t="t" r="r" b="b"/>
            <a:pathLst>
              <a:path w="1060423" h="2598393" extrusionOk="0">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87" name="Google Shape;687;p40"/>
          <p:cNvSpPr/>
          <p:nvPr/>
        </p:nvSpPr>
        <p:spPr>
          <a:xfrm>
            <a:off x="4909877" y="3125810"/>
            <a:ext cx="355587" cy="286985"/>
          </a:xfrm>
          <a:custGeom>
            <a:avLst/>
            <a:gdLst/>
            <a:ahLst/>
            <a:cxnLst/>
            <a:rect l="l" t="t" r="r" b="b"/>
            <a:pathLst>
              <a:path w="3307788" h="2669631" extrusionOk="0">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88" name="Google Shape;688;p40"/>
          <p:cNvSpPr/>
          <p:nvPr/>
        </p:nvSpPr>
        <p:spPr>
          <a:xfrm>
            <a:off x="3583900" y="3335820"/>
            <a:ext cx="352925" cy="355799"/>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689" name="Google Shape;689;p40"/>
          <p:cNvSpPr/>
          <p:nvPr/>
        </p:nvSpPr>
        <p:spPr>
          <a:xfrm>
            <a:off x="3700221" y="1857508"/>
            <a:ext cx="350591" cy="353891"/>
          </a:xfrm>
          <a:custGeom>
            <a:avLst/>
            <a:gdLst/>
            <a:ahLst/>
            <a:cxnLst/>
            <a:rect l="l" t="t" r="r" b="b"/>
            <a:pathLst>
              <a:path w="3187187" h="3217189" extrusionOk="0">
                <a:moveTo>
                  <a:pt x="2136560" y="2669280"/>
                </a:moveTo>
                <a:cubicBezTo>
                  <a:pt x="2154235" y="2662847"/>
                  <a:pt x="2173778" y="2671961"/>
                  <a:pt x="2180211" y="2689635"/>
                </a:cubicBezTo>
                <a:lnTo>
                  <a:pt x="2338628" y="3124881"/>
                </a:lnTo>
                <a:cubicBezTo>
                  <a:pt x="2345061" y="3142556"/>
                  <a:pt x="2335948" y="3162099"/>
                  <a:pt x="2318273" y="3168533"/>
                </a:cubicBezTo>
                <a:lnTo>
                  <a:pt x="2190259" y="3215126"/>
                </a:lnTo>
                <a:cubicBezTo>
                  <a:pt x="2172585" y="3221559"/>
                  <a:pt x="2153041" y="3212445"/>
                  <a:pt x="2146608" y="3194771"/>
                </a:cubicBezTo>
                <a:lnTo>
                  <a:pt x="1988192" y="2759525"/>
                </a:lnTo>
                <a:cubicBezTo>
                  <a:pt x="1981759" y="2741850"/>
                  <a:pt x="1990872" y="2722307"/>
                  <a:pt x="2008547" y="2715873"/>
                </a:cubicBezTo>
                <a:close/>
                <a:moveTo>
                  <a:pt x="1050626" y="2669280"/>
                </a:moveTo>
                <a:lnTo>
                  <a:pt x="1178640" y="2715873"/>
                </a:lnTo>
                <a:cubicBezTo>
                  <a:pt x="1196314" y="2722307"/>
                  <a:pt x="1205428" y="2741850"/>
                  <a:pt x="1198995" y="2759525"/>
                </a:cubicBezTo>
                <a:lnTo>
                  <a:pt x="1040578" y="3194771"/>
                </a:lnTo>
                <a:cubicBezTo>
                  <a:pt x="1034145" y="3212445"/>
                  <a:pt x="1014601" y="3221559"/>
                  <a:pt x="996927" y="3215126"/>
                </a:cubicBezTo>
                <a:lnTo>
                  <a:pt x="868913" y="3168533"/>
                </a:lnTo>
                <a:cubicBezTo>
                  <a:pt x="851239" y="3162099"/>
                  <a:pt x="842125" y="3142556"/>
                  <a:pt x="848558" y="3124881"/>
                </a:cubicBezTo>
                <a:lnTo>
                  <a:pt x="1006975" y="2689635"/>
                </a:lnTo>
                <a:cubicBezTo>
                  <a:pt x="1013408" y="2671961"/>
                  <a:pt x="1032952" y="2662847"/>
                  <a:pt x="1050626" y="2669280"/>
                </a:cubicBezTo>
                <a:close/>
                <a:moveTo>
                  <a:pt x="2647909" y="2029882"/>
                </a:moveTo>
                <a:cubicBezTo>
                  <a:pt x="2656328" y="2027626"/>
                  <a:pt x="2665608" y="2028582"/>
                  <a:pt x="2673752" y="2033284"/>
                </a:cubicBezTo>
                <a:lnTo>
                  <a:pt x="3074877" y="2264874"/>
                </a:lnTo>
                <a:cubicBezTo>
                  <a:pt x="3091166" y="2274278"/>
                  <a:pt x="3096747" y="2295107"/>
                  <a:pt x="3087343" y="2311396"/>
                </a:cubicBezTo>
                <a:lnTo>
                  <a:pt x="3019228" y="2429374"/>
                </a:lnTo>
                <a:cubicBezTo>
                  <a:pt x="3009824" y="2445663"/>
                  <a:pt x="2988995" y="2451244"/>
                  <a:pt x="2972706" y="2441840"/>
                </a:cubicBezTo>
                <a:lnTo>
                  <a:pt x="2571581" y="2210250"/>
                </a:lnTo>
                <a:cubicBezTo>
                  <a:pt x="2555292" y="2200846"/>
                  <a:pt x="2549710" y="2180017"/>
                  <a:pt x="2559115" y="2163728"/>
                </a:cubicBezTo>
                <a:lnTo>
                  <a:pt x="2627229" y="2045750"/>
                </a:lnTo>
                <a:cubicBezTo>
                  <a:pt x="2631932" y="2037605"/>
                  <a:pt x="2639490" y="2032138"/>
                  <a:pt x="2647909" y="2029882"/>
                </a:cubicBezTo>
                <a:close/>
                <a:moveTo>
                  <a:pt x="539277" y="2029882"/>
                </a:moveTo>
                <a:cubicBezTo>
                  <a:pt x="547696" y="2032138"/>
                  <a:pt x="555255" y="2037605"/>
                  <a:pt x="559957" y="2045750"/>
                </a:cubicBezTo>
                <a:lnTo>
                  <a:pt x="628071" y="2163728"/>
                </a:lnTo>
                <a:cubicBezTo>
                  <a:pt x="637476" y="2180017"/>
                  <a:pt x="631895" y="2200846"/>
                  <a:pt x="615606" y="2210250"/>
                </a:cubicBezTo>
                <a:lnTo>
                  <a:pt x="214481" y="2441840"/>
                </a:lnTo>
                <a:cubicBezTo>
                  <a:pt x="198192" y="2451244"/>
                  <a:pt x="177363" y="2445663"/>
                  <a:pt x="167958" y="2429374"/>
                </a:cubicBezTo>
                <a:lnTo>
                  <a:pt x="99844" y="2311396"/>
                </a:lnTo>
                <a:cubicBezTo>
                  <a:pt x="90439" y="2295107"/>
                  <a:pt x="96020" y="2274278"/>
                  <a:pt x="112309" y="2264874"/>
                </a:cubicBezTo>
                <a:lnTo>
                  <a:pt x="513434" y="2033284"/>
                </a:lnTo>
                <a:cubicBezTo>
                  <a:pt x="521579" y="2028582"/>
                  <a:pt x="530858" y="2027626"/>
                  <a:pt x="539277" y="2029882"/>
                </a:cubicBezTo>
                <a:close/>
                <a:moveTo>
                  <a:pt x="3094879" y="918289"/>
                </a:moveTo>
                <a:cubicBezTo>
                  <a:pt x="3112554" y="911856"/>
                  <a:pt x="3132097" y="920969"/>
                  <a:pt x="3138531" y="938644"/>
                </a:cubicBezTo>
                <a:lnTo>
                  <a:pt x="3185124" y="1066657"/>
                </a:lnTo>
                <a:cubicBezTo>
                  <a:pt x="3191557" y="1084332"/>
                  <a:pt x="3182443" y="1103875"/>
                  <a:pt x="3164769" y="1110308"/>
                </a:cubicBezTo>
                <a:lnTo>
                  <a:pt x="2729523" y="1268725"/>
                </a:lnTo>
                <a:cubicBezTo>
                  <a:pt x="2711848" y="1275158"/>
                  <a:pt x="2692304" y="1266045"/>
                  <a:pt x="2685871" y="1248370"/>
                </a:cubicBezTo>
                <a:lnTo>
                  <a:pt x="2639278" y="1120357"/>
                </a:lnTo>
                <a:cubicBezTo>
                  <a:pt x="2632845" y="1102682"/>
                  <a:pt x="2641959" y="1083138"/>
                  <a:pt x="2659633" y="1076705"/>
                </a:cubicBezTo>
                <a:close/>
                <a:moveTo>
                  <a:pt x="92307" y="918289"/>
                </a:moveTo>
                <a:lnTo>
                  <a:pt x="527553" y="1076705"/>
                </a:lnTo>
                <a:cubicBezTo>
                  <a:pt x="545228" y="1083138"/>
                  <a:pt x="554341" y="1102682"/>
                  <a:pt x="547908" y="1120357"/>
                </a:cubicBezTo>
                <a:lnTo>
                  <a:pt x="501315" y="1248370"/>
                </a:lnTo>
                <a:cubicBezTo>
                  <a:pt x="494882" y="1266045"/>
                  <a:pt x="475338" y="1275158"/>
                  <a:pt x="457664" y="1268725"/>
                </a:cubicBezTo>
                <a:lnTo>
                  <a:pt x="22418" y="1110308"/>
                </a:lnTo>
                <a:cubicBezTo>
                  <a:pt x="4743" y="1103875"/>
                  <a:pt x="-4370" y="1084332"/>
                  <a:pt x="2063" y="1066657"/>
                </a:cubicBezTo>
                <a:lnTo>
                  <a:pt x="48656" y="938644"/>
                </a:lnTo>
                <a:cubicBezTo>
                  <a:pt x="55089" y="920969"/>
                  <a:pt x="74633" y="911856"/>
                  <a:pt x="92307" y="918289"/>
                </a:cubicBezTo>
                <a:close/>
                <a:moveTo>
                  <a:pt x="1593593" y="658644"/>
                </a:moveTo>
                <a:cubicBezTo>
                  <a:pt x="2116495" y="658644"/>
                  <a:pt x="2540391" y="1082540"/>
                  <a:pt x="2540391" y="1605442"/>
                </a:cubicBezTo>
                <a:cubicBezTo>
                  <a:pt x="2540391" y="2128344"/>
                  <a:pt x="2116495" y="2552240"/>
                  <a:pt x="1593593" y="2552240"/>
                </a:cubicBezTo>
                <a:cubicBezTo>
                  <a:pt x="1070691" y="2552240"/>
                  <a:pt x="646795" y="2128344"/>
                  <a:pt x="646795" y="1605442"/>
                </a:cubicBezTo>
                <a:cubicBezTo>
                  <a:pt x="646795" y="1082540"/>
                  <a:pt x="1070691" y="658644"/>
                  <a:pt x="1593593" y="658644"/>
                </a:cubicBezTo>
                <a:close/>
                <a:moveTo>
                  <a:pt x="2246117" y="1165"/>
                </a:moveTo>
                <a:cubicBezTo>
                  <a:pt x="2254536" y="-1090"/>
                  <a:pt x="2263815" y="-135"/>
                  <a:pt x="2271960" y="4568"/>
                </a:cubicBezTo>
                <a:lnTo>
                  <a:pt x="2389938" y="72682"/>
                </a:lnTo>
                <a:cubicBezTo>
                  <a:pt x="2406227" y="82087"/>
                  <a:pt x="2411808" y="102916"/>
                  <a:pt x="2402403" y="119205"/>
                </a:cubicBezTo>
                <a:lnTo>
                  <a:pt x="2170814" y="520330"/>
                </a:lnTo>
                <a:cubicBezTo>
                  <a:pt x="2161409" y="536619"/>
                  <a:pt x="2140580" y="542200"/>
                  <a:pt x="2124291" y="532795"/>
                </a:cubicBezTo>
                <a:lnTo>
                  <a:pt x="2006313" y="464681"/>
                </a:lnTo>
                <a:cubicBezTo>
                  <a:pt x="1990024" y="455276"/>
                  <a:pt x="1984443" y="434447"/>
                  <a:pt x="1993848" y="418158"/>
                </a:cubicBezTo>
                <a:lnTo>
                  <a:pt x="2225437" y="17033"/>
                </a:lnTo>
                <a:cubicBezTo>
                  <a:pt x="2230139" y="8889"/>
                  <a:pt x="2237698" y="3421"/>
                  <a:pt x="2246117" y="1165"/>
                </a:cubicBezTo>
                <a:close/>
                <a:moveTo>
                  <a:pt x="941069" y="1165"/>
                </a:moveTo>
                <a:cubicBezTo>
                  <a:pt x="949488" y="3421"/>
                  <a:pt x="957047" y="8889"/>
                  <a:pt x="961749" y="17033"/>
                </a:cubicBezTo>
                <a:lnTo>
                  <a:pt x="1193338" y="418158"/>
                </a:lnTo>
                <a:cubicBezTo>
                  <a:pt x="1202743" y="434447"/>
                  <a:pt x="1197162" y="455276"/>
                  <a:pt x="1180873" y="464681"/>
                </a:cubicBezTo>
                <a:lnTo>
                  <a:pt x="1062895" y="532795"/>
                </a:lnTo>
                <a:cubicBezTo>
                  <a:pt x="1046606" y="542200"/>
                  <a:pt x="1025777" y="536619"/>
                  <a:pt x="1016372" y="520330"/>
                </a:cubicBezTo>
                <a:lnTo>
                  <a:pt x="784783" y="119205"/>
                </a:lnTo>
                <a:cubicBezTo>
                  <a:pt x="775378" y="102916"/>
                  <a:pt x="780959" y="82087"/>
                  <a:pt x="797248" y="72682"/>
                </a:cubicBezTo>
                <a:lnTo>
                  <a:pt x="915226" y="4568"/>
                </a:lnTo>
                <a:cubicBezTo>
                  <a:pt x="923371" y="-135"/>
                  <a:pt x="932650" y="-1090"/>
                  <a:pt x="941069" y="116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p41"/>
          <p:cNvSpPr txBox="1">
            <a:spLocks noGrp="1"/>
          </p:cNvSpPr>
          <p:nvPr>
            <p:ph type="body" idx="1"/>
          </p:nvPr>
        </p:nvSpPr>
        <p:spPr>
          <a:xfrm>
            <a:off x="-148" y="3003798"/>
            <a:ext cx="9144000" cy="576063"/>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3600"/>
              <a:buNone/>
            </a:pPr>
            <a:r>
              <a:rPr lang="en-US" sz="3600"/>
              <a:t>¡Gracias!</a:t>
            </a:r>
            <a:endParaRPr sz="3600"/>
          </a:p>
        </p:txBody>
      </p:sp>
      <p:sp>
        <p:nvSpPr>
          <p:cNvPr id="695" name="Google Shape;695;p41"/>
          <p:cNvSpPr txBox="1">
            <a:spLocks noGrp="1"/>
          </p:cNvSpPr>
          <p:nvPr>
            <p:ph type="body" idx="2"/>
          </p:nvPr>
        </p:nvSpPr>
        <p:spPr>
          <a:xfrm>
            <a:off x="-148" y="3867894"/>
            <a:ext cx="9144000" cy="28803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1800"/>
              <a:buNone/>
            </a:pPr>
            <a:r>
              <a:rPr lang="en-US" sz="1800"/>
              <a:t>Continúa tu formación en </a:t>
            </a:r>
            <a:r>
              <a:rPr lang="en-US" sz="1800" u="sng">
                <a:solidFill>
                  <a:schemeClr val="hlink"/>
                </a:solidFill>
                <a:hlinkClick r:id="rId3"/>
              </a:rPr>
              <a:t>www.projectspecial.eu</a:t>
            </a:r>
            <a:r>
              <a:rPr lang="en-US" sz="1800"/>
              <a:t>! </a:t>
            </a:r>
            <a:endParaRPr sz="1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5"/>
          <p:cNvSpPr txBox="1"/>
          <p:nvPr/>
        </p:nvSpPr>
        <p:spPr>
          <a:xfrm>
            <a:off x="1691680" y="339502"/>
            <a:ext cx="6588224" cy="57606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600"/>
              <a:buFont typeface="Arial"/>
              <a:buNone/>
            </a:pPr>
            <a:r>
              <a:rPr lang="en-US" sz="3600">
                <a:solidFill>
                  <a:schemeClr val="dk1"/>
                </a:solidFill>
                <a:latin typeface="Arial"/>
                <a:ea typeface="Arial"/>
                <a:cs typeface="Arial"/>
                <a:sym typeface="Arial"/>
              </a:rPr>
              <a:t>Índice</a:t>
            </a:r>
            <a:endParaRPr sz="1400">
              <a:solidFill>
                <a:schemeClr val="dk1"/>
              </a:solidFill>
              <a:latin typeface="Arial"/>
              <a:ea typeface="Arial"/>
              <a:cs typeface="Arial"/>
              <a:sym typeface="Arial"/>
            </a:endParaRPr>
          </a:p>
        </p:txBody>
      </p:sp>
      <p:grpSp>
        <p:nvGrpSpPr>
          <p:cNvPr id="173" name="Google Shape;173;p5"/>
          <p:cNvGrpSpPr/>
          <p:nvPr/>
        </p:nvGrpSpPr>
        <p:grpSpPr>
          <a:xfrm>
            <a:off x="2267744" y="1275606"/>
            <a:ext cx="5256584" cy="720000"/>
            <a:chOff x="3131840" y="1491630"/>
            <a:chExt cx="5256584" cy="576064"/>
          </a:xfrm>
        </p:grpSpPr>
        <p:sp>
          <p:nvSpPr>
            <p:cNvPr id="174" name="Google Shape;174;p5"/>
            <p:cNvSpPr/>
            <p:nvPr/>
          </p:nvSpPr>
          <p:spPr>
            <a:xfrm>
              <a:off x="3131840" y="1491630"/>
              <a:ext cx="5256584" cy="576064"/>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75" name="Google Shape;175;p5"/>
            <p:cNvSpPr/>
            <p:nvPr/>
          </p:nvSpPr>
          <p:spPr>
            <a:xfrm rot="5400000">
              <a:off x="3203840" y="1419630"/>
              <a:ext cx="576000" cy="720000"/>
            </a:xfrm>
            <a:prstGeom prst="rtTriangle">
              <a:avLst/>
            </a:prstGeom>
            <a:solidFill>
              <a:srgbClr val="87B5BA"/>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176" name="Google Shape;176;p5"/>
          <p:cNvGrpSpPr/>
          <p:nvPr/>
        </p:nvGrpSpPr>
        <p:grpSpPr>
          <a:xfrm>
            <a:off x="2261989" y="2163705"/>
            <a:ext cx="5256584" cy="720000"/>
            <a:chOff x="3131840" y="1491630"/>
            <a:chExt cx="5256584" cy="576064"/>
          </a:xfrm>
        </p:grpSpPr>
        <p:sp>
          <p:nvSpPr>
            <p:cNvPr id="177" name="Google Shape;177;p5"/>
            <p:cNvSpPr/>
            <p:nvPr/>
          </p:nvSpPr>
          <p:spPr>
            <a:xfrm>
              <a:off x="3131840" y="1491630"/>
              <a:ext cx="5256584" cy="576064"/>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78" name="Google Shape;178;p5"/>
            <p:cNvSpPr/>
            <p:nvPr/>
          </p:nvSpPr>
          <p:spPr>
            <a:xfrm rot="5400000">
              <a:off x="3203840" y="1419630"/>
              <a:ext cx="576000" cy="720000"/>
            </a:xfrm>
            <a:prstGeom prst="rtTriangle">
              <a:avLst/>
            </a:prstGeom>
            <a:solidFill>
              <a:srgbClr val="86BD7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179" name="Google Shape;179;p5"/>
          <p:cNvGrpSpPr/>
          <p:nvPr/>
        </p:nvGrpSpPr>
        <p:grpSpPr>
          <a:xfrm>
            <a:off x="2252001" y="3051724"/>
            <a:ext cx="5256584" cy="720000"/>
            <a:chOff x="3131840" y="1491630"/>
            <a:chExt cx="5256584" cy="576064"/>
          </a:xfrm>
        </p:grpSpPr>
        <p:sp>
          <p:nvSpPr>
            <p:cNvPr id="180" name="Google Shape;180;p5"/>
            <p:cNvSpPr/>
            <p:nvPr/>
          </p:nvSpPr>
          <p:spPr>
            <a:xfrm>
              <a:off x="3131840" y="1491630"/>
              <a:ext cx="5256584" cy="576064"/>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1" name="Google Shape;181;p5"/>
            <p:cNvSpPr/>
            <p:nvPr/>
          </p:nvSpPr>
          <p:spPr>
            <a:xfrm rot="5400000">
              <a:off x="3203840" y="1419630"/>
              <a:ext cx="576000" cy="720000"/>
            </a:xfrm>
            <a:prstGeom prst="rtTriangle">
              <a:avLst/>
            </a:prstGeom>
            <a:solidFill>
              <a:srgbClr val="F39E5A"/>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182" name="Google Shape;182;p5"/>
          <p:cNvSpPr txBox="1"/>
          <p:nvPr/>
        </p:nvSpPr>
        <p:spPr>
          <a:xfrm>
            <a:off x="2267744" y="1275606"/>
            <a:ext cx="533164"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lt1"/>
                </a:solidFill>
                <a:latin typeface="Arial"/>
                <a:ea typeface="Arial"/>
                <a:cs typeface="Arial"/>
                <a:sym typeface="Arial"/>
              </a:rPr>
              <a:t>01</a:t>
            </a:r>
            <a:endParaRPr sz="2000" b="1">
              <a:solidFill>
                <a:schemeClr val="lt1"/>
              </a:solidFill>
              <a:latin typeface="Arial"/>
              <a:ea typeface="Arial"/>
              <a:cs typeface="Arial"/>
              <a:sym typeface="Arial"/>
            </a:endParaRPr>
          </a:p>
        </p:txBody>
      </p:sp>
      <p:sp>
        <p:nvSpPr>
          <p:cNvPr id="183" name="Google Shape;183;p5"/>
          <p:cNvSpPr txBox="1"/>
          <p:nvPr/>
        </p:nvSpPr>
        <p:spPr>
          <a:xfrm>
            <a:off x="2256234" y="2163705"/>
            <a:ext cx="533164"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lt1"/>
                </a:solidFill>
                <a:latin typeface="Arial"/>
                <a:ea typeface="Arial"/>
                <a:cs typeface="Arial"/>
                <a:sym typeface="Arial"/>
              </a:rPr>
              <a:t>02</a:t>
            </a:r>
            <a:endParaRPr sz="2000" b="1">
              <a:solidFill>
                <a:schemeClr val="lt1"/>
              </a:solidFill>
              <a:latin typeface="Arial"/>
              <a:ea typeface="Arial"/>
              <a:cs typeface="Arial"/>
              <a:sym typeface="Arial"/>
            </a:endParaRPr>
          </a:p>
        </p:txBody>
      </p:sp>
      <p:sp>
        <p:nvSpPr>
          <p:cNvPr id="184" name="Google Shape;184;p5"/>
          <p:cNvSpPr txBox="1"/>
          <p:nvPr/>
        </p:nvSpPr>
        <p:spPr>
          <a:xfrm>
            <a:off x="2240491" y="3051724"/>
            <a:ext cx="533164"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lt1"/>
                </a:solidFill>
                <a:latin typeface="Arial"/>
                <a:ea typeface="Arial"/>
                <a:cs typeface="Arial"/>
                <a:sym typeface="Arial"/>
              </a:rPr>
              <a:t>03</a:t>
            </a:r>
            <a:endParaRPr sz="2000" b="1">
              <a:solidFill>
                <a:schemeClr val="lt1"/>
              </a:solidFill>
              <a:latin typeface="Arial"/>
              <a:ea typeface="Arial"/>
              <a:cs typeface="Arial"/>
              <a:sym typeface="Arial"/>
            </a:endParaRPr>
          </a:p>
        </p:txBody>
      </p:sp>
      <p:grpSp>
        <p:nvGrpSpPr>
          <p:cNvPr id="185" name="Google Shape;185;p5"/>
          <p:cNvGrpSpPr/>
          <p:nvPr/>
        </p:nvGrpSpPr>
        <p:grpSpPr>
          <a:xfrm>
            <a:off x="2987744" y="1356248"/>
            <a:ext cx="4392568" cy="546224"/>
            <a:chOff x="3851840" y="1356248"/>
            <a:chExt cx="4392568" cy="546224"/>
          </a:xfrm>
        </p:grpSpPr>
        <p:sp>
          <p:nvSpPr>
            <p:cNvPr id="186" name="Google Shape;186;p5"/>
            <p:cNvSpPr txBox="1"/>
            <p:nvPr/>
          </p:nvSpPr>
          <p:spPr>
            <a:xfrm>
              <a:off x="3851840" y="1356248"/>
              <a:ext cx="4392567"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3F3F3F"/>
                  </a:solidFill>
                  <a:latin typeface="Arial"/>
                  <a:ea typeface="Arial"/>
                  <a:cs typeface="Arial"/>
                  <a:sym typeface="Arial"/>
                </a:rPr>
                <a:t>Autonomía</a:t>
              </a:r>
              <a:endParaRPr sz="1400" b="1">
                <a:solidFill>
                  <a:srgbClr val="3F3F3F"/>
                </a:solidFill>
                <a:latin typeface="Arial"/>
                <a:ea typeface="Arial"/>
                <a:cs typeface="Arial"/>
                <a:sym typeface="Arial"/>
              </a:endParaRPr>
            </a:p>
          </p:txBody>
        </p:sp>
        <p:sp>
          <p:nvSpPr>
            <p:cNvPr id="187" name="Google Shape;187;p5"/>
            <p:cNvSpPr txBox="1"/>
            <p:nvPr/>
          </p:nvSpPr>
          <p:spPr>
            <a:xfrm>
              <a:off x="3851840" y="1625473"/>
              <a:ext cx="439256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F3F3F"/>
                  </a:solidFill>
                  <a:latin typeface="Arial"/>
                  <a:ea typeface="Arial"/>
                  <a:cs typeface="Arial"/>
                  <a:sym typeface="Arial"/>
                </a:rPr>
                <a:t>Definición, beneficios y cómo llegar ahí</a:t>
              </a:r>
              <a:endParaRPr sz="1200">
                <a:solidFill>
                  <a:srgbClr val="3F3F3F"/>
                </a:solidFill>
                <a:latin typeface="Arial"/>
                <a:ea typeface="Arial"/>
                <a:cs typeface="Arial"/>
                <a:sym typeface="Arial"/>
              </a:endParaRPr>
            </a:p>
          </p:txBody>
        </p:sp>
      </p:grpSp>
      <p:grpSp>
        <p:nvGrpSpPr>
          <p:cNvPr id="188" name="Google Shape;188;p5"/>
          <p:cNvGrpSpPr/>
          <p:nvPr/>
        </p:nvGrpSpPr>
        <p:grpSpPr>
          <a:xfrm>
            <a:off x="2987744" y="2250553"/>
            <a:ext cx="4392568" cy="546224"/>
            <a:chOff x="3851840" y="1356248"/>
            <a:chExt cx="4392568" cy="546225"/>
          </a:xfrm>
        </p:grpSpPr>
        <p:sp>
          <p:nvSpPr>
            <p:cNvPr id="189" name="Google Shape;189;p5"/>
            <p:cNvSpPr txBox="1"/>
            <p:nvPr/>
          </p:nvSpPr>
          <p:spPr>
            <a:xfrm>
              <a:off x="3851840" y="1356248"/>
              <a:ext cx="4392567"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3F3F3F"/>
                  </a:solidFill>
                  <a:latin typeface="Arial"/>
                  <a:ea typeface="Arial"/>
                  <a:cs typeface="Arial"/>
                  <a:sym typeface="Arial"/>
                </a:rPr>
                <a:t>Fijación de objetivos</a:t>
              </a:r>
              <a:endParaRPr sz="1400" b="1">
                <a:solidFill>
                  <a:srgbClr val="3F3F3F"/>
                </a:solidFill>
                <a:latin typeface="Arial"/>
                <a:ea typeface="Arial"/>
                <a:cs typeface="Arial"/>
                <a:sym typeface="Arial"/>
              </a:endParaRPr>
            </a:p>
          </p:txBody>
        </p:sp>
        <p:sp>
          <p:nvSpPr>
            <p:cNvPr id="190" name="Google Shape;190;p5"/>
            <p:cNvSpPr txBox="1"/>
            <p:nvPr/>
          </p:nvSpPr>
          <p:spPr>
            <a:xfrm>
              <a:off x="3851840" y="1625474"/>
              <a:ext cx="439256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200">
                  <a:solidFill>
                    <a:srgbClr val="3F3F3F"/>
                  </a:solidFill>
                  <a:latin typeface="Arial"/>
                  <a:ea typeface="Arial"/>
                  <a:cs typeface="Arial"/>
                  <a:sym typeface="Arial"/>
                </a:rPr>
                <a:t>Definición, beneficios y cómo llegar ahí</a:t>
              </a:r>
            </a:p>
          </p:txBody>
        </p:sp>
      </p:grpSp>
      <p:grpSp>
        <p:nvGrpSpPr>
          <p:cNvPr id="191" name="Google Shape;191;p5"/>
          <p:cNvGrpSpPr/>
          <p:nvPr/>
        </p:nvGrpSpPr>
        <p:grpSpPr>
          <a:xfrm>
            <a:off x="2983511" y="3144778"/>
            <a:ext cx="4392568" cy="546224"/>
            <a:chOff x="3851840" y="1356248"/>
            <a:chExt cx="4392568" cy="546224"/>
          </a:xfrm>
        </p:grpSpPr>
        <p:sp>
          <p:nvSpPr>
            <p:cNvPr id="192" name="Google Shape;192;p5"/>
            <p:cNvSpPr txBox="1"/>
            <p:nvPr/>
          </p:nvSpPr>
          <p:spPr>
            <a:xfrm>
              <a:off x="3851840" y="1356248"/>
              <a:ext cx="4392567"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b="1">
                  <a:solidFill>
                    <a:srgbClr val="3F3F3F"/>
                  </a:solidFill>
                </a:rPr>
                <a:t>Habilidades sociales</a:t>
              </a:r>
              <a:endParaRPr sz="1400" b="1">
                <a:solidFill>
                  <a:srgbClr val="3F3F3F"/>
                </a:solidFill>
                <a:latin typeface="Arial"/>
                <a:ea typeface="Arial"/>
                <a:cs typeface="Arial"/>
                <a:sym typeface="Arial"/>
              </a:endParaRPr>
            </a:p>
          </p:txBody>
        </p:sp>
        <p:sp>
          <p:nvSpPr>
            <p:cNvPr id="193" name="Google Shape;193;p5"/>
            <p:cNvSpPr txBox="1"/>
            <p:nvPr/>
          </p:nvSpPr>
          <p:spPr>
            <a:xfrm>
              <a:off x="3851840" y="1625473"/>
              <a:ext cx="439256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200">
                  <a:solidFill>
                    <a:srgbClr val="3F3F3F"/>
                  </a:solidFill>
                  <a:latin typeface="Arial"/>
                  <a:ea typeface="Arial"/>
                  <a:cs typeface="Arial"/>
                  <a:sym typeface="Arial"/>
                </a:rPr>
                <a:t>Definición, beneficios y cómo llegar ahí</a:t>
              </a:r>
            </a:p>
          </p:txBody>
        </p:sp>
      </p:grpSp>
      <p:sp>
        <p:nvSpPr>
          <p:cNvPr id="194" name="Google Shape;194;p5"/>
          <p:cNvSpPr txBox="1"/>
          <p:nvPr/>
        </p:nvSpPr>
        <p:spPr>
          <a:xfrm>
            <a:off x="1691680" y="851896"/>
            <a:ext cx="6588224" cy="20764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400"/>
              <a:buFont typeface="Arial"/>
              <a:buNone/>
            </a:pPr>
            <a:r>
              <a:rPr lang="en-US" sz="1400">
                <a:solidFill>
                  <a:schemeClr val="dk1"/>
                </a:solidFill>
                <a:latin typeface="Arial"/>
                <a:ea typeface="Arial"/>
                <a:cs typeface="Arial"/>
                <a:sym typeface="Arial"/>
              </a:rPr>
              <a:t>Los temas de hoy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6"/>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2800"/>
              <a:buNone/>
            </a:pPr>
            <a:r>
              <a:rPr lang="en-US" sz="2800"/>
              <a:t>AUTONOMÍA</a:t>
            </a:r>
            <a:endParaRPr/>
          </a:p>
        </p:txBody>
      </p:sp>
      <p:sp>
        <p:nvSpPr>
          <p:cNvPr id="200" name="Google Shape;200;p6"/>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1800"/>
              <a:buNone/>
            </a:pPr>
            <a:r>
              <a:rPr lang="en-US" sz="1800"/>
              <a:t>¿Qué es?</a:t>
            </a:r>
            <a:endParaRPr/>
          </a:p>
        </p:txBody>
      </p:sp>
      <p:sp>
        <p:nvSpPr>
          <p:cNvPr id="201" name="Google Shape;201;p6"/>
          <p:cNvSpPr txBox="1"/>
          <p:nvPr/>
        </p:nvSpPr>
        <p:spPr>
          <a:xfrm>
            <a:off x="827584" y="1347614"/>
            <a:ext cx="7704900" cy="95406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a:solidFill>
                  <a:srgbClr val="434343"/>
                </a:solidFill>
              </a:rPr>
              <a:t>El concepto de </a:t>
            </a:r>
            <a:r>
              <a:rPr lang="en-US" b="1">
                <a:solidFill>
                  <a:srgbClr val="434343"/>
                </a:solidFill>
              </a:rPr>
              <a:t>autonomía</a:t>
            </a:r>
            <a:r>
              <a:rPr lang="en-US">
                <a:solidFill>
                  <a:srgbClr val="434343"/>
                </a:solidFill>
              </a:rPr>
              <a:t> tiene dos vertientes. Abarca tanto:</a:t>
            </a:r>
            <a:endParaRPr>
              <a:solidFill>
                <a:srgbClr val="434343"/>
              </a:solidFill>
            </a:endParaRPr>
          </a:p>
          <a:p>
            <a:pPr marL="342900" marR="0" lvl="0" indent="-317500" algn="just" rtl="0">
              <a:spcBef>
                <a:spcPts val="0"/>
              </a:spcBef>
              <a:spcAft>
                <a:spcPts val="0"/>
              </a:spcAft>
              <a:buClr>
                <a:srgbClr val="434343"/>
              </a:buClr>
              <a:buSzPts val="1400"/>
              <a:buAutoNum type="alphaLcParenR"/>
            </a:pPr>
            <a:r>
              <a:rPr lang="es-ES">
                <a:solidFill>
                  <a:srgbClr val="434343"/>
                </a:solidFill>
              </a:rPr>
              <a:t>el proceso de obtener poder y libertad para seguir tus deseos o controlar lo que te sucede, como</a:t>
            </a:r>
            <a:endParaRPr>
              <a:solidFill>
                <a:srgbClr val="434343"/>
              </a:solidFill>
            </a:endParaRPr>
          </a:p>
          <a:p>
            <a:pPr marL="342900" marR="0" lvl="0" indent="-317500" algn="just" rtl="0">
              <a:spcBef>
                <a:spcPts val="0"/>
              </a:spcBef>
              <a:spcAft>
                <a:spcPts val="0"/>
              </a:spcAft>
              <a:buClr>
                <a:srgbClr val="434343"/>
              </a:buClr>
              <a:buSzPts val="1400"/>
              <a:buAutoNum type="alphaLcParenR"/>
            </a:pPr>
            <a:r>
              <a:rPr lang="en-US">
                <a:solidFill>
                  <a:srgbClr val="434343"/>
                </a:solidFill>
              </a:rPr>
              <a:t>el proceso de otorgar dicho poder o libertad a un grupo de personas.</a:t>
            </a:r>
            <a:endParaRPr>
              <a:solidFill>
                <a:srgbClr val="434343"/>
              </a:solidFill>
            </a:endParaRPr>
          </a:p>
        </p:txBody>
      </p:sp>
      <p:sp>
        <p:nvSpPr>
          <p:cNvPr id="202" name="Google Shape;202;p6"/>
          <p:cNvSpPr/>
          <p:nvPr/>
        </p:nvSpPr>
        <p:spPr>
          <a:xfrm>
            <a:off x="4319972" y="2907983"/>
            <a:ext cx="504056" cy="1235108"/>
          </a:xfrm>
          <a:custGeom>
            <a:avLst/>
            <a:gdLst/>
            <a:ahLst/>
            <a:cxnLst/>
            <a:rect l="l" t="t" r="r" b="b"/>
            <a:pathLst>
              <a:path w="1060423" h="2598393" extrusionOk="0">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rgbClr val="86BD7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7"/>
          <p:cNvSpPr/>
          <p:nvPr/>
        </p:nvSpPr>
        <p:spPr>
          <a:xfrm>
            <a:off x="4671961" y="2011728"/>
            <a:ext cx="4021563" cy="33633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08" name="Google Shape;208;p7"/>
          <p:cNvSpPr/>
          <p:nvPr/>
        </p:nvSpPr>
        <p:spPr>
          <a:xfrm>
            <a:off x="4664430" y="2738677"/>
            <a:ext cx="4029094" cy="360000"/>
          </a:xfrm>
          <a:prstGeom prst="rect">
            <a:avLst/>
          </a:prstGeom>
          <a:solidFill>
            <a:srgbClr val="86BD7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09" name="Google Shape;209;p7"/>
          <p:cNvSpPr/>
          <p:nvPr/>
        </p:nvSpPr>
        <p:spPr>
          <a:xfrm>
            <a:off x="4664430" y="3476967"/>
            <a:ext cx="4029094" cy="360000"/>
          </a:xfrm>
          <a:prstGeom prst="rect">
            <a:avLst/>
          </a:prstGeom>
          <a:solidFill>
            <a:srgbClr val="F39E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0" name="Google Shape;210;p7"/>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2800"/>
              <a:buNone/>
            </a:pPr>
            <a:r>
              <a:rPr lang="en-US" sz="2800"/>
              <a:t>Tres pilares de la autonomía</a:t>
            </a:r>
            <a:endParaRPr sz="2800"/>
          </a:p>
        </p:txBody>
      </p:sp>
      <p:sp>
        <p:nvSpPr>
          <p:cNvPr id="211" name="Google Shape;211;p7"/>
          <p:cNvSpPr txBox="1">
            <a:spLocks noGrp="1"/>
          </p:cNvSpPr>
          <p:nvPr>
            <p:ph type="body" idx="2"/>
          </p:nvPr>
        </p:nvSpPr>
        <p:spPr>
          <a:xfrm>
            <a:off x="0" y="709756"/>
            <a:ext cx="9144000" cy="28803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1800"/>
              <a:buNone/>
            </a:pPr>
            <a:r>
              <a:rPr lang="es-ES" sz="1800"/>
              <a:t>Beneficios de la autonomía en acción </a:t>
            </a:r>
            <a:r>
              <a:rPr lang="en-US" sz="1800"/>
              <a:t>(basado en Shier, 2019)</a:t>
            </a:r>
            <a:endParaRPr/>
          </a:p>
        </p:txBody>
      </p:sp>
      <p:grpSp>
        <p:nvGrpSpPr>
          <p:cNvPr id="212" name="Google Shape;212;p7"/>
          <p:cNvGrpSpPr/>
          <p:nvPr/>
        </p:nvGrpSpPr>
        <p:grpSpPr>
          <a:xfrm>
            <a:off x="3850431" y="987781"/>
            <a:ext cx="1052368" cy="3696328"/>
            <a:chOff x="4058859" y="987782"/>
            <a:chExt cx="1052368" cy="3696328"/>
          </a:xfrm>
        </p:grpSpPr>
        <p:sp>
          <p:nvSpPr>
            <p:cNvPr id="213" name="Google Shape;213;p7"/>
            <p:cNvSpPr/>
            <p:nvPr/>
          </p:nvSpPr>
          <p:spPr>
            <a:xfrm rot="36931">
              <a:off x="4276045" y="3801165"/>
              <a:ext cx="592195" cy="863021"/>
            </a:xfrm>
            <a:custGeom>
              <a:avLst/>
              <a:gdLst/>
              <a:ahLst/>
              <a:cxnLst/>
              <a:rect l="l" t="t" r="r" b="b"/>
              <a:pathLst>
                <a:path w="1802378" h="1800199" extrusionOk="0">
                  <a:moveTo>
                    <a:pt x="0" y="0"/>
                  </a:moveTo>
                  <a:lnTo>
                    <a:pt x="1802378" y="0"/>
                  </a:lnTo>
                  <a:lnTo>
                    <a:pt x="1802378" y="289727"/>
                  </a:lnTo>
                  <a:lnTo>
                    <a:pt x="1801366" y="289727"/>
                  </a:lnTo>
                  <a:lnTo>
                    <a:pt x="901188" y="1800199"/>
                  </a:lnTo>
                  <a:lnTo>
                    <a:pt x="1012" y="289727"/>
                  </a:lnTo>
                  <a:lnTo>
                    <a:pt x="0" y="289727"/>
                  </a:lnTo>
                  <a:lnTo>
                    <a:pt x="0" y="288030"/>
                  </a:lnTo>
                  <a:close/>
                </a:path>
              </a:pathLst>
            </a:custGeom>
            <a:gradFill>
              <a:gsLst>
                <a:gs pos="0">
                  <a:srgbClr val="F5BE55"/>
                </a:gs>
                <a:gs pos="100000">
                  <a:srgbClr val="F5BE55"/>
                </a:gs>
              </a:gsLst>
              <a:lin ang="19799999"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4" name="Google Shape;214;p7"/>
            <p:cNvSpPr/>
            <p:nvPr/>
          </p:nvSpPr>
          <p:spPr>
            <a:xfrm>
              <a:off x="4468857" y="3793500"/>
              <a:ext cx="200342" cy="872829"/>
            </a:xfrm>
            <a:custGeom>
              <a:avLst/>
              <a:gdLst/>
              <a:ahLst/>
              <a:cxnLst/>
              <a:rect l="l" t="t" r="r" b="b"/>
              <a:pathLst>
                <a:path w="1359043" h="1820658" extrusionOk="0">
                  <a:moveTo>
                    <a:pt x="0" y="0"/>
                  </a:moveTo>
                  <a:lnTo>
                    <a:pt x="1359043" y="0"/>
                  </a:lnTo>
                  <a:lnTo>
                    <a:pt x="1359043" y="212596"/>
                  </a:lnTo>
                  <a:lnTo>
                    <a:pt x="720119" y="1820658"/>
                  </a:lnTo>
                  <a:lnTo>
                    <a:pt x="1012" y="289727"/>
                  </a:lnTo>
                  <a:lnTo>
                    <a:pt x="0" y="289727"/>
                  </a:lnTo>
                  <a:lnTo>
                    <a:pt x="0" y="288030"/>
                  </a:lnTo>
                  <a:lnTo>
                    <a:pt x="0" y="0"/>
                  </a:lnTo>
                  <a:close/>
                </a:path>
              </a:pathLst>
            </a:custGeom>
            <a:gradFill>
              <a:gsLst>
                <a:gs pos="0">
                  <a:srgbClr val="F8D185"/>
                </a:gs>
                <a:gs pos="100000">
                  <a:srgbClr val="F8D185"/>
                </a:gs>
              </a:gsLst>
              <a:lin ang="19799999"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5" name="Google Shape;215;p7"/>
            <p:cNvSpPr/>
            <p:nvPr/>
          </p:nvSpPr>
          <p:spPr>
            <a:xfrm>
              <a:off x="4291066" y="1891296"/>
              <a:ext cx="196906" cy="2011393"/>
            </a:xfrm>
            <a:custGeom>
              <a:avLst/>
              <a:gdLst/>
              <a:ahLst/>
              <a:cxnLst/>
              <a:rect l="l" t="t" r="r" b="b"/>
              <a:pathLst>
                <a:path w="196906" h="2011393" extrusionOk="0">
                  <a:moveTo>
                    <a:pt x="0" y="0"/>
                  </a:moveTo>
                  <a:lnTo>
                    <a:pt x="99616" y="0"/>
                  </a:lnTo>
                  <a:lnTo>
                    <a:pt x="196906" y="63491"/>
                  </a:lnTo>
                  <a:lnTo>
                    <a:pt x="196906" y="2011393"/>
                  </a:lnTo>
                  <a:lnTo>
                    <a:pt x="193201" y="2011393"/>
                  </a:lnTo>
                  <a:cubicBezTo>
                    <a:pt x="183184" y="1954476"/>
                    <a:pt x="144512" y="1912472"/>
                    <a:pt x="98453" y="1912472"/>
                  </a:cubicBezTo>
                  <a:cubicBezTo>
                    <a:pt x="52394" y="1912472"/>
                    <a:pt x="13723" y="1954476"/>
                    <a:pt x="3706" y="2011393"/>
                  </a:cubicBezTo>
                  <a:lnTo>
                    <a:pt x="0" y="2011393"/>
                  </a:ln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6" name="Google Shape;216;p7"/>
            <p:cNvSpPr/>
            <p:nvPr/>
          </p:nvSpPr>
          <p:spPr>
            <a:xfrm>
              <a:off x="4486591" y="1953886"/>
              <a:ext cx="196906" cy="1950905"/>
            </a:xfrm>
            <a:custGeom>
              <a:avLst/>
              <a:gdLst/>
              <a:ahLst/>
              <a:cxnLst/>
              <a:rect l="l" t="t" r="r" b="b"/>
              <a:pathLst>
                <a:path w="196906" h="1950905" extrusionOk="0">
                  <a:moveTo>
                    <a:pt x="0" y="0"/>
                  </a:moveTo>
                  <a:lnTo>
                    <a:pt x="101941" y="66527"/>
                  </a:lnTo>
                  <a:lnTo>
                    <a:pt x="196906" y="4552"/>
                  </a:lnTo>
                  <a:lnTo>
                    <a:pt x="196906" y="1950905"/>
                  </a:lnTo>
                  <a:lnTo>
                    <a:pt x="193201" y="1950905"/>
                  </a:lnTo>
                  <a:cubicBezTo>
                    <a:pt x="183184" y="1893988"/>
                    <a:pt x="144512" y="1851984"/>
                    <a:pt x="98453" y="1851984"/>
                  </a:cubicBezTo>
                  <a:cubicBezTo>
                    <a:pt x="52394" y="1851984"/>
                    <a:pt x="13723" y="1893988"/>
                    <a:pt x="3706" y="1950905"/>
                  </a:cubicBezTo>
                  <a:lnTo>
                    <a:pt x="0" y="1950905"/>
                  </a:lnTo>
                  <a:close/>
                </a:path>
              </a:pathLst>
            </a:custGeom>
            <a:solidFill>
              <a:srgbClr val="86BD70"/>
            </a:solidFill>
            <a:ln w="25400" cap="flat" cmpd="sng">
              <a:solidFill>
                <a:srgbClr val="86BD7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7" name="Google Shape;217;p7"/>
            <p:cNvSpPr/>
            <p:nvPr/>
          </p:nvSpPr>
          <p:spPr>
            <a:xfrm>
              <a:off x="4683483" y="1895514"/>
              <a:ext cx="196906" cy="2011393"/>
            </a:xfrm>
            <a:custGeom>
              <a:avLst/>
              <a:gdLst/>
              <a:ahLst/>
              <a:cxnLst/>
              <a:rect l="l" t="t" r="r" b="b"/>
              <a:pathLst>
                <a:path w="196906" h="2011393" extrusionOk="0">
                  <a:moveTo>
                    <a:pt x="96435" y="0"/>
                  </a:moveTo>
                  <a:lnTo>
                    <a:pt x="196906" y="0"/>
                  </a:lnTo>
                  <a:lnTo>
                    <a:pt x="196906" y="2011393"/>
                  </a:lnTo>
                  <a:lnTo>
                    <a:pt x="193201" y="2011393"/>
                  </a:lnTo>
                  <a:cubicBezTo>
                    <a:pt x="183184" y="1954476"/>
                    <a:pt x="144512" y="1912472"/>
                    <a:pt x="98453" y="1912472"/>
                  </a:cubicBezTo>
                  <a:cubicBezTo>
                    <a:pt x="52394" y="1912472"/>
                    <a:pt x="13723" y="1954476"/>
                    <a:pt x="3706" y="2011393"/>
                  </a:cubicBezTo>
                  <a:lnTo>
                    <a:pt x="0" y="2011393"/>
                  </a:lnTo>
                  <a:lnTo>
                    <a:pt x="0" y="62933"/>
                  </a:lnTo>
                  <a:close/>
                </a:path>
              </a:pathLst>
            </a:custGeom>
            <a:solidFill>
              <a:srgbClr val="F39E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8" name="Google Shape;218;p7"/>
            <p:cNvSpPr/>
            <p:nvPr/>
          </p:nvSpPr>
          <p:spPr>
            <a:xfrm rot="10800000">
              <a:off x="4468813" y="4423239"/>
              <a:ext cx="196906" cy="260871"/>
            </a:xfrm>
            <a:prstGeom prst="triangle">
              <a:avLst>
                <a:gd name="adj" fmla="val 50000"/>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9" name="Google Shape;219;p7"/>
            <p:cNvSpPr/>
            <p:nvPr/>
          </p:nvSpPr>
          <p:spPr>
            <a:xfrm rot="-5400000">
              <a:off x="4098945" y="947696"/>
              <a:ext cx="972197" cy="1052368"/>
            </a:xfrm>
            <a:custGeom>
              <a:avLst/>
              <a:gdLst/>
              <a:ahLst/>
              <a:cxnLst/>
              <a:rect l="l" t="t" r="r" b="b"/>
              <a:pathLst>
                <a:path w="2993176" h="3240001" extrusionOk="0">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220" name="Google Shape;220;p7"/>
          <p:cNvSpPr/>
          <p:nvPr/>
        </p:nvSpPr>
        <p:spPr>
          <a:xfrm>
            <a:off x="475139" y="2013823"/>
            <a:ext cx="3705951" cy="36000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1" name="Google Shape;221;p7"/>
          <p:cNvSpPr/>
          <p:nvPr/>
        </p:nvSpPr>
        <p:spPr>
          <a:xfrm>
            <a:off x="475139" y="2752113"/>
            <a:ext cx="3705951" cy="360000"/>
          </a:xfrm>
          <a:prstGeom prst="rect">
            <a:avLst/>
          </a:prstGeom>
          <a:solidFill>
            <a:srgbClr val="86BD7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2" name="Google Shape;222;p7"/>
          <p:cNvSpPr/>
          <p:nvPr/>
        </p:nvSpPr>
        <p:spPr>
          <a:xfrm>
            <a:off x="475139" y="3490403"/>
            <a:ext cx="3705951" cy="360000"/>
          </a:xfrm>
          <a:prstGeom prst="rect">
            <a:avLst/>
          </a:prstGeom>
          <a:solidFill>
            <a:srgbClr val="F39E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3" name="Google Shape;223;p7"/>
          <p:cNvSpPr txBox="1"/>
          <p:nvPr/>
        </p:nvSpPr>
        <p:spPr>
          <a:xfrm>
            <a:off x="4678178" y="2027617"/>
            <a:ext cx="4090777" cy="30773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chemeClr val="lt1"/>
                </a:solidFill>
                <a:latin typeface="Arial"/>
                <a:ea typeface="Arial"/>
                <a:cs typeface="Arial"/>
                <a:sym typeface="Wingdings" panose="05000000000000000000" pitchFamily="2" charset="2"/>
              </a:rPr>
              <a:t></a:t>
            </a:r>
            <a:r>
              <a:rPr lang="en-US" sz="1400" b="1">
                <a:solidFill>
                  <a:schemeClr val="lt1"/>
                </a:solidFill>
                <a:latin typeface="Arial"/>
                <a:ea typeface="Arial"/>
                <a:cs typeface="Arial"/>
                <a:sym typeface="Arial"/>
              </a:rPr>
              <a:t> conocimiento, habilidades, independencia</a:t>
            </a:r>
            <a:endParaRPr sz="1400" b="1">
              <a:solidFill>
                <a:schemeClr val="lt1"/>
              </a:solidFill>
              <a:latin typeface="Arial"/>
              <a:ea typeface="Arial"/>
              <a:cs typeface="Arial"/>
              <a:sym typeface="Arial"/>
            </a:endParaRPr>
          </a:p>
        </p:txBody>
      </p:sp>
      <p:sp>
        <p:nvSpPr>
          <p:cNvPr id="224" name="Google Shape;224;p7"/>
          <p:cNvSpPr txBox="1"/>
          <p:nvPr/>
        </p:nvSpPr>
        <p:spPr>
          <a:xfrm>
            <a:off x="4457291" y="2766106"/>
            <a:ext cx="3527696"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chemeClr val="lt1"/>
                </a:solidFill>
                <a:latin typeface="Arial"/>
                <a:ea typeface="Arial"/>
                <a:cs typeface="Arial"/>
                <a:sym typeface="Wingdings" panose="05000000000000000000" pitchFamily="2" charset="2"/>
              </a:rPr>
              <a:t> </a:t>
            </a:r>
            <a:r>
              <a:rPr lang="en-US" sz="1400" b="1">
                <a:solidFill>
                  <a:schemeClr val="lt1"/>
                </a:solidFill>
                <a:latin typeface="Arial"/>
                <a:ea typeface="Arial"/>
                <a:cs typeface="Arial"/>
                <a:sym typeface="Arial"/>
              </a:rPr>
              <a:t> confianza, asertividad, coraje</a:t>
            </a:r>
            <a:endParaRPr sz="1400" b="1">
              <a:solidFill>
                <a:schemeClr val="lt1"/>
              </a:solidFill>
              <a:latin typeface="Arial"/>
              <a:ea typeface="Arial"/>
              <a:cs typeface="Arial"/>
              <a:sym typeface="Arial"/>
            </a:endParaRPr>
          </a:p>
        </p:txBody>
      </p:sp>
      <p:sp>
        <p:nvSpPr>
          <p:cNvPr id="225" name="Google Shape;225;p7"/>
          <p:cNvSpPr txBox="1"/>
          <p:nvPr/>
        </p:nvSpPr>
        <p:spPr>
          <a:xfrm>
            <a:off x="4678715" y="3512013"/>
            <a:ext cx="4090240" cy="30773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chemeClr val="lt1"/>
                </a:solidFill>
                <a:latin typeface="Arial"/>
                <a:ea typeface="Arial"/>
                <a:cs typeface="Arial"/>
                <a:sym typeface="Wingdings" panose="05000000000000000000" pitchFamily="2" charset="2"/>
              </a:rPr>
              <a:t></a:t>
            </a:r>
            <a:r>
              <a:rPr lang="en-US" sz="1400" b="1">
                <a:solidFill>
                  <a:schemeClr val="lt1"/>
                </a:solidFill>
                <a:latin typeface="Arial"/>
                <a:ea typeface="Arial"/>
                <a:cs typeface="Arial"/>
                <a:sym typeface="Arial"/>
              </a:rPr>
              <a:t> respeto, trabajo en equipo, buen liderazgo</a:t>
            </a:r>
            <a:endParaRPr sz="1400" b="1">
              <a:solidFill>
                <a:schemeClr val="lt1"/>
              </a:solidFill>
              <a:latin typeface="Arial"/>
              <a:ea typeface="Arial"/>
              <a:cs typeface="Arial"/>
              <a:sym typeface="Arial"/>
            </a:endParaRPr>
          </a:p>
        </p:txBody>
      </p:sp>
      <p:sp>
        <p:nvSpPr>
          <p:cNvPr id="226" name="Google Shape;226;p7"/>
          <p:cNvSpPr txBox="1"/>
          <p:nvPr/>
        </p:nvSpPr>
        <p:spPr>
          <a:xfrm>
            <a:off x="1483251" y="2045722"/>
            <a:ext cx="237179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lt1"/>
                </a:solidFill>
                <a:latin typeface="Arial"/>
                <a:ea typeface="Arial"/>
                <a:cs typeface="Arial"/>
                <a:sym typeface="Arial"/>
              </a:rPr>
              <a:t>Capacidad</a:t>
            </a:r>
            <a:endParaRPr sz="1400" b="1">
              <a:solidFill>
                <a:schemeClr val="lt1"/>
              </a:solidFill>
              <a:latin typeface="Arial"/>
              <a:ea typeface="Arial"/>
              <a:cs typeface="Arial"/>
              <a:sym typeface="Arial"/>
            </a:endParaRPr>
          </a:p>
        </p:txBody>
      </p:sp>
      <p:sp>
        <p:nvSpPr>
          <p:cNvPr id="227" name="Google Shape;227;p7"/>
          <p:cNvSpPr txBox="1"/>
          <p:nvPr/>
        </p:nvSpPr>
        <p:spPr>
          <a:xfrm>
            <a:off x="1483251" y="2762327"/>
            <a:ext cx="2371794" cy="307777"/>
          </a:xfrm>
          <a:prstGeom prst="rect">
            <a:avLst/>
          </a:prstGeom>
          <a:solidFill>
            <a:srgbClr val="86BD7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lt1"/>
                </a:solidFill>
                <a:latin typeface="Arial"/>
                <a:ea typeface="Arial"/>
                <a:cs typeface="Arial"/>
                <a:sym typeface="Arial"/>
              </a:rPr>
              <a:t>Mentalidad positiva</a:t>
            </a:r>
            <a:endParaRPr sz="1400" b="1">
              <a:solidFill>
                <a:schemeClr val="lt1"/>
              </a:solidFill>
              <a:latin typeface="Arial"/>
              <a:ea typeface="Arial"/>
              <a:cs typeface="Arial"/>
              <a:sym typeface="Arial"/>
            </a:endParaRPr>
          </a:p>
        </p:txBody>
      </p:sp>
      <p:sp>
        <p:nvSpPr>
          <p:cNvPr id="228" name="Google Shape;228;p7"/>
          <p:cNvSpPr txBox="1"/>
          <p:nvPr/>
        </p:nvSpPr>
        <p:spPr>
          <a:xfrm>
            <a:off x="1483251" y="3542848"/>
            <a:ext cx="237179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lt1"/>
                </a:solidFill>
                <a:latin typeface="Arial"/>
                <a:ea typeface="Arial"/>
                <a:cs typeface="Arial"/>
                <a:sym typeface="Arial"/>
              </a:rPr>
              <a:t>Contexto de apoyo</a:t>
            </a:r>
            <a:endParaRPr sz="1400" b="1">
              <a:solidFill>
                <a:schemeClr val="lt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8"/>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2800"/>
              <a:buNone/>
            </a:pPr>
            <a:r>
              <a:rPr lang="en-US" sz="2800"/>
              <a:t>¿Cómo llegar hasta allí?</a:t>
            </a:r>
            <a:endParaRPr sz="2800"/>
          </a:p>
        </p:txBody>
      </p:sp>
      <p:sp>
        <p:nvSpPr>
          <p:cNvPr id="234" name="Google Shape;234;p8"/>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1800"/>
              <a:buNone/>
            </a:pPr>
            <a:r>
              <a:rPr lang="en-US" sz="1800"/>
              <a:t>¿Qué puedes TÚ hacer para lograr autonomía?</a:t>
            </a:r>
            <a:endParaRPr/>
          </a:p>
        </p:txBody>
      </p:sp>
      <p:sp>
        <p:nvSpPr>
          <p:cNvPr id="235" name="Google Shape;235;p8"/>
          <p:cNvSpPr txBox="1"/>
          <p:nvPr/>
        </p:nvSpPr>
        <p:spPr>
          <a:xfrm>
            <a:off x="665629" y="2471446"/>
            <a:ext cx="1077863"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1400" b="1">
                <a:solidFill>
                  <a:srgbClr val="86BD70"/>
                </a:solidFill>
                <a:latin typeface="Calibri"/>
                <a:ea typeface="Calibri"/>
                <a:cs typeface="Calibri"/>
                <a:sym typeface="Calibri"/>
              </a:rPr>
              <a:t>Adquiere capacidad</a:t>
            </a:r>
            <a:endParaRPr sz="1400" b="1">
              <a:solidFill>
                <a:srgbClr val="86BD70"/>
              </a:solidFill>
              <a:latin typeface="Arial"/>
              <a:ea typeface="Arial"/>
              <a:cs typeface="Arial"/>
              <a:sym typeface="Arial"/>
            </a:endParaRPr>
          </a:p>
        </p:txBody>
      </p:sp>
      <p:sp>
        <p:nvSpPr>
          <p:cNvPr id="236" name="Google Shape;236;p8"/>
          <p:cNvSpPr txBox="1"/>
          <p:nvPr/>
        </p:nvSpPr>
        <p:spPr>
          <a:xfrm>
            <a:off x="2339839" y="2502223"/>
            <a:ext cx="1167299" cy="43084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1100" b="1">
                <a:solidFill>
                  <a:srgbClr val="87B5BA"/>
                </a:solidFill>
                <a:latin typeface="Calibri"/>
                <a:ea typeface="Calibri"/>
                <a:cs typeface="Calibri"/>
                <a:sym typeface="Calibri"/>
              </a:rPr>
              <a:t>Cambio </a:t>
            </a:r>
            <a:br>
              <a:rPr lang="es-ES" sz="1100" b="1">
                <a:solidFill>
                  <a:srgbClr val="87B5BA"/>
                </a:solidFill>
                <a:latin typeface="Calibri"/>
                <a:ea typeface="Calibri"/>
                <a:cs typeface="Calibri"/>
                <a:sym typeface="Calibri"/>
              </a:rPr>
            </a:br>
            <a:r>
              <a:rPr lang="es-ES" sz="1100" b="1">
                <a:solidFill>
                  <a:srgbClr val="87B5BA"/>
                </a:solidFill>
                <a:latin typeface="Calibri"/>
                <a:ea typeface="Calibri"/>
                <a:cs typeface="Calibri"/>
                <a:sym typeface="Calibri"/>
              </a:rPr>
              <a:t>de mentalidad</a:t>
            </a:r>
            <a:endParaRPr sz="1100" b="1">
              <a:solidFill>
                <a:srgbClr val="87B5BA"/>
              </a:solidFill>
              <a:latin typeface="Arial"/>
              <a:ea typeface="Arial"/>
              <a:cs typeface="Arial"/>
              <a:sym typeface="Arial"/>
            </a:endParaRPr>
          </a:p>
        </p:txBody>
      </p:sp>
      <p:sp>
        <p:nvSpPr>
          <p:cNvPr id="237" name="Google Shape;237;p8"/>
          <p:cNvSpPr txBox="1"/>
          <p:nvPr/>
        </p:nvSpPr>
        <p:spPr>
          <a:xfrm>
            <a:off x="3987301" y="2489507"/>
            <a:ext cx="1169398" cy="43084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1">
                <a:solidFill>
                  <a:srgbClr val="87B5BA"/>
                </a:solidFill>
                <a:latin typeface="Arial"/>
                <a:ea typeface="Arial"/>
                <a:cs typeface="Arial"/>
                <a:sym typeface="Arial"/>
              </a:rPr>
              <a:t>Mejorar condiciones</a:t>
            </a:r>
            <a:endParaRPr sz="1100" b="1">
              <a:solidFill>
                <a:srgbClr val="87B5BA"/>
              </a:solidFill>
              <a:latin typeface="Arial"/>
              <a:ea typeface="Arial"/>
              <a:cs typeface="Arial"/>
              <a:sym typeface="Arial"/>
            </a:endParaRPr>
          </a:p>
        </p:txBody>
      </p:sp>
      <p:sp>
        <p:nvSpPr>
          <p:cNvPr id="238" name="Google Shape;238;p8"/>
          <p:cNvSpPr txBox="1"/>
          <p:nvPr/>
        </p:nvSpPr>
        <p:spPr>
          <a:xfrm>
            <a:off x="5744959" y="2471446"/>
            <a:ext cx="922945" cy="6001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1">
                <a:solidFill>
                  <a:srgbClr val="87B5BA"/>
                </a:solidFill>
                <a:latin typeface="Arial"/>
                <a:ea typeface="Arial"/>
                <a:cs typeface="Arial"/>
                <a:sym typeface="Arial"/>
              </a:rPr>
              <a:t>Fijar objetivos razonables</a:t>
            </a:r>
            <a:endParaRPr sz="1100" b="1">
              <a:solidFill>
                <a:srgbClr val="87B5BA"/>
              </a:solidFill>
              <a:latin typeface="Arial"/>
              <a:ea typeface="Arial"/>
              <a:cs typeface="Arial"/>
              <a:sym typeface="Arial"/>
            </a:endParaRPr>
          </a:p>
        </p:txBody>
      </p:sp>
      <p:sp>
        <p:nvSpPr>
          <p:cNvPr id="239" name="Google Shape;239;p8"/>
          <p:cNvSpPr txBox="1"/>
          <p:nvPr/>
        </p:nvSpPr>
        <p:spPr>
          <a:xfrm>
            <a:off x="7386433" y="2471446"/>
            <a:ext cx="922945"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a:solidFill>
                  <a:srgbClr val="F39E5A"/>
                </a:solidFill>
                <a:latin typeface="Arial"/>
                <a:ea typeface="Arial"/>
                <a:cs typeface="Arial"/>
                <a:sym typeface="Arial"/>
              </a:rPr>
              <a:t>¡No rendirse!</a:t>
            </a:r>
            <a:endParaRPr sz="1200" b="1">
              <a:solidFill>
                <a:srgbClr val="F39E5A"/>
              </a:solidFill>
              <a:latin typeface="Arial"/>
              <a:ea typeface="Arial"/>
              <a:cs typeface="Arial"/>
              <a:sym typeface="Arial"/>
            </a:endParaRPr>
          </a:p>
        </p:txBody>
      </p:sp>
      <p:sp>
        <p:nvSpPr>
          <p:cNvPr id="240" name="Google Shape;240;p8"/>
          <p:cNvSpPr/>
          <p:nvPr/>
        </p:nvSpPr>
        <p:spPr>
          <a:xfrm>
            <a:off x="1706754" y="2666278"/>
            <a:ext cx="792000" cy="7200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41" name="Google Shape;241;p8"/>
          <p:cNvSpPr/>
          <p:nvPr/>
        </p:nvSpPr>
        <p:spPr>
          <a:xfrm>
            <a:off x="3348225" y="2666278"/>
            <a:ext cx="792000" cy="7200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42" name="Google Shape;242;p8"/>
          <p:cNvSpPr/>
          <p:nvPr/>
        </p:nvSpPr>
        <p:spPr>
          <a:xfrm>
            <a:off x="4989696" y="2666278"/>
            <a:ext cx="792000" cy="7200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43" name="Google Shape;243;p8"/>
          <p:cNvSpPr/>
          <p:nvPr/>
        </p:nvSpPr>
        <p:spPr>
          <a:xfrm>
            <a:off x="6631167" y="2666278"/>
            <a:ext cx="792000" cy="7200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244" name="Google Shape;244;p8"/>
          <p:cNvGrpSpPr/>
          <p:nvPr/>
        </p:nvGrpSpPr>
        <p:grpSpPr>
          <a:xfrm>
            <a:off x="414632" y="2969690"/>
            <a:ext cx="1734900" cy="1248833"/>
            <a:chOff x="421670" y="2818111"/>
            <a:chExt cx="1734900" cy="1248833"/>
          </a:xfrm>
        </p:grpSpPr>
        <p:sp>
          <p:nvSpPr>
            <p:cNvPr id="245" name="Google Shape;245;p8"/>
            <p:cNvSpPr txBox="1"/>
            <p:nvPr/>
          </p:nvSpPr>
          <p:spPr>
            <a:xfrm>
              <a:off x="421670" y="2818111"/>
              <a:ext cx="1734900" cy="1015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1200">
                  <a:solidFill>
                    <a:srgbClr val="3F3F3F"/>
                  </a:solidFill>
                  <a:latin typeface="Arial"/>
                  <a:ea typeface="Arial"/>
                  <a:cs typeface="Arial"/>
                  <a:sym typeface="Arial"/>
                </a:rPr>
                <a:t>Conoce tu comunidad y sus grupos sociales. Establece contactos. Mantén la curiosidad y haz preguntas.</a:t>
              </a:r>
              <a:endParaRPr sz="1200">
                <a:solidFill>
                  <a:srgbClr val="3F3F3F"/>
                </a:solidFill>
                <a:latin typeface="Arial"/>
                <a:ea typeface="Arial"/>
                <a:cs typeface="Arial"/>
                <a:sym typeface="Arial"/>
              </a:endParaRPr>
            </a:p>
          </p:txBody>
        </p:sp>
        <p:sp>
          <p:nvSpPr>
            <p:cNvPr id="246" name="Google Shape;246;p8"/>
            <p:cNvSpPr/>
            <p:nvPr/>
          </p:nvSpPr>
          <p:spPr>
            <a:xfrm>
              <a:off x="421670" y="3886944"/>
              <a:ext cx="1734772" cy="180000"/>
            </a:xfrm>
            <a:prstGeom prst="rect">
              <a:avLst/>
            </a:prstGeom>
            <a:solidFill>
              <a:srgbClr val="86BD7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F3F3F"/>
                </a:solidFill>
                <a:latin typeface="Arial"/>
                <a:ea typeface="Arial"/>
                <a:cs typeface="Arial"/>
                <a:sym typeface="Arial"/>
              </a:endParaRPr>
            </a:p>
          </p:txBody>
        </p:sp>
      </p:grpSp>
      <p:grpSp>
        <p:nvGrpSpPr>
          <p:cNvPr id="247" name="Google Shape;247;p8"/>
          <p:cNvGrpSpPr/>
          <p:nvPr/>
        </p:nvGrpSpPr>
        <p:grpSpPr>
          <a:xfrm>
            <a:off x="1826904" y="1203598"/>
            <a:ext cx="2193168" cy="1239927"/>
            <a:chOff x="1833942" y="1065139"/>
            <a:chExt cx="2193168" cy="1239927"/>
          </a:xfrm>
        </p:grpSpPr>
        <p:sp>
          <p:nvSpPr>
            <p:cNvPr id="248" name="Google Shape;248;p8"/>
            <p:cNvSpPr txBox="1"/>
            <p:nvPr/>
          </p:nvSpPr>
          <p:spPr>
            <a:xfrm>
              <a:off x="1833942" y="1289444"/>
              <a:ext cx="2193168"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1200">
                  <a:solidFill>
                    <a:srgbClr val="3F3F3F"/>
                  </a:solidFill>
                  <a:latin typeface="Arial"/>
                  <a:ea typeface="Arial"/>
                  <a:cs typeface="Arial"/>
                  <a:sym typeface="Arial"/>
                </a:rPr>
                <a:t>Confía en tus habilidades y en tu instinto. Utiliza</a:t>
              </a:r>
            </a:p>
            <a:p>
              <a:pPr marL="0" marR="0" lvl="0" indent="0" algn="ctr" rtl="0">
                <a:spcBef>
                  <a:spcPts val="0"/>
                </a:spcBef>
                <a:spcAft>
                  <a:spcPts val="0"/>
                </a:spcAft>
                <a:buNone/>
              </a:pPr>
              <a:r>
                <a:rPr lang="es-ES" sz="1200">
                  <a:solidFill>
                    <a:srgbClr val="3F3F3F"/>
                  </a:solidFill>
                  <a:latin typeface="Arial"/>
                  <a:ea typeface="Arial"/>
                  <a:cs typeface="Arial"/>
                  <a:sym typeface="Arial"/>
                </a:rPr>
                <a:t>la autoconversación positiva. No tengas miedo de afrontar </a:t>
              </a:r>
            </a:p>
            <a:p>
              <a:pPr marL="0" marR="0" lvl="0" indent="0" algn="ctr" rtl="0">
                <a:spcBef>
                  <a:spcPts val="0"/>
                </a:spcBef>
                <a:spcAft>
                  <a:spcPts val="0"/>
                </a:spcAft>
                <a:buNone/>
              </a:pPr>
              <a:r>
                <a:rPr lang="es-ES" sz="1200">
                  <a:solidFill>
                    <a:srgbClr val="3F3F3F"/>
                  </a:solidFill>
                  <a:latin typeface="Arial"/>
                  <a:ea typeface="Arial"/>
                  <a:cs typeface="Arial"/>
                  <a:sym typeface="Arial"/>
                </a:rPr>
                <a:t>retos.</a:t>
              </a:r>
              <a:endParaRPr sz="1200">
                <a:solidFill>
                  <a:srgbClr val="3F3F3F"/>
                </a:solidFill>
                <a:latin typeface="Arial"/>
                <a:ea typeface="Arial"/>
                <a:cs typeface="Arial"/>
                <a:sym typeface="Arial"/>
              </a:endParaRPr>
            </a:p>
          </p:txBody>
        </p:sp>
        <p:sp>
          <p:nvSpPr>
            <p:cNvPr id="249" name="Google Shape;249;p8"/>
            <p:cNvSpPr/>
            <p:nvPr/>
          </p:nvSpPr>
          <p:spPr>
            <a:xfrm>
              <a:off x="2063141" y="1065139"/>
              <a:ext cx="1734772" cy="18000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F3F3F"/>
                </a:solidFill>
                <a:latin typeface="Arial"/>
                <a:ea typeface="Arial"/>
                <a:cs typeface="Arial"/>
                <a:sym typeface="Arial"/>
              </a:endParaRPr>
            </a:p>
          </p:txBody>
        </p:sp>
      </p:grpSp>
      <p:grpSp>
        <p:nvGrpSpPr>
          <p:cNvPr id="250" name="Google Shape;250;p8"/>
          <p:cNvGrpSpPr/>
          <p:nvPr/>
        </p:nvGrpSpPr>
        <p:grpSpPr>
          <a:xfrm>
            <a:off x="3507138" y="2979052"/>
            <a:ext cx="2047387" cy="1239471"/>
            <a:chOff x="299492" y="2827473"/>
            <a:chExt cx="2047387" cy="1239471"/>
          </a:xfrm>
        </p:grpSpPr>
        <p:sp>
          <p:nvSpPr>
            <p:cNvPr id="251" name="Google Shape;251;p8"/>
            <p:cNvSpPr txBox="1"/>
            <p:nvPr/>
          </p:nvSpPr>
          <p:spPr>
            <a:xfrm>
              <a:off x="299492" y="2827473"/>
              <a:ext cx="2047387"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1200">
                  <a:solidFill>
                    <a:srgbClr val="3F3F3F"/>
                  </a:solidFill>
                  <a:latin typeface="Arial"/>
                  <a:ea typeface="Arial"/>
                  <a:cs typeface="Arial"/>
                  <a:sym typeface="Arial"/>
                </a:rPr>
                <a:t>Alinea las expectativas con la autoridad (profesor </a:t>
              </a:r>
            </a:p>
            <a:p>
              <a:pPr marL="0" marR="0" lvl="0" indent="0" algn="ctr" rtl="0">
                <a:spcBef>
                  <a:spcPts val="0"/>
                </a:spcBef>
                <a:spcAft>
                  <a:spcPts val="0"/>
                </a:spcAft>
                <a:buNone/>
              </a:pPr>
              <a:r>
                <a:rPr lang="es-ES" sz="1200">
                  <a:solidFill>
                    <a:srgbClr val="3F3F3F"/>
                  </a:solidFill>
                  <a:latin typeface="Arial"/>
                  <a:ea typeface="Arial"/>
                  <a:cs typeface="Arial"/>
                  <a:sym typeface="Arial"/>
                </a:rPr>
                <a:t>jefe, padres). </a:t>
              </a:r>
            </a:p>
            <a:p>
              <a:pPr marL="0" marR="0" lvl="0" indent="0" algn="ctr" rtl="0">
                <a:spcBef>
                  <a:spcPts val="0"/>
                </a:spcBef>
                <a:spcAft>
                  <a:spcPts val="0"/>
                </a:spcAft>
                <a:buNone/>
              </a:pPr>
              <a:r>
                <a:rPr lang="es-ES" sz="1200">
                  <a:solidFill>
                    <a:srgbClr val="3F3F3F"/>
                  </a:solidFill>
                  <a:latin typeface="Arial"/>
                  <a:ea typeface="Arial"/>
                  <a:cs typeface="Arial"/>
                  <a:sym typeface="Arial"/>
                </a:rPr>
                <a:t>Establece el trabajo en equipo.</a:t>
              </a:r>
              <a:endParaRPr sz="1200">
                <a:solidFill>
                  <a:srgbClr val="3F3F3F"/>
                </a:solidFill>
                <a:latin typeface="Arial"/>
                <a:ea typeface="Arial"/>
                <a:cs typeface="Arial"/>
                <a:sym typeface="Arial"/>
              </a:endParaRPr>
            </a:p>
          </p:txBody>
        </p:sp>
        <p:sp>
          <p:nvSpPr>
            <p:cNvPr id="252" name="Google Shape;252;p8"/>
            <p:cNvSpPr/>
            <p:nvPr/>
          </p:nvSpPr>
          <p:spPr>
            <a:xfrm>
              <a:off x="421670" y="3886944"/>
              <a:ext cx="1734772" cy="18000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F3F3F"/>
                </a:solidFill>
                <a:latin typeface="Arial"/>
                <a:ea typeface="Arial"/>
                <a:cs typeface="Arial"/>
                <a:sym typeface="Arial"/>
              </a:endParaRPr>
            </a:p>
          </p:txBody>
        </p:sp>
      </p:grpSp>
      <p:grpSp>
        <p:nvGrpSpPr>
          <p:cNvPr id="253" name="Google Shape;253;p8"/>
          <p:cNvGrpSpPr/>
          <p:nvPr/>
        </p:nvGrpSpPr>
        <p:grpSpPr>
          <a:xfrm>
            <a:off x="6980519" y="2969690"/>
            <a:ext cx="1734772" cy="1248833"/>
            <a:chOff x="421670" y="2818111"/>
            <a:chExt cx="1734772" cy="1248833"/>
          </a:xfrm>
        </p:grpSpPr>
        <p:sp>
          <p:nvSpPr>
            <p:cNvPr id="254" name="Google Shape;254;p8"/>
            <p:cNvSpPr txBox="1"/>
            <p:nvPr/>
          </p:nvSpPr>
          <p:spPr>
            <a:xfrm>
              <a:off x="421670" y="2818111"/>
              <a:ext cx="1734772"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1200">
                  <a:solidFill>
                    <a:srgbClr val="3F3F3F"/>
                  </a:solidFill>
                  <a:latin typeface="Arial"/>
                  <a:ea typeface="Arial"/>
                  <a:cs typeface="Arial"/>
                  <a:sym typeface="Arial"/>
                </a:rPr>
                <a:t>¡Solo </a:t>
              </a:r>
              <a:br>
                <a:rPr lang="es-ES" sz="1200">
                  <a:solidFill>
                    <a:srgbClr val="3F3F3F"/>
                  </a:solidFill>
                  <a:latin typeface="Arial"/>
                  <a:ea typeface="Arial"/>
                  <a:cs typeface="Arial"/>
                  <a:sym typeface="Arial"/>
                </a:rPr>
              </a:br>
              <a:r>
                <a:rPr lang="es-ES" sz="1200">
                  <a:solidFill>
                    <a:srgbClr val="3F3F3F"/>
                  </a:solidFill>
                  <a:latin typeface="Arial"/>
                  <a:ea typeface="Arial"/>
                  <a:cs typeface="Arial"/>
                  <a:sym typeface="Arial"/>
                </a:rPr>
                <a:t>sigue</a:t>
              </a:r>
              <a:br>
                <a:rPr lang="es-ES" sz="1200">
                  <a:solidFill>
                    <a:srgbClr val="3F3F3F"/>
                  </a:solidFill>
                  <a:latin typeface="Arial"/>
                  <a:ea typeface="Arial"/>
                  <a:cs typeface="Arial"/>
                  <a:sym typeface="Arial"/>
                </a:rPr>
              </a:br>
              <a:r>
                <a:rPr lang="es-ES" sz="1200">
                  <a:solidFill>
                    <a:srgbClr val="3F3F3F"/>
                  </a:solidFill>
                  <a:latin typeface="Arial"/>
                  <a:ea typeface="Arial"/>
                  <a:cs typeface="Arial"/>
                  <a:sym typeface="Arial"/>
                </a:rPr>
                <a:t>nadando!</a:t>
              </a:r>
              <a:endParaRPr sz="1200">
                <a:solidFill>
                  <a:srgbClr val="3F3F3F"/>
                </a:solidFill>
                <a:latin typeface="Arial"/>
                <a:ea typeface="Arial"/>
                <a:cs typeface="Arial"/>
                <a:sym typeface="Arial"/>
              </a:endParaRPr>
            </a:p>
          </p:txBody>
        </p:sp>
        <p:sp>
          <p:nvSpPr>
            <p:cNvPr id="255" name="Google Shape;255;p8"/>
            <p:cNvSpPr/>
            <p:nvPr/>
          </p:nvSpPr>
          <p:spPr>
            <a:xfrm>
              <a:off x="421670" y="3886944"/>
              <a:ext cx="1734772" cy="180000"/>
            </a:xfrm>
            <a:prstGeom prst="rect">
              <a:avLst/>
            </a:prstGeom>
            <a:solidFill>
              <a:srgbClr val="F39E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F3F3F"/>
                </a:solidFill>
                <a:latin typeface="Arial"/>
                <a:ea typeface="Arial"/>
                <a:cs typeface="Arial"/>
                <a:sym typeface="Arial"/>
              </a:endParaRPr>
            </a:p>
          </p:txBody>
        </p:sp>
      </p:grpSp>
      <p:grpSp>
        <p:nvGrpSpPr>
          <p:cNvPr id="256" name="Google Shape;256;p8"/>
          <p:cNvGrpSpPr/>
          <p:nvPr/>
        </p:nvGrpSpPr>
        <p:grpSpPr>
          <a:xfrm>
            <a:off x="5229927" y="1203598"/>
            <a:ext cx="1953008" cy="1254592"/>
            <a:chOff x="2063141" y="1065654"/>
            <a:chExt cx="1953008" cy="1254592"/>
          </a:xfrm>
        </p:grpSpPr>
        <p:sp>
          <p:nvSpPr>
            <p:cNvPr id="257" name="Google Shape;257;p8"/>
            <p:cNvSpPr txBox="1"/>
            <p:nvPr/>
          </p:nvSpPr>
          <p:spPr>
            <a:xfrm>
              <a:off x="2063141" y="1304624"/>
              <a:ext cx="1953008"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1200">
                  <a:solidFill>
                    <a:srgbClr val="3F3F3F"/>
                  </a:solidFill>
                  <a:latin typeface="Arial"/>
                  <a:ea typeface="Arial"/>
                  <a:cs typeface="Arial"/>
                  <a:sym typeface="Arial"/>
                </a:rPr>
                <a:t>Piensa en lo que </a:t>
              </a:r>
            </a:p>
            <a:p>
              <a:pPr marL="0" marR="0" lvl="0" indent="0" algn="ctr" rtl="0">
                <a:spcBef>
                  <a:spcPts val="0"/>
                </a:spcBef>
                <a:spcAft>
                  <a:spcPts val="0"/>
                </a:spcAft>
                <a:buNone/>
              </a:pPr>
              <a:r>
                <a:rPr lang="es-ES" sz="1200">
                  <a:solidFill>
                    <a:srgbClr val="3F3F3F"/>
                  </a:solidFill>
                  <a:latin typeface="Arial"/>
                  <a:ea typeface="Arial"/>
                  <a:cs typeface="Arial"/>
                  <a:sym typeface="Arial"/>
                </a:rPr>
                <a:t>quieres conseguir. Utiliza</a:t>
              </a:r>
            </a:p>
            <a:p>
              <a:pPr marL="0" marR="0" lvl="0" indent="0" algn="ctr" rtl="0">
                <a:spcBef>
                  <a:spcPts val="0"/>
                </a:spcBef>
                <a:spcAft>
                  <a:spcPts val="0"/>
                </a:spcAft>
                <a:buNone/>
              </a:pPr>
              <a:r>
                <a:rPr lang="es-ES" sz="1200">
                  <a:solidFill>
                    <a:srgbClr val="3F3F3F"/>
                  </a:solidFill>
                  <a:latin typeface="Arial"/>
                  <a:ea typeface="Arial"/>
                  <a:cs typeface="Arial"/>
                  <a:sym typeface="Arial"/>
                </a:rPr>
                <a:t>el modelo SMART </a:t>
              </a:r>
            </a:p>
            <a:p>
              <a:pPr marL="0" marR="0" lvl="0" indent="0" algn="ctr" rtl="0">
                <a:spcBef>
                  <a:spcPts val="0"/>
                </a:spcBef>
                <a:spcAft>
                  <a:spcPts val="0"/>
                </a:spcAft>
                <a:buNone/>
              </a:pPr>
              <a:r>
                <a:rPr lang="es-ES" sz="1200">
                  <a:solidFill>
                    <a:srgbClr val="3F3F3F"/>
                  </a:solidFill>
                  <a:latin typeface="Arial"/>
                  <a:ea typeface="Arial"/>
                  <a:cs typeface="Arial"/>
                  <a:sym typeface="Arial"/>
                </a:rPr>
                <a:t>y comprométete con </a:t>
              </a:r>
            </a:p>
            <a:p>
              <a:pPr marL="0" marR="0" lvl="0" indent="0" algn="ctr" rtl="0">
                <a:spcBef>
                  <a:spcPts val="0"/>
                </a:spcBef>
                <a:spcAft>
                  <a:spcPts val="0"/>
                </a:spcAft>
                <a:buNone/>
              </a:pPr>
              <a:r>
                <a:rPr lang="es-ES" sz="1200">
                  <a:solidFill>
                    <a:srgbClr val="3F3F3F"/>
                  </a:solidFill>
                  <a:latin typeface="Arial"/>
                  <a:ea typeface="Arial"/>
                  <a:cs typeface="Arial"/>
                  <a:sym typeface="Arial"/>
                </a:rPr>
                <a:t>tu objetivo. </a:t>
              </a:r>
            </a:p>
          </p:txBody>
        </p:sp>
        <p:sp>
          <p:nvSpPr>
            <p:cNvPr id="258" name="Google Shape;258;p8"/>
            <p:cNvSpPr/>
            <p:nvPr/>
          </p:nvSpPr>
          <p:spPr>
            <a:xfrm>
              <a:off x="2172259" y="1065654"/>
              <a:ext cx="1734772" cy="18000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F3F3F"/>
                </a:solidFill>
                <a:latin typeface="Arial"/>
                <a:ea typeface="Arial"/>
                <a:cs typeface="Arial"/>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11"/>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2800"/>
              <a:buNone/>
            </a:pPr>
            <a:r>
              <a:rPr lang="en-US" sz="2800"/>
              <a:t>Fijación de objetivos</a:t>
            </a:r>
            <a:endParaRPr/>
          </a:p>
        </p:txBody>
      </p:sp>
      <p:sp>
        <p:nvSpPr>
          <p:cNvPr id="264" name="Google Shape;264;p11"/>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1800"/>
              <a:buNone/>
            </a:pPr>
            <a:r>
              <a:rPr lang="en-US" sz="1800"/>
              <a:t>¿Qué es?</a:t>
            </a:r>
            <a:endParaRPr/>
          </a:p>
        </p:txBody>
      </p:sp>
      <p:sp>
        <p:nvSpPr>
          <p:cNvPr id="265" name="Google Shape;265;p11"/>
          <p:cNvSpPr txBox="1"/>
          <p:nvPr/>
        </p:nvSpPr>
        <p:spPr>
          <a:xfrm>
            <a:off x="827584" y="1347614"/>
            <a:ext cx="7704900" cy="160039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b="1">
                <a:solidFill>
                  <a:srgbClr val="3F3F3F"/>
                </a:solidFill>
              </a:rPr>
              <a:t>Fijación de objetivos</a:t>
            </a:r>
            <a:endParaRPr/>
          </a:p>
          <a:p>
            <a:pPr marL="457200" marR="0" lvl="0" indent="-317500" algn="just" rtl="0">
              <a:spcBef>
                <a:spcPts val="0"/>
              </a:spcBef>
              <a:spcAft>
                <a:spcPts val="0"/>
              </a:spcAft>
              <a:buClr>
                <a:srgbClr val="3F3F3F"/>
              </a:buClr>
              <a:buSzPts val="1400"/>
              <a:buChar char="●"/>
            </a:pPr>
            <a:r>
              <a:rPr lang="en-US">
                <a:solidFill>
                  <a:srgbClr val="3F3F3F"/>
                </a:solidFill>
              </a:rPr>
              <a:t>Es el proceso de decidir lo que se quiere conseguir y centrarse en ello por un periodo determinado.</a:t>
            </a:r>
            <a:endParaRPr/>
          </a:p>
          <a:p>
            <a:pPr marL="457200" marR="0" lvl="0" indent="-317500" algn="just" rtl="0">
              <a:spcBef>
                <a:spcPts val="0"/>
              </a:spcBef>
              <a:spcAft>
                <a:spcPts val="0"/>
              </a:spcAft>
              <a:buClr>
                <a:srgbClr val="3F3F3F"/>
              </a:buClr>
              <a:buSzPts val="1400"/>
              <a:buChar char="●"/>
            </a:pPr>
            <a:r>
              <a:rPr lang="en-US">
                <a:solidFill>
                  <a:srgbClr val="3F3F3F"/>
                </a:solidFill>
              </a:rPr>
              <a:t>Es una estrategia que incrementa la productividad y el rendimiento.</a:t>
            </a:r>
            <a:endParaRPr>
              <a:solidFill>
                <a:srgbClr val="3F3F3F"/>
              </a:solidFill>
            </a:endParaRPr>
          </a:p>
          <a:p>
            <a:pPr marL="457200" marR="0" lvl="0" indent="-317500" algn="just" rtl="0">
              <a:spcBef>
                <a:spcPts val="0"/>
              </a:spcBef>
              <a:spcAft>
                <a:spcPts val="0"/>
              </a:spcAft>
              <a:buClr>
                <a:srgbClr val="3F3F3F"/>
              </a:buClr>
              <a:buSzPts val="1400"/>
              <a:buChar char="●"/>
            </a:pPr>
            <a:r>
              <a:rPr lang="es-ES">
                <a:solidFill>
                  <a:srgbClr val="3F3F3F"/>
                </a:solidFill>
              </a:rPr>
              <a:t>¡Te mantiene alejado de las fantasías!</a:t>
            </a:r>
            <a:endParaRPr>
              <a:solidFill>
                <a:srgbClr val="3F3F3F"/>
              </a:solidFill>
            </a:endParaRPr>
          </a:p>
          <a:p>
            <a:pPr marL="457200" marR="0" lvl="0" indent="-317500" algn="just" rtl="0">
              <a:spcBef>
                <a:spcPts val="0"/>
              </a:spcBef>
              <a:spcAft>
                <a:spcPts val="0"/>
              </a:spcAft>
              <a:buClr>
                <a:schemeClr val="hlink"/>
              </a:buClr>
              <a:buSzPts val="1400"/>
              <a:buChar char="●"/>
            </a:pPr>
            <a:r>
              <a:rPr lang="es-ES">
                <a:solidFill>
                  <a:schemeClr val="hlink"/>
                </a:solidFill>
              </a:rPr>
              <a:t>La teoría y los métodos de fijación de objetivos pueden ayudarte a alcanzar la meta elegida.</a:t>
            </a:r>
            <a:endParaRPr>
              <a:solidFill>
                <a:srgbClr val="3F3F3F"/>
              </a:solidFill>
            </a:endParaRPr>
          </a:p>
        </p:txBody>
      </p:sp>
      <p:sp>
        <p:nvSpPr>
          <p:cNvPr id="266" name="Google Shape;266;p11"/>
          <p:cNvSpPr/>
          <p:nvPr/>
        </p:nvSpPr>
        <p:spPr>
          <a:xfrm>
            <a:off x="4283579" y="3184982"/>
            <a:ext cx="792866" cy="800758"/>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rgbClr val="86BD7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12"/>
          <p:cNvSpPr/>
          <p:nvPr/>
        </p:nvSpPr>
        <p:spPr>
          <a:xfrm rot="5400000">
            <a:off x="3551985" y="2172250"/>
            <a:ext cx="2736052" cy="1518828"/>
          </a:xfrm>
          <a:prstGeom prst="trapezoid">
            <a:avLst>
              <a:gd name="adj" fmla="val 72234"/>
            </a:avLst>
          </a:prstGeom>
          <a:gradFill>
            <a:gsLst>
              <a:gs pos="0">
                <a:srgbClr val="90DCE2"/>
              </a:gs>
              <a:gs pos="50000">
                <a:srgbClr val="A6E3E7"/>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 name="Google Shape;272;p12"/>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2800"/>
              <a:buNone/>
            </a:pPr>
            <a:r>
              <a:rPr lang="en-US" sz="2800"/>
              <a:t>El modelo SMART</a:t>
            </a:r>
            <a:endParaRPr sz="2800"/>
          </a:p>
        </p:txBody>
      </p:sp>
      <p:sp>
        <p:nvSpPr>
          <p:cNvPr id="273" name="Google Shape;273;p12"/>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1800"/>
              <a:buNone/>
            </a:pPr>
            <a:r>
              <a:rPr lang="en-US" sz="1800"/>
              <a:t>Para la fijación de objetivos</a:t>
            </a:r>
            <a:endParaRPr/>
          </a:p>
        </p:txBody>
      </p:sp>
      <p:sp>
        <p:nvSpPr>
          <p:cNvPr id="274" name="Google Shape;274;p12"/>
          <p:cNvSpPr/>
          <p:nvPr/>
        </p:nvSpPr>
        <p:spPr>
          <a:xfrm>
            <a:off x="651681" y="1399883"/>
            <a:ext cx="540000" cy="3060017"/>
          </a:xfrm>
          <a:prstGeom prst="roundRect">
            <a:avLst>
              <a:gd name="adj" fmla="val 50000"/>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 name="Google Shape;275;p12"/>
          <p:cNvSpPr/>
          <p:nvPr/>
        </p:nvSpPr>
        <p:spPr>
          <a:xfrm>
            <a:off x="1403648" y="1399883"/>
            <a:ext cx="540000" cy="3060017"/>
          </a:xfrm>
          <a:prstGeom prst="roundRect">
            <a:avLst>
              <a:gd name="adj" fmla="val 50000"/>
            </a:avLst>
          </a:prstGeom>
          <a:solidFill>
            <a:srgbClr val="86BD7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 name="Google Shape;276;p12"/>
          <p:cNvSpPr/>
          <p:nvPr/>
        </p:nvSpPr>
        <p:spPr>
          <a:xfrm>
            <a:off x="2155615" y="1399883"/>
            <a:ext cx="540000" cy="3060017"/>
          </a:xfrm>
          <a:prstGeom prst="roundRect">
            <a:avLst>
              <a:gd name="adj" fmla="val 50000"/>
            </a:avLst>
          </a:prstGeom>
          <a:solidFill>
            <a:srgbClr val="F39E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 name="Google Shape;277;p12"/>
          <p:cNvSpPr/>
          <p:nvPr/>
        </p:nvSpPr>
        <p:spPr>
          <a:xfrm>
            <a:off x="2907582" y="1399883"/>
            <a:ext cx="540000" cy="3060017"/>
          </a:xfrm>
          <a:prstGeom prst="roundRect">
            <a:avLst>
              <a:gd name="adj" fmla="val 50000"/>
            </a:avLst>
          </a:prstGeom>
          <a:solidFill>
            <a:srgbClr val="87B5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 name="Google Shape;278;p12"/>
          <p:cNvSpPr/>
          <p:nvPr/>
        </p:nvSpPr>
        <p:spPr>
          <a:xfrm>
            <a:off x="3659549" y="1399883"/>
            <a:ext cx="540000" cy="3060017"/>
          </a:xfrm>
          <a:prstGeom prst="roundRect">
            <a:avLst>
              <a:gd name="adj" fmla="val 50000"/>
            </a:avLst>
          </a:prstGeom>
          <a:solidFill>
            <a:srgbClr val="86BD7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86BD70"/>
              </a:solidFill>
              <a:latin typeface="Arial"/>
              <a:ea typeface="Arial"/>
              <a:cs typeface="Arial"/>
              <a:sym typeface="Arial"/>
            </a:endParaRPr>
          </a:p>
        </p:txBody>
      </p:sp>
      <p:sp>
        <p:nvSpPr>
          <p:cNvPr id="279" name="Google Shape;279;p12"/>
          <p:cNvSpPr/>
          <p:nvPr/>
        </p:nvSpPr>
        <p:spPr>
          <a:xfrm>
            <a:off x="5245101" y="2317823"/>
            <a:ext cx="1224136" cy="122413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280" name="Google Shape;280;p12"/>
          <p:cNvGrpSpPr/>
          <p:nvPr/>
        </p:nvGrpSpPr>
        <p:grpSpPr>
          <a:xfrm>
            <a:off x="6588224" y="2419626"/>
            <a:ext cx="2304256" cy="863317"/>
            <a:chOff x="803640" y="3362835"/>
            <a:chExt cx="2059657" cy="863317"/>
          </a:xfrm>
        </p:grpSpPr>
        <p:sp>
          <p:nvSpPr>
            <p:cNvPr id="281" name="Google Shape;281;p12"/>
            <p:cNvSpPr txBox="1"/>
            <p:nvPr/>
          </p:nvSpPr>
          <p:spPr>
            <a:xfrm>
              <a:off x="803640" y="3579862"/>
              <a:ext cx="2059657"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200">
                  <a:solidFill>
                    <a:srgbClr val="3F3F3F"/>
                  </a:solidFill>
                  <a:latin typeface="Arial"/>
                  <a:ea typeface="Arial"/>
                  <a:cs typeface="Arial"/>
                  <a:sym typeface="Arial"/>
                </a:rPr>
                <a:t>...se esclarece y es más fácil de alcanzar con la herramienta SMART</a:t>
              </a:r>
              <a:endParaRPr sz="1200">
                <a:solidFill>
                  <a:srgbClr val="3F3F3F"/>
                </a:solidFill>
                <a:latin typeface="Arial"/>
                <a:ea typeface="Arial"/>
                <a:cs typeface="Arial"/>
                <a:sym typeface="Arial"/>
              </a:endParaRPr>
            </a:p>
          </p:txBody>
        </p:sp>
        <p:sp>
          <p:nvSpPr>
            <p:cNvPr id="282" name="Google Shape;282;p12"/>
            <p:cNvSpPr txBox="1"/>
            <p:nvPr/>
          </p:nvSpPr>
          <p:spPr>
            <a:xfrm>
              <a:off x="803640" y="3362835"/>
              <a:ext cx="2059657"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3F3F3F"/>
                  </a:solidFill>
                  <a:latin typeface="Arial"/>
                  <a:ea typeface="Arial"/>
                  <a:cs typeface="Arial"/>
                  <a:sym typeface="Arial"/>
                </a:rPr>
                <a:t>TU OBJETIVO</a:t>
              </a:r>
              <a:endParaRPr sz="1200" b="1">
                <a:solidFill>
                  <a:srgbClr val="3F3F3F"/>
                </a:solidFill>
                <a:latin typeface="Arial"/>
                <a:ea typeface="Arial"/>
                <a:cs typeface="Arial"/>
                <a:sym typeface="Arial"/>
              </a:endParaRPr>
            </a:p>
          </p:txBody>
        </p:sp>
      </p:grpSp>
      <p:sp>
        <p:nvSpPr>
          <p:cNvPr id="283" name="Google Shape;283;p12"/>
          <p:cNvSpPr/>
          <p:nvPr/>
        </p:nvSpPr>
        <p:spPr>
          <a:xfrm>
            <a:off x="690633" y="1445644"/>
            <a:ext cx="462096" cy="46209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 name="Google Shape;284;p12"/>
          <p:cNvSpPr/>
          <p:nvPr/>
        </p:nvSpPr>
        <p:spPr>
          <a:xfrm>
            <a:off x="1442600" y="1445644"/>
            <a:ext cx="462096" cy="46209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 name="Google Shape;285;p12"/>
          <p:cNvSpPr/>
          <p:nvPr/>
        </p:nvSpPr>
        <p:spPr>
          <a:xfrm>
            <a:off x="2194567" y="1445644"/>
            <a:ext cx="462096" cy="46209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 name="Google Shape;286;p12"/>
          <p:cNvSpPr/>
          <p:nvPr/>
        </p:nvSpPr>
        <p:spPr>
          <a:xfrm>
            <a:off x="2946534" y="1445644"/>
            <a:ext cx="462096" cy="46209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 name="Google Shape;287;p12"/>
          <p:cNvSpPr/>
          <p:nvPr/>
        </p:nvSpPr>
        <p:spPr>
          <a:xfrm>
            <a:off x="3698501" y="1445644"/>
            <a:ext cx="462096" cy="46209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 name="Google Shape;288;p12"/>
          <p:cNvSpPr txBox="1"/>
          <p:nvPr/>
        </p:nvSpPr>
        <p:spPr>
          <a:xfrm>
            <a:off x="658962" y="1475862"/>
            <a:ext cx="533522"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rgbClr val="87B5BA"/>
                </a:solidFill>
                <a:latin typeface="Arial"/>
                <a:ea typeface="Arial"/>
                <a:cs typeface="Arial"/>
                <a:sym typeface="Arial"/>
              </a:rPr>
              <a:t>S</a:t>
            </a:r>
            <a:endParaRPr sz="2000" b="1">
              <a:solidFill>
                <a:srgbClr val="87B5BA"/>
              </a:solidFill>
              <a:latin typeface="Arial"/>
              <a:ea typeface="Arial"/>
              <a:cs typeface="Arial"/>
              <a:sym typeface="Arial"/>
            </a:endParaRPr>
          </a:p>
        </p:txBody>
      </p:sp>
      <p:sp>
        <p:nvSpPr>
          <p:cNvPr id="289" name="Google Shape;289;p12"/>
          <p:cNvSpPr txBox="1"/>
          <p:nvPr/>
        </p:nvSpPr>
        <p:spPr>
          <a:xfrm>
            <a:off x="1410126" y="1474107"/>
            <a:ext cx="533522"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rgbClr val="86BD70"/>
                </a:solidFill>
                <a:latin typeface="Arial"/>
                <a:ea typeface="Arial"/>
                <a:cs typeface="Arial"/>
                <a:sym typeface="Arial"/>
              </a:rPr>
              <a:t>M</a:t>
            </a:r>
            <a:endParaRPr sz="2000" b="1">
              <a:solidFill>
                <a:srgbClr val="86BD70"/>
              </a:solidFill>
              <a:latin typeface="Arial"/>
              <a:ea typeface="Arial"/>
              <a:cs typeface="Arial"/>
              <a:sym typeface="Arial"/>
            </a:endParaRPr>
          </a:p>
        </p:txBody>
      </p:sp>
      <p:sp>
        <p:nvSpPr>
          <p:cNvPr id="290" name="Google Shape;290;p12"/>
          <p:cNvSpPr txBox="1"/>
          <p:nvPr/>
        </p:nvSpPr>
        <p:spPr>
          <a:xfrm>
            <a:off x="2161290" y="1472352"/>
            <a:ext cx="533522"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rgbClr val="F39E5A"/>
                </a:solidFill>
                <a:latin typeface="Arial"/>
                <a:ea typeface="Arial"/>
                <a:cs typeface="Arial"/>
                <a:sym typeface="Arial"/>
              </a:rPr>
              <a:t>A</a:t>
            </a:r>
            <a:endParaRPr sz="2000" b="1">
              <a:solidFill>
                <a:srgbClr val="F39E5A"/>
              </a:solidFill>
              <a:latin typeface="Arial"/>
              <a:ea typeface="Arial"/>
              <a:cs typeface="Arial"/>
              <a:sym typeface="Arial"/>
            </a:endParaRPr>
          </a:p>
        </p:txBody>
      </p:sp>
      <p:sp>
        <p:nvSpPr>
          <p:cNvPr id="291" name="Google Shape;291;p12"/>
          <p:cNvSpPr txBox="1"/>
          <p:nvPr/>
        </p:nvSpPr>
        <p:spPr>
          <a:xfrm>
            <a:off x="2912454" y="1470597"/>
            <a:ext cx="533522"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rgbClr val="87B5BA"/>
                </a:solidFill>
                <a:latin typeface="Arial"/>
                <a:ea typeface="Arial"/>
                <a:cs typeface="Arial"/>
                <a:sym typeface="Arial"/>
              </a:rPr>
              <a:t>R</a:t>
            </a:r>
            <a:endParaRPr sz="2000" b="1">
              <a:solidFill>
                <a:srgbClr val="87B5BA"/>
              </a:solidFill>
              <a:latin typeface="Arial"/>
              <a:ea typeface="Arial"/>
              <a:cs typeface="Arial"/>
              <a:sym typeface="Arial"/>
            </a:endParaRPr>
          </a:p>
        </p:txBody>
      </p:sp>
      <p:sp>
        <p:nvSpPr>
          <p:cNvPr id="292" name="Google Shape;292;p12"/>
          <p:cNvSpPr txBox="1"/>
          <p:nvPr/>
        </p:nvSpPr>
        <p:spPr>
          <a:xfrm>
            <a:off x="3663618" y="1468842"/>
            <a:ext cx="533522"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rgbClr val="86BD70"/>
                </a:solidFill>
                <a:latin typeface="Arial"/>
                <a:ea typeface="Arial"/>
                <a:cs typeface="Arial"/>
                <a:sym typeface="Arial"/>
              </a:rPr>
              <a:t>T</a:t>
            </a:r>
            <a:endParaRPr sz="2000" b="1">
              <a:solidFill>
                <a:srgbClr val="86BD70"/>
              </a:solidFill>
              <a:latin typeface="Arial"/>
              <a:ea typeface="Arial"/>
              <a:cs typeface="Arial"/>
              <a:sym typeface="Arial"/>
            </a:endParaRPr>
          </a:p>
        </p:txBody>
      </p:sp>
      <p:sp>
        <p:nvSpPr>
          <p:cNvPr id="293" name="Google Shape;293;p12"/>
          <p:cNvSpPr txBox="1"/>
          <p:nvPr/>
        </p:nvSpPr>
        <p:spPr>
          <a:xfrm rot="-5400000">
            <a:off x="-264216" y="3011307"/>
            <a:ext cx="2371794"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1">
                <a:solidFill>
                  <a:schemeClr val="lt1"/>
                </a:solidFill>
                <a:latin typeface="Arial"/>
                <a:ea typeface="Arial"/>
                <a:cs typeface="Arial"/>
                <a:sym typeface="Arial"/>
              </a:rPr>
              <a:t>Specific (Específico)</a:t>
            </a:r>
            <a:endParaRPr sz="1400" b="1">
              <a:solidFill>
                <a:schemeClr val="lt1"/>
              </a:solidFill>
              <a:latin typeface="Arial"/>
              <a:ea typeface="Arial"/>
              <a:cs typeface="Arial"/>
              <a:sym typeface="Arial"/>
            </a:endParaRPr>
          </a:p>
        </p:txBody>
      </p:sp>
      <p:sp>
        <p:nvSpPr>
          <p:cNvPr id="294" name="Google Shape;294;p12"/>
          <p:cNvSpPr txBox="1"/>
          <p:nvPr/>
        </p:nvSpPr>
        <p:spPr>
          <a:xfrm rot="-5400000">
            <a:off x="487751" y="3011308"/>
            <a:ext cx="2371794"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1">
                <a:solidFill>
                  <a:schemeClr val="lt1"/>
                </a:solidFill>
                <a:latin typeface="Arial"/>
                <a:ea typeface="Arial"/>
                <a:cs typeface="Arial"/>
                <a:sym typeface="Arial"/>
              </a:rPr>
              <a:t>Measurable (Medible)</a:t>
            </a:r>
            <a:endParaRPr sz="1400" b="1">
              <a:solidFill>
                <a:schemeClr val="lt1"/>
              </a:solidFill>
              <a:latin typeface="Arial"/>
              <a:ea typeface="Arial"/>
              <a:cs typeface="Arial"/>
              <a:sym typeface="Arial"/>
            </a:endParaRPr>
          </a:p>
        </p:txBody>
      </p:sp>
      <p:sp>
        <p:nvSpPr>
          <p:cNvPr id="295" name="Google Shape;295;p12"/>
          <p:cNvSpPr txBox="1"/>
          <p:nvPr/>
        </p:nvSpPr>
        <p:spPr>
          <a:xfrm rot="-5400000">
            <a:off x="1239718" y="3011309"/>
            <a:ext cx="2371794"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1">
                <a:solidFill>
                  <a:schemeClr val="lt1"/>
                </a:solidFill>
                <a:latin typeface="Arial"/>
                <a:ea typeface="Arial"/>
                <a:cs typeface="Arial"/>
                <a:sym typeface="Arial"/>
              </a:rPr>
              <a:t>Attainable (Alcanzable)</a:t>
            </a:r>
            <a:endParaRPr sz="1400" b="1">
              <a:solidFill>
                <a:schemeClr val="lt1"/>
              </a:solidFill>
              <a:latin typeface="Arial"/>
              <a:ea typeface="Arial"/>
              <a:cs typeface="Arial"/>
              <a:sym typeface="Arial"/>
            </a:endParaRPr>
          </a:p>
        </p:txBody>
      </p:sp>
      <p:sp>
        <p:nvSpPr>
          <p:cNvPr id="296" name="Google Shape;296;p12"/>
          <p:cNvSpPr txBox="1"/>
          <p:nvPr/>
        </p:nvSpPr>
        <p:spPr>
          <a:xfrm rot="-5400000">
            <a:off x="1991685" y="3011310"/>
            <a:ext cx="2371794"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1">
                <a:solidFill>
                  <a:schemeClr val="lt1"/>
                </a:solidFill>
                <a:latin typeface="Arial"/>
                <a:ea typeface="Arial"/>
                <a:cs typeface="Arial"/>
                <a:sym typeface="Arial"/>
              </a:rPr>
              <a:t>Relevant (Relevante)</a:t>
            </a:r>
            <a:endParaRPr sz="1400" b="1">
              <a:solidFill>
                <a:schemeClr val="lt1"/>
              </a:solidFill>
              <a:latin typeface="Arial"/>
              <a:ea typeface="Arial"/>
              <a:cs typeface="Arial"/>
              <a:sym typeface="Arial"/>
            </a:endParaRPr>
          </a:p>
        </p:txBody>
      </p:sp>
      <p:sp>
        <p:nvSpPr>
          <p:cNvPr id="297" name="Google Shape;297;p12"/>
          <p:cNvSpPr txBox="1"/>
          <p:nvPr/>
        </p:nvSpPr>
        <p:spPr>
          <a:xfrm rot="-5400000">
            <a:off x="2743652" y="3011311"/>
            <a:ext cx="2371794"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1">
                <a:solidFill>
                  <a:schemeClr val="lt1"/>
                </a:solidFill>
                <a:latin typeface="Arial"/>
                <a:ea typeface="Arial"/>
                <a:cs typeface="Arial"/>
                <a:sym typeface="Arial"/>
              </a:rPr>
              <a:t>Time based (Temporal)</a:t>
            </a:r>
            <a:endParaRPr sz="1400" b="1">
              <a:solidFill>
                <a:schemeClr val="lt1"/>
              </a:solidFill>
              <a:latin typeface="Arial"/>
              <a:ea typeface="Arial"/>
              <a:cs typeface="Arial"/>
              <a:sym typeface="Arial"/>
            </a:endParaRPr>
          </a:p>
        </p:txBody>
      </p:sp>
      <p:graphicFrame>
        <p:nvGraphicFramePr>
          <p:cNvPr id="298" name="Google Shape;298;p12"/>
          <p:cNvGraphicFramePr/>
          <p:nvPr/>
        </p:nvGraphicFramePr>
        <p:xfrm>
          <a:off x="5508104" y="2483711"/>
          <a:ext cx="901239" cy="892360"/>
        </p:xfrm>
        <a:graphic>
          <a:graphicData uri="http://schemas.openxmlformats.org/presentationml/2006/ole">
            <mc:AlternateContent xmlns:mc="http://schemas.openxmlformats.org/markup-compatibility/2006">
              <mc:Choice xmlns:v="urn:schemas-microsoft-com:vml" Requires="v">
                <p:oleObj r:id="rId3" imgW="901239" imgH="892360" progId="">
                  <p:embed/>
                </p:oleObj>
              </mc:Choice>
              <mc:Fallback>
                <p:oleObj r:id="rId3" imgW="901239" imgH="892360" progId="">
                  <p:embed/>
                  <p:pic>
                    <p:nvPicPr>
                      <p:cNvPr id="298" name="Google Shape;298;p12"/>
                      <p:cNvPicPr preferRelativeResize="0"/>
                      <p:nvPr/>
                    </p:nvPicPr>
                    <p:blipFill rotWithShape="1">
                      <a:blip r:embed="rId4">
                        <a:alphaModFix/>
                      </a:blip>
                      <a:srcRect/>
                      <a:stretch/>
                    </p:blipFill>
                    <p:spPr>
                      <a:xfrm>
                        <a:off x="5508104" y="2483711"/>
                        <a:ext cx="901239" cy="892360"/>
                      </a:xfrm>
                      <a:prstGeom prst="rect">
                        <a:avLst/>
                      </a:prstGeom>
                      <a:noFill/>
                      <a:ln>
                        <a:noFill/>
                      </a:ln>
                    </p:spPr>
                  </p:pic>
                </p:oleObj>
              </mc:Fallback>
            </mc:AlternateContent>
          </a:graphicData>
        </a:graphic>
      </p:graphicFrame>
    </p:spTree>
  </p:cSld>
  <p:clrMapOvr>
    <a:masterClrMapping/>
  </p:clrMapOvr>
</p:sld>
</file>

<file path=ppt/theme/theme1.xml><?xml version="1.0" encoding="utf-8"?>
<a:theme xmlns:a="http://schemas.openxmlformats.org/drawingml/2006/main" name="Contents Slide Master">
  <a:themeElements>
    <a:clrScheme name="ALLPPT-COLOR-A19">
      <a:dk1>
        <a:srgbClr val="000000"/>
      </a:dk1>
      <a:lt1>
        <a:srgbClr val="FFFFFF"/>
      </a:lt1>
      <a:dk2>
        <a:srgbClr val="1F497D"/>
      </a:dk2>
      <a:lt2>
        <a:srgbClr val="EEECE1"/>
      </a:lt2>
      <a:accent1>
        <a:srgbClr val="32AEB8"/>
      </a:accent1>
      <a:accent2>
        <a:srgbClr val="F2A40D"/>
      </a:accent2>
      <a:accent3>
        <a:srgbClr val="32AEB8"/>
      </a:accent3>
      <a:accent4>
        <a:srgbClr val="F2A40D"/>
      </a:accent4>
      <a:accent5>
        <a:srgbClr val="32AEB8"/>
      </a:accent5>
      <a:accent6>
        <a:srgbClr val="F2A40D"/>
      </a:accent6>
      <a:hlink>
        <a:srgbClr val="3F3F3F"/>
      </a:hlink>
      <a:folHlink>
        <a:srgbClr val="3F3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ection Break Slide Master">
  <a:themeElements>
    <a:clrScheme name="ALLPPT-COLOR-A19">
      <a:dk1>
        <a:srgbClr val="000000"/>
      </a:dk1>
      <a:lt1>
        <a:srgbClr val="FFFFFF"/>
      </a:lt1>
      <a:dk2>
        <a:srgbClr val="1F497D"/>
      </a:dk2>
      <a:lt2>
        <a:srgbClr val="EEECE1"/>
      </a:lt2>
      <a:accent1>
        <a:srgbClr val="32AEB8"/>
      </a:accent1>
      <a:accent2>
        <a:srgbClr val="F2A40D"/>
      </a:accent2>
      <a:accent3>
        <a:srgbClr val="32AEB8"/>
      </a:accent3>
      <a:accent4>
        <a:srgbClr val="F2A40D"/>
      </a:accent4>
      <a:accent5>
        <a:srgbClr val="32AEB8"/>
      </a:accent5>
      <a:accent6>
        <a:srgbClr val="F2A40D"/>
      </a:accent6>
      <a:hlink>
        <a:srgbClr val="3F3F3F"/>
      </a:hlink>
      <a:folHlink>
        <a:srgbClr val="3F3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ver and End Slide Master">
  <a:themeElements>
    <a:clrScheme name="ALLPPT-COLOR-A19">
      <a:dk1>
        <a:srgbClr val="000000"/>
      </a:dk1>
      <a:lt1>
        <a:srgbClr val="FFFFFF"/>
      </a:lt1>
      <a:dk2>
        <a:srgbClr val="1F497D"/>
      </a:dk2>
      <a:lt2>
        <a:srgbClr val="EEECE1"/>
      </a:lt2>
      <a:accent1>
        <a:srgbClr val="32AEB8"/>
      </a:accent1>
      <a:accent2>
        <a:srgbClr val="F2A40D"/>
      </a:accent2>
      <a:accent3>
        <a:srgbClr val="32AEB8"/>
      </a:accent3>
      <a:accent4>
        <a:srgbClr val="F2A40D"/>
      </a:accent4>
      <a:accent5>
        <a:srgbClr val="32AEB8"/>
      </a:accent5>
      <a:accent6>
        <a:srgbClr val="F2A40D"/>
      </a:accent6>
      <a:hlink>
        <a:srgbClr val="3F3F3F"/>
      </a:hlink>
      <a:folHlink>
        <a:srgbClr val="3F3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3107</Words>
  <Application>Microsoft Office PowerPoint</Application>
  <PresentationFormat>Presentación en pantalla (16:9)</PresentationFormat>
  <Paragraphs>398</Paragraphs>
  <Slides>36</Slides>
  <Notes>36</Notes>
  <HiddenSlides>0</HiddenSlides>
  <MMClips>0</MMClips>
  <ScaleCrop>false</ScaleCrop>
  <HeadingPairs>
    <vt:vector size="8" baseType="variant">
      <vt:variant>
        <vt:lpstr>Fuentes usadas</vt:lpstr>
      </vt:variant>
      <vt:variant>
        <vt:i4>5</vt:i4>
      </vt:variant>
      <vt:variant>
        <vt:lpstr>Tema</vt:lpstr>
      </vt:variant>
      <vt:variant>
        <vt:i4>3</vt:i4>
      </vt:variant>
      <vt:variant>
        <vt:lpstr>Servidores OLE incrustados</vt:lpstr>
      </vt:variant>
      <vt:variant>
        <vt:i4>0</vt:i4>
      </vt:variant>
      <vt:variant>
        <vt:lpstr>Títulos de diapositiva</vt:lpstr>
      </vt:variant>
      <vt:variant>
        <vt:i4>36</vt:i4>
      </vt:variant>
    </vt:vector>
  </HeadingPairs>
  <TitlesOfParts>
    <vt:vector size="44" baseType="lpstr">
      <vt:lpstr>Calibri</vt:lpstr>
      <vt:lpstr>Courier New</vt:lpstr>
      <vt:lpstr>Jacques Francois Shadow</vt:lpstr>
      <vt:lpstr>Public Sans</vt:lpstr>
      <vt:lpstr>Arial</vt:lpstr>
      <vt:lpstr>Contents Slide Master</vt:lpstr>
      <vt:lpstr>Section Break Slide Master</vt:lpstr>
      <vt:lpstr>Cover and End Slide Master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googleslidesppt.com;allppt.com</dc:creator>
  <cp:lastModifiedBy>Miriam Internet Web Solutions</cp:lastModifiedBy>
  <cp:revision>26</cp:revision>
  <dcterms:created xsi:type="dcterms:W3CDTF">2016-12-05T23:26:54Z</dcterms:created>
  <dcterms:modified xsi:type="dcterms:W3CDTF">2023-01-13T11:31:35Z</dcterms:modified>
</cp:coreProperties>
</file>